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30"/>
  </p:notesMasterIdLst>
  <p:sldIdLst>
    <p:sldId id="289" r:id="rId2"/>
    <p:sldId id="288" r:id="rId3"/>
    <p:sldId id="262" r:id="rId4"/>
    <p:sldId id="293" r:id="rId5"/>
    <p:sldId id="294" r:id="rId6"/>
    <p:sldId id="275" r:id="rId7"/>
    <p:sldId id="267" r:id="rId8"/>
    <p:sldId id="260" r:id="rId9"/>
    <p:sldId id="303" r:id="rId10"/>
    <p:sldId id="264" r:id="rId11"/>
    <p:sldId id="261" r:id="rId12"/>
    <p:sldId id="296" r:id="rId13"/>
    <p:sldId id="295" r:id="rId14"/>
    <p:sldId id="304" r:id="rId15"/>
    <p:sldId id="269" r:id="rId16"/>
    <p:sldId id="257" r:id="rId17"/>
    <p:sldId id="297" r:id="rId18"/>
    <p:sldId id="272" r:id="rId19"/>
    <p:sldId id="282" r:id="rId20"/>
    <p:sldId id="305" r:id="rId21"/>
    <p:sldId id="292" r:id="rId22"/>
    <p:sldId id="263" r:id="rId23"/>
    <p:sldId id="273" r:id="rId24"/>
    <p:sldId id="274" r:id="rId25"/>
    <p:sldId id="279" r:id="rId26"/>
    <p:sldId id="258" r:id="rId27"/>
    <p:sldId id="306" r:id="rId28"/>
    <p:sldId id="307" r:id="rId29"/>
  </p:sldIdLst>
  <p:sldSz cx="9144000" cy="5143500" type="screen16x9"/>
  <p:notesSz cx="6858000" cy="9144000"/>
  <p:embeddedFontLst>
    <p:embeddedFont>
      <p:font typeface="Calibri" panose="020F0502020204030204" pitchFamily="34" charset="0"/>
      <p:regular r:id="rId31"/>
      <p:bold r:id="rId32"/>
      <p:italic r:id="rId33"/>
      <p:boldItalic r:id="rId34"/>
    </p:embeddedFont>
    <p:embeddedFont>
      <p:font typeface="方正少儿简体" panose="03000509000000000000" pitchFamily="65" charset="-122"/>
      <p:regular r:id="rId35"/>
    </p:embeddedFont>
    <p:embeddedFont>
      <p:font typeface="方正卡通简体" panose="03000509000000000000" pitchFamily="65" charset="-122"/>
      <p:regular r:id="rId36"/>
    </p:embeddedFont>
  </p:embeddedFontLst>
  <p:defaultTextStyle>
    <a:defPPr>
      <a:defRPr lang="zh-CN"/>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700" algn="l" defTabSz="685165" rtl="0" eaLnBrk="1" latinLnBrk="0" hangingPunct="1">
      <a:defRPr sz="1400" kern="1200">
        <a:solidFill>
          <a:schemeClr val="tx1"/>
        </a:solidFill>
        <a:latin typeface="+mn-lt"/>
        <a:ea typeface="+mn-ea"/>
        <a:cs typeface="+mn-cs"/>
      </a:defRPr>
    </a:lvl4pPr>
    <a:lvl5pPr marL="1371600" algn="l" defTabSz="685165" rtl="0" eaLnBrk="1" latinLnBrk="0" hangingPunct="1">
      <a:defRPr sz="1400" kern="1200">
        <a:solidFill>
          <a:schemeClr val="tx1"/>
        </a:solidFill>
        <a:latin typeface="+mn-lt"/>
        <a:ea typeface="+mn-ea"/>
        <a:cs typeface="+mn-cs"/>
      </a:defRPr>
    </a:lvl5pPr>
    <a:lvl6pPr marL="1714500"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665" algn="l" defTabSz="685165" rtl="0" eaLnBrk="1" latinLnBrk="0" hangingPunct="1">
      <a:defRPr sz="1400" kern="1200">
        <a:solidFill>
          <a:schemeClr val="tx1"/>
        </a:solidFill>
        <a:latin typeface="+mn-lt"/>
        <a:ea typeface="+mn-ea"/>
        <a:cs typeface="+mn-cs"/>
      </a:defRPr>
    </a:lvl8pPr>
    <a:lvl9pPr marL="2742565" algn="l" defTabSz="685165" rtl="0" eaLnBrk="1" latinLnBrk="0" hangingPunct="1">
      <a:defRPr sz="1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D9B19"/>
    <a:srgbClr val="009999"/>
    <a:srgbClr val="5D9917"/>
    <a:srgbClr val="FF8F1F"/>
    <a:srgbClr val="E5FAFD"/>
    <a:srgbClr val="78B832"/>
    <a:srgbClr val="FF3399"/>
    <a:srgbClr val="FF1DAE"/>
    <a:srgbClr val="E6F5FD"/>
    <a:srgbClr val="FFC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1" autoAdjust="0"/>
    <p:restoredTop sz="94572" autoAdjust="0"/>
  </p:normalViewPr>
  <p:slideViewPr>
    <p:cSldViewPr snapToGrid="0">
      <p:cViewPr varScale="1">
        <p:scale>
          <a:sx n="115" d="100"/>
          <a:sy n="115" d="100"/>
        </p:scale>
        <p:origin x="282" y="96"/>
      </p:cViewPr>
      <p:guideLst>
        <p:guide orient="horz" pos="162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21" Type="http://schemas.openxmlformats.org/officeDocument/2006/relationships/slide" Target="slides/slide20.xml"/><Relationship Id="rId34" Type="http://schemas.openxmlformats.org/officeDocument/2006/relationships/font" Target="fonts/font4.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3.fntdata"/><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2.fntdata"/><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6.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35" Type="http://schemas.openxmlformats.org/officeDocument/2006/relationships/font" Target="fonts/font5.fntdata"/><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32A059B-5243-427D-A20D-2BD47603919D}" type="datetimeFigureOut">
              <a:rPr lang="zh-CN" altLang="en-US" smtClean="0"/>
              <a:t>2017/9/11</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87AEDAE-52C9-4FF0-B00D-B04BAF3D09C7}" type="slidenum">
              <a:rPr lang="zh-CN" altLang="en-US" smtClean="0"/>
              <a:t>‹#›</a:t>
            </a:fld>
            <a:endParaRPr lang="zh-CN" altLang="en-US"/>
          </a:p>
        </p:txBody>
      </p:sp>
    </p:spTree>
    <p:extLst>
      <p:ext uri="{BB962C8B-B14F-4D97-AF65-F5344CB8AC3E}">
        <p14:creationId xmlns:p14="http://schemas.microsoft.com/office/powerpoint/2010/main" val="843555816"/>
      </p:ext>
    </p:extLst>
  </p:cSld>
  <p:clrMap bg1="lt1" tx1="dk1" bg2="lt2" tx2="dk2" accent1="accent1" accent2="accent2" accent3="accent3" accent4="accent4" accent5="accent5" accent6="accent6" hlink="hlink" folHlink="folHlink"/>
  <p:notesStyle>
    <a:lvl1pPr marL="0" algn="l" defTabSz="685165" rtl="0" eaLnBrk="1" latinLnBrk="0" hangingPunct="1">
      <a:defRPr sz="900" kern="1200">
        <a:solidFill>
          <a:schemeClr val="tx1"/>
        </a:solidFill>
        <a:latin typeface="+mn-lt"/>
        <a:ea typeface="+mn-ea"/>
        <a:cs typeface="+mn-cs"/>
      </a:defRPr>
    </a:lvl1pPr>
    <a:lvl2pPr marL="342900" algn="l" defTabSz="685165" rtl="0" eaLnBrk="1" latinLnBrk="0" hangingPunct="1">
      <a:defRPr sz="900" kern="1200">
        <a:solidFill>
          <a:schemeClr val="tx1"/>
        </a:solidFill>
        <a:latin typeface="+mn-lt"/>
        <a:ea typeface="+mn-ea"/>
        <a:cs typeface="+mn-cs"/>
      </a:defRPr>
    </a:lvl2pPr>
    <a:lvl3pPr marL="685800" algn="l" defTabSz="685165" rtl="0" eaLnBrk="1" latinLnBrk="0" hangingPunct="1">
      <a:defRPr sz="900" kern="1200">
        <a:solidFill>
          <a:schemeClr val="tx1"/>
        </a:solidFill>
        <a:latin typeface="+mn-lt"/>
        <a:ea typeface="+mn-ea"/>
        <a:cs typeface="+mn-cs"/>
      </a:defRPr>
    </a:lvl3pPr>
    <a:lvl4pPr marL="1028700" algn="l" defTabSz="685165" rtl="0" eaLnBrk="1" latinLnBrk="0" hangingPunct="1">
      <a:defRPr sz="900" kern="1200">
        <a:solidFill>
          <a:schemeClr val="tx1"/>
        </a:solidFill>
        <a:latin typeface="+mn-lt"/>
        <a:ea typeface="+mn-ea"/>
        <a:cs typeface="+mn-cs"/>
      </a:defRPr>
    </a:lvl4pPr>
    <a:lvl5pPr marL="1371600" algn="l" defTabSz="685165" rtl="0" eaLnBrk="1" latinLnBrk="0" hangingPunct="1">
      <a:defRPr sz="900" kern="1200">
        <a:solidFill>
          <a:schemeClr val="tx1"/>
        </a:solidFill>
        <a:latin typeface="+mn-lt"/>
        <a:ea typeface="+mn-ea"/>
        <a:cs typeface="+mn-cs"/>
      </a:defRPr>
    </a:lvl5pPr>
    <a:lvl6pPr marL="1714500" algn="l" defTabSz="685165" rtl="0" eaLnBrk="1" latinLnBrk="0" hangingPunct="1">
      <a:defRPr sz="900" kern="1200">
        <a:solidFill>
          <a:schemeClr val="tx1"/>
        </a:solidFill>
        <a:latin typeface="+mn-lt"/>
        <a:ea typeface="+mn-ea"/>
        <a:cs typeface="+mn-cs"/>
      </a:defRPr>
    </a:lvl6pPr>
    <a:lvl7pPr marL="2056765" algn="l" defTabSz="685165" rtl="0" eaLnBrk="1" latinLnBrk="0" hangingPunct="1">
      <a:defRPr sz="900" kern="1200">
        <a:solidFill>
          <a:schemeClr val="tx1"/>
        </a:solidFill>
        <a:latin typeface="+mn-lt"/>
        <a:ea typeface="+mn-ea"/>
        <a:cs typeface="+mn-cs"/>
      </a:defRPr>
    </a:lvl7pPr>
    <a:lvl8pPr marL="2399665" algn="l" defTabSz="685165" rtl="0" eaLnBrk="1" latinLnBrk="0" hangingPunct="1">
      <a:defRPr sz="900" kern="1200">
        <a:solidFill>
          <a:schemeClr val="tx1"/>
        </a:solidFill>
        <a:latin typeface="+mn-lt"/>
        <a:ea typeface="+mn-ea"/>
        <a:cs typeface="+mn-cs"/>
      </a:defRPr>
    </a:lvl8pPr>
    <a:lvl9pPr marL="2742565" algn="l" defTabSz="685165"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r>
              <a:rPr lang="zh-CN" altLang="en-US"/>
              <a:t>更多模板请关注：https://haosc.taobao.com</a:t>
            </a:r>
          </a:p>
        </p:txBody>
      </p:sp>
      <p:sp>
        <p:nvSpPr>
          <p:cNvPr id="4" name="灯片编号占位符 3"/>
          <p:cNvSpPr>
            <a:spLocks noGrp="1"/>
          </p:cNvSpPr>
          <p:nvPr>
            <p:ph type="sldNum" sz="quarter" idx="10"/>
          </p:nvPr>
        </p:nvSpPr>
        <p:spPr/>
        <p:txBody>
          <a:bodyPr/>
          <a:lstStyle/>
          <a:p>
            <a:fld id="{987AEDAE-52C9-4FF0-B00D-B04BAF3D09C7}" type="slidenum">
              <a:rPr lang="zh-CN" altLang="en-US" smtClean="0"/>
              <a:t>1</a:t>
            </a:fld>
            <a:endParaRPr lang="zh-CN" altLang="en-US"/>
          </a:p>
        </p:txBody>
      </p:sp>
    </p:spTree>
    <p:extLst>
      <p:ext uri="{BB962C8B-B14F-4D97-AF65-F5344CB8AC3E}">
        <p14:creationId xmlns:p14="http://schemas.microsoft.com/office/powerpoint/2010/main" val="9732282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10</a:t>
            </a:fld>
            <a:endParaRPr lang="zh-CN" altLang="en-US"/>
          </a:p>
        </p:txBody>
      </p:sp>
    </p:spTree>
    <p:extLst>
      <p:ext uri="{BB962C8B-B14F-4D97-AF65-F5344CB8AC3E}">
        <p14:creationId xmlns:p14="http://schemas.microsoft.com/office/powerpoint/2010/main" val="28421359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11</a:t>
            </a:fld>
            <a:endParaRPr lang="zh-CN" altLang="en-US"/>
          </a:p>
        </p:txBody>
      </p:sp>
    </p:spTree>
    <p:extLst>
      <p:ext uri="{BB962C8B-B14F-4D97-AF65-F5344CB8AC3E}">
        <p14:creationId xmlns:p14="http://schemas.microsoft.com/office/powerpoint/2010/main" val="34252897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12</a:t>
            </a:fld>
            <a:endParaRPr lang="zh-CN" altLang="en-US"/>
          </a:p>
        </p:txBody>
      </p:sp>
    </p:spTree>
    <p:extLst>
      <p:ext uri="{BB962C8B-B14F-4D97-AF65-F5344CB8AC3E}">
        <p14:creationId xmlns:p14="http://schemas.microsoft.com/office/powerpoint/2010/main" val="23479690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13</a:t>
            </a:fld>
            <a:endParaRPr lang="zh-CN" altLang="en-US"/>
          </a:p>
        </p:txBody>
      </p:sp>
    </p:spTree>
    <p:extLst>
      <p:ext uri="{BB962C8B-B14F-4D97-AF65-F5344CB8AC3E}">
        <p14:creationId xmlns:p14="http://schemas.microsoft.com/office/powerpoint/2010/main" val="16620891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14</a:t>
            </a:fld>
            <a:endParaRPr lang="zh-CN" altLang="en-US"/>
          </a:p>
        </p:txBody>
      </p:sp>
    </p:spTree>
    <p:extLst>
      <p:ext uri="{BB962C8B-B14F-4D97-AF65-F5344CB8AC3E}">
        <p14:creationId xmlns:p14="http://schemas.microsoft.com/office/powerpoint/2010/main" val="35562913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15</a:t>
            </a:fld>
            <a:endParaRPr lang="zh-CN" altLang="en-US"/>
          </a:p>
        </p:txBody>
      </p:sp>
    </p:spTree>
    <p:extLst>
      <p:ext uri="{BB962C8B-B14F-4D97-AF65-F5344CB8AC3E}">
        <p14:creationId xmlns:p14="http://schemas.microsoft.com/office/powerpoint/2010/main" val="42543196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16</a:t>
            </a:fld>
            <a:endParaRPr lang="zh-CN" altLang="en-US"/>
          </a:p>
        </p:txBody>
      </p:sp>
    </p:spTree>
    <p:extLst>
      <p:ext uri="{BB962C8B-B14F-4D97-AF65-F5344CB8AC3E}">
        <p14:creationId xmlns:p14="http://schemas.microsoft.com/office/powerpoint/2010/main" val="36663902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17</a:t>
            </a:fld>
            <a:endParaRPr lang="zh-CN" altLang="en-US"/>
          </a:p>
        </p:txBody>
      </p:sp>
    </p:spTree>
    <p:extLst>
      <p:ext uri="{BB962C8B-B14F-4D97-AF65-F5344CB8AC3E}">
        <p14:creationId xmlns:p14="http://schemas.microsoft.com/office/powerpoint/2010/main" val="7629974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18</a:t>
            </a:fld>
            <a:endParaRPr lang="zh-CN" altLang="en-US"/>
          </a:p>
        </p:txBody>
      </p:sp>
    </p:spTree>
    <p:extLst>
      <p:ext uri="{BB962C8B-B14F-4D97-AF65-F5344CB8AC3E}">
        <p14:creationId xmlns:p14="http://schemas.microsoft.com/office/powerpoint/2010/main" val="30931559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19</a:t>
            </a:fld>
            <a:endParaRPr lang="zh-CN" altLang="en-US"/>
          </a:p>
        </p:txBody>
      </p:sp>
    </p:spTree>
    <p:extLst>
      <p:ext uri="{BB962C8B-B14F-4D97-AF65-F5344CB8AC3E}">
        <p14:creationId xmlns:p14="http://schemas.microsoft.com/office/powerpoint/2010/main" val="13849765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2</a:t>
            </a:fld>
            <a:endParaRPr lang="zh-CN" altLang="en-US"/>
          </a:p>
        </p:txBody>
      </p:sp>
    </p:spTree>
    <p:extLst>
      <p:ext uri="{BB962C8B-B14F-4D97-AF65-F5344CB8AC3E}">
        <p14:creationId xmlns:p14="http://schemas.microsoft.com/office/powerpoint/2010/main" val="192323048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20</a:t>
            </a:fld>
            <a:endParaRPr lang="zh-CN" altLang="en-US"/>
          </a:p>
        </p:txBody>
      </p:sp>
    </p:spTree>
    <p:extLst>
      <p:ext uri="{BB962C8B-B14F-4D97-AF65-F5344CB8AC3E}">
        <p14:creationId xmlns:p14="http://schemas.microsoft.com/office/powerpoint/2010/main" val="9489680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21</a:t>
            </a:fld>
            <a:endParaRPr lang="zh-CN" altLang="en-US"/>
          </a:p>
        </p:txBody>
      </p:sp>
    </p:spTree>
    <p:extLst>
      <p:ext uri="{BB962C8B-B14F-4D97-AF65-F5344CB8AC3E}">
        <p14:creationId xmlns:p14="http://schemas.microsoft.com/office/powerpoint/2010/main" val="7787240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22</a:t>
            </a:fld>
            <a:endParaRPr lang="zh-CN" altLang="en-US"/>
          </a:p>
        </p:txBody>
      </p:sp>
    </p:spTree>
    <p:extLst>
      <p:ext uri="{BB962C8B-B14F-4D97-AF65-F5344CB8AC3E}">
        <p14:creationId xmlns:p14="http://schemas.microsoft.com/office/powerpoint/2010/main" val="36591290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23</a:t>
            </a:fld>
            <a:endParaRPr lang="zh-CN" altLang="en-US"/>
          </a:p>
        </p:txBody>
      </p:sp>
    </p:spTree>
    <p:extLst>
      <p:ext uri="{BB962C8B-B14F-4D97-AF65-F5344CB8AC3E}">
        <p14:creationId xmlns:p14="http://schemas.microsoft.com/office/powerpoint/2010/main" val="387209923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24</a:t>
            </a:fld>
            <a:endParaRPr lang="zh-CN" altLang="en-US"/>
          </a:p>
        </p:txBody>
      </p:sp>
    </p:spTree>
    <p:extLst>
      <p:ext uri="{BB962C8B-B14F-4D97-AF65-F5344CB8AC3E}">
        <p14:creationId xmlns:p14="http://schemas.microsoft.com/office/powerpoint/2010/main" val="192058372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25</a:t>
            </a:fld>
            <a:endParaRPr lang="zh-CN" altLang="en-US"/>
          </a:p>
        </p:txBody>
      </p:sp>
    </p:spTree>
    <p:extLst>
      <p:ext uri="{BB962C8B-B14F-4D97-AF65-F5344CB8AC3E}">
        <p14:creationId xmlns:p14="http://schemas.microsoft.com/office/powerpoint/2010/main" val="40840661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26</a:t>
            </a:fld>
            <a:endParaRPr lang="zh-CN" altLang="en-US"/>
          </a:p>
        </p:txBody>
      </p:sp>
    </p:spTree>
    <p:extLst>
      <p:ext uri="{BB962C8B-B14F-4D97-AF65-F5344CB8AC3E}">
        <p14:creationId xmlns:p14="http://schemas.microsoft.com/office/powerpoint/2010/main" val="700655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27</a:t>
            </a:fld>
            <a:endParaRPr lang="zh-CN" altLang="en-US"/>
          </a:p>
        </p:txBody>
      </p:sp>
    </p:spTree>
    <p:extLst>
      <p:ext uri="{BB962C8B-B14F-4D97-AF65-F5344CB8AC3E}">
        <p14:creationId xmlns:p14="http://schemas.microsoft.com/office/powerpoint/2010/main" val="14729656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28</a:t>
            </a:fld>
            <a:endParaRPr lang="zh-CN" altLang="en-US"/>
          </a:p>
        </p:txBody>
      </p:sp>
    </p:spTree>
    <p:extLst>
      <p:ext uri="{BB962C8B-B14F-4D97-AF65-F5344CB8AC3E}">
        <p14:creationId xmlns:p14="http://schemas.microsoft.com/office/powerpoint/2010/main" val="1175115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3</a:t>
            </a:fld>
            <a:endParaRPr lang="zh-CN" altLang="en-US"/>
          </a:p>
        </p:txBody>
      </p:sp>
    </p:spTree>
    <p:extLst>
      <p:ext uri="{BB962C8B-B14F-4D97-AF65-F5344CB8AC3E}">
        <p14:creationId xmlns:p14="http://schemas.microsoft.com/office/powerpoint/2010/main" val="7248444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4</a:t>
            </a:fld>
            <a:endParaRPr lang="zh-CN" altLang="en-US"/>
          </a:p>
        </p:txBody>
      </p:sp>
    </p:spTree>
    <p:extLst>
      <p:ext uri="{BB962C8B-B14F-4D97-AF65-F5344CB8AC3E}">
        <p14:creationId xmlns:p14="http://schemas.microsoft.com/office/powerpoint/2010/main" val="3543843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5</a:t>
            </a:fld>
            <a:endParaRPr lang="zh-CN" altLang="en-US"/>
          </a:p>
        </p:txBody>
      </p:sp>
    </p:spTree>
    <p:extLst>
      <p:ext uri="{BB962C8B-B14F-4D97-AF65-F5344CB8AC3E}">
        <p14:creationId xmlns:p14="http://schemas.microsoft.com/office/powerpoint/2010/main" val="24695538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6</a:t>
            </a:fld>
            <a:endParaRPr lang="zh-CN" altLang="en-US"/>
          </a:p>
        </p:txBody>
      </p:sp>
    </p:spTree>
    <p:extLst>
      <p:ext uri="{BB962C8B-B14F-4D97-AF65-F5344CB8AC3E}">
        <p14:creationId xmlns:p14="http://schemas.microsoft.com/office/powerpoint/2010/main" val="40066365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7</a:t>
            </a:fld>
            <a:endParaRPr lang="zh-CN" altLang="en-US"/>
          </a:p>
        </p:txBody>
      </p:sp>
    </p:spTree>
    <p:extLst>
      <p:ext uri="{BB962C8B-B14F-4D97-AF65-F5344CB8AC3E}">
        <p14:creationId xmlns:p14="http://schemas.microsoft.com/office/powerpoint/2010/main" val="12933028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8</a:t>
            </a:fld>
            <a:endParaRPr lang="zh-CN" altLang="en-US"/>
          </a:p>
        </p:txBody>
      </p:sp>
    </p:spTree>
    <p:extLst>
      <p:ext uri="{BB962C8B-B14F-4D97-AF65-F5344CB8AC3E}">
        <p14:creationId xmlns:p14="http://schemas.microsoft.com/office/powerpoint/2010/main" val="17803849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9</a:t>
            </a:fld>
            <a:endParaRPr lang="zh-CN" altLang="en-US"/>
          </a:p>
        </p:txBody>
      </p:sp>
    </p:spTree>
    <p:extLst>
      <p:ext uri="{BB962C8B-B14F-4D97-AF65-F5344CB8AC3E}">
        <p14:creationId xmlns:p14="http://schemas.microsoft.com/office/powerpoint/2010/main" val="30243979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1" y="841773"/>
            <a:ext cx="6858000" cy="1790700"/>
          </a:xfrm>
          <a:prstGeom prst="rect">
            <a:avLst/>
          </a:prstGeom>
        </p:spPr>
        <p:txBody>
          <a:bodyPr lIns="91413" tIns="45706" rIns="91413" bIns="45706" anchor="b"/>
          <a:lstStyle>
            <a:lvl1pPr algn="ctr">
              <a:defRPr sz="45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143001" y="2701529"/>
            <a:ext cx="6858000" cy="1241822"/>
          </a:xfrm>
          <a:prstGeom prst="rect">
            <a:avLst/>
          </a:prstGeom>
        </p:spPr>
        <p:txBody>
          <a:bodyPr lIns="91413" tIns="45706" rIns="91413" bIns="45706"/>
          <a:lstStyle>
            <a:lvl1pPr marL="0" indent="0" algn="ctr">
              <a:buNone/>
              <a:defRPr sz="1800"/>
            </a:lvl1pPr>
            <a:lvl2pPr marL="342900" indent="0" algn="ctr">
              <a:buNone/>
              <a:defRPr sz="1500"/>
            </a:lvl2pPr>
            <a:lvl3pPr marL="685800" indent="0" algn="ctr">
              <a:buNone/>
              <a:defRPr sz="1400"/>
            </a:lvl3pPr>
            <a:lvl4pPr marL="1028700" indent="0" algn="ctr">
              <a:buNone/>
              <a:defRPr sz="1200"/>
            </a:lvl4pPr>
            <a:lvl5pPr marL="1371600" indent="0" algn="ctr">
              <a:buNone/>
              <a:defRPr sz="1200"/>
            </a:lvl5pPr>
            <a:lvl6pPr marL="1714500" indent="0" algn="ctr">
              <a:buNone/>
              <a:defRPr sz="1200"/>
            </a:lvl6pPr>
            <a:lvl7pPr marL="2056765" indent="0" algn="ctr">
              <a:buNone/>
              <a:defRPr sz="1200"/>
            </a:lvl7pPr>
            <a:lvl8pPr marL="2399665" indent="0" algn="ctr">
              <a:buNone/>
              <a:defRPr sz="1200"/>
            </a:lvl8pPr>
            <a:lvl9pPr marL="2742565" indent="0" algn="ctr">
              <a:buNone/>
              <a:defRPr sz="12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5" name="页脚占位符 4"/>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6" name="灯片编号占位符 5"/>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28650" y="273845"/>
            <a:ext cx="7886700" cy="994172"/>
          </a:xfrm>
          <a:prstGeom prst="rect">
            <a:avLst/>
          </a:prstGeom>
        </p:spPr>
        <p:txBody>
          <a:bodyPr lIns="91413" tIns="45706" rIns="91413" bIns="45706"/>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28650" y="1369220"/>
            <a:ext cx="7886700" cy="3263503"/>
          </a:xfrm>
          <a:prstGeom prst="rect">
            <a:avLst/>
          </a:prstGeom>
        </p:spPr>
        <p:txBody>
          <a:bodyPr vert="eaVert" lIns="91413" tIns="45706" rIns="91413" bIns="45706"/>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5" name="页脚占位符 4"/>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6" name="灯片编号占位符 5"/>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6" y="273844"/>
            <a:ext cx="1971675" cy="4358878"/>
          </a:xfrm>
          <a:prstGeom prst="rect">
            <a:avLst/>
          </a:prstGeom>
        </p:spPr>
        <p:txBody>
          <a:bodyPr vert="eaVert" lIns="91413" tIns="45706" rIns="91413" bIns="45706"/>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28650" y="273844"/>
            <a:ext cx="5800725" cy="4358878"/>
          </a:xfrm>
          <a:prstGeom prst="rect">
            <a:avLst/>
          </a:prstGeom>
        </p:spPr>
        <p:txBody>
          <a:bodyPr vert="eaVert" lIns="91413" tIns="45706" rIns="91413" bIns="45706"/>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5" name="页脚占位符 4"/>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6" name="灯片编号占位符 5"/>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5"/>
            <a:ext cx="7886700" cy="2139552"/>
          </a:xfrm>
          <a:prstGeom prst="rect">
            <a:avLst/>
          </a:prstGeom>
        </p:spPr>
        <p:txBody>
          <a:bodyPr lIns="91413" tIns="45706" rIns="91413" bIns="45706" anchor="b"/>
          <a:lstStyle>
            <a:lvl1pPr>
              <a:defRPr sz="45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3888" y="3442097"/>
            <a:ext cx="7886700" cy="1125141"/>
          </a:xfrm>
          <a:prstGeom prst="rect">
            <a:avLst/>
          </a:prstGeom>
        </p:spPr>
        <p:txBody>
          <a:bodyPr lIns="91413" tIns="45706" rIns="91413" bIns="45706"/>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40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6765" indent="0">
              <a:buNone/>
              <a:defRPr sz="1200">
                <a:solidFill>
                  <a:schemeClr val="tx1">
                    <a:tint val="75000"/>
                  </a:schemeClr>
                </a:solidFill>
              </a:defRPr>
            </a:lvl7pPr>
            <a:lvl8pPr marL="2399665" indent="0">
              <a:buNone/>
              <a:defRPr sz="1200">
                <a:solidFill>
                  <a:schemeClr val="tx1">
                    <a:tint val="75000"/>
                  </a:schemeClr>
                </a:solidFill>
              </a:defRPr>
            </a:lvl8pPr>
            <a:lvl9pPr marL="2742565" indent="0">
              <a:buNone/>
              <a:defRPr sz="12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5" name="页脚占位符 4"/>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6" name="灯片编号占位符 5"/>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628650" y="273845"/>
            <a:ext cx="7886700" cy="994172"/>
          </a:xfrm>
          <a:prstGeom prst="rect">
            <a:avLst/>
          </a:prstGeom>
        </p:spPr>
        <p:txBody>
          <a:bodyPr lIns="91413" tIns="45706" rIns="91413" bIns="45706"/>
          <a:lstStyle/>
          <a:p>
            <a:r>
              <a:rPr lang="zh-CN" altLang="en-US" smtClean="0"/>
              <a:t>单击此处编辑母版标题样式</a:t>
            </a:r>
            <a:endParaRPr lang="zh-CN" altLang="en-US"/>
          </a:p>
        </p:txBody>
      </p:sp>
      <p:sp>
        <p:nvSpPr>
          <p:cNvPr id="3" name="内容占位符 2"/>
          <p:cNvSpPr>
            <a:spLocks noGrp="1"/>
          </p:cNvSpPr>
          <p:nvPr>
            <p:ph sz="half" idx="1"/>
          </p:nvPr>
        </p:nvSpPr>
        <p:spPr>
          <a:xfrm>
            <a:off x="628650" y="1369220"/>
            <a:ext cx="3886200" cy="3263503"/>
          </a:xfrm>
          <a:prstGeom prst="rect">
            <a:avLst/>
          </a:prstGeom>
        </p:spPr>
        <p:txBody>
          <a:bodyPr lIns="91413" tIns="45706" rIns="91413" bIns="45706"/>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29151" y="1369220"/>
            <a:ext cx="3886200" cy="3263503"/>
          </a:xfrm>
          <a:prstGeom prst="rect">
            <a:avLst/>
          </a:prstGeom>
        </p:spPr>
        <p:txBody>
          <a:bodyPr lIns="91413" tIns="45706" rIns="91413" bIns="45706"/>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6" name="页脚占位符 5"/>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7" name="灯片编号占位符 6"/>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5"/>
            <a:ext cx="7886700" cy="994172"/>
          </a:xfrm>
          <a:prstGeom prst="rect">
            <a:avLst/>
          </a:prstGeom>
        </p:spPr>
        <p:txBody>
          <a:bodyPr lIns="91413" tIns="45706" rIns="91413" bIns="45706"/>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9842" y="1260872"/>
            <a:ext cx="3868340" cy="617934"/>
          </a:xfrm>
          <a:prstGeom prst="rect">
            <a:avLst/>
          </a:prstGeom>
        </p:spPr>
        <p:txBody>
          <a:bodyPr lIns="91413" tIns="45706" rIns="91413" bIns="45706" anchor="b"/>
          <a:lstStyle>
            <a:lvl1pPr marL="0" indent="0">
              <a:buNone/>
              <a:defRPr sz="1800" b="1"/>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6765" indent="0">
              <a:buNone/>
              <a:defRPr sz="1200" b="1"/>
            </a:lvl7pPr>
            <a:lvl8pPr marL="2399665" indent="0">
              <a:buNone/>
              <a:defRPr sz="1200" b="1"/>
            </a:lvl8pPr>
            <a:lvl9pPr marL="2742565" indent="0">
              <a:buNone/>
              <a:defRPr sz="1200" b="1"/>
            </a:lvl9pPr>
          </a:lstStyle>
          <a:p>
            <a:pPr lvl="0"/>
            <a:r>
              <a:rPr lang="zh-CN" altLang="en-US" smtClean="0"/>
              <a:t>单击此处编辑母版文本样式</a:t>
            </a:r>
          </a:p>
        </p:txBody>
      </p:sp>
      <p:sp>
        <p:nvSpPr>
          <p:cNvPr id="4" name="内容占位符 3"/>
          <p:cNvSpPr>
            <a:spLocks noGrp="1"/>
          </p:cNvSpPr>
          <p:nvPr>
            <p:ph sz="half" idx="2"/>
          </p:nvPr>
        </p:nvSpPr>
        <p:spPr>
          <a:xfrm>
            <a:off x="629842" y="1878806"/>
            <a:ext cx="3868340" cy="2763441"/>
          </a:xfrm>
          <a:prstGeom prst="rect">
            <a:avLst/>
          </a:prstGeom>
        </p:spPr>
        <p:txBody>
          <a:bodyPr lIns="91413" tIns="45706" rIns="91413" bIns="45706"/>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29150" y="1260872"/>
            <a:ext cx="3887391" cy="617934"/>
          </a:xfrm>
          <a:prstGeom prst="rect">
            <a:avLst/>
          </a:prstGeom>
        </p:spPr>
        <p:txBody>
          <a:bodyPr lIns="91413" tIns="45706" rIns="91413" bIns="45706" anchor="b"/>
          <a:lstStyle>
            <a:lvl1pPr marL="0" indent="0">
              <a:buNone/>
              <a:defRPr sz="1800" b="1"/>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6765" indent="0">
              <a:buNone/>
              <a:defRPr sz="1200" b="1"/>
            </a:lvl7pPr>
            <a:lvl8pPr marL="2399665" indent="0">
              <a:buNone/>
              <a:defRPr sz="1200" b="1"/>
            </a:lvl8pPr>
            <a:lvl9pPr marL="2742565" indent="0">
              <a:buNone/>
              <a:defRPr sz="1200" b="1"/>
            </a:lvl9pPr>
          </a:lstStyle>
          <a:p>
            <a:pPr lvl="0"/>
            <a:r>
              <a:rPr lang="zh-CN" altLang="en-US" smtClean="0"/>
              <a:t>单击此处编辑母版文本样式</a:t>
            </a:r>
          </a:p>
        </p:txBody>
      </p:sp>
      <p:sp>
        <p:nvSpPr>
          <p:cNvPr id="6" name="内容占位符 5"/>
          <p:cNvSpPr>
            <a:spLocks noGrp="1"/>
          </p:cNvSpPr>
          <p:nvPr>
            <p:ph sz="quarter" idx="4"/>
          </p:nvPr>
        </p:nvSpPr>
        <p:spPr>
          <a:xfrm>
            <a:off x="4629150" y="1878806"/>
            <a:ext cx="3887391" cy="2763441"/>
          </a:xfrm>
          <a:prstGeom prst="rect">
            <a:avLst/>
          </a:prstGeom>
        </p:spPr>
        <p:txBody>
          <a:bodyPr lIns="91413" tIns="45706" rIns="91413" bIns="45706"/>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8" name="页脚占位符 7"/>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9" name="灯片编号占位符 8"/>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628650" y="273845"/>
            <a:ext cx="7886700" cy="994172"/>
          </a:xfrm>
          <a:prstGeom prst="rect">
            <a:avLst/>
          </a:prstGeom>
        </p:spPr>
        <p:txBody>
          <a:bodyPr lIns="91413" tIns="45706" rIns="91413" bIns="45706"/>
          <a:lstStyle/>
          <a:p>
            <a:r>
              <a:rPr lang="zh-CN" altLang="en-US" smtClean="0"/>
              <a:t>单击此处编辑母版标题样式</a:t>
            </a:r>
            <a:endParaRPr lang="zh-CN" altLang="en-US"/>
          </a:p>
        </p:txBody>
      </p:sp>
      <p:sp>
        <p:nvSpPr>
          <p:cNvPr id="3" name="日期占位符 2"/>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4" name="页脚占位符 3"/>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5" name="灯片编号占位符 4"/>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3" name="页脚占位符 2"/>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4" name="灯片编号占位符 3"/>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2" y="342901"/>
            <a:ext cx="2949178" cy="1200150"/>
          </a:xfrm>
          <a:prstGeom prst="rect">
            <a:avLst/>
          </a:prstGeom>
        </p:spPr>
        <p:txBody>
          <a:bodyPr lIns="91413" tIns="45706" rIns="91413" bIns="45706" anchor="b"/>
          <a:lstStyle>
            <a:lvl1pPr>
              <a:defRPr sz="24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887391" y="740570"/>
            <a:ext cx="4629150" cy="3655218"/>
          </a:xfrm>
          <a:prstGeom prst="rect">
            <a:avLst/>
          </a:prstGeom>
        </p:spPr>
        <p:txBody>
          <a:bodyPr lIns="91413" tIns="45706" rIns="91413" bIns="45706"/>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29842" y="1543050"/>
            <a:ext cx="2949178" cy="2858691"/>
          </a:xfrm>
          <a:prstGeom prst="rect">
            <a:avLst/>
          </a:prstGeom>
        </p:spPr>
        <p:txBody>
          <a:bodyPr lIns="91413" tIns="45706" rIns="91413" bIns="45706"/>
          <a:lstStyle>
            <a:lvl1pPr marL="0" indent="0">
              <a:buNone/>
              <a:defRPr sz="1200"/>
            </a:lvl1pPr>
            <a:lvl2pPr marL="342900" indent="0">
              <a:buNone/>
              <a:defRPr sz="1100"/>
            </a:lvl2pPr>
            <a:lvl3pPr marL="685800" indent="0">
              <a:buNone/>
              <a:defRPr sz="900"/>
            </a:lvl3pPr>
            <a:lvl4pPr marL="1028700" indent="0">
              <a:buNone/>
              <a:defRPr sz="800"/>
            </a:lvl4pPr>
            <a:lvl5pPr marL="1371600" indent="0">
              <a:buNone/>
              <a:defRPr sz="800"/>
            </a:lvl5pPr>
            <a:lvl6pPr marL="1714500" indent="0">
              <a:buNone/>
              <a:defRPr sz="800"/>
            </a:lvl6pPr>
            <a:lvl7pPr marL="2056765" indent="0">
              <a:buNone/>
              <a:defRPr sz="800"/>
            </a:lvl7pPr>
            <a:lvl8pPr marL="2399665" indent="0">
              <a:buNone/>
              <a:defRPr sz="800"/>
            </a:lvl8pPr>
            <a:lvl9pPr marL="2742565" indent="0">
              <a:buNone/>
              <a:defRPr sz="800"/>
            </a:lvl9pPr>
          </a:lstStyle>
          <a:p>
            <a:pPr lvl="0"/>
            <a:r>
              <a:rPr lang="zh-CN" altLang="en-US" smtClean="0"/>
              <a:t>单击此处编辑母版文本样式</a:t>
            </a:r>
          </a:p>
        </p:txBody>
      </p:sp>
      <p:sp>
        <p:nvSpPr>
          <p:cNvPr id="5" name="日期占位符 4"/>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6" name="页脚占位符 5"/>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7" name="灯片编号占位符 6"/>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2" y="342901"/>
            <a:ext cx="2949178" cy="1200150"/>
          </a:xfrm>
          <a:prstGeom prst="rect">
            <a:avLst/>
          </a:prstGeom>
        </p:spPr>
        <p:txBody>
          <a:bodyPr lIns="91413" tIns="45706" rIns="91413" bIns="45706" anchor="b"/>
          <a:lstStyle>
            <a:lvl1pPr>
              <a:defRPr sz="24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3887391" y="740570"/>
            <a:ext cx="4629150" cy="3655218"/>
          </a:xfrm>
          <a:prstGeom prst="rect">
            <a:avLst/>
          </a:prstGeom>
        </p:spPr>
        <p:txBody>
          <a:bodyPr lIns="91413" tIns="45706" rIns="91413" bIns="45706"/>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6765" indent="0">
              <a:buNone/>
              <a:defRPr sz="1500"/>
            </a:lvl7pPr>
            <a:lvl8pPr marL="2399665" indent="0">
              <a:buNone/>
              <a:defRPr sz="1500"/>
            </a:lvl8pPr>
            <a:lvl9pPr marL="2742565" indent="0">
              <a:buNone/>
              <a:defRPr sz="1500"/>
            </a:lvl9pPr>
          </a:lstStyle>
          <a:p>
            <a:endParaRPr lang="zh-CN" altLang="en-US"/>
          </a:p>
        </p:txBody>
      </p:sp>
      <p:sp>
        <p:nvSpPr>
          <p:cNvPr id="4" name="文本占位符 3"/>
          <p:cNvSpPr>
            <a:spLocks noGrp="1"/>
          </p:cNvSpPr>
          <p:nvPr>
            <p:ph type="body" sz="half" idx="2"/>
          </p:nvPr>
        </p:nvSpPr>
        <p:spPr>
          <a:xfrm>
            <a:off x="629842" y="1543050"/>
            <a:ext cx="2949178" cy="2858691"/>
          </a:xfrm>
          <a:prstGeom prst="rect">
            <a:avLst/>
          </a:prstGeom>
        </p:spPr>
        <p:txBody>
          <a:bodyPr lIns="91413" tIns="45706" rIns="91413" bIns="45706"/>
          <a:lstStyle>
            <a:lvl1pPr marL="0" indent="0">
              <a:buNone/>
              <a:defRPr sz="1200"/>
            </a:lvl1pPr>
            <a:lvl2pPr marL="342900" indent="0">
              <a:buNone/>
              <a:defRPr sz="1100"/>
            </a:lvl2pPr>
            <a:lvl3pPr marL="685800" indent="0">
              <a:buNone/>
              <a:defRPr sz="900"/>
            </a:lvl3pPr>
            <a:lvl4pPr marL="1028700" indent="0">
              <a:buNone/>
              <a:defRPr sz="800"/>
            </a:lvl4pPr>
            <a:lvl5pPr marL="1371600" indent="0">
              <a:buNone/>
              <a:defRPr sz="800"/>
            </a:lvl5pPr>
            <a:lvl6pPr marL="1714500" indent="0">
              <a:buNone/>
              <a:defRPr sz="800"/>
            </a:lvl6pPr>
            <a:lvl7pPr marL="2056765" indent="0">
              <a:buNone/>
              <a:defRPr sz="800"/>
            </a:lvl7pPr>
            <a:lvl8pPr marL="2399665" indent="0">
              <a:buNone/>
              <a:defRPr sz="800"/>
            </a:lvl8pPr>
            <a:lvl9pPr marL="2742565" indent="0">
              <a:buNone/>
              <a:defRPr sz="800"/>
            </a:lvl9pPr>
          </a:lstStyle>
          <a:p>
            <a:pPr lvl="0"/>
            <a:r>
              <a:rPr lang="zh-CN" altLang="en-US" smtClean="0"/>
              <a:t>单击此处编辑母版文本样式</a:t>
            </a:r>
          </a:p>
        </p:txBody>
      </p:sp>
      <p:sp>
        <p:nvSpPr>
          <p:cNvPr id="5" name="日期占位符 4"/>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2017/9/11</a:t>
            </a:fld>
            <a:endParaRPr lang="zh-CN" altLang="en-US"/>
          </a:p>
        </p:txBody>
      </p:sp>
      <p:sp>
        <p:nvSpPr>
          <p:cNvPr id="6" name="页脚占位符 5"/>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7" name="灯片编号占位符 6"/>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txStyles>
    <p:titleStyle>
      <a:lvl1pPr algn="l" defTabSz="685165"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165"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165"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165"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50"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50"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215"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115"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015"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zh-CN"/>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700" algn="l" defTabSz="685165" rtl="0" eaLnBrk="1" latinLnBrk="0" hangingPunct="1">
        <a:defRPr sz="1400" kern="1200">
          <a:solidFill>
            <a:schemeClr val="tx1"/>
          </a:solidFill>
          <a:latin typeface="+mn-lt"/>
          <a:ea typeface="+mn-ea"/>
          <a:cs typeface="+mn-cs"/>
        </a:defRPr>
      </a:lvl4pPr>
      <a:lvl5pPr marL="1371600" algn="l" defTabSz="685165" rtl="0" eaLnBrk="1" latinLnBrk="0" hangingPunct="1">
        <a:defRPr sz="1400" kern="1200">
          <a:solidFill>
            <a:schemeClr val="tx1"/>
          </a:solidFill>
          <a:latin typeface="+mn-lt"/>
          <a:ea typeface="+mn-ea"/>
          <a:cs typeface="+mn-cs"/>
        </a:defRPr>
      </a:lvl5pPr>
      <a:lvl6pPr marL="1714500"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665" algn="l" defTabSz="685165" rtl="0" eaLnBrk="1" latinLnBrk="0" hangingPunct="1">
        <a:defRPr sz="1400" kern="1200">
          <a:solidFill>
            <a:schemeClr val="tx1"/>
          </a:solidFill>
          <a:latin typeface="+mn-lt"/>
          <a:ea typeface="+mn-ea"/>
          <a:cs typeface="+mn-cs"/>
        </a:defRPr>
      </a:lvl8pPr>
      <a:lvl9pPr marL="2742565" algn="l" defTabSz="685165"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11.jpeg"/><Relationship Id="rId4" Type="http://schemas.openxmlformats.org/officeDocument/2006/relationships/image" Target="../media/image10.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sp>
        <p:nvSpPr>
          <p:cNvPr id="198" name="文本框 8"/>
          <p:cNvSpPr txBox="1"/>
          <p:nvPr/>
        </p:nvSpPr>
        <p:spPr>
          <a:xfrm>
            <a:off x="1486773" y="1589270"/>
            <a:ext cx="6226296" cy="915635"/>
          </a:xfrm>
          <a:prstGeom prst="rect">
            <a:avLst/>
          </a:prstGeom>
          <a:noFill/>
        </p:spPr>
        <p:txBody>
          <a:bodyPr wrap="square" lIns="68580" tIns="34290" rIns="68580" bIns="34290" rtlCol="0">
            <a:spAutoFit/>
          </a:bodyPr>
          <a:lstStyle/>
          <a:p>
            <a:pPr algn="ctr">
              <a:lnSpc>
                <a:spcPct val="110000"/>
              </a:lnSpc>
            </a:pPr>
            <a:r>
              <a:rPr lang="zh-CN" altLang="en-US" sz="5000" spc="-300" dirty="0" smtClean="0">
                <a:solidFill>
                  <a:schemeClr val="bg1"/>
                </a:solidFill>
                <a:latin typeface="方正少儿简体" panose="03000509000000000000" pitchFamily="65" charset="-122"/>
                <a:ea typeface="方正少儿简体" panose="03000509000000000000" pitchFamily="65" charset="-122"/>
                <a:cs typeface="+mn-ea"/>
                <a:sym typeface="+mn-lt"/>
              </a:rPr>
              <a:t>手绘教育教学通用模板</a:t>
            </a:r>
            <a:endParaRPr lang="en-US" altLang="zh-CN" sz="5000" spc="-3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00" name="文本框 3"/>
          <p:cNvSpPr txBox="1"/>
          <p:nvPr/>
        </p:nvSpPr>
        <p:spPr>
          <a:xfrm>
            <a:off x="1738177" y="2554926"/>
            <a:ext cx="5918928" cy="284693"/>
          </a:xfrm>
          <a:prstGeom prst="rect">
            <a:avLst/>
          </a:prstGeom>
          <a:noFill/>
        </p:spPr>
        <p:txBody>
          <a:bodyPr wrap="none" lIns="68580" tIns="34290" rIns="68580" bIns="34290" rtlCol="0">
            <a:spAutoFit/>
          </a:bodyPr>
          <a:lstStyle/>
          <a:p>
            <a:pPr algn="ctr"/>
            <a:r>
              <a:rPr lang="zh-CN" altLang="en-US" dirty="0">
                <a:solidFill>
                  <a:schemeClr val="bg1"/>
                </a:solidFill>
                <a:cs typeface="+mn-ea"/>
                <a:sym typeface="+mn-lt"/>
              </a:rPr>
              <a:t>适用教学</a:t>
            </a:r>
            <a:r>
              <a:rPr lang="en-US" altLang="zh-CN" dirty="0">
                <a:solidFill>
                  <a:schemeClr val="bg1"/>
                </a:solidFill>
                <a:cs typeface="+mn-ea"/>
                <a:sym typeface="+mn-lt"/>
              </a:rPr>
              <a:t>/</a:t>
            </a:r>
            <a:r>
              <a:rPr lang="zh-CN" altLang="en-US" dirty="0">
                <a:solidFill>
                  <a:schemeClr val="bg1"/>
                </a:solidFill>
                <a:cs typeface="+mn-ea"/>
                <a:sym typeface="+mn-lt"/>
              </a:rPr>
              <a:t>教育</a:t>
            </a:r>
            <a:r>
              <a:rPr lang="en-US" altLang="zh-CN" dirty="0">
                <a:solidFill>
                  <a:schemeClr val="bg1"/>
                </a:solidFill>
                <a:cs typeface="+mn-ea"/>
                <a:sym typeface="+mn-lt"/>
              </a:rPr>
              <a:t>/</a:t>
            </a:r>
            <a:r>
              <a:rPr lang="zh-CN" altLang="en-US" dirty="0">
                <a:solidFill>
                  <a:schemeClr val="bg1"/>
                </a:solidFill>
                <a:cs typeface="+mn-ea"/>
                <a:sym typeface="+mn-lt"/>
              </a:rPr>
              <a:t>课件</a:t>
            </a:r>
            <a:r>
              <a:rPr lang="en-US" altLang="zh-CN" dirty="0">
                <a:solidFill>
                  <a:schemeClr val="bg1"/>
                </a:solidFill>
                <a:cs typeface="+mn-ea"/>
                <a:sym typeface="+mn-lt"/>
              </a:rPr>
              <a:t>/</a:t>
            </a:r>
            <a:r>
              <a:rPr lang="zh-CN" altLang="en-US" dirty="0">
                <a:solidFill>
                  <a:schemeClr val="bg1"/>
                </a:solidFill>
                <a:cs typeface="+mn-ea"/>
                <a:sym typeface="+mn-lt"/>
              </a:rPr>
              <a:t>培训</a:t>
            </a:r>
            <a:r>
              <a:rPr lang="en-US" altLang="zh-CN" dirty="0">
                <a:solidFill>
                  <a:schemeClr val="bg1"/>
                </a:solidFill>
                <a:cs typeface="+mn-ea"/>
                <a:sym typeface="+mn-lt"/>
              </a:rPr>
              <a:t>/</a:t>
            </a:r>
            <a:r>
              <a:rPr lang="zh-CN" altLang="en-US" dirty="0">
                <a:solidFill>
                  <a:schemeClr val="bg1"/>
                </a:solidFill>
                <a:cs typeface="+mn-ea"/>
                <a:sym typeface="+mn-lt"/>
              </a:rPr>
              <a:t>说课</a:t>
            </a:r>
            <a:r>
              <a:rPr lang="en-US" altLang="zh-CN" dirty="0">
                <a:solidFill>
                  <a:schemeClr val="bg1"/>
                </a:solidFill>
                <a:cs typeface="+mn-ea"/>
                <a:sym typeface="+mn-lt"/>
              </a:rPr>
              <a:t>/</a:t>
            </a:r>
            <a:r>
              <a:rPr lang="zh-CN" altLang="en-US" dirty="0">
                <a:solidFill>
                  <a:schemeClr val="bg1"/>
                </a:solidFill>
                <a:cs typeface="+mn-ea"/>
                <a:sym typeface="+mn-lt"/>
              </a:rPr>
              <a:t>微课</a:t>
            </a:r>
            <a:r>
              <a:rPr lang="en-US" altLang="zh-CN" dirty="0">
                <a:solidFill>
                  <a:schemeClr val="bg1"/>
                </a:solidFill>
                <a:cs typeface="+mn-ea"/>
                <a:sym typeface="+mn-lt"/>
              </a:rPr>
              <a:t>/</a:t>
            </a:r>
            <a:r>
              <a:rPr lang="zh-CN" altLang="en-US" dirty="0">
                <a:solidFill>
                  <a:schemeClr val="bg1"/>
                </a:solidFill>
                <a:cs typeface="+mn-ea"/>
                <a:sym typeface="+mn-lt"/>
              </a:rPr>
              <a:t>公开课</a:t>
            </a:r>
            <a:r>
              <a:rPr lang="en-US" altLang="zh-CN" dirty="0">
                <a:solidFill>
                  <a:schemeClr val="bg1"/>
                </a:solidFill>
                <a:cs typeface="+mn-ea"/>
                <a:sym typeface="+mn-lt"/>
              </a:rPr>
              <a:t>/</a:t>
            </a:r>
            <a:r>
              <a:rPr lang="zh-CN" altLang="en-US" dirty="0">
                <a:solidFill>
                  <a:schemeClr val="bg1"/>
                </a:solidFill>
                <a:cs typeface="+mn-ea"/>
                <a:sym typeface="+mn-lt"/>
              </a:rPr>
              <a:t>幼儿园</a:t>
            </a:r>
            <a:r>
              <a:rPr lang="en-US" altLang="zh-CN" dirty="0">
                <a:solidFill>
                  <a:schemeClr val="bg1"/>
                </a:solidFill>
                <a:cs typeface="+mn-ea"/>
                <a:sym typeface="+mn-lt"/>
              </a:rPr>
              <a:t>/</a:t>
            </a:r>
            <a:r>
              <a:rPr lang="zh-CN" altLang="en-US" dirty="0">
                <a:solidFill>
                  <a:schemeClr val="bg1"/>
                </a:solidFill>
                <a:cs typeface="+mn-ea"/>
                <a:sym typeface="+mn-lt"/>
              </a:rPr>
              <a:t>儿童</a:t>
            </a:r>
            <a:r>
              <a:rPr lang="en-US" altLang="zh-CN" dirty="0">
                <a:solidFill>
                  <a:schemeClr val="bg1"/>
                </a:solidFill>
                <a:cs typeface="+mn-ea"/>
                <a:sym typeface="+mn-lt"/>
              </a:rPr>
              <a:t>/</a:t>
            </a:r>
            <a:r>
              <a:rPr lang="zh-CN" altLang="en-US" dirty="0">
                <a:solidFill>
                  <a:schemeClr val="bg1"/>
                </a:solidFill>
                <a:cs typeface="+mn-ea"/>
                <a:sym typeface="+mn-lt"/>
              </a:rPr>
              <a:t>小学</a:t>
            </a:r>
            <a:r>
              <a:rPr lang="en-US" altLang="zh-CN" dirty="0">
                <a:solidFill>
                  <a:schemeClr val="bg1"/>
                </a:solidFill>
                <a:cs typeface="+mn-ea"/>
                <a:sym typeface="+mn-lt"/>
              </a:rPr>
              <a:t>/</a:t>
            </a:r>
            <a:r>
              <a:rPr lang="zh-CN" altLang="en-US" dirty="0">
                <a:solidFill>
                  <a:schemeClr val="bg1"/>
                </a:solidFill>
                <a:cs typeface="+mn-ea"/>
                <a:sym typeface="+mn-lt"/>
              </a:rPr>
              <a:t>通用</a:t>
            </a:r>
            <a:r>
              <a:rPr lang="en-US" altLang="zh-CN" dirty="0">
                <a:solidFill>
                  <a:schemeClr val="bg1"/>
                </a:solidFill>
                <a:cs typeface="+mn-ea"/>
                <a:sym typeface="+mn-lt"/>
              </a:rPr>
              <a:t>PPT</a:t>
            </a:r>
            <a:endParaRPr lang="zh-CN" altLang="en-US" dirty="0">
              <a:solidFill>
                <a:schemeClr val="bg1"/>
              </a:solidFill>
              <a:cs typeface="+mn-ea"/>
              <a:sym typeface="+mn-lt"/>
            </a:endParaRPr>
          </a:p>
        </p:txBody>
      </p:sp>
      <p:sp>
        <p:nvSpPr>
          <p:cNvPr id="40" name="文本框 4"/>
          <p:cNvSpPr txBox="1"/>
          <p:nvPr/>
        </p:nvSpPr>
        <p:spPr>
          <a:xfrm>
            <a:off x="3183891" y="3066622"/>
            <a:ext cx="3131820" cy="368300"/>
          </a:xfrm>
          <a:prstGeom prst="rect">
            <a:avLst/>
          </a:prstGeom>
          <a:noFill/>
        </p:spPr>
        <p:txBody>
          <a:bodyPr wrap="none" rtlCol="0">
            <a:spAutoFit/>
          </a:bodyPr>
          <a:lstStyle/>
          <a:p>
            <a:pPr algn="ctr"/>
            <a:r>
              <a:rPr lang="zh-CN" altLang="en-US" sz="1800" b="1" dirty="0" smtClean="0">
                <a:solidFill>
                  <a:schemeClr val="bg1"/>
                </a:solidFill>
                <a:cs typeface="+mn-ea"/>
                <a:sym typeface="+mn-lt"/>
              </a:rPr>
              <a:t>三年级语文</a:t>
            </a:r>
            <a:r>
              <a:rPr lang="en-US" altLang="zh-CN" sz="1800" b="1" dirty="0">
                <a:solidFill>
                  <a:schemeClr val="bg1"/>
                </a:solidFill>
                <a:cs typeface="+mn-ea"/>
                <a:sym typeface="+mn-lt"/>
              </a:rPr>
              <a:t> </a:t>
            </a:r>
            <a:r>
              <a:rPr lang="en-US" altLang="zh-CN" sz="1800" b="1" dirty="0" smtClean="0">
                <a:solidFill>
                  <a:schemeClr val="bg1"/>
                </a:solidFill>
                <a:cs typeface="+mn-ea"/>
                <a:sym typeface="+mn-lt"/>
              </a:rPr>
              <a:t>   </a:t>
            </a:r>
            <a:r>
              <a:rPr lang="zh-CN" altLang="en-US" sz="1800" b="1" dirty="0" smtClean="0">
                <a:solidFill>
                  <a:schemeClr val="bg1"/>
                </a:solidFill>
                <a:cs typeface="+mn-ea"/>
                <a:sym typeface="+mn-lt"/>
              </a:rPr>
              <a:t>教师：情缘素材</a:t>
            </a:r>
          </a:p>
        </p:txBody>
      </p:sp>
      <p:pic>
        <p:nvPicPr>
          <p:cNvPr id="1029"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E:\PPT素材\06-----.png"/>
          <p:cNvPicPr>
            <a:picLocks noChangeAspect="1" noChangeArrowheads="1"/>
          </p:cNvPicPr>
          <p:nvPr/>
        </p:nvPicPr>
        <p:blipFill>
          <a:blip r:embed="rId7" cstate="print"/>
          <a:srcRect/>
          <a:stretch>
            <a:fillRect/>
          </a:stretch>
        </p:blipFill>
        <p:spPr bwMode="auto">
          <a:xfrm>
            <a:off x="7271969" y="1173666"/>
            <a:ext cx="475772" cy="518664"/>
          </a:xfrm>
          <a:prstGeom prst="rect">
            <a:avLst/>
          </a:prstGeom>
          <a:noFill/>
          <a:extLst>
            <a:ext uri="{909E8E84-426E-40DD-AFC4-6F175D3DCCD1}">
              <a14:hiddenFill xmlns:a14="http://schemas.microsoft.com/office/drawing/2010/main">
                <a:solidFill>
                  <a:srgbClr val="FFFFFF"/>
                </a:solidFill>
              </a14:hiddenFill>
            </a:ext>
          </a:extLst>
        </p:spPr>
      </p:pic>
      <p:grpSp>
        <p:nvGrpSpPr>
          <p:cNvPr id="18" name="Group 371"/>
          <p:cNvGrpSpPr>
            <a:grpSpLocks noChangeAspect="1"/>
          </p:cNvGrpSpPr>
          <p:nvPr/>
        </p:nvGrpSpPr>
        <p:grpSpPr bwMode="auto">
          <a:xfrm>
            <a:off x="2125202" y="2442085"/>
            <a:ext cx="5270753" cy="45719"/>
            <a:chOff x="936" y="3880"/>
            <a:chExt cx="5806" cy="168"/>
          </a:xfrm>
          <a:solidFill>
            <a:schemeClr val="bg1"/>
          </a:solidFill>
        </p:grpSpPr>
        <p:sp>
          <p:nvSpPr>
            <p:cNvPr id="22" name="Freeform 372"/>
            <p:cNvSpPr/>
            <p:nvPr/>
          </p:nvSpPr>
          <p:spPr bwMode="auto">
            <a:xfrm>
              <a:off x="6619" y="3927"/>
              <a:ext cx="123" cy="17"/>
            </a:xfrm>
            <a:custGeom>
              <a:avLst/>
              <a:gdLst>
                <a:gd name="T0" fmla="*/ 27 w 52"/>
                <a:gd name="T1" fmla="*/ 4 h 7"/>
                <a:gd name="T2" fmla="*/ 34 w 52"/>
                <a:gd name="T3" fmla="*/ 6 h 7"/>
                <a:gd name="T4" fmla="*/ 52 w 52"/>
                <a:gd name="T5" fmla="*/ 4 h 7"/>
                <a:gd name="T6" fmla="*/ 52 w 52"/>
                <a:gd name="T7" fmla="*/ 4 h 7"/>
                <a:gd name="T8" fmla="*/ 42 w 52"/>
                <a:gd name="T9" fmla="*/ 3 h 7"/>
                <a:gd name="T10" fmla="*/ 52 w 52"/>
                <a:gd name="T11" fmla="*/ 2 h 7"/>
                <a:gd name="T12" fmla="*/ 52 w 52"/>
                <a:gd name="T13" fmla="*/ 1 h 7"/>
                <a:gd name="T14" fmla="*/ 43 w 52"/>
                <a:gd name="T15" fmla="*/ 1 h 7"/>
                <a:gd name="T16" fmla="*/ 45 w 52"/>
                <a:gd name="T17" fmla="*/ 1 h 7"/>
                <a:gd name="T18" fmla="*/ 26 w 52"/>
                <a:gd name="T19" fmla="*/ 1 h 7"/>
                <a:gd name="T20" fmla="*/ 30 w 52"/>
                <a:gd name="T21" fmla="*/ 0 h 7"/>
                <a:gd name="T22" fmla="*/ 0 w 52"/>
                <a:gd name="T23" fmla="*/ 5 h 7"/>
                <a:gd name="T24" fmla="*/ 5 w 52"/>
                <a:gd name="T25" fmla="*/ 5 h 7"/>
                <a:gd name="T26" fmla="*/ 14 w 52"/>
                <a:gd name="T27" fmla="*/ 7 h 7"/>
                <a:gd name="T28" fmla="*/ 27 w 52"/>
                <a:gd name="T2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7">
                  <a:moveTo>
                    <a:pt x="27" y="4"/>
                  </a:moveTo>
                  <a:cubicBezTo>
                    <a:pt x="34" y="2"/>
                    <a:pt x="42" y="4"/>
                    <a:pt x="34" y="6"/>
                  </a:cubicBezTo>
                  <a:cubicBezTo>
                    <a:pt x="52" y="4"/>
                    <a:pt x="52" y="4"/>
                    <a:pt x="52" y="4"/>
                  </a:cubicBezTo>
                  <a:cubicBezTo>
                    <a:pt x="52" y="4"/>
                    <a:pt x="52" y="4"/>
                    <a:pt x="52" y="4"/>
                  </a:cubicBezTo>
                  <a:cubicBezTo>
                    <a:pt x="42" y="3"/>
                    <a:pt x="42" y="3"/>
                    <a:pt x="42" y="3"/>
                  </a:cubicBezTo>
                  <a:cubicBezTo>
                    <a:pt x="44" y="2"/>
                    <a:pt x="47" y="2"/>
                    <a:pt x="52" y="2"/>
                  </a:cubicBezTo>
                  <a:cubicBezTo>
                    <a:pt x="52" y="1"/>
                    <a:pt x="52" y="1"/>
                    <a:pt x="52" y="1"/>
                  </a:cubicBezTo>
                  <a:cubicBezTo>
                    <a:pt x="43" y="1"/>
                    <a:pt x="43" y="1"/>
                    <a:pt x="43" y="1"/>
                  </a:cubicBezTo>
                  <a:cubicBezTo>
                    <a:pt x="45" y="1"/>
                    <a:pt x="45" y="1"/>
                    <a:pt x="45" y="1"/>
                  </a:cubicBezTo>
                  <a:cubicBezTo>
                    <a:pt x="39" y="2"/>
                    <a:pt x="29" y="1"/>
                    <a:pt x="26" y="1"/>
                  </a:cubicBezTo>
                  <a:cubicBezTo>
                    <a:pt x="26" y="0"/>
                    <a:pt x="26" y="0"/>
                    <a:pt x="30" y="0"/>
                  </a:cubicBezTo>
                  <a:cubicBezTo>
                    <a:pt x="2" y="0"/>
                    <a:pt x="23" y="4"/>
                    <a:pt x="0" y="5"/>
                  </a:cubicBezTo>
                  <a:cubicBezTo>
                    <a:pt x="1" y="5"/>
                    <a:pt x="3" y="5"/>
                    <a:pt x="5" y="5"/>
                  </a:cubicBezTo>
                  <a:cubicBezTo>
                    <a:pt x="11" y="5"/>
                    <a:pt x="16" y="6"/>
                    <a:pt x="14" y="7"/>
                  </a:cubicBezTo>
                  <a:cubicBezTo>
                    <a:pt x="25" y="5"/>
                    <a:pt x="25" y="7"/>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373"/>
            <p:cNvSpPr/>
            <p:nvPr/>
          </p:nvSpPr>
          <p:spPr bwMode="auto">
            <a:xfrm>
              <a:off x="6472" y="3914"/>
              <a:ext cx="154" cy="30"/>
            </a:xfrm>
            <a:custGeom>
              <a:avLst/>
              <a:gdLst>
                <a:gd name="T0" fmla="*/ 44 w 65"/>
                <a:gd name="T1" fmla="*/ 4 h 12"/>
                <a:gd name="T2" fmla="*/ 34 w 65"/>
                <a:gd name="T3" fmla="*/ 7 h 12"/>
                <a:gd name="T4" fmla="*/ 18 w 65"/>
                <a:gd name="T5" fmla="*/ 6 h 12"/>
                <a:gd name="T6" fmla="*/ 14 w 65"/>
                <a:gd name="T7" fmla="*/ 9 h 12"/>
                <a:gd name="T8" fmla="*/ 21 w 65"/>
                <a:gd name="T9" fmla="*/ 9 h 12"/>
                <a:gd name="T10" fmla="*/ 5 w 65"/>
                <a:gd name="T11" fmla="*/ 12 h 12"/>
                <a:gd name="T12" fmla="*/ 27 w 65"/>
                <a:gd name="T13" fmla="*/ 10 h 12"/>
                <a:gd name="T14" fmla="*/ 53 w 65"/>
                <a:gd name="T15" fmla="*/ 12 h 12"/>
                <a:gd name="T16" fmla="*/ 61 w 65"/>
                <a:gd name="T17" fmla="*/ 10 h 12"/>
                <a:gd name="T18" fmla="*/ 58 w 65"/>
                <a:gd name="T19" fmla="*/ 10 h 12"/>
                <a:gd name="T20" fmla="*/ 58 w 65"/>
                <a:gd name="T21" fmla="*/ 6 h 12"/>
                <a:gd name="T22" fmla="*/ 47 w 65"/>
                <a:gd name="T23" fmla="*/ 7 h 12"/>
                <a:gd name="T24" fmla="*/ 65 w 65"/>
                <a:gd name="T25" fmla="*/ 3 h 12"/>
                <a:gd name="T26" fmla="*/ 33 w 65"/>
                <a:gd name="T27" fmla="*/ 0 h 12"/>
                <a:gd name="T28" fmla="*/ 44 w 65"/>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2">
                  <a:moveTo>
                    <a:pt x="44" y="4"/>
                  </a:moveTo>
                  <a:cubicBezTo>
                    <a:pt x="34" y="7"/>
                    <a:pt x="34" y="7"/>
                    <a:pt x="34" y="7"/>
                  </a:cubicBezTo>
                  <a:cubicBezTo>
                    <a:pt x="18" y="6"/>
                    <a:pt x="18" y="6"/>
                    <a:pt x="18" y="6"/>
                  </a:cubicBezTo>
                  <a:cubicBezTo>
                    <a:pt x="18" y="7"/>
                    <a:pt x="6" y="8"/>
                    <a:pt x="14" y="9"/>
                  </a:cubicBezTo>
                  <a:cubicBezTo>
                    <a:pt x="16" y="9"/>
                    <a:pt x="19" y="9"/>
                    <a:pt x="21" y="9"/>
                  </a:cubicBezTo>
                  <a:cubicBezTo>
                    <a:pt x="20" y="11"/>
                    <a:pt x="0" y="10"/>
                    <a:pt x="5" y="12"/>
                  </a:cubicBezTo>
                  <a:cubicBezTo>
                    <a:pt x="17" y="12"/>
                    <a:pt x="19" y="12"/>
                    <a:pt x="27" y="10"/>
                  </a:cubicBezTo>
                  <a:cubicBezTo>
                    <a:pt x="39" y="10"/>
                    <a:pt x="47" y="11"/>
                    <a:pt x="53" y="12"/>
                  </a:cubicBezTo>
                  <a:cubicBezTo>
                    <a:pt x="56" y="11"/>
                    <a:pt x="57" y="10"/>
                    <a:pt x="61" y="10"/>
                  </a:cubicBezTo>
                  <a:cubicBezTo>
                    <a:pt x="60" y="10"/>
                    <a:pt x="59" y="10"/>
                    <a:pt x="58" y="10"/>
                  </a:cubicBezTo>
                  <a:cubicBezTo>
                    <a:pt x="58" y="6"/>
                    <a:pt x="58" y="6"/>
                    <a:pt x="58" y="6"/>
                  </a:cubicBezTo>
                  <a:cubicBezTo>
                    <a:pt x="54" y="7"/>
                    <a:pt x="51" y="7"/>
                    <a:pt x="47" y="7"/>
                  </a:cubicBezTo>
                  <a:cubicBezTo>
                    <a:pt x="65" y="3"/>
                    <a:pt x="65" y="3"/>
                    <a:pt x="65" y="3"/>
                  </a:cubicBezTo>
                  <a:cubicBezTo>
                    <a:pt x="59" y="0"/>
                    <a:pt x="41" y="2"/>
                    <a:pt x="33" y="0"/>
                  </a:cubicBezTo>
                  <a:cubicBezTo>
                    <a:pt x="43" y="3"/>
                    <a:pt x="26" y="2"/>
                    <a:pt x="4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374"/>
            <p:cNvSpPr/>
            <p:nvPr/>
          </p:nvSpPr>
          <p:spPr bwMode="auto">
            <a:xfrm>
              <a:off x="6617" y="39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375"/>
            <p:cNvSpPr/>
            <p:nvPr/>
          </p:nvSpPr>
          <p:spPr bwMode="auto">
            <a:xfrm>
              <a:off x="3237" y="3976"/>
              <a:ext cx="142" cy="18"/>
            </a:xfrm>
            <a:custGeom>
              <a:avLst/>
              <a:gdLst>
                <a:gd name="T0" fmla="*/ 20 w 60"/>
                <a:gd name="T1" fmla="*/ 5 h 7"/>
                <a:gd name="T2" fmla="*/ 15 w 60"/>
                <a:gd name="T3" fmla="*/ 6 h 7"/>
                <a:gd name="T4" fmla="*/ 60 w 60"/>
                <a:gd name="T5" fmla="*/ 6 h 7"/>
                <a:gd name="T6" fmla="*/ 54 w 60"/>
                <a:gd name="T7" fmla="*/ 3 h 7"/>
                <a:gd name="T8" fmla="*/ 37 w 60"/>
                <a:gd name="T9" fmla="*/ 4 h 7"/>
                <a:gd name="T10" fmla="*/ 40 w 60"/>
                <a:gd name="T11" fmla="*/ 3 h 7"/>
                <a:gd name="T12" fmla="*/ 29 w 60"/>
                <a:gd name="T13" fmla="*/ 0 h 7"/>
                <a:gd name="T14" fmla="*/ 28 w 60"/>
                <a:gd name="T15" fmla="*/ 0 h 7"/>
                <a:gd name="T16" fmla="*/ 0 w 60"/>
                <a:gd name="T17" fmla="*/ 7 h 7"/>
                <a:gd name="T18" fmla="*/ 20 w 60"/>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
                  <a:moveTo>
                    <a:pt x="20" y="5"/>
                  </a:moveTo>
                  <a:cubicBezTo>
                    <a:pt x="16" y="5"/>
                    <a:pt x="15" y="6"/>
                    <a:pt x="15" y="6"/>
                  </a:cubicBezTo>
                  <a:cubicBezTo>
                    <a:pt x="60" y="6"/>
                    <a:pt x="60" y="6"/>
                    <a:pt x="60" y="6"/>
                  </a:cubicBezTo>
                  <a:cubicBezTo>
                    <a:pt x="58" y="5"/>
                    <a:pt x="45" y="4"/>
                    <a:pt x="54" y="3"/>
                  </a:cubicBezTo>
                  <a:cubicBezTo>
                    <a:pt x="50" y="2"/>
                    <a:pt x="38" y="3"/>
                    <a:pt x="37" y="4"/>
                  </a:cubicBezTo>
                  <a:cubicBezTo>
                    <a:pt x="40" y="3"/>
                    <a:pt x="40" y="3"/>
                    <a:pt x="40" y="3"/>
                  </a:cubicBezTo>
                  <a:cubicBezTo>
                    <a:pt x="30" y="5"/>
                    <a:pt x="22" y="1"/>
                    <a:pt x="29" y="0"/>
                  </a:cubicBezTo>
                  <a:cubicBezTo>
                    <a:pt x="28" y="0"/>
                    <a:pt x="28" y="0"/>
                    <a:pt x="28" y="0"/>
                  </a:cubicBezTo>
                  <a:cubicBezTo>
                    <a:pt x="0" y="7"/>
                    <a:pt x="0" y="7"/>
                    <a:pt x="0" y="7"/>
                  </a:cubicBezTo>
                  <a:cubicBezTo>
                    <a:pt x="10" y="7"/>
                    <a:pt x="8" y="5"/>
                    <a:pt x="2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376"/>
            <p:cNvSpPr/>
            <p:nvPr/>
          </p:nvSpPr>
          <p:spPr bwMode="auto">
            <a:xfrm>
              <a:off x="1092" y="3976"/>
              <a:ext cx="16" cy="3"/>
            </a:xfrm>
            <a:custGeom>
              <a:avLst/>
              <a:gdLst>
                <a:gd name="T0" fmla="*/ 0 w 7"/>
                <a:gd name="T1" fmla="*/ 1 h 1"/>
                <a:gd name="T2" fmla="*/ 6 w 7"/>
                <a:gd name="T3" fmla="*/ 0 h 1"/>
                <a:gd name="T4" fmla="*/ 0 w 7"/>
                <a:gd name="T5" fmla="*/ 1 h 1"/>
              </a:gdLst>
              <a:ahLst/>
              <a:cxnLst>
                <a:cxn ang="0">
                  <a:pos x="T0" y="T1"/>
                </a:cxn>
                <a:cxn ang="0">
                  <a:pos x="T2" y="T3"/>
                </a:cxn>
                <a:cxn ang="0">
                  <a:pos x="T4" y="T5"/>
                </a:cxn>
              </a:cxnLst>
              <a:rect l="0" t="0" r="r" b="b"/>
              <a:pathLst>
                <a:path w="7" h="1">
                  <a:moveTo>
                    <a:pt x="0" y="1"/>
                  </a:moveTo>
                  <a:cubicBezTo>
                    <a:pt x="6" y="1"/>
                    <a:pt x="7" y="1"/>
                    <a:pt x="6" y="0"/>
                  </a:cubicBezTo>
                  <a:cubicBezTo>
                    <a:pt x="4" y="1"/>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77"/>
            <p:cNvSpPr/>
            <p:nvPr/>
          </p:nvSpPr>
          <p:spPr bwMode="auto">
            <a:xfrm>
              <a:off x="3199" y="3999"/>
              <a:ext cx="21" cy="4"/>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0" y="2"/>
                    <a:pt x="0" y="2"/>
                    <a:pt x="0" y="2"/>
                  </a:cubicBezTo>
                  <a:cubicBezTo>
                    <a:pt x="3" y="1"/>
                    <a:pt x="7"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78"/>
            <p:cNvSpPr/>
            <p:nvPr/>
          </p:nvSpPr>
          <p:spPr bwMode="auto">
            <a:xfrm>
              <a:off x="3357" y="3917"/>
              <a:ext cx="10" cy="2"/>
            </a:xfrm>
            <a:custGeom>
              <a:avLst/>
              <a:gdLst>
                <a:gd name="T0" fmla="*/ 4 w 4"/>
                <a:gd name="T1" fmla="*/ 1 h 1"/>
                <a:gd name="T2" fmla="*/ 4 w 4"/>
                <a:gd name="T3" fmla="*/ 0 h 1"/>
                <a:gd name="T4" fmla="*/ 0 w 4"/>
                <a:gd name="T5" fmla="*/ 1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4" y="0"/>
                    <a:pt x="4" y="0"/>
                    <a:pt x="4" y="0"/>
                  </a:cubicBezTo>
                  <a:cubicBezTo>
                    <a:pt x="0" y="1"/>
                    <a:pt x="0" y="1"/>
                    <a:pt x="0" y="1"/>
                  </a:cubicBezTo>
                  <a:cubicBezTo>
                    <a:pt x="0" y="1"/>
                    <a:pt x="0" y="1"/>
                    <a:pt x="0" y="1"/>
                  </a:cubicBezTo>
                  <a:cubicBezTo>
                    <a:pt x="2"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379"/>
            <p:cNvSpPr/>
            <p:nvPr/>
          </p:nvSpPr>
          <p:spPr bwMode="auto">
            <a:xfrm>
              <a:off x="2728" y="4018"/>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80"/>
            <p:cNvSpPr/>
            <p:nvPr/>
          </p:nvSpPr>
          <p:spPr bwMode="auto">
            <a:xfrm>
              <a:off x="3544" y="3890"/>
              <a:ext cx="114" cy="20"/>
            </a:xfrm>
            <a:custGeom>
              <a:avLst/>
              <a:gdLst>
                <a:gd name="T0" fmla="*/ 48 w 48"/>
                <a:gd name="T1" fmla="*/ 0 h 8"/>
                <a:gd name="T2" fmla="*/ 28 w 48"/>
                <a:gd name="T3" fmla="*/ 2 h 8"/>
                <a:gd name="T4" fmla="*/ 25 w 48"/>
                <a:gd name="T5" fmla="*/ 0 h 8"/>
                <a:gd name="T6" fmla="*/ 18 w 48"/>
                <a:gd name="T7" fmla="*/ 1 h 8"/>
                <a:gd name="T8" fmla="*/ 22 w 48"/>
                <a:gd name="T9" fmla="*/ 1 h 8"/>
                <a:gd name="T10" fmla="*/ 0 w 48"/>
                <a:gd name="T11" fmla="*/ 7 h 8"/>
                <a:gd name="T12" fmla="*/ 22 w 48"/>
                <a:gd name="T13" fmla="*/ 6 h 8"/>
                <a:gd name="T14" fmla="*/ 27 w 48"/>
                <a:gd name="T15" fmla="*/ 5 h 8"/>
                <a:gd name="T16" fmla="*/ 44 w 48"/>
                <a:gd name="T17" fmla="*/ 1 h 8"/>
                <a:gd name="T18" fmla="*/ 48 w 4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8">
                  <a:moveTo>
                    <a:pt x="48" y="0"/>
                  </a:moveTo>
                  <a:cubicBezTo>
                    <a:pt x="28" y="2"/>
                    <a:pt x="28" y="2"/>
                    <a:pt x="28" y="2"/>
                  </a:cubicBezTo>
                  <a:cubicBezTo>
                    <a:pt x="30" y="1"/>
                    <a:pt x="21" y="1"/>
                    <a:pt x="25" y="0"/>
                  </a:cubicBezTo>
                  <a:cubicBezTo>
                    <a:pt x="23" y="0"/>
                    <a:pt x="16" y="0"/>
                    <a:pt x="18" y="1"/>
                  </a:cubicBezTo>
                  <a:cubicBezTo>
                    <a:pt x="22" y="1"/>
                    <a:pt x="22" y="1"/>
                    <a:pt x="22" y="1"/>
                  </a:cubicBezTo>
                  <a:cubicBezTo>
                    <a:pt x="11" y="4"/>
                    <a:pt x="18" y="5"/>
                    <a:pt x="0" y="7"/>
                  </a:cubicBezTo>
                  <a:cubicBezTo>
                    <a:pt x="11" y="8"/>
                    <a:pt x="16" y="7"/>
                    <a:pt x="22" y="6"/>
                  </a:cubicBezTo>
                  <a:cubicBezTo>
                    <a:pt x="24" y="5"/>
                    <a:pt x="25" y="5"/>
                    <a:pt x="27" y="5"/>
                  </a:cubicBezTo>
                  <a:cubicBezTo>
                    <a:pt x="44" y="1"/>
                    <a:pt x="44" y="1"/>
                    <a:pt x="44" y="1"/>
                  </a:cubicBezTo>
                  <a:lnTo>
                    <a:pt x="4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81"/>
            <p:cNvSpPr/>
            <p:nvPr/>
          </p:nvSpPr>
          <p:spPr bwMode="auto">
            <a:xfrm>
              <a:off x="1754" y="3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82"/>
            <p:cNvSpPr/>
            <p:nvPr/>
          </p:nvSpPr>
          <p:spPr bwMode="auto">
            <a:xfrm>
              <a:off x="1754" y="3937"/>
              <a:ext cx="12" cy="2"/>
            </a:xfrm>
            <a:custGeom>
              <a:avLst/>
              <a:gdLst>
                <a:gd name="T0" fmla="*/ 1 w 5"/>
                <a:gd name="T1" fmla="*/ 0 h 1"/>
                <a:gd name="T2" fmla="*/ 0 w 5"/>
                <a:gd name="T3" fmla="*/ 1 h 1"/>
                <a:gd name="T4" fmla="*/ 1 w 5"/>
                <a:gd name="T5" fmla="*/ 0 h 1"/>
              </a:gdLst>
              <a:ahLst/>
              <a:cxnLst>
                <a:cxn ang="0">
                  <a:pos x="T0" y="T1"/>
                </a:cxn>
                <a:cxn ang="0">
                  <a:pos x="T2" y="T3"/>
                </a:cxn>
                <a:cxn ang="0">
                  <a:pos x="T4" y="T5"/>
                </a:cxn>
              </a:cxnLst>
              <a:rect l="0" t="0" r="r" b="b"/>
              <a:pathLst>
                <a:path w="5" h="1">
                  <a:moveTo>
                    <a:pt x="1" y="0"/>
                  </a:moveTo>
                  <a:cubicBezTo>
                    <a:pt x="0" y="1"/>
                    <a:pt x="0" y="1"/>
                    <a:pt x="0" y="1"/>
                  </a:cubicBezTo>
                  <a:cubicBezTo>
                    <a:pt x="1" y="1"/>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83"/>
            <p:cNvSpPr/>
            <p:nvPr/>
          </p:nvSpPr>
          <p:spPr bwMode="auto">
            <a:xfrm>
              <a:off x="3220" y="3994"/>
              <a:ext cx="17" cy="5"/>
            </a:xfrm>
            <a:custGeom>
              <a:avLst/>
              <a:gdLst>
                <a:gd name="T0" fmla="*/ 3 w 7"/>
                <a:gd name="T1" fmla="*/ 0 h 2"/>
                <a:gd name="T2" fmla="*/ 0 w 7"/>
                <a:gd name="T3" fmla="*/ 2 h 2"/>
                <a:gd name="T4" fmla="*/ 7 w 7"/>
                <a:gd name="T5" fmla="*/ 0 h 2"/>
                <a:gd name="T6" fmla="*/ 3 w 7"/>
                <a:gd name="T7" fmla="*/ 0 h 2"/>
              </a:gdLst>
              <a:ahLst/>
              <a:cxnLst>
                <a:cxn ang="0">
                  <a:pos x="T0" y="T1"/>
                </a:cxn>
                <a:cxn ang="0">
                  <a:pos x="T2" y="T3"/>
                </a:cxn>
                <a:cxn ang="0">
                  <a:pos x="T4" y="T5"/>
                </a:cxn>
                <a:cxn ang="0">
                  <a:pos x="T6" y="T7"/>
                </a:cxn>
              </a:cxnLst>
              <a:rect l="0" t="0" r="r" b="b"/>
              <a:pathLst>
                <a:path w="7" h="2">
                  <a:moveTo>
                    <a:pt x="3" y="0"/>
                  </a:moveTo>
                  <a:cubicBezTo>
                    <a:pt x="3" y="0"/>
                    <a:pt x="2" y="1"/>
                    <a:pt x="0" y="2"/>
                  </a:cubicBezTo>
                  <a:cubicBezTo>
                    <a:pt x="7" y="0"/>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84"/>
            <p:cNvSpPr/>
            <p:nvPr/>
          </p:nvSpPr>
          <p:spPr bwMode="auto">
            <a:xfrm>
              <a:off x="3263" y="3974"/>
              <a:ext cx="57" cy="5"/>
            </a:xfrm>
            <a:custGeom>
              <a:avLst/>
              <a:gdLst>
                <a:gd name="T0" fmla="*/ 0 w 24"/>
                <a:gd name="T1" fmla="*/ 2 h 2"/>
                <a:gd name="T2" fmla="*/ 17 w 24"/>
                <a:gd name="T3" fmla="*/ 1 h 2"/>
                <a:gd name="T4" fmla="*/ 24 w 24"/>
                <a:gd name="T5" fmla="*/ 0 h 2"/>
                <a:gd name="T6" fmla="*/ 0 w 24"/>
                <a:gd name="T7" fmla="*/ 2 h 2"/>
              </a:gdLst>
              <a:ahLst/>
              <a:cxnLst>
                <a:cxn ang="0">
                  <a:pos x="T0" y="T1"/>
                </a:cxn>
                <a:cxn ang="0">
                  <a:pos x="T2" y="T3"/>
                </a:cxn>
                <a:cxn ang="0">
                  <a:pos x="T4" y="T5"/>
                </a:cxn>
                <a:cxn ang="0">
                  <a:pos x="T6" y="T7"/>
                </a:cxn>
              </a:cxnLst>
              <a:rect l="0" t="0" r="r" b="b"/>
              <a:pathLst>
                <a:path w="24" h="2">
                  <a:moveTo>
                    <a:pt x="0" y="2"/>
                  </a:moveTo>
                  <a:cubicBezTo>
                    <a:pt x="17" y="1"/>
                    <a:pt x="17" y="1"/>
                    <a:pt x="17" y="1"/>
                  </a:cubicBezTo>
                  <a:cubicBezTo>
                    <a:pt x="24" y="0"/>
                    <a:pt x="24" y="0"/>
                    <a:pt x="24" y="0"/>
                  </a:cubicBezTo>
                  <a:cubicBezTo>
                    <a:pt x="17" y="0"/>
                    <a:pt x="1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85"/>
            <p:cNvSpPr/>
            <p:nvPr/>
          </p:nvSpPr>
          <p:spPr bwMode="auto">
            <a:xfrm>
              <a:off x="2558" y="3991"/>
              <a:ext cx="641" cy="57"/>
            </a:xfrm>
            <a:custGeom>
              <a:avLst/>
              <a:gdLst>
                <a:gd name="T0" fmla="*/ 102 w 271"/>
                <a:gd name="T1" fmla="*/ 12 h 23"/>
                <a:gd name="T2" fmla="*/ 94 w 271"/>
                <a:gd name="T3" fmla="*/ 8 h 23"/>
                <a:gd name="T4" fmla="*/ 75 w 271"/>
                <a:gd name="T5" fmla="*/ 11 h 23"/>
                <a:gd name="T6" fmla="*/ 99 w 271"/>
                <a:gd name="T7" fmla="*/ 15 h 23"/>
                <a:gd name="T8" fmla="*/ 70 w 271"/>
                <a:gd name="T9" fmla="*/ 17 h 23"/>
                <a:gd name="T10" fmla="*/ 81 w 271"/>
                <a:gd name="T11" fmla="*/ 13 h 23"/>
                <a:gd name="T12" fmla="*/ 67 w 271"/>
                <a:gd name="T13" fmla="*/ 15 h 23"/>
                <a:gd name="T14" fmla="*/ 20 w 271"/>
                <a:gd name="T15" fmla="*/ 15 h 23"/>
                <a:gd name="T16" fmla="*/ 1 w 271"/>
                <a:gd name="T17" fmla="*/ 18 h 23"/>
                <a:gd name="T18" fmla="*/ 25 w 271"/>
                <a:gd name="T19" fmla="*/ 22 h 23"/>
                <a:gd name="T20" fmla="*/ 22 w 271"/>
                <a:gd name="T21" fmla="*/ 21 h 23"/>
                <a:gd name="T22" fmla="*/ 33 w 271"/>
                <a:gd name="T23" fmla="*/ 21 h 23"/>
                <a:gd name="T24" fmla="*/ 40 w 271"/>
                <a:gd name="T25" fmla="*/ 18 h 23"/>
                <a:gd name="T26" fmla="*/ 52 w 271"/>
                <a:gd name="T27" fmla="*/ 19 h 23"/>
                <a:gd name="T28" fmla="*/ 45 w 271"/>
                <a:gd name="T29" fmla="*/ 19 h 23"/>
                <a:gd name="T30" fmla="*/ 71 w 271"/>
                <a:gd name="T31" fmla="*/ 19 h 23"/>
                <a:gd name="T32" fmla="*/ 68 w 271"/>
                <a:gd name="T33" fmla="*/ 20 h 23"/>
                <a:gd name="T34" fmla="*/ 100 w 271"/>
                <a:gd name="T35" fmla="*/ 17 h 23"/>
                <a:gd name="T36" fmla="*/ 92 w 271"/>
                <a:gd name="T37" fmla="*/ 20 h 23"/>
                <a:gd name="T38" fmla="*/ 146 w 271"/>
                <a:gd name="T39" fmla="*/ 19 h 23"/>
                <a:gd name="T40" fmla="*/ 143 w 271"/>
                <a:gd name="T41" fmla="*/ 18 h 23"/>
                <a:gd name="T42" fmla="*/ 156 w 271"/>
                <a:gd name="T43" fmla="*/ 21 h 23"/>
                <a:gd name="T44" fmla="*/ 208 w 271"/>
                <a:gd name="T45" fmla="*/ 19 h 23"/>
                <a:gd name="T46" fmla="*/ 271 w 271"/>
                <a:gd name="T47" fmla="*/ 5 h 23"/>
                <a:gd name="T48" fmla="*/ 263 w 271"/>
                <a:gd name="T49" fmla="*/ 6 h 23"/>
                <a:gd name="T50" fmla="*/ 265 w 271"/>
                <a:gd name="T51" fmla="*/ 1 h 23"/>
                <a:gd name="T52" fmla="*/ 244 w 271"/>
                <a:gd name="T53" fmla="*/ 4 h 23"/>
                <a:gd name="T54" fmla="*/ 237 w 271"/>
                <a:gd name="T55" fmla="*/ 0 h 23"/>
                <a:gd name="T56" fmla="*/ 145 w 271"/>
                <a:gd name="T57" fmla="*/ 13 h 23"/>
                <a:gd name="T58" fmla="*/ 105 w 271"/>
                <a:gd name="T59" fmla="*/ 11 h 23"/>
                <a:gd name="T60" fmla="*/ 129 w 271"/>
                <a:gd name="T61" fmla="*/ 8 h 23"/>
                <a:gd name="T62" fmla="*/ 105 w 271"/>
                <a:gd name="T63" fmla="*/ 8 h 23"/>
                <a:gd name="T64" fmla="*/ 102 w 271"/>
                <a:gd name="T6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 h="23">
                  <a:moveTo>
                    <a:pt x="102" y="12"/>
                  </a:moveTo>
                  <a:cubicBezTo>
                    <a:pt x="67" y="13"/>
                    <a:pt x="110" y="9"/>
                    <a:pt x="94" y="8"/>
                  </a:cubicBezTo>
                  <a:cubicBezTo>
                    <a:pt x="84" y="9"/>
                    <a:pt x="81" y="10"/>
                    <a:pt x="75" y="11"/>
                  </a:cubicBezTo>
                  <a:cubicBezTo>
                    <a:pt x="103" y="9"/>
                    <a:pt x="71" y="16"/>
                    <a:pt x="99" y="15"/>
                  </a:cubicBezTo>
                  <a:cubicBezTo>
                    <a:pt x="95" y="18"/>
                    <a:pt x="79" y="18"/>
                    <a:pt x="70" y="17"/>
                  </a:cubicBezTo>
                  <a:cubicBezTo>
                    <a:pt x="59" y="14"/>
                    <a:pt x="79" y="15"/>
                    <a:pt x="81" y="13"/>
                  </a:cubicBezTo>
                  <a:cubicBezTo>
                    <a:pt x="70" y="13"/>
                    <a:pt x="72" y="13"/>
                    <a:pt x="67" y="15"/>
                  </a:cubicBezTo>
                  <a:cubicBezTo>
                    <a:pt x="50" y="14"/>
                    <a:pt x="31" y="18"/>
                    <a:pt x="20" y="15"/>
                  </a:cubicBezTo>
                  <a:cubicBezTo>
                    <a:pt x="7" y="15"/>
                    <a:pt x="8" y="16"/>
                    <a:pt x="1" y="18"/>
                  </a:cubicBezTo>
                  <a:cubicBezTo>
                    <a:pt x="0" y="21"/>
                    <a:pt x="20" y="19"/>
                    <a:pt x="25" y="22"/>
                  </a:cubicBezTo>
                  <a:cubicBezTo>
                    <a:pt x="24" y="21"/>
                    <a:pt x="22" y="21"/>
                    <a:pt x="22" y="21"/>
                  </a:cubicBezTo>
                  <a:cubicBezTo>
                    <a:pt x="33" y="21"/>
                    <a:pt x="33" y="21"/>
                    <a:pt x="33" y="21"/>
                  </a:cubicBezTo>
                  <a:cubicBezTo>
                    <a:pt x="23" y="20"/>
                    <a:pt x="35" y="18"/>
                    <a:pt x="40" y="18"/>
                  </a:cubicBezTo>
                  <a:cubicBezTo>
                    <a:pt x="45" y="18"/>
                    <a:pt x="53" y="18"/>
                    <a:pt x="52" y="19"/>
                  </a:cubicBezTo>
                  <a:cubicBezTo>
                    <a:pt x="45" y="19"/>
                    <a:pt x="45" y="19"/>
                    <a:pt x="45" y="19"/>
                  </a:cubicBezTo>
                  <a:cubicBezTo>
                    <a:pt x="53" y="20"/>
                    <a:pt x="63" y="17"/>
                    <a:pt x="71" y="19"/>
                  </a:cubicBezTo>
                  <a:cubicBezTo>
                    <a:pt x="72" y="19"/>
                    <a:pt x="69" y="20"/>
                    <a:pt x="68" y="20"/>
                  </a:cubicBezTo>
                  <a:cubicBezTo>
                    <a:pt x="77" y="18"/>
                    <a:pt x="87" y="18"/>
                    <a:pt x="100" y="17"/>
                  </a:cubicBezTo>
                  <a:cubicBezTo>
                    <a:pt x="92" y="20"/>
                    <a:pt x="92" y="20"/>
                    <a:pt x="92" y="20"/>
                  </a:cubicBezTo>
                  <a:cubicBezTo>
                    <a:pt x="104" y="17"/>
                    <a:pt x="129" y="17"/>
                    <a:pt x="146" y="19"/>
                  </a:cubicBezTo>
                  <a:cubicBezTo>
                    <a:pt x="144" y="19"/>
                    <a:pt x="141" y="18"/>
                    <a:pt x="143" y="18"/>
                  </a:cubicBezTo>
                  <a:cubicBezTo>
                    <a:pt x="153" y="17"/>
                    <a:pt x="161" y="19"/>
                    <a:pt x="156" y="21"/>
                  </a:cubicBezTo>
                  <a:cubicBezTo>
                    <a:pt x="166" y="18"/>
                    <a:pt x="194" y="23"/>
                    <a:pt x="208" y="19"/>
                  </a:cubicBezTo>
                  <a:cubicBezTo>
                    <a:pt x="271" y="5"/>
                    <a:pt x="271" y="5"/>
                    <a:pt x="271" y="5"/>
                  </a:cubicBezTo>
                  <a:cubicBezTo>
                    <a:pt x="268" y="5"/>
                    <a:pt x="266" y="5"/>
                    <a:pt x="263" y="6"/>
                  </a:cubicBezTo>
                  <a:cubicBezTo>
                    <a:pt x="258" y="3"/>
                    <a:pt x="255" y="3"/>
                    <a:pt x="265" y="1"/>
                  </a:cubicBezTo>
                  <a:cubicBezTo>
                    <a:pt x="255" y="2"/>
                    <a:pt x="258" y="4"/>
                    <a:pt x="244" y="4"/>
                  </a:cubicBezTo>
                  <a:cubicBezTo>
                    <a:pt x="249" y="3"/>
                    <a:pt x="251" y="0"/>
                    <a:pt x="237" y="0"/>
                  </a:cubicBezTo>
                  <a:cubicBezTo>
                    <a:pt x="201" y="2"/>
                    <a:pt x="178" y="10"/>
                    <a:pt x="145" y="13"/>
                  </a:cubicBezTo>
                  <a:cubicBezTo>
                    <a:pt x="144" y="11"/>
                    <a:pt x="118" y="12"/>
                    <a:pt x="105" y="11"/>
                  </a:cubicBezTo>
                  <a:cubicBezTo>
                    <a:pt x="110" y="9"/>
                    <a:pt x="119" y="9"/>
                    <a:pt x="129" y="8"/>
                  </a:cubicBezTo>
                  <a:cubicBezTo>
                    <a:pt x="123" y="8"/>
                    <a:pt x="113" y="8"/>
                    <a:pt x="105" y="8"/>
                  </a:cubicBezTo>
                  <a:lnTo>
                    <a:pt x="102"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86"/>
            <p:cNvSpPr/>
            <p:nvPr/>
          </p:nvSpPr>
          <p:spPr bwMode="auto">
            <a:xfrm>
              <a:off x="2986" y="4003"/>
              <a:ext cx="7"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0" y="0"/>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87"/>
            <p:cNvSpPr/>
            <p:nvPr/>
          </p:nvSpPr>
          <p:spPr bwMode="auto">
            <a:xfrm>
              <a:off x="2863" y="4011"/>
              <a:ext cx="7"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88"/>
            <p:cNvSpPr/>
            <p:nvPr/>
          </p:nvSpPr>
          <p:spPr bwMode="auto">
            <a:xfrm>
              <a:off x="3206" y="3979"/>
              <a:ext cx="17" cy="2"/>
            </a:xfrm>
            <a:custGeom>
              <a:avLst/>
              <a:gdLst>
                <a:gd name="T0" fmla="*/ 1 w 7"/>
                <a:gd name="T1" fmla="*/ 1 h 1"/>
                <a:gd name="T2" fmla="*/ 7 w 7"/>
                <a:gd name="T3" fmla="*/ 0 h 1"/>
                <a:gd name="T4" fmla="*/ 2 w 7"/>
                <a:gd name="T5" fmla="*/ 1 h 1"/>
                <a:gd name="T6" fmla="*/ 1 w 7"/>
                <a:gd name="T7" fmla="*/ 1 h 1"/>
              </a:gdLst>
              <a:ahLst/>
              <a:cxnLst>
                <a:cxn ang="0">
                  <a:pos x="T0" y="T1"/>
                </a:cxn>
                <a:cxn ang="0">
                  <a:pos x="T2" y="T3"/>
                </a:cxn>
                <a:cxn ang="0">
                  <a:pos x="T4" y="T5"/>
                </a:cxn>
                <a:cxn ang="0">
                  <a:pos x="T6" y="T7"/>
                </a:cxn>
              </a:cxnLst>
              <a:rect l="0" t="0" r="r" b="b"/>
              <a:pathLst>
                <a:path w="7" h="1">
                  <a:moveTo>
                    <a:pt x="1" y="1"/>
                  </a:moveTo>
                  <a:cubicBezTo>
                    <a:pt x="3" y="1"/>
                    <a:pt x="4" y="1"/>
                    <a:pt x="7" y="0"/>
                  </a:cubicBezTo>
                  <a:cubicBezTo>
                    <a:pt x="5" y="0"/>
                    <a:pt x="4" y="0"/>
                    <a:pt x="2" y="1"/>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89"/>
            <p:cNvSpPr/>
            <p:nvPr/>
          </p:nvSpPr>
          <p:spPr bwMode="auto">
            <a:xfrm>
              <a:off x="3223" y="3991"/>
              <a:ext cx="4"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0"/>
            <p:cNvSpPr/>
            <p:nvPr/>
          </p:nvSpPr>
          <p:spPr bwMode="auto">
            <a:xfrm>
              <a:off x="2473" y="3979"/>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91"/>
            <p:cNvSpPr/>
            <p:nvPr/>
          </p:nvSpPr>
          <p:spPr bwMode="auto">
            <a:xfrm>
              <a:off x="2653" y="3991"/>
              <a:ext cx="359" cy="22"/>
            </a:xfrm>
            <a:custGeom>
              <a:avLst/>
              <a:gdLst>
                <a:gd name="T0" fmla="*/ 23 w 152"/>
                <a:gd name="T1" fmla="*/ 9 h 9"/>
                <a:gd name="T2" fmla="*/ 41 w 152"/>
                <a:gd name="T3" fmla="*/ 6 h 9"/>
                <a:gd name="T4" fmla="*/ 36 w 152"/>
                <a:gd name="T5" fmla="*/ 6 h 9"/>
                <a:gd name="T6" fmla="*/ 85 w 152"/>
                <a:gd name="T7" fmla="*/ 5 h 9"/>
                <a:gd name="T8" fmla="*/ 92 w 152"/>
                <a:gd name="T9" fmla="*/ 8 h 9"/>
                <a:gd name="T10" fmla="*/ 117 w 152"/>
                <a:gd name="T11" fmla="*/ 6 h 9"/>
                <a:gd name="T12" fmla="*/ 141 w 152"/>
                <a:gd name="T13" fmla="*/ 5 h 9"/>
                <a:gd name="T14" fmla="*/ 133 w 152"/>
                <a:gd name="T15" fmla="*/ 3 h 9"/>
                <a:gd name="T16" fmla="*/ 135 w 152"/>
                <a:gd name="T17" fmla="*/ 2 h 9"/>
                <a:gd name="T18" fmla="*/ 107 w 152"/>
                <a:gd name="T19" fmla="*/ 3 h 9"/>
                <a:gd name="T20" fmla="*/ 111 w 152"/>
                <a:gd name="T21" fmla="*/ 1 h 9"/>
                <a:gd name="T22" fmla="*/ 71 w 152"/>
                <a:gd name="T23" fmla="*/ 4 h 9"/>
                <a:gd name="T24" fmla="*/ 57 w 152"/>
                <a:gd name="T25" fmla="*/ 3 h 9"/>
                <a:gd name="T26" fmla="*/ 0 w 152"/>
                <a:gd name="T27" fmla="*/ 6 h 9"/>
                <a:gd name="T28" fmla="*/ 23 w 152"/>
                <a:gd name="T29" fmla="*/ 5 h 9"/>
                <a:gd name="T30" fmla="*/ 23 w 15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9">
                  <a:moveTo>
                    <a:pt x="23" y="9"/>
                  </a:moveTo>
                  <a:cubicBezTo>
                    <a:pt x="35" y="9"/>
                    <a:pt x="24" y="6"/>
                    <a:pt x="41" y="6"/>
                  </a:cubicBezTo>
                  <a:cubicBezTo>
                    <a:pt x="36" y="6"/>
                    <a:pt x="36" y="6"/>
                    <a:pt x="36" y="6"/>
                  </a:cubicBezTo>
                  <a:cubicBezTo>
                    <a:pt x="49" y="5"/>
                    <a:pt x="70" y="5"/>
                    <a:pt x="85" y="5"/>
                  </a:cubicBezTo>
                  <a:cubicBezTo>
                    <a:pt x="83" y="6"/>
                    <a:pt x="94" y="6"/>
                    <a:pt x="92" y="8"/>
                  </a:cubicBezTo>
                  <a:cubicBezTo>
                    <a:pt x="102" y="8"/>
                    <a:pt x="112" y="7"/>
                    <a:pt x="117" y="6"/>
                  </a:cubicBezTo>
                  <a:cubicBezTo>
                    <a:pt x="124" y="6"/>
                    <a:pt x="133" y="4"/>
                    <a:pt x="141" y="5"/>
                  </a:cubicBezTo>
                  <a:cubicBezTo>
                    <a:pt x="138" y="4"/>
                    <a:pt x="152" y="2"/>
                    <a:pt x="133" y="3"/>
                  </a:cubicBezTo>
                  <a:cubicBezTo>
                    <a:pt x="135" y="3"/>
                    <a:pt x="134" y="3"/>
                    <a:pt x="135" y="2"/>
                  </a:cubicBezTo>
                  <a:cubicBezTo>
                    <a:pt x="123" y="1"/>
                    <a:pt x="118" y="3"/>
                    <a:pt x="107" y="3"/>
                  </a:cubicBezTo>
                  <a:cubicBezTo>
                    <a:pt x="101" y="2"/>
                    <a:pt x="118" y="2"/>
                    <a:pt x="111" y="1"/>
                  </a:cubicBezTo>
                  <a:cubicBezTo>
                    <a:pt x="98" y="2"/>
                    <a:pt x="70" y="0"/>
                    <a:pt x="71" y="4"/>
                  </a:cubicBezTo>
                  <a:cubicBezTo>
                    <a:pt x="61" y="4"/>
                    <a:pt x="59" y="3"/>
                    <a:pt x="57" y="3"/>
                  </a:cubicBezTo>
                  <a:cubicBezTo>
                    <a:pt x="41" y="7"/>
                    <a:pt x="0" y="1"/>
                    <a:pt x="0" y="6"/>
                  </a:cubicBezTo>
                  <a:cubicBezTo>
                    <a:pt x="5" y="6"/>
                    <a:pt x="14" y="6"/>
                    <a:pt x="23" y="5"/>
                  </a:cubicBezTo>
                  <a:lnTo>
                    <a:pt x="2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92"/>
            <p:cNvSpPr/>
            <p:nvPr/>
          </p:nvSpPr>
          <p:spPr bwMode="auto">
            <a:xfrm>
              <a:off x="3154" y="3984"/>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93"/>
            <p:cNvSpPr>
              <a:spLocks noEditPoints="1"/>
            </p:cNvSpPr>
            <p:nvPr/>
          </p:nvSpPr>
          <p:spPr bwMode="auto">
            <a:xfrm>
              <a:off x="3168" y="4001"/>
              <a:ext cx="355" cy="32"/>
            </a:xfrm>
            <a:custGeom>
              <a:avLst/>
              <a:gdLst>
                <a:gd name="T0" fmla="*/ 150 w 150"/>
                <a:gd name="T1" fmla="*/ 9 h 13"/>
                <a:gd name="T2" fmla="*/ 145 w 150"/>
                <a:gd name="T3" fmla="*/ 12 h 13"/>
                <a:gd name="T4" fmla="*/ 80 w 150"/>
                <a:gd name="T5" fmla="*/ 12 h 13"/>
                <a:gd name="T6" fmla="*/ 83 w 150"/>
                <a:gd name="T7" fmla="*/ 11 h 13"/>
                <a:gd name="T8" fmla="*/ 25 w 150"/>
                <a:gd name="T9" fmla="*/ 13 h 13"/>
                <a:gd name="T10" fmla="*/ 10 w 150"/>
                <a:gd name="T11" fmla="*/ 10 h 13"/>
                <a:gd name="T12" fmla="*/ 1 w 150"/>
                <a:gd name="T13" fmla="*/ 11 h 13"/>
                <a:gd name="T14" fmla="*/ 9 w 150"/>
                <a:gd name="T15" fmla="*/ 10 h 13"/>
                <a:gd name="T16" fmla="*/ 5 w 150"/>
                <a:gd name="T17" fmla="*/ 10 h 13"/>
                <a:gd name="T18" fmla="*/ 20 w 150"/>
                <a:gd name="T19" fmla="*/ 5 h 13"/>
                <a:gd name="T20" fmla="*/ 11 w 150"/>
                <a:gd name="T21" fmla="*/ 9 h 13"/>
                <a:gd name="T22" fmla="*/ 17 w 150"/>
                <a:gd name="T23" fmla="*/ 7 h 13"/>
                <a:gd name="T24" fmla="*/ 25 w 150"/>
                <a:gd name="T25" fmla="*/ 9 h 13"/>
                <a:gd name="T26" fmla="*/ 43 w 150"/>
                <a:gd name="T27" fmla="*/ 8 h 13"/>
                <a:gd name="T28" fmla="*/ 53 w 150"/>
                <a:gd name="T29" fmla="*/ 10 h 13"/>
                <a:gd name="T30" fmla="*/ 59 w 150"/>
                <a:gd name="T31" fmla="*/ 7 h 13"/>
                <a:gd name="T32" fmla="*/ 76 w 150"/>
                <a:gd name="T33" fmla="*/ 8 h 13"/>
                <a:gd name="T34" fmla="*/ 102 w 150"/>
                <a:gd name="T35" fmla="*/ 0 h 13"/>
                <a:gd name="T36" fmla="*/ 123 w 150"/>
                <a:gd name="T37" fmla="*/ 5 h 13"/>
                <a:gd name="T38" fmla="*/ 90 w 150"/>
                <a:gd name="T39" fmla="*/ 7 h 13"/>
                <a:gd name="T40" fmla="*/ 77 w 150"/>
                <a:gd name="T41" fmla="*/ 10 h 13"/>
                <a:gd name="T42" fmla="*/ 106 w 150"/>
                <a:gd name="T43" fmla="*/ 9 h 13"/>
                <a:gd name="T44" fmla="*/ 103 w 150"/>
                <a:gd name="T45" fmla="*/ 9 h 13"/>
                <a:gd name="T46" fmla="*/ 135 w 150"/>
                <a:gd name="T47" fmla="*/ 7 h 13"/>
                <a:gd name="T48" fmla="*/ 139 w 150"/>
                <a:gd name="T49" fmla="*/ 9 h 13"/>
                <a:gd name="T50" fmla="*/ 150 w 150"/>
                <a:gd name="T51" fmla="*/ 9 h 13"/>
                <a:gd name="T52" fmla="*/ 135 w 150"/>
                <a:gd name="T53" fmla="*/ 9 h 13"/>
                <a:gd name="T54" fmla="*/ 126 w 150"/>
                <a:gd name="T55" fmla="*/ 9 h 13"/>
                <a:gd name="T56" fmla="*/ 135 w 150"/>
                <a:gd name="T5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3">
                  <a:moveTo>
                    <a:pt x="150" y="9"/>
                  </a:moveTo>
                  <a:cubicBezTo>
                    <a:pt x="145" y="12"/>
                    <a:pt x="145" y="12"/>
                    <a:pt x="145" y="12"/>
                  </a:cubicBezTo>
                  <a:cubicBezTo>
                    <a:pt x="116" y="13"/>
                    <a:pt x="105" y="12"/>
                    <a:pt x="80" y="12"/>
                  </a:cubicBezTo>
                  <a:cubicBezTo>
                    <a:pt x="78" y="12"/>
                    <a:pt x="81" y="12"/>
                    <a:pt x="83" y="11"/>
                  </a:cubicBezTo>
                  <a:cubicBezTo>
                    <a:pt x="65" y="12"/>
                    <a:pt x="38" y="11"/>
                    <a:pt x="25" y="13"/>
                  </a:cubicBezTo>
                  <a:cubicBezTo>
                    <a:pt x="20" y="13"/>
                    <a:pt x="5" y="11"/>
                    <a:pt x="10" y="10"/>
                  </a:cubicBezTo>
                  <a:cubicBezTo>
                    <a:pt x="8" y="11"/>
                    <a:pt x="4" y="11"/>
                    <a:pt x="1" y="11"/>
                  </a:cubicBezTo>
                  <a:cubicBezTo>
                    <a:pt x="0" y="10"/>
                    <a:pt x="8" y="11"/>
                    <a:pt x="9" y="10"/>
                  </a:cubicBezTo>
                  <a:cubicBezTo>
                    <a:pt x="6" y="9"/>
                    <a:pt x="5" y="9"/>
                    <a:pt x="5" y="10"/>
                  </a:cubicBezTo>
                  <a:cubicBezTo>
                    <a:pt x="9" y="8"/>
                    <a:pt x="0" y="5"/>
                    <a:pt x="20" y="5"/>
                  </a:cubicBezTo>
                  <a:cubicBezTo>
                    <a:pt x="28" y="8"/>
                    <a:pt x="6" y="6"/>
                    <a:pt x="11" y="9"/>
                  </a:cubicBezTo>
                  <a:cubicBezTo>
                    <a:pt x="17" y="9"/>
                    <a:pt x="16" y="8"/>
                    <a:pt x="17" y="7"/>
                  </a:cubicBezTo>
                  <a:cubicBezTo>
                    <a:pt x="25" y="7"/>
                    <a:pt x="25" y="8"/>
                    <a:pt x="25" y="9"/>
                  </a:cubicBezTo>
                  <a:cubicBezTo>
                    <a:pt x="28" y="8"/>
                    <a:pt x="38" y="9"/>
                    <a:pt x="43" y="8"/>
                  </a:cubicBezTo>
                  <a:cubicBezTo>
                    <a:pt x="59" y="8"/>
                    <a:pt x="42" y="10"/>
                    <a:pt x="53" y="10"/>
                  </a:cubicBezTo>
                  <a:cubicBezTo>
                    <a:pt x="59" y="7"/>
                    <a:pt x="59" y="7"/>
                    <a:pt x="59" y="7"/>
                  </a:cubicBezTo>
                  <a:cubicBezTo>
                    <a:pt x="76" y="8"/>
                    <a:pt x="76" y="8"/>
                    <a:pt x="76" y="8"/>
                  </a:cubicBezTo>
                  <a:cubicBezTo>
                    <a:pt x="102" y="6"/>
                    <a:pt x="73" y="2"/>
                    <a:pt x="102" y="0"/>
                  </a:cubicBezTo>
                  <a:cubicBezTo>
                    <a:pt x="98" y="1"/>
                    <a:pt x="110" y="4"/>
                    <a:pt x="123" y="5"/>
                  </a:cubicBezTo>
                  <a:cubicBezTo>
                    <a:pt x="115" y="5"/>
                    <a:pt x="100" y="8"/>
                    <a:pt x="90" y="7"/>
                  </a:cubicBezTo>
                  <a:cubicBezTo>
                    <a:pt x="104" y="9"/>
                    <a:pt x="69" y="7"/>
                    <a:pt x="77" y="10"/>
                  </a:cubicBezTo>
                  <a:cubicBezTo>
                    <a:pt x="84" y="8"/>
                    <a:pt x="96" y="8"/>
                    <a:pt x="106" y="9"/>
                  </a:cubicBezTo>
                  <a:cubicBezTo>
                    <a:pt x="103" y="9"/>
                    <a:pt x="103" y="9"/>
                    <a:pt x="103" y="9"/>
                  </a:cubicBezTo>
                  <a:cubicBezTo>
                    <a:pt x="113" y="10"/>
                    <a:pt x="121" y="6"/>
                    <a:pt x="135" y="7"/>
                  </a:cubicBezTo>
                  <a:cubicBezTo>
                    <a:pt x="141" y="7"/>
                    <a:pt x="140" y="8"/>
                    <a:pt x="139" y="9"/>
                  </a:cubicBezTo>
                  <a:cubicBezTo>
                    <a:pt x="145" y="9"/>
                    <a:pt x="150" y="8"/>
                    <a:pt x="150" y="9"/>
                  </a:cubicBezTo>
                  <a:close/>
                  <a:moveTo>
                    <a:pt x="135" y="9"/>
                  </a:moveTo>
                  <a:cubicBezTo>
                    <a:pt x="126" y="9"/>
                    <a:pt x="126" y="9"/>
                    <a:pt x="126" y="9"/>
                  </a:cubicBezTo>
                  <a:cubicBezTo>
                    <a:pt x="128" y="10"/>
                    <a:pt x="131" y="10"/>
                    <a:pt x="13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94"/>
            <p:cNvSpPr/>
            <p:nvPr/>
          </p:nvSpPr>
          <p:spPr bwMode="auto">
            <a:xfrm>
              <a:off x="6269" y="3927"/>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95"/>
            <p:cNvSpPr/>
            <p:nvPr/>
          </p:nvSpPr>
          <p:spPr bwMode="auto">
            <a:xfrm>
              <a:off x="4325" y="3922"/>
              <a:ext cx="12"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96"/>
            <p:cNvSpPr/>
            <p:nvPr/>
          </p:nvSpPr>
          <p:spPr bwMode="auto">
            <a:xfrm>
              <a:off x="4609" y="3892"/>
              <a:ext cx="18" cy="3"/>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8" y="0"/>
                    <a:pt x="8" y="0"/>
                    <a:pt x="8" y="0"/>
                  </a:cubicBezTo>
                  <a:cubicBezTo>
                    <a:pt x="5" y="0"/>
                    <a:pt x="3"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397"/>
            <p:cNvSpPr/>
            <p:nvPr/>
          </p:nvSpPr>
          <p:spPr bwMode="auto">
            <a:xfrm>
              <a:off x="6115" y="3924"/>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98"/>
            <p:cNvSpPr/>
            <p:nvPr/>
          </p:nvSpPr>
          <p:spPr bwMode="auto">
            <a:xfrm>
              <a:off x="5181" y="3914"/>
              <a:ext cx="9" cy="3"/>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0"/>
                    <a:pt x="4" y="1"/>
                  </a:cubicBezTo>
                  <a:cubicBezTo>
                    <a:pt x="4"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399"/>
            <p:cNvSpPr/>
            <p:nvPr/>
          </p:nvSpPr>
          <p:spPr bwMode="auto">
            <a:xfrm>
              <a:off x="4606" y="3895"/>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00"/>
            <p:cNvSpPr/>
            <p:nvPr/>
          </p:nvSpPr>
          <p:spPr bwMode="auto">
            <a:xfrm>
              <a:off x="4190" y="3897"/>
              <a:ext cx="9" cy="3"/>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3" y="0"/>
                    <a:pt x="2" y="1"/>
                    <a:pt x="0" y="1"/>
                  </a:cubicBezTo>
                  <a:cubicBezTo>
                    <a:pt x="2"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01"/>
            <p:cNvSpPr/>
            <p:nvPr/>
          </p:nvSpPr>
          <p:spPr bwMode="auto">
            <a:xfrm>
              <a:off x="4209" y="3922"/>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02"/>
            <p:cNvSpPr/>
            <p:nvPr/>
          </p:nvSpPr>
          <p:spPr bwMode="auto">
            <a:xfrm>
              <a:off x="3762" y="3905"/>
              <a:ext cx="16" cy="2"/>
            </a:xfrm>
            <a:custGeom>
              <a:avLst/>
              <a:gdLst>
                <a:gd name="T0" fmla="*/ 7 w 7"/>
                <a:gd name="T1" fmla="*/ 0 h 1"/>
                <a:gd name="T2" fmla="*/ 0 w 7"/>
                <a:gd name="T3" fmla="*/ 1 h 1"/>
                <a:gd name="T4" fmla="*/ 7 w 7"/>
                <a:gd name="T5" fmla="*/ 0 h 1"/>
              </a:gdLst>
              <a:ahLst/>
              <a:cxnLst>
                <a:cxn ang="0">
                  <a:pos x="T0" y="T1"/>
                </a:cxn>
                <a:cxn ang="0">
                  <a:pos x="T2" y="T3"/>
                </a:cxn>
                <a:cxn ang="0">
                  <a:pos x="T4" y="T5"/>
                </a:cxn>
              </a:cxnLst>
              <a:rect l="0" t="0" r="r" b="b"/>
              <a:pathLst>
                <a:path w="7" h="1">
                  <a:moveTo>
                    <a:pt x="7" y="0"/>
                  </a:moveTo>
                  <a:cubicBezTo>
                    <a:pt x="0" y="1"/>
                    <a:pt x="0" y="1"/>
                    <a:pt x="0" y="1"/>
                  </a:cubicBezTo>
                  <a:cubicBezTo>
                    <a:pt x="3" y="1"/>
                    <a:pt x="5"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03"/>
            <p:cNvSpPr/>
            <p:nvPr/>
          </p:nvSpPr>
          <p:spPr bwMode="auto">
            <a:xfrm>
              <a:off x="4169" y="3917"/>
              <a:ext cx="4"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0" y="0"/>
                    <a:pt x="0"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04"/>
            <p:cNvSpPr/>
            <p:nvPr/>
          </p:nvSpPr>
          <p:spPr bwMode="auto">
            <a:xfrm>
              <a:off x="6378" y="3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05"/>
            <p:cNvSpPr/>
            <p:nvPr/>
          </p:nvSpPr>
          <p:spPr bwMode="auto">
            <a:xfrm>
              <a:off x="6420" y="3937"/>
              <a:ext cx="14" cy="2"/>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cubicBezTo>
                    <a:pt x="2" y="1"/>
                    <a:pt x="4" y="0"/>
                    <a:pt x="6" y="0"/>
                  </a:cubicBezTo>
                  <a:cubicBezTo>
                    <a:pt x="4" y="0"/>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06"/>
            <p:cNvSpPr/>
            <p:nvPr/>
          </p:nvSpPr>
          <p:spPr bwMode="auto">
            <a:xfrm>
              <a:off x="5429" y="3927"/>
              <a:ext cx="19" cy="5"/>
            </a:xfrm>
            <a:custGeom>
              <a:avLst/>
              <a:gdLst>
                <a:gd name="T0" fmla="*/ 0 w 8"/>
                <a:gd name="T1" fmla="*/ 0 h 2"/>
                <a:gd name="T2" fmla="*/ 4 w 8"/>
                <a:gd name="T3" fmla="*/ 2 h 2"/>
                <a:gd name="T4" fmla="*/ 0 w 8"/>
                <a:gd name="T5" fmla="*/ 0 h 2"/>
              </a:gdLst>
              <a:ahLst/>
              <a:cxnLst>
                <a:cxn ang="0">
                  <a:pos x="T0" y="T1"/>
                </a:cxn>
                <a:cxn ang="0">
                  <a:pos x="T2" y="T3"/>
                </a:cxn>
                <a:cxn ang="0">
                  <a:pos x="T4" y="T5"/>
                </a:cxn>
              </a:cxnLst>
              <a:rect l="0" t="0" r="r" b="b"/>
              <a:pathLst>
                <a:path w="8" h="2">
                  <a:moveTo>
                    <a:pt x="0" y="0"/>
                  </a:moveTo>
                  <a:cubicBezTo>
                    <a:pt x="2" y="1"/>
                    <a:pt x="6" y="1"/>
                    <a:pt x="4" y="2"/>
                  </a:cubicBezTo>
                  <a:cubicBezTo>
                    <a:pt x="8" y="1"/>
                    <a:pt x="8"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07"/>
            <p:cNvSpPr/>
            <p:nvPr/>
          </p:nvSpPr>
          <p:spPr bwMode="auto">
            <a:xfrm>
              <a:off x="6293" y="4001"/>
              <a:ext cx="11" cy="2"/>
            </a:xfrm>
            <a:custGeom>
              <a:avLst/>
              <a:gdLst>
                <a:gd name="T0" fmla="*/ 1 w 5"/>
                <a:gd name="T1" fmla="*/ 1 h 1"/>
                <a:gd name="T2" fmla="*/ 5 w 5"/>
                <a:gd name="T3" fmla="*/ 0 h 1"/>
                <a:gd name="T4" fmla="*/ 1 w 5"/>
                <a:gd name="T5" fmla="*/ 1 h 1"/>
              </a:gdLst>
              <a:ahLst/>
              <a:cxnLst>
                <a:cxn ang="0">
                  <a:pos x="T0" y="T1"/>
                </a:cxn>
                <a:cxn ang="0">
                  <a:pos x="T2" y="T3"/>
                </a:cxn>
                <a:cxn ang="0">
                  <a:pos x="T4" y="T5"/>
                </a:cxn>
              </a:cxnLst>
              <a:rect l="0" t="0" r="r" b="b"/>
              <a:pathLst>
                <a:path w="5" h="1">
                  <a:moveTo>
                    <a:pt x="1" y="1"/>
                  </a:moveTo>
                  <a:cubicBezTo>
                    <a:pt x="2" y="0"/>
                    <a:pt x="4" y="0"/>
                    <a:pt x="5" y="0"/>
                  </a:cubicBezTo>
                  <a:cubicBezTo>
                    <a:pt x="2"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08"/>
            <p:cNvSpPr/>
            <p:nvPr/>
          </p:nvSpPr>
          <p:spPr bwMode="auto">
            <a:xfrm>
              <a:off x="6304" y="3999"/>
              <a:ext cx="10" cy="2"/>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0"/>
                    <a:pt x="3" y="0"/>
                    <a:pt x="4" y="0"/>
                  </a:cubicBezTo>
                  <a:cubicBezTo>
                    <a:pt x="3"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09"/>
            <p:cNvSpPr/>
            <p:nvPr/>
          </p:nvSpPr>
          <p:spPr bwMode="auto">
            <a:xfrm>
              <a:off x="5309" y="399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10"/>
            <p:cNvSpPr/>
            <p:nvPr/>
          </p:nvSpPr>
          <p:spPr bwMode="auto">
            <a:xfrm>
              <a:off x="6380" y="3912"/>
              <a:ext cx="154" cy="27"/>
            </a:xfrm>
            <a:custGeom>
              <a:avLst/>
              <a:gdLst>
                <a:gd name="T0" fmla="*/ 28 w 65"/>
                <a:gd name="T1" fmla="*/ 11 h 11"/>
                <a:gd name="T2" fmla="*/ 34 w 65"/>
                <a:gd name="T3" fmla="*/ 8 h 11"/>
                <a:gd name="T4" fmla="*/ 55 w 65"/>
                <a:gd name="T5" fmla="*/ 6 h 11"/>
                <a:gd name="T6" fmla="*/ 56 w 65"/>
                <a:gd name="T7" fmla="*/ 4 h 11"/>
                <a:gd name="T8" fmla="*/ 44 w 65"/>
                <a:gd name="T9" fmla="*/ 5 h 11"/>
                <a:gd name="T10" fmla="*/ 55 w 65"/>
                <a:gd name="T11" fmla="*/ 3 h 11"/>
                <a:gd name="T12" fmla="*/ 54 w 65"/>
                <a:gd name="T13" fmla="*/ 0 h 11"/>
                <a:gd name="T14" fmla="*/ 0 w 65"/>
                <a:gd name="T15" fmla="*/ 5 h 11"/>
                <a:gd name="T16" fmla="*/ 38 w 65"/>
                <a:gd name="T17" fmla="*/ 5 h 11"/>
                <a:gd name="T18" fmla="*/ 33 w 65"/>
                <a:gd name="T19" fmla="*/ 7 h 11"/>
                <a:gd name="T20" fmla="*/ 3 w 65"/>
                <a:gd name="T21" fmla="*/ 7 h 11"/>
                <a:gd name="T22" fmla="*/ 29 w 65"/>
                <a:gd name="T23" fmla="*/ 8 h 11"/>
                <a:gd name="T24" fmla="*/ 23 w 65"/>
                <a:gd name="T25" fmla="*/ 10 h 11"/>
                <a:gd name="T26" fmla="*/ 28 w 65"/>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1">
                  <a:moveTo>
                    <a:pt x="28" y="11"/>
                  </a:moveTo>
                  <a:cubicBezTo>
                    <a:pt x="29" y="10"/>
                    <a:pt x="57" y="8"/>
                    <a:pt x="34" y="8"/>
                  </a:cubicBezTo>
                  <a:cubicBezTo>
                    <a:pt x="35" y="5"/>
                    <a:pt x="49" y="7"/>
                    <a:pt x="55" y="6"/>
                  </a:cubicBezTo>
                  <a:cubicBezTo>
                    <a:pt x="50" y="6"/>
                    <a:pt x="57" y="5"/>
                    <a:pt x="56" y="4"/>
                  </a:cubicBezTo>
                  <a:cubicBezTo>
                    <a:pt x="53" y="4"/>
                    <a:pt x="49" y="5"/>
                    <a:pt x="44" y="5"/>
                  </a:cubicBezTo>
                  <a:cubicBezTo>
                    <a:pt x="42" y="3"/>
                    <a:pt x="49" y="3"/>
                    <a:pt x="55" y="3"/>
                  </a:cubicBezTo>
                  <a:cubicBezTo>
                    <a:pt x="48" y="2"/>
                    <a:pt x="65" y="1"/>
                    <a:pt x="54" y="0"/>
                  </a:cubicBezTo>
                  <a:cubicBezTo>
                    <a:pt x="32" y="1"/>
                    <a:pt x="16" y="2"/>
                    <a:pt x="0" y="5"/>
                  </a:cubicBezTo>
                  <a:cubicBezTo>
                    <a:pt x="13" y="5"/>
                    <a:pt x="27" y="4"/>
                    <a:pt x="38" y="5"/>
                  </a:cubicBezTo>
                  <a:cubicBezTo>
                    <a:pt x="33" y="7"/>
                    <a:pt x="33" y="7"/>
                    <a:pt x="33" y="7"/>
                  </a:cubicBezTo>
                  <a:cubicBezTo>
                    <a:pt x="22" y="5"/>
                    <a:pt x="14" y="7"/>
                    <a:pt x="3" y="7"/>
                  </a:cubicBezTo>
                  <a:cubicBezTo>
                    <a:pt x="29" y="8"/>
                    <a:pt x="29" y="8"/>
                    <a:pt x="29" y="8"/>
                  </a:cubicBezTo>
                  <a:cubicBezTo>
                    <a:pt x="41" y="10"/>
                    <a:pt x="33" y="10"/>
                    <a:pt x="23" y="10"/>
                  </a:cubicBezTo>
                  <a:cubicBezTo>
                    <a:pt x="26" y="10"/>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11"/>
            <p:cNvSpPr/>
            <p:nvPr/>
          </p:nvSpPr>
          <p:spPr bwMode="auto">
            <a:xfrm>
              <a:off x="6406" y="398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12"/>
            <p:cNvSpPr/>
            <p:nvPr/>
          </p:nvSpPr>
          <p:spPr bwMode="auto">
            <a:xfrm>
              <a:off x="3776" y="4013"/>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13"/>
            <p:cNvSpPr/>
            <p:nvPr/>
          </p:nvSpPr>
          <p:spPr bwMode="auto">
            <a:xfrm>
              <a:off x="6368" y="3959"/>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14"/>
            <p:cNvSpPr/>
            <p:nvPr/>
          </p:nvSpPr>
          <p:spPr bwMode="auto">
            <a:xfrm>
              <a:off x="3913" y="40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15"/>
            <p:cNvSpPr/>
            <p:nvPr/>
          </p:nvSpPr>
          <p:spPr bwMode="auto">
            <a:xfrm>
              <a:off x="3944" y="3897"/>
              <a:ext cx="5" cy="3"/>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16"/>
            <p:cNvSpPr/>
            <p:nvPr/>
          </p:nvSpPr>
          <p:spPr bwMode="auto">
            <a:xfrm>
              <a:off x="3913" y="401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17"/>
            <p:cNvSpPr/>
            <p:nvPr/>
          </p:nvSpPr>
          <p:spPr bwMode="auto">
            <a:xfrm>
              <a:off x="4549" y="3994"/>
              <a:ext cx="8" cy="0"/>
            </a:xfrm>
            <a:custGeom>
              <a:avLst/>
              <a:gdLst>
                <a:gd name="T0" fmla="*/ 3 w 3"/>
                <a:gd name="T1" fmla="*/ 1 w 3"/>
                <a:gd name="T2" fmla="*/ 3 w 3"/>
              </a:gdLst>
              <a:ahLst/>
              <a:cxnLst>
                <a:cxn ang="0">
                  <a:pos x="T0" y="0"/>
                </a:cxn>
                <a:cxn ang="0">
                  <a:pos x="T1" y="0"/>
                </a:cxn>
                <a:cxn ang="0">
                  <a:pos x="T2" y="0"/>
                </a:cxn>
              </a:cxnLst>
              <a:rect l="0" t="0" r="r" b="b"/>
              <a:pathLst>
                <a:path w="3">
                  <a:moveTo>
                    <a:pt x="3" y="0"/>
                  </a:moveTo>
                  <a:cubicBezTo>
                    <a:pt x="3" y="0"/>
                    <a:pt x="2" y="0"/>
                    <a:pt x="1" y="0"/>
                  </a:cubicBez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18"/>
            <p:cNvSpPr/>
            <p:nvPr/>
          </p:nvSpPr>
          <p:spPr bwMode="auto">
            <a:xfrm>
              <a:off x="4426" y="3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19"/>
            <p:cNvSpPr/>
            <p:nvPr/>
          </p:nvSpPr>
          <p:spPr bwMode="auto">
            <a:xfrm>
              <a:off x="5384" y="3905"/>
              <a:ext cx="15"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4" y="0"/>
                    <a:pt x="2"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20"/>
            <p:cNvSpPr/>
            <p:nvPr/>
          </p:nvSpPr>
          <p:spPr bwMode="auto">
            <a:xfrm>
              <a:off x="3906" y="4016"/>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21"/>
            <p:cNvSpPr/>
            <p:nvPr/>
          </p:nvSpPr>
          <p:spPr bwMode="auto">
            <a:xfrm>
              <a:off x="4746" y="3966"/>
              <a:ext cx="4"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1"/>
                    <a:pt x="0" y="1"/>
                  </a:cubicBezTo>
                  <a:cubicBezTo>
                    <a:pt x="1" y="1"/>
                    <a:pt x="1" y="1"/>
                    <a:pt x="1"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22"/>
            <p:cNvSpPr/>
            <p:nvPr/>
          </p:nvSpPr>
          <p:spPr bwMode="auto">
            <a:xfrm>
              <a:off x="4727" y="3959"/>
              <a:ext cx="156" cy="15"/>
            </a:xfrm>
            <a:custGeom>
              <a:avLst/>
              <a:gdLst>
                <a:gd name="T0" fmla="*/ 38 w 66"/>
                <a:gd name="T1" fmla="*/ 5 h 6"/>
                <a:gd name="T2" fmla="*/ 36 w 66"/>
                <a:gd name="T3" fmla="*/ 6 h 6"/>
                <a:gd name="T4" fmla="*/ 66 w 66"/>
                <a:gd name="T5" fmla="*/ 3 h 6"/>
                <a:gd name="T6" fmla="*/ 49 w 66"/>
                <a:gd name="T7" fmla="*/ 1 h 6"/>
                <a:gd name="T8" fmla="*/ 27 w 66"/>
                <a:gd name="T9" fmla="*/ 0 h 6"/>
                <a:gd name="T10" fmla="*/ 21 w 66"/>
                <a:gd name="T11" fmla="*/ 3 h 6"/>
                <a:gd name="T12" fmla="*/ 16 w 66"/>
                <a:gd name="T13" fmla="*/ 1 h 6"/>
                <a:gd name="T14" fmla="*/ 0 w 66"/>
                <a:gd name="T15" fmla="*/ 1 h 6"/>
                <a:gd name="T16" fmla="*/ 14 w 66"/>
                <a:gd name="T17" fmla="*/ 1 h 6"/>
                <a:gd name="T18" fmla="*/ 10 w 66"/>
                <a:gd name="T19" fmla="*/ 3 h 6"/>
                <a:gd name="T20" fmla="*/ 11 w 66"/>
                <a:gd name="T21" fmla="*/ 3 h 6"/>
                <a:gd name="T22" fmla="*/ 38 w 6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6">
                  <a:moveTo>
                    <a:pt x="38" y="5"/>
                  </a:moveTo>
                  <a:cubicBezTo>
                    <a:pt x="37" y="5"/>
                    <a:pt x="36" y="5"/>
                    <a:pt x="36" y="6"/>
                  </a:cubicBezTo>
                  <a:cubicBezTo>
                    <a:pt x="46" y="5"/>
                    <a:pt x="64" y="6"/>
                    <a:pt x="66" y="3"/>
                  </a:cubicBezTo>
                  <a:cubicBezTo>
                    <a:pt x="63" y="4"/>
                    <a:pt x="46" y="2"/>
                    <a:pt x="49" y="1"/>
                  </a:cubicBezTo>
                  <a:cubicBezTo>
                    <a:pt x="42" y="1"/>
                    <a:pt x="31" y="0"/>
                    <a:pt x="27" y="0"/>
                  </a:cubicBezTo>
                  <a:cubicBezTo>
                    <a:pt x="39" y="1"/>
                    <a:pt x="29" y="2"/>
                    <a:pt x="21" y="3"/>
                  </a:cubicBezTo>
                  <a:cubicBezTo>
                    <a:pt x="14" y="2"/>
                    <a:pt x="22" y="1"/>
                    <a:pt x="16" y="1"/>
                  </a:cubicBezTo>
                  <a:cubicBezTo>
                    <a:pt x="0" y="1"/>
                    <a:pt x="0" y="1"/>
                    <a:pt x="0" y="1"/>
                  </a:cubicBezTo>
                  <a:cubicBezTo>
                    <a:pt x="14" y="1"/>
                    <a:pt x="14" y="1"/>
                    <a:pt x="14" y="1"/>
                  </a:cubicBezTo>
                  <a:cubicBezTo>
                    <a:pt x="10" y="3"/>
                    <a:pt x="10" y="3"/>
                    <a:pt x="10" y="3"/>
                  </a:cubicBezTo>
                  <a:cubicBezTo>
                    <a:pt x="10" y="3"/>
                    <a:pt x="11" y="3"/>
                    <a:pt x="11" y="3"/>
                  </a:cubicBezTo>
                  <a:cubicBezTo>
                    <a:pt x="35" y="2"/>
                    <a:pt x="13" y="6"/>
                    <a:pt x="3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23"/>
            <p:cNvSpPr/>
            <p:nvPr/>
          </p:nvSpPr>
          <p:spPr bwMode="auto">
            <a:xfrm>
              <a:off x="4803" y="3974"/>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24"/>
            <p:cNvSpPr/>
            <p:nvPr/>
          </p:nvSpPr>
          <p:spPr bwMode="auto">
            <a:xfrm>
              <a:off x="5044" y="3981"/>
              <a:ext cx="9"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1" y="0"/>
                    <a:pt x="2"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25"/>
            <p:cNvSpPr/>
            <p:nvPr/>
          </p:nvSpPr>
          <p:spPr bwMode="auto">
            <a:xfrm>
              <a:off x="3348" y="3974"/>
              <a:ext cx="33" cy="5"/>
            </a:xfrm>
            <a:custGeom>
              <a:avLst/>
              <a:gdLst>
                <a:gd name="T0" fmla="*/ 0 w 14"/>
                <a:gd name="T1" fmla="*/ 0 h 2"/>
                <a:gd name="T2" fmla="*/ 14 w 14"/>
                <a:gd name="T3" fmla="*/ 1 h 2"/>
                <a:gd name="T4" fmla="*/ 1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cubicBezTo>
                    <a:pt x="0" y="1"/>
                    <a:pt x="14" y="2"/>
                    <a:pt x="14" y="1"/>
                  </a:cubicBezTo>
                  <a:cubicBezTo>
                    <a:pt x="10" y="0"/>
                    <a:pt x="5"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26"/>
            <p:cNvSpPr/>
            <p:nvPr/>
          </p:nvSpPr>
          <p:spPr bwMode="auto">
            <a:xfrm>
              <a:off x="5661" y="3957"/>
              <a:ext cx="12" cy="2"/>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4" y="0"/>
                    <a:pt x="2" y="0"/>
                    <a:pt x="1" y="0"/>
                  </a:cubicBezTo>
                  <a:cubicBezTo>
                    <a:pt x="0" y="0"/>
                    <a:pt x="0" y="1"/>
                    <a:pt x="0" y="1"/>
                  </a:cubicBezTo>
                  <a:cubicBezTo>
                    <a:pt x="1" y="1"/>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27"/>
            <p:cNvSpPr/>
            <p:nvPr/>
          </p:nvSpPr>
          <p:spPr bwMode="auto">
            <a:xfrm>
              <a:off x="4843" y="3959"/>
              <a:ext cx="9" cy="2"/>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1" y="0"/>
                    <a:pt x="0" y="1"/>
                    <a:pt x="0" y="1"/>
                  </a:cubicBezTo>
                  <a:cubicBezTo>
                    <a:pt x="1"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28"/>
            <p:cNvSpPr/>
            <p:nvPr/>
          </p:nvSpPr>
          <p:spPr bwMode="auto">
            <a:xfrm>
              <a:off x="5675" y="3966"/>
              <a:ext cx="40" cy="5"/>
            </a:xfrm>
            <a:custGeom>
              <a:avLst/>
              <a:gdLst>
                <a:gd name="T0" fmla="*/ 0 w 17"/>
                <a:gd name="T1" fmla="*/ 0 h 2"/>
                <a:gd name="T2" fmla="*/ 6 w 17"/>
                <a:gd name="T3" fmla="*/ 2 h 2"/>
                <a:gd name="T4" fmla="*/ 17 w 17"/>
                <a:gd name="T5" fmla="*/ 1 h 2"/>
                <a:gd name="T6" fmla="*/ 0 w 17"/>
                <a:gd name="T7" fmla="*/ 0 h 2"/>
              </a:gdLst>
              <a:ahLst/>
              <a:cxnLst>
                <a:cxn ang="0">
                  <a:pos x="T0" y="T1"/>
                </a:cxn>
                <a:cxn ang="0">
                  <a:pos x="T2" y="T3"/>
                </a:cxn>
                <a:cxn ang="0">
                  <a:pos x="T4" y="T5"/>
                </a:cxn>
                <a:cxn ang="0">
                  <a:pos x="T6" y="T7"/>
                </a:cxn>
              </a:cxnLst>
              <a:rect l="0" t="0" r="r" b="b"/>
              <a:pathLst>
                <a:path w="17" h="2">
                  <a:moveTo>
                    <a:pt x="0" y="0"/>
                  </a:moveTo>
                  <a:cubicBezTo>
                    <a:pt x="2" y="1"/>
                    <a:pt x="5" y="2"/>
                    <a:pt x="6" y="2"/>
                  </a:cubicBezTo>
                  <a:cubicBezTo>
                    <a:pt x="10" y="2"/>
                    <a:pt x="13" y="1"/>
                    <a:pt x="17" y="1"/>
                  </a:cubicBezTo>
                  <a:cubicBezTo>
                    <a:pt x="12" y="1"/>
                    <a:pt x="7"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Rectangle 429"/>
            <p:cNvSpPr>
              <a:spLocks noChangeArrowheads="1"/>
            </p:cNvSpPr>
            <p:nvPr/>
          </p:nvSpPr>
          <p:spPr bwMode="auto">
            <a:xfrm>
              <a:off x="5715" y="396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 name="Freeform 430"/>
            <p:cNvSpPr>
              <a:spLocks noEditPoints="1"/>
            </p:cNvSpPr>
            <p:nvPr/>
          </p:nvSpPr>
          <p:spPr bwMode="auto">
            <a:xfrm>
              <a:off x="936" y="3880"/>
              <a:ext cx="5534" cy="146"/>
            </a:xfrm>
            <a:custGeom>
              <a:avLst/>
              <a:gdLst>
                <a:gd name="T0" fmla="*/ 927 w 2340"/>
                <a:gd name="T1" fmla="*/ 39 h 59"/>
                <a:gd name="T2" fmla="*/ 736 w 2340"/>
                <a:gd name="T3" fmla="*/ 39 h 59"/>
                <a:gd name="T4" fmla="*/ 529 w 2340"/>
                <a:gd name="T5" fmla="*/ 40 h 59"/>
                <a:gd name="T6" fmla="*/ 327 w 2340"/>
                <a:gd name="T7" fmla="*/ 37 h 59"/>
                <a:gd name="T8" fmla="*/ 0 w 2340"/>
                <a:gd name="T9" fmla="*/ 41 h 59"/>
                <a:gd name="T10" fmla="*/ 148 w 2340"/>
                <a:gd name="T11" fmla="*/ 28 h 59"/>
                <a:gd name="T12" fmla="*/ 344 w 2340"/>
                <a:gd name="T13" fmla="*/ 26 h 59"/>
                <a:gd name="T14" fmla="*/ 504 w 2340"/>
                <a:gd name="T15" fmla="*/ 17 h 59"/>
                <a:gd name="T16" fmla="*/ 681 w 2340"/>
                <a:gd name="T17" fmla="*/ 20 h 59"/>
                <a:gd name="T18" fmla="*/ 858 w 2340"/>
                <a:gd name="T19" fmla="*/ 16 h 59"/>
                <a:gd name="T20" fmla="*/ 1058 w 2340"/>
                <a:gd name="T21" fmla="*/ 11 h 59"/>
                <a:gd name="T22" fmla="*/ 990 w 2340"/>
                <a:gd name="T23" fmla="*/ 12 h 59"/>
                <a:gd name="T24" fmla="*/ 920 w 2340"/>
                <a:gd name="T25" fmla="*/ 6 h 59"/>
                <a:gd name="T26" fmla="*/ 1099 w 2340"/>
                <a:gd name="T27" fmla="*/ 4 h 59"/>
                <a:gd name="T28" fmla="*/ 1162 w 2340"/>
                <a:gd name="T29" fmla="*/ 9 h 59"/>
                <a:gd name="T30" fmla="*/ 1281 w 2340"/>
                <a:gd name="T31" fmla="*/ 10 h 59"/>
                <a:gd name="T32" fmla="*/ 1188 w 2340"/>
                <a:gd name="T33" fmla="*/ 6 h 59"/>
                <a:gd name="T34" fmla="*/ 1393 w 2340"/>
                <a:gd name="T35" fmla="*/ 5 h 59"/>
                <a:gd name="T36" fmla="*/ 1380 w 2340"/>
                <a:gd name="T37" fmla="*/ 7 h 59"/>
                <a:gd name="T38" fmla="*/ 1433 w 2340"/>
                <a:gd name="T39" fmla="*/ 17 h 59"/>
                <a:gd name="T40" fmla="*/ 1458 w 2340"/>
                <a:gd name="T41" fmla="*/ 15 h 59"/>
                <a:gd name="T42" fmla="*/ 1566 w 2340"/>
                <a:gd name="T43" fmla="*/ 6 h 59"/>
                <a:gd name="T44" fmla="*/ 1608 w 2340"/>
                <a:gd name="T45" fmla="*/ 6 h 59"/>
                <a:gd name="T46" fmla="*/ 1647 w 2340"/>
                <a:gd name="T47" fmla="*/ 11 h 59"/>
                <a:gd name="T48" fmla="*/ 1707 w 2340"/>
                <a:gd name="T49" fmla="*/ 8 h 59"/>
                <a:gd name="T50" fmla="*/ 1753 w 2340"/>
                <a:gd name="T51" fmla="*/ 15 h 59"/>
                <a:gd name="T52" fmla="*/ 1834 w 2340"/>
                <a:gd name="T53" fmla="*/ 14 h 59"/>
                <a:gd name="T54" fmla="*/ 1860 w 2340"/>
                <a:gd name="T55" fmla="*/ 20 h 59"/>
                <a:gd name="T56" fmla="*/ 2094 w 2340"/>
                <a:gd name="T57" fmla="*/ 14 h 59"/>
                <a:gd name="T58" fmla="*/ 2124 w 2340"/>
                <a:gd name="T59" fmla="*/ 21 h 59"/>
                <a:gd name="T60" fmla="*/ 2195 w 2340"/>
                <a:gd name="T61" fmla="*/ 14 h 59"/>
                <a:gd name="T62" fmla="*/ 2286 w 2340"/>
                <a:gd name="T63" fmla="*/ 18 h 59"/>
                <a:gd name="T64" fmla="*/ 2262 w 2340"/>
                <a:gd name="T65" fmla="*/ 33 h 59"/>
                <a:gd name="T66" fmla="*/ 2208 w 2340"/>
                <a:gd name="T67" fmla="*/ 37 h 59"/>
                <a:gd name="T68" fmla="*/ 2304 w 2340"/>
                <a:gd name="T69" fmla="*/ 40 h 59"/>
                <a:gd name="T70" fmla="*/ 2212 w 2340"/>
                <a:gd name="T71" fmla="*/ 47 h 59"/>
                <a:gd name="T72" fmla="*/ 2118 w 2340"/>
                <a:gd name="T73" fmla="*/ 49 h 59"/>
                <a:gd name="T74" fmla="*/ 2013 w 2340"/>
                <a:gd name="T75" fmla="*/ 51 h 59"/>
                <a:gd name="T76" fmla="*/ 1822 w 2340"/>
                <a:gd name="T77" fmla="*/ 48 h 59"/>
                <a:gd name="T78" fmla="*/ 1539 w 2340"/>
                <a:gd name="T79" fmla="*/ 43 h 59"/>
                <a:gd name="T80" fmla="*/ 1477 w 2340"/>
                <a:gd name="T81" fmla="*/ 43 h 59"/>
                <a:gd name="T82" fmla="*/ 1371 w 2340"/>
                <a:gd name="T83" fmla="*/ 52 h 59"/>
                <a:gd name="T84" fmla="*/ 1217 w 2340"/>
                <a:gd name="T85" fmla="*/ 53 h 59"/>
                <a:gd name="T86" fmla="*/ 1154 w 2340"/>
                <a:gd name="T87" fmla="*/ 55 h 59"/>
                <a:gd name="T88" fmla="*/ 1094 w 2340"/>
                <a:gd name="T89" fmla="*/ 58 h 59"/>
                <a:gd name="T90" fmla="*/ 1024 w 2340"/>
                <a:gd name="T91" fmla="*/ 37 h 59"/>
                <a:gd name="T92" fmla="*/ 1284 w 2340"/>
                <a:gd name="T93" fmla="*/ 32 h 59"/>
                <a:gd name="T94" fmla="*/ 1104 w 2340"/>
                <a:gd name="T95" fmla="*/ 34 h 59"/>
                <a:gd name="T96" fmla="*/ 1199 w 2340"/>
                <a:gd name="T97" fmla="*/ 39 h 59"/>
                <a:gd name="T98" fmla="*/ 1868 w 2340"/>
                <a:gd name="T99" fmla="*/ 36 h 59"/>
                <a:gd name="T100" fmla="*/ 1970 w 2340"/>
                <a:gd name="T101" fmla="*/ 38 h 59"/>
                <a:gd name="T102" fmla="*/ 2012 w 2340"/>
                <a:gd name="T103" fmla="*/ 32 h 59"/>
                <a:gd name="T104" fmla="*/ 1618 w 2340"/>
                <a:gd name="T105" fmla="*/ 41 h 59"/>
                <a:gd name="T106" fmla="*/ 1631 w 2340"/>
                <a:gd name="T107" fmla="*/ 48 h 59"/>
                <a:gd name="T108" fmla="*/ 1721 w 2340"/>
                <a:gd name="T109" fmla="*/ 39 h 59"/>
                <a:gd name="T110" fmla="*/ 1836 w 2340"/>
                <a:gd name="T111" fmla="*/ 36 h 59"/>
                <a:gd name="T112" fmla="*/ 1703 w 2340"/>
                <a:gd name="T113" fmla="*/ 33 h 59"/>
                <a:gd name="T114" fmla="*/ 1574 w 2340"/>
                <a:gd name="T115" fmla="*/ 28 h 59"/>
                <a:gd name="T116" fmla="*/ 1412 w 2340"/>
                <a:gd name="T117" fmla="*/ 37 h 59"/>
                <a:gd name="T118" fmla="*/ 1315 w 2340"/>
                <a:gd name="T119" fmla="*/ 39 h 59"/>
                <a:gd name="T120" fmla="*/ 1443 w 2340"/>
                <a:gd name="T121"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40" h="59">
                  <a:moveTo>
                    <a:pt x="1011" y="38"/>
                  </a:moveTo>
                  <a:cubicBezTo>
                    <a:pt x="1010" y="38"/>
                    <a:pt x="1009" y="38"/>
                    <a:pt x="1008" y="38"/>
                  </a:cubicBezTo>
                  <a:cubicBezTo>
                    <a:pt x="1009" y="37"/>
                    <a:pt x="1009" y="37"/>
                    <a:pt x="1009" y="37"/>
                  </a:cubicBezTo>
                  <a:cubicBezTo>
                    <a:pt x="1006" y="37"/>
                    <a:pt x="1003" y="37"/>
                    <a:pt x="1000" y="37"/>
                  </a:cubicBezTo>
                  <a:cubicBezTo>
                    <a:pt x="999" y="37"/>
                    <a:pt x="997" y="37"/>
                    <a:pt x="996" y="37"/>
                  </a:cubicBezTo>
                  <a:cubicBezTo>
                    <a:pt x="997" y="37"/>
                    <a:pt x="997" y="37"/>
                    <a:pt x="997" y="37"/>
                  </a:cubicBezTo>
                  <a:cubicBezTo>
                    <a:pt x="996" y="37"/>
                    <a:pt x="995" y="37"/>
                    <a:pt x="994" y="37"/>
                  </a:cubicBezTo>
                  <a:cubicBezTo>
                    <a:pt x="987" y="38"/>
                    <a:pt x="968" y="40"/>
                    <a:pt x="962" y="41"/>
                  </a:cubicBezTo>
                  <a:cubicBezTo>
                    <a:pt x="955" y="41"/>
                    <a:pt x="946" y="42"/>
                    <a:pt x="940" y="42"/>
                  </a:cubicBezTo>
                  <a:cubicBezTo>
                    <a:pt x="946" y="42"/>
                    <a:pt x="952" y="41"/>
                    <a:pt x="950" y="40"/>
                  </a:cubicBezTo>
                  <a:cubicBezTo>
                    <a:pt x="940" y="39"/>
                    <a:pt x="935" y="36"/>
                    <a:pt x="917" y="39"/>
                  </a:cubicBezTo>
                  <a:cubicBezTo>
                    <a:pt x="927" y="39"/>
                    <a:pt x="927" y="39"/>
                    <a:pt x="927" y="39"/>
                  </a:cubicBezTo>
                  <a:cubicBezTo>
                    <a:pt x="903" y="43"/>
                    <a:pt x="903" y="43"/>
                    <a:pt x="903" y="43"/>
                  </a:cubicBezTo>
                  <a:cubicBezTo>
                    <a:pt x="895" y="41"/>
                    <a:pt x="915" y="41"/>
                    <a:pt x="919" y="39"/>
                  </a:cubicBezTo>
                  <a:cubicBezTo>
                    <a:pt x="900" y="41"/>
                    <a:pt x="885" y="36"/>
                    <a:pt x="876" y="40"/>
                  </a:cubicBezTo>
                  <a:cubicBezTo>
                    <a:pt x="875" y="38"/>
                    <a:pt x="873" y="34"/>
                    <a:pt x="861" y="35"/>
                  </a:cubicBezTo>
                  <a:cubicBezTo>
                    <a:pt x="869" y="37"/>
                    <a:pt x="853" y="36"/>
                    <a:pt x="860" y="38"/>
                  </a:cubicBezTo>
                  <a:cubicBezTo>
                    <a:pt x="856" y="40"/>
                    <a:pt x="847" y="38"/>
                    <a:pt x="846" y="39"/>
                  </a:cubicBezTo>
                  <a:cubicBezTo>
                    <a:pt x="847" y="38"/>
                    <a:pt x="847" y="38"/>
                    <a:pt x="847" y="38"/>
                  </a:cubicBezTo>
                  <a:cubicBezTo>
                    <a:pt x="826" y="35"/>
                    <a:pt x="820" y="40"/>
                    <a:pt x="811" y="42"/>
                  </a:cubicBezTo>
                  <a:cubicBezTo>
                    <a:pt x="786" y="43"/>
                    <a:pt x="774" y="41"/>
                    <a:pt x="754" y="42"/>
                  </a:cubicBezTo>
                  <a:cubicBezTo>
                    <a:pt x="753" y="40"/>
                    <a:pt x="748" y="37"/>
                    <a:pt x="740" y="37"/>
                  </a:cubicBezTo>
                  <a:cubicBezTo>
                    <a:pt x="736" y="39"/>
                    <a:pt x="717" y="39"/>
                    <a:pt x="716" y="42"/>
                  </a:cubicBezTo>
                  <a:cubicBezTo>
                    <a:pt x="730" y="43"/>
                    <a:pt x="727" y="40"/>
                    <a:pt x="736" y="39"/>
                  </a:cubicBezTo>
                  <a:cubicBezTo>
                    <a:pt x="743" y="42"/>
                    <a:pt x="737" y="42"/>
                    <a:pt x="747" y="43"/>
                  </a:cubicBezTo>
                  <a:cubicBezTo>
                    <a:pt x="739" y="42"/>
                    <a:pt x="711" y="44"/>
                    <a:pt x="702" y="42"/>
                  </a:cubicBezTo>
                  <a:cubicBezTo>
                    <a:pt x="705" y="42"/>
                    <a:pt x="705" y="42"/>
                    <a:pt x="705" y="42"/>
                  </a:cubicBezTo>
                  <a:cubicBezTo>
                    <a:pt x="691" y="40"/>
                    <a:pt x="688" y="35"/>
                    <a:pt x="665" y="38"/>
                  </a:cubicBezTo>
                  <a:cubicBezTo>
                    <a:pt x="654" y="40"/>
                    <a:pt x="654" y="40"/>
                    <a:pt x="654" y="40"/>
                  </a:cubicBezTo>
                  <a:cubicBezTo>
                    <a:pt x="654" y="39"/>
                    <a:pt x="654" y="39"/>
                    <a:pt x="655" y="39"/>
                  </a:cubicBezTo>
                  <a:cubicBezTo>
                    <a:pt x="637" y="39"/>
                    <a:pt x="641" y="36"/>
                    <a:pt x="621" y="38"/>
                  </a:cubicBezTo>
                  <a:cubicBezTo>
                    <a:pt x="623" y="38"/>
                    <a:pt x="622" y="38"/>
                    <a:pt x="624" y="37"/>
                  </a:cubicBezTo>
                  <a:cubicBezTo>
                    <a:pt x="612" y="36"/>
                    <a:pt x="601" y="39"/>
                    <a:pt x="592" y="39"/>
                  </a:cubicBezTo>
                  <a:cubicBezTo>
                    <a:pt x="587" y="37"/>
                    <a:pt x="593" y="37"/>
                    <a:pt x="596" y="36"/>
                  </a:cubicBezTo>
                  <a:cubicBezTo>
                    <a:pt x="576" y="35"/>
                    <a:pt x="554" y="39"/>
                    <a:pt x="542" y="41"/>
                  </a:cubicBezTo>
                  <a:cubicBezTo>
                    <a:pt x="529" y="40"/>
                    <a:pt x="529" y="40"/>
                    <a:pt x="529" y="40"/>
                  </a:cubicBezTo>
                  <a:cubicBezTo>
                    <a:pt x="537" y="39"/>
                    <a:pt x="546" y="37"/>
                    <a:pt x="544" y="36"/>
                  </a:cubicBezTo>
                  <a:cubicBezTo>
                    <a:pt x="537" y="36"/>
                    <a:pt x="538" y="37"/>
                    <a:pt x="528" y="37"/>
                  </a:cubicBezTo>
                  <a:cubicBezTo>
                    <a:pt x="530" y="36"/>
                    <a:pt x="534" y="34"/>
                    <a:pt x="539" y="33"/>
                  </a:cubicBezTo>
                  <a:cubicBezTo>
                    <a:pt x="518" y="31"/>
                    <a:pt x="534" y="37"/>
                    <a:pt x="519" y="33"/>
                  </a:cubicBezTo>
                  <a:cubicBezTo>
                    <a:pt x="513" y="33"/>
                    <a:pt x="509" y="35"/>
                    <a:pt x="508" y="37"/>
                  </a:cubicBezTo>
                  <a:cubicBezTo>
                    <a:pt x="496" y="35"/>
                    <a:pt x="496" y="35"/>
                    <a:pt x="496" y="35"/>
                  </a:cubicBezTo>
                  <a:cubicBezTo>
                    <a:pt x="495" y="37"/>
                    <a:pt x="480" y="37"/>
                    <a:pt x="471" y="37"/>
                  </a:cubicBezTo>
                  <a:cubicBezTo>
                    <a:pt x="469" y="38"/>
                    <a:pt x="478" y="39"/>
                    <a:pt x="482" y="38"/>
                  </a:cubicBezTo>
                  <a:cubicBezTo>
                    <a:pt x="481" y="40"/>
                    <a:pt x="471" y="40"/>
                    <a:pt x="464" y="40"/>
                  </a:cubicBezTo>
                  <a:cubicBezTo>
                    <a:pt x="462" y="37"/>
                    <a:pt x="421" y="41"/>
                    <a:pt x="429" y="36"/>
                  </a:cubicBezTo>
                  <a:cubicBezTo>
                    <a:pt x="400" y="38"/>
                    <a:pt x="358" y="38"/>
                    <a:pt x="338" y="40"/>
                  </a:cubicBezTo>
                  <a:cubicBezTo>
                    <a:pt x="332" y="39"/>
                    <a:pt x="319" y="39"/>
                    <a:pt x="327" y="37"/>
                  </a:cubicBezTo>
                  <a:cubicBezTo>
                    <a:pt x="303" y="37"/>
                    <a:pt x="291" y="41"/>
                    <a:pt x="267" y="40"/>
                  </a:cubicBezTo>
                  <a:cubicBezTo>
                    <a:pt x="265" y="39"/>
                    <a:pt x="278" y="40"/>
                    <a:pt x="277" y="38"/>
                  </a:cubicBezTo>
                  <a:cubicBezTo>
                    <a:pt x="261" y="40"/>
                    <a:pt x="249" y="37"/>
                    <a:pt x="225" y="38"/>
                  </a:cubicBezTo>
                  <a:cubicBezTo>
                    <a:pt x="229" y="38"/>
                    <a:pt x="230" y="37"/>
                    <a:pt x="231" y="36"/>
                  </a:cubicBezTo>
                  <a:cubicBezTo>
                    <a:pt x="231" y="37"/>
                    <a:pt x="221" y="38"/>
                    <a:pt x="215" y="38"/>
                  </a:cubicBezTo>
                  <a:cubicBezTo>
                    <a:pt x="211" y="38"/>
                    <a:pt x="219" y="38"/>
                    <a:pt x="217" y="37"/>
                  </a:cubicBezTo>
                  <a:cubicBezTo>
                    <a:pt x="171" y="36"/>
                    <a:pt x="136" y="41"/>
                    <a:pt x="90" y="41"/>
                  </a:cubicBezTo>
                  <a:cubicBezTo>
                    <a:pt x="103" y="41"/>
                    <a:pt x="108" y="38"/>
                    <a:pt x="108" y="37"/>
                  </a:cubicBezTo>
                  <a:cubicBezTo>
                    <a:pt x="95" y="37"/>
                    <a:pt x="95" y="37"/>
                    <a:pt x="95" y="37"/>
                  </a:cubicBezTo>
                  <a:cubicBezTo>
                    <a:pt x="90" y="38"/>
                    <a:pt x="80" y="38"/>
                    <a:pt x="72" y="39"/>
                  </a:cubicBezTo>
                  <a:cubicBezTo>
                    <a:pt x="71" y="39"/>
                    <a:pt x="67" y="38"/>
                    <a:pt x="71" y="38"/>
                  </a:cubicBezTo>
                  <a:cubicBezTo>
                    <a:pt x="46" y="35"/>
                    <a:pt x="32" y="42"/>
                    <a:pt x="0" y="41"/>
                  </a:cubicBezTo>
                  <a:cubicBezTo>
                    <a:pt x="38" y="36"/>
                    <a:pt x="38" y="36"/>
                    <a:pt x="38" y="36"/>
                  </a:cubicBezTo>
                  <a:cubicBezTo>
                    <a:pt x="29" y="34"/>
                    <a:pt x="29" y="34"/>
                    <a:pt x="29" y="34"/>
                  </a:cubicBezTo>
                  <a:cubicBezTo>
                    <a:pt x="45" y="32"/>
                    <a:pt x="45" y="32"/>
                    <a:pt x="45" y="32"/>
                  </a:cubicBezTo>
                  <a:cubicBezTo>
                    <a:pt x="35" y="30"/>
                    <a:pt x="27" y="33"/>
                    <a:pt x="26" y="32"/>
                  </a:cubicBezTo>
                  <a:cubicBezTo>
                    <a:pt x="28" y="31"/>
                    <a:pt x="33" y="31"/>
                    <a:pt x="33" y="30"/>
                  </a:cubicBezTo>
                  <a:cubicBezTo>
                    <a:pt x="23" y="29"/>
                    <a:pt x="23" y="31"/>
                    <a:pt x="16" y="31"/>
                  </a:cubicBezTo>
                  <a:cubicBezTo>
                    <a:pt x="34" y="27"/>
                    <a:pt x="71" y="27"/>
                    <a:pt x="91" y="26"/>
                  </a:cubicBezTo>
                  <a:cubicBezTo>
                    <a:pt x="94" y="26"/>
                    <a:pt x="89" y="27"/>
                    <a:pt x="88" y="28"/>
                  </a:cubicBezTo>
                  <a:cubicBezTo>
                    <a:pt x="96" y="28"/>
                    <a:pt x="101" y="29"/>
                    <a:pt x="111" y="28"/>
                  </a:cubicBezTo>
                  <a:cubicBezTo>
                    <a:pt x="118" y="26"/>
                    <a:pt x="106" y="27"/>
                    <a:pt x="101" y="27"/>
                  </a:cubicBezTo>
                  <a:cubicBezTo>
                    <a:pt x="102" y="25"/>
                    <a:pt x="105" y="25"/>
                    <a:pt x="110" y="25"/>
                  </a:cubicBezTo>
                  <a:cubicBezTo>
                    <a:pt x="111" y="27"/>
                    <a:pt x="141" y="26"/>
                    <a:pt x="148" y="28"/>
                  </a:cubicBezTo>
                  <a:cubicBezTo>
                    <a:pt x="178" y="28"/>
                    <a:pt x="143" y="23"/>
                    <a:pt x="173" y="24"/>
                  </a:cubicBezTo>
                  <a:cubicBezTo>
                    <a:pt x="181" y="26"/>
                    <a:pt x="181" y="26"/>
                    <a:pt x="181" y="26"/>
                  </a:cubicBezTo>
                  <a:cubicBezTo>
                    <a:pt x="198" y="24"/>
                    <a:pt x="220" y="23"/>
                    <a:pt x="240" y="23"/>
                  </a:cubicBezTo>
                  <a:cubicBezTo>
                    <a:pt x="236" y="23"/>
                    <a:pt x="236" y="23"/>
                    <a:pt x="236" y="23"/>
                  </a:cubicBezTo>
                  <a:cubicBezTo>
                    <a:pt x="233" y="24"/>
                    <a:pt x="237" y="25"/>
                    <a:pt x="239" y="25"/>
                  </a:cubicBezTo>
                  <a:cubicBezTo>
                    <a:pt x="254" y="26"/>
                    <a:pt x="267" y="24"/>
                    <a:pt x="276" y="26"/>
                  </a:cubicBezTo>
                  <a:cubicBezTo>
                    <a:pt x="292" y="24"/>
                    <a:pt x="320" y="22"/>
                    <a:pt x="339" y="21"/>
                  </a:cubicBezTo>
                  <a:cubicBezTo>
                    <a:pt x="344" y="24"/>
                    <a:pt x="314" y="23"/>
                    <a:pt x="306" y="25"/>
                  </a:cubicBezTo>
                  <a:cubicBezTo>
                    <a:pt x="324" y="25"/>
                    <a:pt x="324" y="25"/>
                    <a:pt x="324" y="25"/>
                  </a:cubicBezTo>
                  <a:cubicBezTo>
                    <a:pt x="313" y="25"/>
                    <a:pt x="309" y="26"/>
                    <a:pt x="302" y="28"/>
                  </a:cubicBezTo>
                  <a:cubicBezTo>
                    <a:pt x="317" y="28"/>
                    <a:pt x="322" y="26"/>
                    <a:pt x="337" y="25"/>
                  </a:cubicBezTo>
                  <a:cubicBezTo>
                    <a:pt x="336" y="26"/>
                    <a:pt x="337" y="26"/>
                    <a:pt x="344" y="26"/>
                  </a:cubicBezTo>
                  <a:cubicBezTo>
                    <a:pt x="346" y="24"/>
                    <a:pt x="346" y="24"/>
                    <a:pt x="346" y="24"/>
                  </a:cubicBezTo>
                  <a:cubicBezTo>
                    <a:pt x="346" y="24"/>
                    <a:pt x="347" y="25"/>
                    <a:pt x="349" y="25"/>
                  </a:cubicBezTo>
                  <a:cubicBezTo>
                    <a:pt x="374" y="24"/>
                    <a:pt x="374" y="24"/>
                    <a:pt x="374" y="24"/>
                  </a:cubicBezTo>
                  <a:cubicBezTo>
                    <a:pt x="369" y="23"/>
                    <a:pt x="369" y="21"/>
                    <a:pt x="362" y="21"/>
                  </a:cubicBezTo>
                  <a:cubicBezTo>
                    <a:pt x="364" y="22"/>
                    <a:pt x="359" y="22"/>
                    <a:pt x="352" y="22"/>
                  </a:cubicBezTo>
                  <a:cubicBezTo>
                    <a:pt x="358" y="21"/>
                    <a:pt x="346" y="21"/>
                    <a:pt x="346" y="20"/>
                  </a:cubicBezTo>
                  <a:cubicBezTo>
                    <a:pt x="359" y="20"/>
                    <a:pt x="375" y="20"/>
                    <a:pt x="384" y="19"/>
                  </a:cubicBezTo>
                  <a:cubicBezTo>
                    <a:pt x="387" y="21"/>
                    <a:pt x="387" y="21"/>
                    <a:pt x="387" y="21"/>
                  </a:cubicBezTo>
                  <a:cubicBezTo>
                    <a:pt x="400" y="22"/>
                    <a:pt x="413" y="21"/>
                    <a:pt x="421" y="21"/>
                  </a:cubicBezTo>
                  <a:cubicBezTo>
                    <a:pt x="419" y="22"/>
                    <a:pt x="419" y="22"/>
                    <a:pt x="419" y="22"/>
                  </a:cubicBezTo>
                  <a:cubicBezTo>
                    <a:pt x="434" y="23"/>
                    <a:pt x="449" y="22"/>
                    <a:pt x="462" y="23"/>
                  </a:cubicBezTo>
                  <a:cubicBezTo>
                    <a:pt x="476" y="21"/>
                    <a:pt x="493" y="20"/>
                    <a:pt x="504" y="17"/>
                  </a:cubicBezTo>
                  <a:cubicBezTo>
                    <a:pt x="509" y="15"/>
                    <a:pt x="543" y="20"/>
                    <a:pt x="558" y="17"/>
                  </a:cubicBezTo>
                  <a:cubicBezTo>
                    <a:pt x="559" y="17"/>
                    <a:pt x="548" y="19"/>
                    <a:pt x="543" y="20"/>
                  </a:cubicBezTo>
                  <a:cubicBezTo>
                    <a:pt x="553" y="20"/>
                    <a:pt x="561" y="17"/>
                    <a:pt x="564" y="20"/>
                  </a:cubicBezTo>
                  <a:cubicBezTo>
                    <a:pt x="541" y="19"/>
                    <a:pt x="565" y="22"/>
                    <a:pt x="555" y="22"/>
                  </a:cubicBezTo>
                  <a:cubicBezTo>
                    <a:pt x="566" y="22"/>
                    <a:pt x="577" y="22"/>
                    <a:pt x="582" y="21"/>
                  </a:cubicBezTo>
                  <a:cubicBezTo>
                    <a:pt x="565" y="21"/>
                    <a:pt x="588" y="18"/>
                    <a:pt x="571" y="19"/>
                  </a:cubicBezTo>
                  <a:cubicBezTo>
                    <a:pt x="584" y="17"/>
                    <a:pt x="603" y="16"/>
                    <a:pt x="619" y="17"/>
                  </a:cubicBezTo>
                  <a:cubicBezTo>
                    <a:pt x="618" y="18"/>
                    <a:pt x="620" y="18"/>
                    <a:pt x="626" y="18"/>
                  </a:cubicBezTo>
                  <a:cubicBezTo>
                    <a:pt x="631" y="17"/>
                    <a:pt x="631" y="17"/>
                    <a:pt x="631" y="17"/>
                  </a:cubicBezTo>
                  <a:cubicBezTo>
                    <a:pt x="639" y="17"/>
                    <a:pt x="617" y="19"/>
                    <a:pt x="632" y="19"/>
                  </a:cubicBezTo>
                  <a:cubicBezTo>
                    <a:pt x="647" y="17"/>
                    <a:pt x="679" y="21"/>
                    <a:pt x="686" y="16"/>
                  </a:cubicBezTo>
                  <a:cubicBezTo>
                    <a:pt x="697" y="18"/>
                    <a:pt x="663" y="18"/>
                    <a:pt x="681" y="20"/>
                  </a:cubicBezTo>
                  <a:cubicBezTo>
                    <a:pt x="670" y="22"/>
                    <a:pt x="656" y="20"/>
                    <a:pt x="653" y="22"/>
                  </a:cubicBezTo>
                  <a:cubicBezTo>
                    <a:pt x="663" y="22"/>
                    <a:pt x="656" y="24"/>
                    <a:pt x="663" y="24"/>
                  </a:cubicBezTo>
                  <a:cubicBezTo>
                    <a:pt x="674" y="23"/>
                    <a:pt x="674" y="23"/>
                    <a:pt x="674" y="23"/>
                  </a:cubicBezTo>
                  <a:cubicBezTo>
                    <a:pt x="672" y="23"/>
                    <a:pt x="672" y="23"/>
                    <a:pt x="672" y="23"/>
                  </a:cubicBezTo>
                  <a:cubicBezTo>
                    <a:pt x="691" y="21"/>
                    <a:pt x="721" y="22"/>
                    <a:pt x="746" y="21"/>
                  </a:cubicBezTo>
                  <a:cubicBezTo>
                    <a:pt x="766" y="19"/>
                    <a:pt x="780" y="15"/>
                    <a:pt x="805" y="16"/>
                  </a:cubicBezTo>
                  <a:cubicBezTo>
                    <a:pt x="798" y="17"/>
                    <a:pt x="826" y="17"/>
                    <a:pt x="810" y="20"/>
                  </a:cubicBezTo>
                  <a:cubicBezTo>
                    <a:pt x="822" y="21"/>
                    <a:pt x="833" y="19"/>
                    <a:pt x="833" y="18"/>
                  </a:cubicBezTo>
                  <a:cubicBezTo>
                    <a:pt x="823" y="18"/>
                    <a:pt x="830" y="18"/>
                    <a:pt x="821" y="17"/>
                  </a:cubicBezTo>
                  <a:cubicBezTo>
                    <a:pt x="827" y="16"/>
                    <a:pt x="840" y="16"/>
                    <a:pt x="846" y="17"/>
                  </a:cubicBezTo>
                  <a:cubicBezTo>
                    <a:pt x="843" y="17"/>
                    <a:pt x="844" y="17"/>
                    <a:pt x="843" y="18"/>
                  </a:cubicBezTo>
                  <a:cubicBezTo>
                    <a:pt x="855" y="18"/>
                    <a:pt x="849" y="16"/>
                    <a:pt x="858" y="16"/>
                  </a:cubicBezTo>
                  <a:cubicBezTo>
                    <a:pt x="861" y="18"/>
                    <a:pt x="877" y="16"/>
                    <a:pt x="885" y="17"/>
                  </a:cubicBezTo>
                  <a:cubicBezTo>
                    <a:pt x="897" y="15"/>
                    <a:pt x="897" y="15"/>
                    <a:pt x="897" y="15"/>
                  </a:cubicBezTo>
                  <a:cubicBezTo>
                    <a:pt x="890" y="16"/>
                    <a:pt x="908" y="15"/>
                    <a:pt x="909" y="17"/>
                  </a:cubicBezTo>
                  <a:cubicBezTo>
                    <a:pt x="918" y="16"/>
                    <a:pt x="925" y="14"/>
                    <a:pt x="937" y="14"/>
                  </a:cubicBezTo>
                  <a:cubicBezTo>
                    <a:pt x="932" y="15"/>
                    <a:pt x="949" y="15"/>
                    <a:pt x="949" y="17"/>
                  </a:cubicBezTo>
                  <a:cubicBezTo>
                    <a:pt x="970" y="19"/>
                    <a:pt x="985" y="12"/>
                    <a:pt x="1005" y="15"/>
                  </a:cubicBezTo>
                  <a:cubicBezTo>
                    <a:pt x="1004" y="15"/>
                    <a:pt x="1000" y="16"/>
                    <a:pt x="1006" y="17"/>
                  </a:cubicBezTo>
                  <a:cubicBezTo>
                    <a:pt x="1011" y="16"/>
                    <a:pt x="1019" y="16"/>
                    <a:pt x="1024" y="16"/>
                  </a:cubicBezTo>
                  <a:cubicBezTo>
                    <a:pt x="1024" y="16"/>
                    <a:pt x="1024" y="16"/>
                    <a:pt x="1024" y="16"/>
                  </a:cubicBezTo>
                  <a:cubicBezTo>
                    <a:pt x="1024" y="16"/>
                    <a:pt x="1024" y="16"/>
                    <a:pt x="1024" y="16"/>
                  </a:cubicBezTo>
                  <a:cubicBezTo>
                    <a:pt x="1027" y="16"/>
                    <a:pt x="1028" y="16"/>
                    <a:pt x="1028" y="16"/>
                  </a:cubicBezTo>
                  <a:cubicBezTo>
                    <a:pt x="1037" y="14"/>
                    <a:pt x="1041" y="12"/>
                    <a:pt x="1058" y="11"/>
                  </a:cubicBezTo>
                  <a:cubicBezTo>
                    <a:pt x="1057" y="9"/>
                    <a:pt x="1043" y="10"/>
                    <a:pt x="1037" y="10"/>
                  </a:cubicBezTo>
                  <a:cubicBezTo>
                    <a:pt x="1031" y="12"/>
                    <a:pt x="1031" y="12"/>
                    <a:pt x="1031" y="12"/>
                  </a:cubicBezTo>
                  <a:cubicBezTo>
                    <a:pt x="1026" y="9"/>
                    <a:pt x="1016" y="13"/>
                    <a:pt x="1012" y="12"/>
                  </a:cubicBezTo>
                  <a:cubicBezTo>
                    <a:pt x="1022" y="8"/>
                    <a:pt x="1051" y="9"/>
                    <a:pt x="1069" y="7"/>
                  </a:cubicBezTo>
                  <a:cubicBezTo>
                    <a:pt x="1058" y="4"/>
                    <a:pt x="1035" y="4"/>
                    <a:pt x="1015" y="4"/>
                  </a:cubicBezTo>
                  <a:cubicBezTo>
                    <a:pt x="1024" y="5"/>
                    <a:pt x="1024" y="5"/>
                    <a:pt x="1024" y="5"/>
                  </a:cubicBezTo>
                  <a:cubicBezTo>
                    <a:pt x="1013" y="5"/>
                    <a:pt x="1013" y="5"/>
                    <a:pt x="1013" y="5"/>
                  </a:cubicBezTo>
                  <a:cubicBezTo>
                    <a:pt x="1023" y="7"/>
                    <a:pt x="1023" y="7"/>
                    <a:pt x="1023" y="7"/>
                  </a:cubicBezTo>
                  <a:cubicBezTo>
                    <a:pt x="1013" y="7"/>
                    <a:pt x="1005" y="8"/>
                    <a:pt x="995" y="7"/>
                  </a:cubicBezTo>
                  <a:cubicBezTo>
                    <a:pt x="1006" y="7"/>
                    <a:pt x="1010" y="10"/>
                    <a:pt x="1004" y="10"/>
                  </a:cubicBezTo>
                  <a:cubicBezTo>
                    <a:pt x="992" y="8"/>
                    <a:pt x="992" y="11"/>
                    <a:pt x="983" y="11"/>
                  </a:cubicBezTo>
                  <a:cubicBezTo>
                    <a:pt x="988" y="11"/>
                    <a:pt x="994" y="11"/>
                    <a:pt x="990" y="12"/>
                  </a:cubicBezTo>
                  <a:cubicBezTo>
                    <a:pt x="972" y="10"/>
                    <a:pt x="967" y="11"/>
                    <a:pt x="951" y="9"/>
                  </a:cubicBezTo>
                  <a:cubicBezTo>
                    <a:pt x="953" y="12"/>
                    <a:pt x="931" y="9"/>
                    <a:pt x="928" y="12"/>
                  </a:cubicBezTo>
                  <a:cubicBezTo>
                    <a:pt x="936" y="12"/>
                    <a:pt x="936" y="12"/>
                    <a:pt x="936" y="12"/>
                  </a:cubicBezTo>
                  <a:cubicBezTo>
                    <a:pt x="920" y="14"/>
                    <a:pt x="920" y="14"/>
                    <a:pt x="920" y="14"/>
                  </a:cubicBezTo>
                  <a:cubicBezTo>
                    <a:pt x="905" y="11"/>
                    <a:pt x="933" y="11"/>
                    <a:pt x="911" y="9"/>
                  </a:cubicBezTo>
                  <a:cubicBezTo>
                    <a:pt x="890" y="9"/>
                    <a:pt x="890" y="13"/>
                    <a:pt x="874" y="13"/>
                  </a:cubicBezTo>
                  <a:cubicBezTo>
                    <a:pt x="879" y="11"/>
                    <a:pt x="892" y="9"/>
                    <a:pt x="905" y="9"/>
                  </a:cubicBezTo>
                  <a:cubicBezTo>
                    <a:pt x="898" y="8"/>
                    <a:pt x="898" y="8"/>
                    <a:pt x="898" y="8"/>
                  </a:cubicBezTo>
                  <a:cubicBezTo>
                    <a:pt x="902" y="7"/>
                    <a:pt x="920" y="7"/>
                    <a:pt x="929" y="8"/>
                  </a:cubicBezTo>
                  <a:cubicBezTo>
                    <a:pt x="914" y="10"/>
                    <a:pt x="936" y="8"/>
                    <a:pt x="943" y="10"/>
                  </a:cubicBezTo>
                  <a:cubicBezTo>
                    <a:pt x="944" y="8"/>
                    <a:pt x="935" y="8"/>
                    <a:pt x="946" y="7"/>
                  </a:cubicBezTo>
                  <a:cubicBezTo>
                    <a:pt x="935" y="7"/>
                    <a:pt x="934" y="7"/>
                    <a:pt x="920" y="6"/>
                  </a:cubicBezTo>
                  <a:cubicBezTo>
                    <a:pt x="949" y="7"/>
                    <a:pt x="946" y="0"/>
                    <a:pt x="972" y="2"/>
                  </a:cubicBezTo>
                  <a:cubicBezTo>
                    <a:pt x="960" y="2"/>
                    <a:pt x="976" y="4"/>
                    <a:pt x="978" y="5"/>
                  </a:cubicBezTo>
                  <a:cubicBezTo>
                    <a:pt x="983" y="5"/>
                    <a:pt x="994" y="4"/>
                    <a:pt x="999" y="4"/>
                  </a:cubicBezTo>
                  <a:cubicBezTo>
                    <a:pt x="995" y="1"/>
                    <a:pt x="995" y="1"/>
                    <a:pt x="995" y="1"/>
                  </a:cubicBezTo>
                  <a:cubicBezTo>
                    <a:pt x="1010" y="0"/>
                    <a:pt x="1015" y="6"/>
                    <a:pt x="1032" y="3"/>
                  </a:cubicBezTo>
                  <a:cubicBezTo>
                    <a:pt x="1034" y="1"/>
                    <a:pt x="1017" y="2"/>
                    <a:pt x="1020" y="2"/>
                  </a:cubicBezTo>
                  <a:cubicBezTo>
                    <a:pt x="1044" y="0"/>
                    <a:pt x="1052" y="5"/>
                    <a:pt x="1073" y="7"/>
                  </a:cubicBezTo>
                  <a:cubicBezTo>
                    <a:pt x="1074" y="6"/>
                    <a:pt x="1074" y="4"/>
                    <a:pt x="1081" y="3"/>
                  </a:cubicBezTo>
                  <a:cubicBezTo>
                    <a:pt x="1079" y="5"/>
                    <a:pt x="1084" y="5"/>
                    <a:pt x="1076" y="7"/>
                  </a:cubicBezTo>
                  <a:cubicBezTo>
                    <a:pt x="1083" y="7"/>
                    <a:pt x="1091" y="6"/>
                    <a:pt x="1098" y="5"/>
                  </a:cubicBezTo>
                  <a:cubicBezTo>
                    <a:pt x="1083" y="4"/>
                    <a:pt x="1104" y="3"/>
                    <a:pt x="1106" y="2"/>
                  </a:cubicBezTo>
                  <a:cubicBezTo>
                    <a:pt x="1114" y="2"/>
                    <a:pt x="1104" y="4"/>
                    <a:pt x="1099" y="4"/>
                  </a:cubicBezTo>
                  <a:cubicBezTo>
                    <a:pt x="1105" y="5"/>
                    <a:pt x="1113" y="7"/>
                    <a:pt x="1116" y="5"/>
                  </a:cubicBezTo>
                  <a:cubicBezTo>
                    <a:pt x="1116" y="6"/>
                    <a:pt x="1099" y="9"/>
                    <a:pt x="1088" y="10"/>
                  </a:cubicBezTo>
                  <a:cubicBezTo>
                    <a:pt x="1095" y="10"/>
                    <a:pt x="1095" y="10"/>
                    <a:pt x="1095" y="10"/>
                  </a:cubicBezTo>
                  <a:cubicBezTo>
                    <a:pt x="1090" y="11"/>
                    <a:pt x="1089" y="10"/>
                    <a:pt x="1082" y="10"/>
                  </a:cubicBezTo>
                  <a:cubicBezTo>
                    <a:pt x="1089" y="11"/>
                    <a:pt x="1088" y="13"/>
                    <a:pt x="1087" y="14"/>
                  </a:cubicBezTo>
                  <a:cubicBezTo>
                    <a:pt x="1086" y="14"/>
                    <a:pt x="1087" y="14"/>
                    <a:pt x="1086" y="13"/>
                  </a:cubicBezTo>
                  <a:cubicBezTo>
                    <a:pt x="1080" y="13"/>
                    <a:pt x="1076" y="14"/>
                    <a:pt x="1077" y="14"/>
                  </a:cubicBezTo>
                  <a:cubicBezTo>
                    <a:pt x="1072" y="17"/>
                    <a:pt x="1085" y="16"/>
                    <a:pt x="1089" y="17"/>
                  </a:cubicBezTo>
                  <a:cubicBezTo>
                    <a:pt x="1093" y="17"/>
                    <a:pt x="1096" y="17"/>
                    <a:pt x="1099" y="17"/>
                  </a:cubicBezTo>
                  <a:cubicBezTo>
                    <a:pt x="1130" y="9"/>
                    <a:pt x="1130" y="9"/>
                    <a:pt x="1130" y="9"/>
                  </a:cubicBezTo>
                  <a:cubicBezTo>
                    <a:pt x="1143" y="8"/>
                    <a:pt x="1150" y="10"/>
                    <a:pt x="1160" y="11"/>
                  </a:cubicBezTo>
                  <a:cubicBezTo>
                    <a:pt x="1162" y="9"/>
                    <a:pt x="1162" y="9"/>
                    <a:pt x="1162" y="9"/>
                  </a:cubicBezTo>
                  <a:cubicBezTo>
                    <a:pt x="1174" y="9"/>
                    <a:pt x="1185" y="10"/>
                    <a:pt x="1178" y="13"/>
                  </a:cubicBezTo>
                  <a:cubicBezTo>
                    <a:pt x="1177" y="12"/>
                    <a:pt x="1176" y="12"/>
                    <a:pt x="1173" y="12"/>
                  </a:cubicBezTo>
                  <a:cubicBezTo>
                    <a:pt x="1173" y="12"/>
                    <a:pt x="1172" y="12"/>
                    <a:pt x="1171" y="13"/>
                  </a:cubicBezTo>
                  <a:cubicBezTo>
                    <a:pt x="1171" y="13"/>
                    <a:pt x="1171" y="13"/>
                    <a:pt x="1171" y="13"/>
                  </a:cubicBezTo>
                  <a:cubicBezTo>
                    <a:pt x="1183" y="12"/>
                    <a:pt x="1191" y="12"/>
                    <a:pt x="1192" y="12"/>
                  </a:cubicBezTo>
                  <a:cubicBezTo>
                    <a:pt x="1171" y="15"/>
                    <a:pt x="1191" y="15"/>
                    <a:pt x="1187" y="19"/>
                  </a:cubicBezTo>
                  <a:cubicBezTo>
                    <a:pt x="1209" y="18"/>
                    <a:pt x="1209" y="18"/>
                    <a:pt x="1209" y="18"/>
                  </a:cubicBezTo>
                  <a:cubicBezTo>
                    <a:pt x="1196" y="17"/>
                    <a:pt x="1208" y="16"/>
                    <a:pt x="1213" y="16"/>
                  </a:cubicBezTo>
                  <a:cubicBezTo>
                    <a:pt x="1214" y="17"/>
                    <a:pt x="1230" y="16"/>
                    <a:pt x="1238" y="16"/>
                  </a:cubicBezTo>
                  <a:cubicBezTo>
                    <a:pt x="1237" y="16"/>
                    <a:pt x="1237" y="16"/>
                    <a:pt x="1237" y="16"/>
                  </a:cubicBezTo>
                  <a:cubicBezTo>
                    <a:pt x="1244" y="17"/>
                    <a:pt x="1256" y="17"/>
                    <a:pt x="1265" y="16"/>
                  </a:cubicBezTo>
                  <a:cubicBezTo>
                    <a:pt x="1265" y="15"/>
                    <a:pt x="1276" y="12"/>
                    <a:pt x="1281" y="10"/>
                  </a:cubicBezTo>
                  <a:cubicBezTo>
                    <a:pt x="1266" y="10"/>
                    <a:pt x="1275" y="9"/>
                    <a:pt x="1274" y="8"/>
                  </a:cubicBezTo>
                  <a:cubicBezTo>
                    <a:pt x="1276" y="8"/>
                    <a:pt x="1278" y="8"/>
                    <a:pt x="1279" y="8"/>
                  </a:cubicBezTo>
                  <a:cubicBezTo>
                    <a:pt x="1281" y="7"/>
                    <a:pt x="1276" y="7"/>
                    <a:pt x="1275" y="6"/>
                  </a:cubicBezTo>
                  <a:cubicBezTo>
                    <a:pt x="1259" y="7"/>
                    <a:pt x="1243" y="7"/>
                    <a:pt x="1237" y="10"/>
                  </a:cubicBezTo>
                  <a:cubicBezTo>
                    <a:pt x="1242" y="11"/>
                    <a:pt x="1245" y="9"/>
                    <a:pt x="1250" y="10"/>
                  </a:cubicBezTo>
                  <a:cubicBezTo>
                    <a:pt x="1243" y="12"/>
                    <a:pt x="1232" y="11"/>
                    <a:pt x="1219" y="11"/>
                  </a:cubicBezTo>
                  <a:cubicBezTo>
                    <a:pt x="1215" y="9"/>
                    <a:pt x="1215" y="9"/>
                    <a:pt x="1215" y="9"/>
                  </a:cubicBezTo>
                  <a:cubicBezTo>
                    <a:pt x="1202" y="10"/>
                    <a:pt x="1202" y="10"/>
                    <a:pt x="1202" y="10"/>
                  </a:cubicBezTo>
                  <a:cubicBezTo>
                    <a:pt x="1207" y="9"/>
                    <a:pt x="1204" y="8"/>
                    <a:pt x="1218" y="7"/>
                  </a:cubicBezTo>
                  <a:cubicBezTo>
                    <a:pt x="1216" y="6"/>
                    <a:pt x="1204" y="8"/>
                    <a:pt x="1196" y="7"/>
                  </a:cubicBezTo>
                  <a:cubicBezTo>
                    <a:pt x="1191" y="9"/>
                    <a:pt x="1191" y="9"/>
                    <a:pt x="1191" y="9"/>
                  </a:cubicBezTo>
                  <a:cubicBezTo>
                    <a:pt x="1193" y="8"/>
                    <a:pt x="1175" y="8"/>
                    <a:pt x="1188" y="6"/>
                  </a:cubicBezTo>
                  <a:cubicBezTo>
                    <a:pt x="1209" y="5"/>
                    <a:pt x="1209" y="5"/>
                    <a:pt x="1209" y="5"/>
                  </a:cubicBezTo>
                  <a:cubicBezTo>
                    <a:pt x="1203" y="3"/>
                    <a:pt x="1203" y="3"/>
                    <a:pt x="1203" y="3"/>
                  </a:cubicBezTo>
                  <a:cubicBezTo>
                    <a:pt x="1221" y="3"/>
                    <a:pt x="1221" y="3"/>
                    <a:pt x="1221" y="3"/>
                  </a:cubicBezTo>
                  <a:cubicBezTo>
                    <a:pt x="1216" y="4"/>
                    <a:pt x="1216" y="4"/>
                    <a:pt x="1216" y="4"/>
                  </a:cubicBezTo>
                  <a:cubicBezTo>
                    <a:pt x="1245" y="2"/>
                    <a:pt x="1225" y="8"/>
                    <a:pt x="1254" y="6"/>
                  </a:cubicBezTo>
                  <a:cubicBezTo>
                    <a:pt x="1263" y="3"/>
                    <a:pt x="1272" y="3"/>
                    <a:pt x="1290" y="3"/>
                  </a:cubicBezTo>
                  <a:cubicBezTo>
                    <a:pt x="1277" y="4"/>
                    <a:pt x="1289" y="5"/>
                    <a:pt x="1284" y="7"/>
                  </a:cubicBezTo>
                  <a:cubicBezTo>
                    <a:pt x="1297" y="8"/>
                    <a:pt x="1301" y="6"/>
                    <a:pt x="1308" y="5"/>
                  </a:cubicBezTo>
                  <a:cubicBezTo>
                    <a:pt x="1311" y="6"/>
                    <a:pt x="1314" y="7"/>
                    <a:pt x="1302" y="7"/>
                  </a:cubicBezTo>
                  <a:cubicBezTo>
                    <a:pt x="1301" y="10"/>
                    <a:pt x="1317" y="6"/>
                    <a:pt x="1318" y="9"/>
                  </a:cubicBezTo>
                  <a:cubicBezTo>
                    <a:pt x="1357" y="9"/>
                    <a:pt x="1349" y="0"/>
                    <a:pt x="1394" y="3"/>
                  </a:cubicBezTo>
                  <a:cubicBezTo>
                    <a:pt x="1393" y="5"/>
                    <a:pt x="1393" y="5"/>
                    <a:pt x="1393" y="5"/>
                  </a:cubicBezTo>
                  <a:cubicBezTo>
                    <a:pt x="1421" y="3"/>
                    <a:pt x="1438" y="5"/>
                    <a:pt x="1464" y="4"/>
                  </a:cubicBezTo>
                  <a:cubicBezTo>
                    <a:pt x="1485" y="7"/>
                    <a:pt x="1485" y="7"/>
                    <a:pt x="1485" y="7"/>
                  </a:cubicBezTo>
                  <a:cubicBezTo>
                    <a:pt x="1480" y="7"/>
                    <a:pt x="1468" y="9"/>
                    <a:pt x="1474" y="11"/>
                  </a:cubicBezTo>
                  <a:cubicBezTo>
                    <a:pt x="1463" y="8"/>
                    <a:pt x="1453" y="9"/>
                    <a:pt x="1442" y="7"/>
                  </a:cubicBezTo>
                  <a:cubicBezTo>
                    <a:pt x="1441" y="8"/>
                    <a:pt x="1445" y="9"/>
                    <a:pt x="1447" y="9"/>
                  </a:cubicBezTo>
                  <a:cubicBezTo>
                    <a:pt x="1440" y="9"/>
                    <a:pt x="1437" y="8"/>
                    <a:pt x="1428" y="8"/>
                  </a:cubicBezTo>
                  <a:cubicBezTo>
                    <a:pt x="1429" y="9"/>
                    <a:pt x="1438" y="10"/>
                    <a:pt x="1431" y="10"/>
                  </a:cubicBezTo>
                  <a:cubicBezTo>
                    <a:pt x="1419" y="8"/>
                    <a:pt x="1419" y="8"/>
                    <a:pt x="1419" y="8"/>
                  </a:cubicBezTo>
                  <a:cubicBezTo>
                    <a:pt x="1404" y="9"/>
                    <a:pt x="1412" y="13"/>
                    <a:pt x="1393" y="12"/>
                  </a:cubicBezTo>
                  <a:cubicBezTo>
                    <a:pt x="1396" y="10"/>
                    <a:pt x="1403" y="8"/>
                    <a:pt x="1411" y="7"/>
                  </a:cubicBezTo>
                  <a:cubicBezTo>
                    <a:pt x="1402" y="7"/>
                    <a:pt x="1422" y="6"/>
                    <a:pt x="1414" y="5"/>
                  </a:cubicBezTo>
                  <a:cubicBezTo>
                    <a:pt x="1402" y="8"/>
                    <a:pt x="1396" y="6"/>
                    <a:pt x="1380" y="7"/>
                  </a:cubicBezTo>
                  <a:cubicBezTo>
                    <a:pt x="1382" y="7"/>
                    <a:pt x="1382" y="6"/>
                    <a:pt x="1386" y="6"/>
                  </a:cubicBezTo>
                  <a:cubicBezTo>
                    <a:pt x="1363" y="5"/>
                    <a:pt x="1363" y="5"/>
                    <a:pt x="1363" y="5"/>
                  </a:cubicBezTo>
                  <a:cubicBezTo>
                    <a:pt x="1368" y="7"/>
                    <a:pt x="1343" y="7"/>
                    <a:pt x="1345" y="9"/>
                  </a:cubicBezTo>
                  <a:cubicBezTo>
                    <a:pt x="1370" y="10"/>
                    <a:pt x="1363" y="9"/>
                    <a:pt x="1392" y="10"/>
                  </a:cubicBezTo>
                  <a:cubicBezTo>
                    <a:pt x="1384" y="10"/>
                    <a:pt x="1373" y="13"/>
                    <a:pt x="1368" y="15"/>
                  </a:cubicBezTo>
                  <a:cubicBezTo>
                    <a:pt x="1368" y="15"/>
                    <a:pt x="1368" y="15"/>
                    <a:pt x="1367" y="15"/>
                  </a:cubicBezTo>
                  <a:cubicBezTo>
                    <a:pt x="1362" y="17"/>
                    <a:pt x="1367" y="17"/>
                    <a:pt x="1367" y="21"/>
                  </a:cubicBezTo>
                  <a:cubicBezTo>
                    <a:pt x="1380" y="18"/>
                    <a:pt x="1389" y="21"/>
                    <a:pt x="1404" y="19"/>
                  </a:cubicBezTo>
                  <a:cubicBezTo>
                    <a:pt x="1407" y="17"/>
                    <a:pt x="1395" y="16"/>
                    <a:pt x="1387" y="17"/>
                  </a:cubicBezTo>
                  <a:cubicBezTo>
                    <a:pt x="1401" y="16"/>
                    <a:pt x="1401" y="16"/>
                    <a:pt x="1401" y="16"/>
                  </a:cubicBezTo>
                  <a:cubicBezTo>
                    <a:pt x="1398" y="17"/>
                    <a:pt x="1398" y="17"/>
                    <a:pt x="1398" y="17"/>
                  </a:cubicBezTo>
                  <a:cubicBezTo>
                    <a:pt x="1433" y="17"/>
                    <a:pt x="1433" y="17"/>
                    <a:pt x="1433" y="17"/>
                  </a:cubicBezTo>
                  <a:cubicBezTo>
                    <a:pt x="1426" y="17"/>
                    <a:pt x="1424" y="19"/>
                    <a:pt x="1421" y="19"/>
                  </a:cubicBezTo>
                  <a:cubicBezTo>
                    <a:pt x="1425" y="20"/>
                    <a:pt x="1430" y="20"/>
                    <a:pt x="1434" y="21"/>
                  </a:cubicBezTo>
                  <a:cubicBezTo>
                    <a:pt x="1433" y="19"/>
                    <a:pt x="1434" y="17"/>
                    <a:pt x="1438" y="17"/>
                  </a:cubicBezTo>
                  <a:cubicBezTo>
                    <a:pt x="1460" y="18"/>
                    <a:pt x="1473" y="20"/>
                    <a:pt x="1481" y="22"/>
                  </a:cubicBezTo>
                  <a:cubicBezTo>
                    <a:pt x="1482" y="22"/>
                    <a:pt x="1483" y="22"/>
                    <a:pt x="1484" y="22"/>
                  </a:cubicBezTo>
                  <a:cubicBezTo>
                    <a:pt x="1480" y="20"/>
                    <a:pt x="1499" y="18"/>
                    <a:pt x="1506" y="16"/>
                  </a:cubicBezTo>
                  <a:cubicBezTo>
                    <a:pt x="1506" y="18"/>
                    <a:pt x="1518" y="17"/>
                    <a:pt x="1524" y="18"/>
                  </a:cubicBezTo>
                  <a:cubicBezTo>
                    <a:pt x="1528" y="16"/>
                    <a:pt x="1523" y="13"/>
                    <a:pt x="1515" y="11"/>
                  </a:cubicBezTo>
                  <a:cubicBezTo>
                    <a:pt x="1500" y="13"/>
                    <a:pt x="1507" y="13"/>
                    <a:pt x="1500" y="16"/>
                  </a:cubicBezTo>
                  <a:cubicBezTo>
                    <a:pt x="1476" y="18"/>
                    <a:pt x="1476" y="18"/>
                    <a:pt x="1476" y="18"/>
                  </a:cubicBezTo>
                  <a:cubicBezTo>
                    <a:pt x="1481" y="16"/>
                    <a:pt x="1481" y="16"/>
                    <a:pt x="1481" y="16"/>
                  </a:cubicBezTo>
                  <a:cubicBezTo>
                    <a:pt x="1469" y="15"/>
                    <a:pt x="1457" y="18"/>
                    <a:pt x="1458" y="15"/>
                  </a:cubicBezTo>
                  <a:cubicBezTo>
                    <a:pt x="1465" y="14"/>
                    <a:pt x="1475" y="15"/>
                    <a:pt x="1481" y="13"/>
                  </a:cubicBezTo>
                  <a:cubicBezTo>
                    <a:pt x="1473" y="12"/>
                    <a:pt x="1473" y="12"/>
                    <a:pt x="1473" y="12"/>
                  </a:cubicBezTo>
                  <a:cubicBezTo>
                    <a:pt x="1488" y="10"/>
                    <a:pt x="1481" y="14"/>
                    <a:pt x="1498" y="13"/>
                  </a:cubicBezTo>
                  <a:cubicBezTo>
                    <a:pt x="1491" y="11"/>
                    <a:pt x="1499" y="13"/>
                    <a:pt x="1507" y="11"/>
                  </a:cubicBezTo>
                  <a:cubicBezTo>
                    <a:pt x="1501" y="10"/>
                    <a:pt x="1477" y="12"/>
                    <a:pt x="1482" y="8"/>
                  </a:cubicBezTo>
                  <a:cubicBezTo>
                    <a:pt x="1491" y="6"/>
                    <a:pt x="1511" y="12"/>
                    <a:pt x="1523" y="9"/>
                  </a:cubicBezTo>
                  <a:cubicBezTo>
                    <a:pt x="1523" y="9"/>
                    <a:pt x="1523" y="9"/>
                    <a:pt x="1523" y="9"/>
                  </a:cubicBezTo>
                  <a:cubicBezTo>
                    <a:pt x="1540" y="10"/>
                    <a:pt x="1546" y="8"/>
                    <a:pt x="1552" y="6"/>
                  </a:cubicBezTo>
                  <a:cubicBezTo>
                    <a:pt x="1560" y="7"/>
                    <a:pt x="1570" y="6"/>
                    <a:pt x="1578" y="6"/>
                  </a:cubicBezTo>
                  <a:cubicBezTo>
                    <a:pt x="1578" y="7"/>
                    <a:pt x="1578" y="7"/>
                    <a:pt x="1578" y="7"/>
                  </a:cubicBezTo>
                  <a:cubicBezTo>
                    <a:pt x="1589" y="6"/>
                    <a:pt x="1589" y="6"/>
                    <a:pt x="1589" y="6"/>
                  </a:cubicBezTo>
                  <a:cubicBezTo>
                    <a:pt x="1584" y="8"/>
                    <a:pt x="1576" y="6"/>
                    <a:pt x="1566" y="6"/>
                  </a:cubicBezTo>
                  <a:cubicBezTo>
                    <a:pt x="1567" y="8"/>
                    <a:pt x="1567" y="8"/>
                    <a:pt x="1567" y="8"/>
                  </a:cubicBezTo>
                  <a:cubicBezTo>
                    <a:pt x="1556" y="6"/>
                    <a:pt x="1549" y="10"/>
                    <a:pt x="1540" y="11"/>
                  </a:cubicBezTo>
                  <a:cubicBezTo>
                    <a:pt x="1553" y="10"/>
                    <a:pt x="1576" y="12"/>
                    <a:pt x="1578" y="8"/>
                  </a:cubicBezTo>
                  <a:cubicBezTo>
                    <a:pt x="1586" y="10"/>
                    <a:pt x="1586" y="10"/>
                    <a:pt x="1586" y="10"/>
                  </a:cubicBezTo>
                  <a:cubicBezTo>
                    <a:pt x="1590" y="9"/>
                    <a:pt x="1590" y="9"/>
                    <a:pt x="1590" y="9"/>
                  </a:cubicBezTo>
                  <a:cubicBezTo>
                    <a:pt x="1596" y="11"/>
                    <a:pt x="1590" y="13"/>
                    <a:pt x="1579" y="13"/>
                  </a:cubicBezTo>
                  <a:cubicBezTo>
                    <a:pt x="1577" y="13"/>
                    <a:pt x="1576" y="13"/>
                    <a:pt x="1576" y="12"/>
                  </a:cubicBezTo>
                  <a:cubicBezTo>
                    <a:pt x="1571" y="13"/>
                    <a:pt x="1566" y="15"/>
                    <a:pt x="1554" y="14"/>
                  </a:cubicBezTo>
                  <a:cubicBezTo>
                    <a:pt x="1560" y="13"/>
                    <a:pt x="1560" y="13"/>
                    <a:pt x="1560" y="13"/>
                  </a:cubicBezTo>
                  <a:cubicBezTo>
                    <a:pt x="1545" y="13"/>
                    <a:pt x="1530" y="14"/>
                    <a:pt x="1525" y="16"/>
                  </a:cubicBezTo>
                  <a:cubicBezTo>
                    <a:pt x="1548" y="17"/>
                    <a:pt x="1570" y="17"/>
                    <a:pt x="1591" y="17"/>
                  </a:cubicBezTo>
                  <a:cubicBezTo>
                    <a:pt x="1598" y="12"/>
                    <a:pt x="1605" y="10"/>
                    <a:pt x="1608" y="6"/>
                  </a:cubicBezTo>
                  <a:cubicBezTo>
                    <a:pt x="1622" y="5"/>
                    <a:pt x="1642" y="4"/>
                    <a:pt x="1654" y="6"/>
                  </a:cubicBezTo>
                  <a:cubicBezTo>
                    <a:pt x="1653" y="7"/>
                    <a:pt x="1653" y="7"/>
                    <a:pt x="1653" y="7"/>
                  </a:cubicBezTo>
                  <a:cubicBezTo>
                    <a:pt x="1659" y="7"/>
                    <a:pt x="1665" y="7"/>
                    <a:pt x="1669" y="6"/>
                  </a:cubicBezTo>
                  <a:cubicBezTo>
                    <a:pt x="1676" y="7"/>
                    <a:pt x="1665" y="9"/>
                    <a:pt x="1669" y="9"/>
                  </a:cubicBezTo>
                  <a:cubicBezTo>
                    <a:pt x="1690" y="8"/>
                    <a:pt x="1690" y="8"/>
                    <a:pt x="1690" y="8"/>
                  </a:cubicBezTo>
                  <a:cubicBezTo>
                    <a:pt x="1689" y="10"/>
                    <a:pt x="1671" y="10"/>
                    <a:pt x="1663" y="10"/>
                  </a:cubicBezTo>
                  <a:cubicBezTo>
                    <a:pt x="1665" y="10"/>
                    <a:pt x="1668" y="9"/>
                    <a:pt x="1667" y="9"/>
                  </a:cubicBezTo>
                  <a:cubicBezTo>
                    <a:pt x="1657" y="8"/>
                    <a:pt x="1640" y="11"/>
                    <a:pt x="1636" y="9"/>
                  </a:cubicBezTo>
                  <a:cubicBezTo>
                    <a:pt x="1631" y="9"/>
                    <a:pt x="1645" y="7"/>
                    <a:pt x="1629" y="7"/>
                  </a:cubicBezTo>
                  <a:cubicBezTo>
                    <a:pt x="1619" y="6"/>
                    <a:pt x="1615" y="8"/>
                    <a:pt x="1614" y="9"/>
                  </a:cubicBezTo>
                  <a:cubicBezTo>
                    <a:pt x="1614" y="10"/>
                    <a:pt x="1631" y="10"/>
                    <a:pt x="1625" y="12"/>
                  </a:cubicBezTo>
                  <a:cubicBezTo>
                    <a:pt x="1633" y="11"/>
                    <a:pt x="1636" y="10"/>
                    <a:pt x="1647" y="11"/>
                  </a:cubicBezTo>
                  <a:cubicBezTo>
                    <a:pt x="1639" y="11"/>
                    <a:pt x="1628" y="13"/>
                    <a:pt x="1623" y="12"/>
                  </a:cubicBezTo>
                  <a:cubicBezTo>
                    <a:pt x="1607" y="14"/>
                    <a:pt x="1610" y="19"/>
                    <a:pt x="1617" y="19"/>
                  </a:cubicBezTo>
                  <a:cubicBezTo>
                    <a:pt x="1616" y="17"/>
                    <a:pt x="1647" y="17"/>
                    <a:pt x="1626" y="15"/>
                  </a:cubicBezTo>
                  <a:cubicBezTo>
                    <a:pt x="1635" y="13"/>
                    <a:pt x="1652" y="13"/>
                    <a:pt x="1665" y="12"/>
                  </a:cubicBezTo>
                  <a:cubicBezTo>
                    <a:pt x="1664" y="12"/>
                    <a:pt x="1664" y="12"/>
                    <a:pt x="1664" y="12"/>
                  </a:cubicBezTo>
                  <a:cubicBezTo>
                    <a:pt x="1679" y="12"/>
                    <a:pt x="1679" y="12"/>
                    <a:pt x="1679" y="12"/>
                  </a:cubicBezTo>
                  <a:cubicBezTo>
                    <a:pt x="1677" y="12"/>
                    <a:pt x="1672" y="13"/>
                    <a:pt x="1672" y="14"/>
                  </a:cubicBezTo>
                  <a:cubicBezTo>
                    <a:pt x="1694" y="11"/>
                    <a:pt x="1694" y="11"/>
                    <a:pt x="1694" y="11"/>
                  </a:cubicBezTo>
                  <a:cubicBezTo>
                    <a:pt x="1682" y="13"/>
                    <a:pt x="1701" y="12"/>
                    <a:pt x="1706" y="13"/>
                  </a:cubicBezTo>
                  <a:cubicBezTo>
                    <a:pt x="1709" y="11"/>
                    <a:pt x="1717" y="10"/>
                    <a:pt x="1709" y="9"/>
                  </a:cubicBezTo>
                  <a:cubicBezTo>
                    <a:pt x="1700" y="8"/>
                    <a:pt x="1704" y="10"/>
                    <a:pt x="1696" y="10"/>
                  </a:cubicBezTo>
                  <a:cubicBezTo>
                    <a:pt x="1707" y="8"/>
                    <a:pt x="1707" y="8"/>
                    <a:pt x="1707" y="8"/>
                  </a:cubicBezTo>
                  <a:cubicBezTo>
                    <a:pt x="1708" y="8"/>
                    <a:pt x="1708" y="8"/>
                    <a:pt x="1708" y="8"/>
                  </a:cubicBezTo>
                  <a:cubicBezTo>
                    <a:pt x="1715" y="6"/>
                    <a:pt x="1715" y="6"/>
                    <a:pt x="1715" y="6"/>
                  </a:cubicBezTo>
                  <a:cubicBezTo>
                    <a:pt x="1731" y="6"/>
                    <a:pt x="1708" y="11"/>
                    <a:pt x="1728" y="9"/>
                  </a:cubicBezTo>
                  <a:cubicBezTo>
                    <a:pt x="1726" y="6"/>
                    <a:pt x="1726" y="6"/>
                    <a:pt x="1726" y="6"/>
                  </a:cubicBezTo>
                  <a:cubicBezTo>
                    <a:pt x="1749" y="6"/>
                    <a:pt x="1779" y="9"/>
                    <a:pt x="1795" y="8"/>
                  </a:cubicBezTo>
                  <a:cubicBezTo>
                    <a:pt x="1791" y="10"/>
                    <a:pt x="1789" y="12"/>
                    <a:pt x="1795" y="14"/>
                  </a:cubicBezTo>
                  <a:cubicBezTo>
                    <a:pt x="1788" y="13"/>
                    <a:pt x="1774" y="14"/>
                    <a:pt x="1763" y="14"/>
                  </a:cubicBezTo>
                  <a:cubicBezTo>
                    <a:pt x="1762" y="13"/>
                    <a:pt x="1776" y="10"/>
                    <a:pt x="1787" y="11"/>
                  </a:cubicBezTo>
                  <a:cubicBezTo>
                    <a:pt x="1782" y="6"/>
                    <a:pt x="1759" y="14"/>
                    <a:pt x="1758" y="9"/>
                  </a:cubicBezTo>
                  <a:cubicBezTo>
                    <a:pt x="1730" y="8"/>
                    <a:pt x="1737" y="14"/>
                    <a:pt x="1713" y="11"/>
                  </a:cubicBezTo>
                  <a:cubicBezTo>
                    <a:pt x="1713" y="13"/>
                    <a:pt x="1707" y="12"/>
                    <a:pt x="1705" y="14"/>
                  </a:cubicBezTo>
                  <a:cubicBezTo>
                    <a:pt x="1712" y="17"/>
                    <a:pt x="1737" y="14"/>
                    <a:pt x="1753" y="15"/>
                  </a:cubicBezTo>
                  <a:cubicBezTo>
                    <a:pt x="1751" y="15"/>
                    <a:pt x="1748" y="15"/>
                    <a:pt x="1747" y="16"/>
                  </a:cubicBezTo>
                  <a:cubicBezTo>
                    <a:pt x="1759" y="16"/>
                    <a:pt x="1763" y="16"/>
                    <a:pt x="1771" y="15"/>
                  </a:cubicBezTo>
                  <a:cubicBezTo>
                    <a:pt x="1770" y="15"/>
                    <a:pt x="1770" y="15"/>
                    <a:pt x="1770" y="15"/>
                  </a:cubicBezTo>
                  <a:cubicBezTo>
                    <a:pt x="1783" y="13"/>
                    <a:pt x="1778" y="16"/>
                    <a:pt x="1786" y="17"/>
                  </a:cubicBezTo>
                  <a:cubicBezTo>
                    <a:pt x="1789" y="17"/>
                    <a:pt x="1800" y="18"/>
                    <a:pt x="1799" y="16"/>
                  </a:cubicBezTo>
                  <a:cubicBezTo>
                    <a:pt x="1813" y="18"/>
                    <a:pt x="1813" y="18"/>
                    <a:pt x="1813" y="18"/>
                  </a:cubicBezTo>
                  <a:cubicBezTo>
                    <a:pt x="1812" y="16"/>
                    <a:pt x="1812" y="16"/>
                    <a:pt x="1812" y="16"/>
                  </a:cubicBezTo>
                  <a:cubicBezTo>
                    <a:pt x="1820" y="16"/>
                    <a:pt x="1822" y="17"/>
                    <a:pt x="1830" y="16"/>
                  </a:cubicBezTo>
                  <a:cubicBezTo>
                    <a:pt x="1830" y="14"/>
                    <a:pt x="1830" y="14"/>
                    <a:pt x="1830" y="14"/>
                  </a:cubicBezTo>
                  <a:cubicBezTo>
                    <a:pt x="1810" y="13"/>
                    <a:pt x="1810" y="13"/>
                    <a:pt x="1810" y="13"/>
                  </a:cubicBezTo>
                  <a:cubicBezTo>
                    <a:pt x="1820" y="12"/>
                    <a:pt x="1813" y="11"/>
                    <a:pt x="1824" y="10"/>
                  </a:cubicBezTo>
                  <a:cubicBezTo>
                    <a:pt x="1811" y="13"/>
                    <a:pt x="1833" y="12"/>
                    <a:pt x="1834" y="14"/>
                  </a:cubicBezTo>
                  <a:cubicBezTo>
                    <a:pt x="1842" y="12"/>
                    <a:pt x="1842" y="12"/>
                    <a:pt x="1842" y="12"/>
                  </a:cubicBezTo>
                  <a:cubicBezTo>
                    <a:pt x="1840" y="13"/>
                    <a:pt x="1840" y="13"/>
                    <a:pt x="1840" y="13"/>
                  </a:cubicBezTo>
                  <a:cubicBezTo>
                    <a:pt x="1847" y="14"/>
                    <a:pt x="1848" y="12"/>
                    <a:pt x="1855" y="12"/>
                  </a:cubicBezTo>
                  <a:cubicBezTo>
                    <a:pt x="1846" y="11"/>
                    <a:pt x="1841" y="10"/>
                    <a:pt x="1829" y="11"/>
                  </a:cubicBezTo>
                  <a:cubicBezTo>
                    <a:pt x="1838" y="10"/>
                    <a:pt x="1854" y="9"/>
                    <a:pt x="1858" y="9"/>
                  </a:cubicBezTo>
                  <a:cubicBezTo>
                    <a:pt x="1867" y="8"/>
                    <a:pt x="1873" y="9"/>
                    <a:pt x="1881" y="10"/>
                  </a:cubicBezTo>
                  <a:cubicBezTo>
                    <a:pt x="1865" y="11"/>
                    <a:pt x="1886" y="16"/>
                    <a:pt x="1855" y="15"/>
                  </a:cubicBezTo>
                  <a:cubicBezTo>
                    <a:pt x="1856" y="14"/>
                    <a:pt x="1858" y="14"/>
                    <a:pt x="1859" y="15"/>
                  </a:cubicBezTo>
                  <a:cubicBezTo>
                    <a:pt x="1855" y="12"/>
                    <a:pt x="1840" y="15"/>
                    <a:pt x="1834" y="16"/>
                  </a:cubicBezTo>
                  <a:cubicBezTo>
                    <a:pt x="1835" y="17"/>
                    <a:pt x="1828" y="18"/>
                    <a:pt x="1840" y="19"/>
                  </a:cubicBezTo>
                  <a:cubicBezTo>
                    <a:pt x="1836" y="18"/>
                    <a:pt x="1850" y="15"/>
                    <a:pt x="1862" y="16"/>
                  </a:cubicBezTo>
                  <a:cubicBezTo>
                    <a:pt x="1860" y="20"/>
                    <a:pt x="1860" y="20"/>
                    <a:pt x="1860" y="20"/>
                  </a:cubicBezTo>
                  <a:cubicBezTo>
                    <a:pt x="1877" y="20"/>
                    <a:pt x="1877" y="20"/>
                    <a:pt x="1877" y="20"/>
                  </a:cubicBezTo>
                  <a:cubicBezTo>
                    <a:pt x="1875" y="20"/>
                    <a:pt x="1875" y="20"/>
                    <a:pt x="1875" y="20"/>
                  </a:cubicBezTo>
                  <a:cubicBezTo>
                    <a:pt x="1881" y="22"/>
                    <a:pt x="1893" y="20"/>
                    <a:pt x="1904" y="21"/>
                  </a:cubicBezTo>
                  <a:cubicBezTo>
                    <a:pt x="1913" y="20"/>
                    <a:pt x="1944" y="21"/>
                    <a:pt x="1931" y="17"/>
                  </a:cubicBezTo>
                  <a:cubicBezTo>
                    <a:pt x="1941" y="19"/>
                    <a:pt x="1950" y="17"/>
                    <a:pt x="1961" y="16"/>
                  </a:cubicBezTo>
                  <a:cubicBezTo>
                    <a:pt x="1947" y="15"/>
                    <a:pt x="1947" y="15"/>
                    <a:pt x="1947" y="15"/>
                  </a:cubicBezTo>
                  <a:cubicBezTo>
                    <a:pt x="1964" y="13"/>
                    <a:pt x="1959" y="14"/>
                    <a:pt x="1972" y="10"/>
                  </a:cubicBezTo>
                  <a:cubicBezTo>
                    <a:pt x="1974" y="11"/>
                    <a:pt x="1977" y="12"/>
                    <a:pt x="1974" y="13"/>
                  </a:cubicBezTo>
                  <a:cubicBezTo>
                    <a:pt x="1996" y="13"/>
                    <a:pt x="2028" y="14"/>
                    <a:pt x="2041" y="11"/>
                  </a:cubicBezTo>
                  <a:cubicBezTo>
                    <a:pt x="2057" y="11"/>
                    <a:pt x="2059" y="15"/>
                    <a:pt x="2081" y="14"/>
                  </a:cubicBezTo>
                  <a:cubicBezTo>
                    <a:pt x="2086" y="13"/>
                    <a:pt x="2078" y="11"/>
                    <a:pt x="2092" y="12"/>
                  </a:cubicBezTo>
                  <a:cubicBezTo>
                    <a:pt x="2093" y="12"/>
                    <a:pt x="2078" y="14"/>
                    <a:pt x="2094" y="14"/>
                  </a:cubicBezTo>
                  <a:cubicBezTo>
                    <a:pt x="2106" y="11"/>
                    <a:pt x="2121" y="15"/>
                    <a:pt x="2136" y="13"/>
                  </a:cubicBezTo>
                  <a:cubicBezTo>
                    <a:pt x="2144" y="14"/>
                    <a:pt x="2158" y="14"/>
                    <a:pt x="2155" y="16"/>
                  </a:cubicBezTo>
                  <a:cubicBezTo>
                    <a:pt x="2143" y="15"/>
                    <a:pt x="2125" y="16"/>
                    <a:pt x="2122" y="17"/>
                  </a:cubicBezTo>
                  <a:cubicBezTo>
                    <a:pt x="2124" y="15"/>
                    <a:pt x="2113" y="15"/>
                    <a:pt x="2123" y="15"/>
                  </a:cubicBezTo>
                  <a:cubicBezTo>
                    <a:pt x="2104" y="13"/>
                    <a:pt x="2110" y="16"/>
                    <a:pt x="2093" y="15"/>
                  </a:cubicBezTo>
                  <a:cubicBezTo>
                    <a:pt x="2092" y="16"/>
                    <a:pt x="2102" y="17"/>
                    <a:pt x="2106" y="16"/>
                  </a:cubicBezTo>
                  <a:cubicBezTo>
                    <a:pt x="2106" y="19"/>
                    <a:pt x="2072" y="18"/>
                    <a:pt x="2087" y="21"/>
                  </a:cubicBezTo>
                  <a:cubicBezTo>
                    <a:pt x="2105" y="21"/>
                    <a:pt x="2111" y="15"/>
                    <a:pt x="2127" y="18"/>
                  </a:cubicBezTo>
                  <a:cubicBezTo>
                    <a:pt x="2120" y="20"/>
                    <a:pt x="2110" y="19"/>
                    <a:pt x="2102" y="21"/>
                  </a:cubicBezTo>
                  <a:cubicBezTo>
                    <a:pt x="2115" y="23"/>
                    <a:pt x="2115" y="23"/>
                    <a:pt x="2115" y="23"/>
                  </a:cubicBezTo>
                  <a:cubicBezTo>
                    <a:pt x="2125" y="21"/>
                    <a:pt x="2125" y="21"/>
                    <a:pt x="2125" y="21"/>
                  </a:cubicBezTo>
                  <a:cubicBezTo>
                    <a:pt x="2124" y="21"/>
                    <a:pt x="2124" y="21"/>
                    <a:pt x="2124" y="21"/>
                  </a:cubicBezTo>
                  <a:cubicBezTo>
                    <a:pt x="2147" y="23"/>
                    <a:pt x="2145" y="18"/>
                    <a:pt x="2166" y="17"/>
                  </a:cubicBezTo>
                  <a:cubicBezTo>
                    <a:pt x="2154" y="15"/>
                    <a:pt x="2169" y="12"/>
                    <a:pt x="2160" y="11"/>
                  </a:cubicBezTo>
                  <a:cubicBezTo>
                    <a:pt x="2173" y="10"/>
                    <a:pt x="2183" y="11"/>
                    <a:pt x="2184" y="14"/>
                  </a:cubicBezTo>
                  <a:cubicBezTo>
                    <a:pt x="2158" y="16"/>
                    <a:pt x="2182" y="16"/>
                    <a:pt x="2158" y="19"/>
                  </a:cubicBezTo>
                  <a:cubicBezTo>
                    <a:pt x="2162" y="20"/>
                    <a:pt x="2153" y="23"/>
                    <a:pt x="2167" y="24"/>
                  </a:cubicBezTo>
                  <a:cubicBezTo>
                    <a:pt x="2183" y="22"/>
                    <a:pt x="2162" y="21"/>
                    <a:pt x="2178" y="20"/>
                  </a:cubicBezTo>
                  <a:cubicBezTo>
                    <a:pt x="2179" y="21"/>
                    <a:pt x="2180" y="21"/>
                    <a:pt x="2179" y="21"/>
                  </a:cubicBezTo>
                  <a:cubicBezTo>
                    <a:pt x="2187" y="20"/>
                    <a:pt x="2188" y="22"/>
                    <a:pt x="2197" y="20"/>
                  </a:cubicBezTo>
                  <a:cubicBezTo>
                    <a:pt x="2195" y="21"/>
                    <a:pt x="2195" y="21"/>
                    <a:pt x="2195" y="21"/>
                  </a:cubicBezTo>
                  <a:cubicBezTo>
                    <a:pt x="2205" y="22"/>
                    <a:pt x="2206" y="19"/>
                    <a:pt x="2216" y="21"/>
                  </a:cubicBezTo>
                  <a:cubicBezTo>
                    <a:pt x="2212" y="19"/>
                    <a:pt x="2222" y="19"/>
                    <a:pt x="2228" y="18"/>
                  </a:cubicBezTo>
                  <a:cubicBezTo>
                    <a:pt x="2218" y="17"/>
                    <a:pt x="2213" y="14"/>
                    <a:pt x="2195" y="14"/>
                  </a:cubicBezTo>
                  <a:cubicBezTo>
                    <a:pt x="2192" y="16"/>
                    <a:pt x="2194" y="17"/>
                    <a:pt x="2186" y="17"/>
                  </a:cubicBezTo>
                  <a:cubicBezTo>
                    <a:pt x="2198" y="17"/>
                    <a:pt x="2198" y="17"/>
                    <a:pt x="2198" y="17"/>
                  </a:cubicBezTo>
                  <a:cubicBezTo>
                    <a:pt x="2196" y="18"/>
                    <a:pt x="2194" y="18"/>
                    <a:pt x="2191" y="18"/>
                  </a:cubicBezTo>
                  <a:cubicBezTo>
                    <a:pt x="2179" y="17"/>
                    <a:pt x="2179" y="17"/>
                    <a:pt x="2179" y="17"/>
                  </a:cubicBezTo>
                  <a:cubicBezTo>
                    <a:pt x="2194" y="16"/>
                    <a:pt x="2187" y="15"/>
                    <a:pt x="2194" y="13"/>
                  </a:cubicBezTo>
                  <a:cubicBezTo>
                    <a:pt x="2207" y="14"/>
                    <a:pt x="2205" y="12"/>
                    <a:pt x="2214" y="13"/>
                  </a:cubicBezTo>
                  <a:cubicBezTo>
                    <a:pt x="2213" y="15"/>
                    <a:pt x="2240" y="17"/>
                    <a:pt x="2255" y="19"/>
                  </a:cubicBezTo>
                  <a:cubicBezTo>
                    <a:pt x="2253" y="18"/>
                    <a:pt x="2250" y="18"/>
                    <a:pt x="2248" y="18"/>
                  </a:cubicBezTo>
                  <a:cubicBezTo>
                    <a:pt x="2237" y="20"/>
                    <a:pt x="2256" y="20"/>
                    <a:pt x="2256" y="21"/>
                  </a:cubicBezTo>
                  <a:cubicBezTo>
                    <a:pt x="2265" y="20"/>
                    <a:pt x="2265" y="20"/>
                    <a:pt x="2265" y="20"/>
                  </a:cubicBezTo>
                  <a:cubicBezTo>
                    <a:pt x="2263" y="20"/>
                    <a:pt x="2261" y="21"/>
                    <a:pt x="2264" y="21"/>
                  </a:cubicBezTo>
                  <a:cubicBezTo>
                    <a:pt x="2276" y="20"/>
                    <a:pt x="2275" y="18"/>
                    <a:pt x="2286" y="18"/>
                  </a:cubicBezTo>
                  <a:cubicBezTo>
                    <a:pt x="2287" y="19"/>
                    <a:pt x="2278" y="21"/>
                    <a:pt x="2285" y="22"/>
                  </a:cubicBezTo>
                  <a:cubicBezTo>
                    <a:pt x="2287" y="23"/>
                    <a:pt x="2295" y="26"/>
                    <a:pt x="2309" y="25"/>
                  </a:cubicBezTo>
                  <a:cubicBezTo>
                    <a:pt x="2311" y="24"/>
                    <a:pt x="2314" y="24"/>
                    <a:pt x="2319" y="24"/>
                  </a:cubicBezTo>
                  <a:cubicBezTo>
                    <a:pt x="2318" y="24"/>
                    <a:pt x="2317" y="24"/>
                    <a:pt x="2317" y="24"/>
                  </a:cubicBezTo>
                  <a:cubicBezTo>
                    <a:pt x="2327" y="25"/>
                    <a:pt x="2327" y="25"/>
                    <a:pt x="2327" y="25"/>
                  </a:cubicBezTo>
                  <a:cubicBezTo>
                    <a:pt x="2319" y="28"/>
                    <a:pt x="2310" y="24"/>
                    <a:pt x="2302" y="27"/>
                  </a:cubicBezTo>
                  <a:cubicBezTo>
                    <a:pt x="2301" y="29"/>
                    <a:pt x="2301" y="29"/>
                    <a:pt x="2301" y="29"/>
                  </a:cubicBezTo>
                  <a:cubicBezTo>
                    <a:pt x="2294" y="29"/>
                    <a:pt x="2285" y="30"/>
                    <a:pt x="2281" y="31"/>
                  </a:cubicBezTo>
                  <a:cubicBezTo>
                    <a:pt x="2291" y="31"/>
                    <a:pt x="2293" y="30"/>
                    <a:pt x="2305" y="30"/>
                  </a:cubicBezTo>
                  <a:cubicBezTo>
                    <a:pt x="2306" y="31"/>
                    <a:pt x="2298" y="32"/>
                    <a:pt x="2297" y="32"/>
                  </a:cubicBezTo>
                  <a:cubicBezTo>
                    <a:pt x="2299" y="31"/>
                    <a:pt x="2299" y="31"/>
                    <a:pt x="2299" y="31"/>
                  </a:cubicBezTo>
                  <a:cubicBezTo>
                    <a:pt x="2285" y="30"/>
                    <a:pt x="2279" y="33"/>
                    <a:pt x="2262" y="33"/>
                  </a:cubicBezTo>
                  <a:cubicBezTo>
                    <a:pt x="2260" y="33"/>
                    <a:pt x="2261" y="33"/>
                    <a:pt x="2262" y="32"/>
                  </a:cubicBezTo>
                  <a:cubicBezTo>
                    <a:pt x="2248" y="34"/>
                    <a:pt x="2235" y="32"/>
                    <a:pt x="2222" y="34"/>
                  </a:cubicBezTo>
                  <a:cubicBezTo>
                    <a:pt x="2226" y="33"/>
                    <a:pt x="2226" y="33"/>
                    <a:pt x="2226" y="33"/>
                  </a:cubicBezTo>
                  <a:cubicBezTo>
                    <a:pt x="2217" y="34"/>
                    <a:pt x="2200" y="36"/>
                    <a:pt x="2182" y="38"/>
                  </a:cubicBezTo>
                  <a:cubicBezTo>
                    <a:pt x="2182" y="39"/>
                    <a:pt x="2182" y="39"/>
                    <a:pt x="2182" y="39"/>
                  </a:cubicBezTo>
                  <a:cubicBezTo>
                    <a:pt x="2184" y="39"/>
                    <a:pt x="2178" y="39"/>
                    <a:pt x="2174" y="39"/>
                  </a:cubicBezTo>
                  <a:cubicBezTo>
                    <a:pt x="2174" y="39"/>
                    <a:pt x="2174" y="39"/>
                    <a:pt x="2174" y="39"/>
                  </a:cubicBezTo>
                  <a:cubicBezTo>
                    <a:pt x="2165" y="40"/>
                    <a:pt x="2157" y="41"/>
                    <a:pt x="2150" y="42"/>
                  </a:cubicBezTo>
                  <a:cubicBezTo>
                    <a:pt x="2152" y="42"/>
                    <a:pt x="2155" y="43"/>
                    <a:pt x="2158" y="43"/>
                  </a:cubicBezTo>
                  <a:cubicBezTo>
                    <a:pt x="2161" y="42"/>
                    <a:pt x="2177" y="43"/>
                    <a:pt x="2175" y="40"/>
                  </a:cubicBezTo>
                  <a:cubicBezTo>
                    <a:pt x="2182" y="42"/>
                    <a:pt x="2194" y="40"/>
                    <a:pt x="2200" y="41"/>
                  </a:cubicBezTo>
                  <a:cubicBezTo>
                    <a:pt x="2190" y="39"/>
                    <a:pt x="2206" y="39"/>
                    <a:pt x="2208" y="37"/>
                  </a:cubicBezTo>
                  <a:cubicBezTo>
                    <a:pt x="2212" y="39"/>
                    <a:pt x="2223" y="37"/>
                    <a:pt x="2222" y="39"/>
                  </a:cubicBezTo>
                  <a:cubicBezTo>
                    <a:pt x="2224" y="40"/>
                    <a:pt x="2217" y="38"/>
                    <a:pt x="2213" y="39"/>
                  </a:cubicBezTo>
                  <a:cubicBezTo>
                    <a:pt x="2202" y="41"/>
                    <a:pt x="2232" y="41"/>
                    <a:pt x="2219" y="42"/>
                  </a:cubicBezTo>
                  <a:cubicBezTo>
                    <a:pt x="2235" y="41"/>
                    <a:pt x="2257" y="41"/>
                    <a:pt x="2274" y="40"/>
                  </a:cubicBezTo>
                  <a:cubicBezTo>
                    <a:pt x="2264" y="39"/>
                    <a:pt x="2264" y="39"/>
                    <a:pt x="2264" y="39"/>
                  </a:cubicBezTo>
                  <a:cubicBezTo>
                    <a:pt x="2272" y="39"/>
                    <a:pt x="2290" y="39"/>
                    <a:pt x="2291" y="40"/>
                  </a:cubicBezTo>
                  <a:cubicBezTo>
                    <a:pt x="2285" y="40"/>
                    <a:pt x="2279" y="40"/>
                    <a:pt x="2272" y="40"/>
                  </a:cubicBezTo>
                  <a:cubicBezTo>
                    <a:pt x="2271" y="42"/>
                    <a:pt x="2289" y="40"/>
                    <a:pt x="2290" y="42"/>
                  </a:cubicBezTo>
                  <a:cubicBezTo>
                    <a:pt x="2310" y="38"/>
                    <a:pt x="2310" y="38"/>
                    <a:pt x="2310" y="38"/>
                  </a:cubicBezTo>
                  <a:cubicBezTo>
                    <a:pt x="2301" y="38"/>
                    <a:pt x="2301" y="38"/>
                    <a:pt x="2301" y="38"/>
                  </a:cubicBezTo>
                  <a:cubicBezTo>
                    <a:pt x="2307" y="37"/>
                    <a:pt x="2326" y="38"/>
                    <a:pt x="2340" y="39"/>
                  </a:cubicBezTo>
                  <a:cubicBezTo>
                    <a:pt x="2332" y="41"/>
                    <a:pt x="2319" y="39"/>
                    <a:pt x="2304" y="40"/>
                  </a:cubicBezTo>
                  <a:cubicBezTo>
                    <a:pt x="2293" y="41"/>
                    <a:pt x="2311" y="43"/>
                    <a:pt x="2301" y="43"/>
                  </a:cubicBezTo>
                  <a:cubicBezTo>
                    <a:pt x="2303" y="44"/>
                    <a:pt x="2310" y="44"/>
                    <a:pt x="2313" y="43"/>
                  </a:cubicBezTo>
                  <a:cubicBezTo>
                    <a:pt x="2317" y="44"/>
                    <a:pt x="2317" y="44"/>
                    <a:pt x="2317" y="44"/>
                  </a:cubicBezTo>
                  <a:cubicBezTo>
                    <a:pt x="2308" y="46"/>
                    <a:pt x="2288" y="46"/>
                    <a:pt x="2274" y="48"/>
                  </a:cubicBezTo>
                  <a:cubicBezTo>
                    <a:pt x="2275" y="48"/>
                    <a:pt x="2276" y="47"/>
                    <a:pt x="2277" y="47"/>
                  </a:cubicBezTo>
                  <a:cubicBezTo>
                    <a:pt x="2266" y="46"/>
                    <a:pt x="2256" y="46"/>
                    <a:pt x="2245" y="47"/>
                  </a:cubicBezTo>
                  <a:cubicBezTo>
                    <a:pt x="2251" y="48"/>
                    <a:pt x="2253" y="47"/>
                    <a:pt x="2256" y="47"/>
                  </a:cubicBezTo>
                  <a:cubicBezTo>
                    <a:pt x="2256" y="47"/>
                    <a:pt x="2247" y="48"/>
                    <a:pt x="2243" y="48"/>
                  </a:cubicBezTo>
                  <a:cubicBezTo>
                    <a:pt x="2253" y="49"/>
                    <a:pt x="2245" y="50"/>
                    <a:pt x="2251" y="50"/>
                  </a:cubicBezTo>
                  <a:cubicBezTo>
                    <a:pt x="2245" y="51"/>
                    <a:pt x="2240" y="51"/>
                    <a:pt x="2232" y="51"/>
                  </a:cubicBezTo>
                  <a:cubicBezTo>
                    <a:pt x="2228" y="50"/>
                    <a:pt x="2235" y="49"/>
                    <a:pt x="2234" y="48"/>
                  </a:cubicBezTo>
                  <a:cubicBezTo>
                    <a:pt x="2227" y="49"/>
                    <a:pt x="2223" y="46"/>
                    <a:pt x="2212" y="47"/>
                  </a:cubicBezTo>
                  <a:cubicBezTo>
                    <a:pt x="2227" y="48"/>
                    <a:pt x="2208" y="50"/>
                    <a:pt x="2203" y="51"/>
                  </a:cubicBezTo>
                  <a:cubicBezTo>
                    <a:pt x="2205" y="51"/>
                    <a:pt x="2205" y="51"/>
                    <a:pt x="2205" y="51"/>
                  </a:cubicBezTo>
                  <a:cubicBezTo>
                    <a:pt x="2200" y="52"/>
                    <a:pt x="2196" y="52"/>
                    <a:pt x="2193" y="51"/>
                  </a:cubicBezTo>
                  <a:cubicBezTo>
                    <a:pt x="2199" y="50"/>
                    <a:pt x="2205" y="51"/>
                    <a:pt x="2203" y="49"/>
                  </a:cubicBezTo>
                  <a:cubicBezTo>
                    <a:pt x="2199" y="49"/>
                    <a:pt x="2195" y="49"/>
                    <a:pt x="2191" y="50"/>
                  </a:cubicBezTo>
                  <a:cubicBezTo>
                    <a:pt x="2195" y="49"/>
                    <a:pt x="2195" y="49"/>
                    <a:pt x="2195" y="49"/>
                  </a:cubicBezTo>
                  <a:cubicBezTo>
                    <a:pt x="2174" y="49"/>
                    <a:pt x="2174" y="49"/>
                    <a:pt x="2174" y="49"/>
                  </a:cubicBezTo>
                  <a:cubicBezTo>
                    <a:pt x="2171" y="50"/>
                    <a:pt x="2166" y="52"/>
                    <a:pt x="2163" y="54"/>
                  </a:cubicBezTo>
                  <a:cubicBezTo>
                    <a:pt x="2158" y="53"/>
                    <a:pt x="2151" y="54"/>
                    <a:pt x="2147" y="55"/>
                  </a:cubicBezTo>
                  <a:cubicBezTo>
                    <a:pt x="2149" y="54"/>
                    <a:pt x="2149" y="54"/>
                    <a:pt x="2149" y="54"/>
                  </a:cubicBezTo>
                  <a:cubicBezTo>
                    <a:pt x="2140" y="53"/>
                    <a:pt x="2120" y="54"/>
                    <a:pt x="2118" y="55"/>
                  </a:cubicBezTo>
                  <a:cubicBezTo>
                    <a:pt x="2112" y="54"/>
                    <a:pt x="2164" y="47"/>
                    <a:pt x="2118" y="49"/>
                  </a:cubicBezTo>
                  <a:cubicBezTo>
                    <a:pt x="2101" y="49"/>
                    <a:pt x="2108" y="52"/>
                    <a:pt x="2098" y="54"/>
                  </a:cubicBezTo>
                  <a:cubicBezTo>
                    <a:pt x="2098" y="54"/>
                    <a:pt x="2098" y="53"/>
                    <a:pt x="2097" y="53"/>
                  </a:cubicBezTo>
                  <a:cubicBezTo>
                    <a:pt x="2090" y="53"/>
                    <a:pt x="2089" y="54"/>
                    <a:pt x="2083" y="55"/>
                  </a:cubicBezTo>
                  <a:cubicBezTo>
                    <a:pt x="2087" y="55"/>
                    <a:pt x="2094" y="55"/>
                    <a:pt x="2096" y="55"/>
                  </a:cubicBezTo>
                  <a:cubicBezTo>
                    <a:pt x="2094" y="57"/>
                    <a:pt x="2080" y="55"/>
                    <a:pt x="2075" y="56"/>
                  </a:cubicBezTo>
                  <a:cubicBezTo>
                    <a:pt x="2082" y="54"/>
                    <a:pt x="2060" y="55"/>
                    <a:pt x="2066" y="54"/>
                  </a:cubicBezTo>
                  <a:cubicBezTo>
                    <a:pt x="2051" y="52"/>
                    <a:pt x="2035" y="54"/>
                    <a:pt x="2027" y="56"/>
                  </a:cubicBezTo>
                  <a:cubicBezTo>
                    <a:pt x="2017" y="53"/>
                    <a:pt x="2009" y="56"/>
                    <a:pt x="1993" y="55"/>
                  </a:cubicBezTo>
                  <a:cubicBezTo>
                    <a:pt x="1995" y="55"/>
                    <a:pt x="2000" y="55"/>
                    <a:pt x="2003" y="55"/>
                  </a:cubicBezTo>
                  <a:cubicBezTo>
                    <a:pt x="2013" y="53"/>
                    <a:pt x="1986" y="54"/>
                    <a:pt x="2001" y="52"/>
                  </a:cubicBezTo>
                  <a:cubicBezTo>
                    <a:pt x="1998" y="52"/>
                    <a:pt x="2001" y="53"/>
                    <a:pt x="2004" y="53"/>
                  </a:cubicBezTo>
                  <a:cubicBezTo>
                    <a:pt x="2009" y="53"/>
                    <a:pt x="2015" y="52"/>
                    <a:pt x="2013" y="51"/>
                  </a:cubicBezTo>
                  <a:cubicBezTo>
                    <a:pt x="2000" y="49"/>
                    <a:pt x="2000" y="49"/>
                    <a:pt x="2000" y="49"/>
                  </a:cubicBezTo>
                  <a:cubicBezTo>
                    <a:pt x="2004" y="49"/>
                    <a:pt x="2004" y="49"/>
                    <a:pt x="2004" y="49"/>
                  </a:cubicBezTo>
                  <a:cubicBezTo>
                    <a:pt x="1984" y="46"/>
                    <a:pt x="1984" y="46"/>
                    <a:pt x="1984" y="46"/>
                  </a:cubicBezTo>
                  <a:cubicBezTo>
                    <a:pt x="1983" y="47"/>
                    <a:pt x="1985" y="47"/>
                    <a:pt x="1986" y="47"/>
                  </a:cubicBezTo>
                  <a:cubicBezTo>
                    <a:pt x="1963" y="46"/>
                    <a:pt x="1936" y="48"/>
                    <a:pt x="1915" y="47"/>
                  </a:cubicBezTo>
                  <a:cubicBezTo>
                    <a:pt x="1911" y="53"/>
                    <a:pt x="1864" y="50"/>
                    <a:pt x="1847" y="53"/>
                  </a:cubicBezTo>
                  <a:cubicBezTo>
                    <a:pt x="1852" y="52"/>
                    <a:pt x="1854" y="49"/>
                    <a:pt x="1851" y="48"/>
                  </a:cubicBezTo>
                  <a:cubicBezTo>
                    <a:pt x="1855" y="47"/>
                    <a:pt x="1863" y="45"/>
                    <a:pt x="1871" y="46"/>
                  </a:cubicBezTo>
                  <a:cubicBezTo>
                    <a:pt x="1872" y="46"/>
                    <a:pt x="1883" y="47"/>
                    <a:pt x="1876" y="48"/>
                  </a:cubicBezTo>
                  <a:cubicBezTo>
                    <a:pt x="1900" y="48"/>
                    <a:pt x="1873" y="46"/>
                    <a:pt x="1880" y="44"/>
                  </a:cubicBezTo>
                  <a:cubicBezTo>
                    <a:pt x="1854" y="44"/>
                    <a:pt x="1839" y="48"/>
                    <a:pt x="1822" y="49"/>
                  </a:cubicBezTo>
                  <a:cubicBezTo>
                    <a:pt x="1822" y="48"/>
                    <a:pt x="1822" y="48"/>
                    <a:pt x="1822" y="48"/>
                  </a:cubicBezTo>
                  <a:cubicBezTo>
                    <a:pt x="1810" y="50"/>
                    <a:pt x="1810" y="50"/>
                    <a:pt x="1810" y="50"/>
                  </a:cubicBezTo>
                  <a:cubicBezTo>
                    <a:pt x="1820" y="50"/>
                    <a:pt x="1819" y="53"/>
                    <a:pt x="1806" y="52"/>
                  </a:cubicBezTo>
                  <a:cubicBezTo>
                    <a:pt x="1808" y="52"/>
                    <a:pt x="1808" y="52"/>
                    <a:pt x="1808" y="52"/>
                  </a:cubicBezTo>
                  <a:cubicBezTo>
                    <a:pt x="1800" y="51"/>
                    <a:pt x="1785" y="52"/>
                    <a:pt x="1773" y="52"/>
                  </a:cubicBezTo>
                  <a:cubicBezTo>
                    <a:pt x="1765" y="54"/>
                    <a:pt x="1765" y="54"/>
                    <a:pt x="1765" y="54"/>
                  </a:cubicBezTo>
                  <a:cubicBezTo>
                    <a:pt x="1754" y="54"/>
                    <a:pt x="1753" y="50"/>
                    <a:pt x="1750" y="48"/>
                  </a:cubicBezTo>
                  <a:cubicBezTo>
                    <a:pt x="1731" y="48"/>
                    <a:pt x="1721" y="51"/>
                    <a:pt x="1708" y="52"/>
                  </a:cubicBezTo>
                  <a:cubicBezTo>
                    <a:pt x="1702" y="51"/>
                    <a:pt x="1675" y="50"/>
                    <a:pt x="1689" y="49"/>
                  </a:cubicBezTo>
                  <a:cubicBezTo>
                    <a:pt x="1673" y="50"/>
                    <a:pt x="1676" y="58"/>
                    <a:pt x="1648" y="54"/>
                  </a:cubicBezTo>
                  <a:cubicBezTo>
                    <a:pt x="1655" y="52"/>
                    <a:pt x="1655" y="52"/>
                    <a:pt x="1655" y="52"/>
                  </a:cubicBezTo>
                  <a:cubicBezTo>
                    <a:pt x="1628" y="52"/>
                    <a:pt x="1590" y="55"/>
                    <a:pt x="1577" y="54"/>
                  </a:cubicBezTo>
                  <a:cubicBezTo>
                    <a:pt x="1587" y="49"/>
                    <a:pt x="1544" y="49"/>
                    <a:pt x="1539" y="43"/>
                  </a:cubicBezTo>
                  <a:cubicBezTo>
                    <a:pt x="1540" y="45"/>
                    <a:pt x="1530" y="45"/>
                    <a:pt x="1529" y="46"/>
                  </a:cubicBezTo>
                  <a:cubicBezTo>
                    <a:pt x="1527" y="45"/>
                    <a:pt x="1523" y="44"/>
                    <a:pt x="1519" y="45"/>
                  </a:cubicBezTo>
                  <a:cubicBezTo>
                    <a:pt x="1529" y="47"/>
                    <a:pt x="1512" y="51"/>
                    <a:pt x="1532" y="49"/>
                  </a:cubicBezTo>
                  <a:cubicBezTo>
                    <a:pt x="1522" y="52"/>
                    <a:pt x="1508" y="55"/>
                    <a:pt x="1486" y="55"/>
                  </a:cubicBezTo>
                  <a:cubicBezTo>
                    <a:pt x="1486" y="53"/>
                    <a:pt x="1486" y="53"/>
                    <a:pt x="1486" y="53"/>
                  </a:cubicBezTo>
                  <a:cubicBezTo>
                    <a:pt x="1504" y="53"/>
                    <a:pt x="1504" y="53"/>
                    <a:pt x="1504" y="53"/>
                  </a:cubicBezTo>
                  <a:cubicBezTo>
                    <a:pt x="1502" y="52"/>
                    <a:pt x="1511" y="52"/>
                    <a:pt x="1515" y="51"/>
                  </a:cubicBezTo>
                  <a:cubicBezTo>
                    <a:pt x="1482" y="50"/>
                    <a:pt x="1519" y="46"/>
                    <a:pt x="1486" y="46"/>
                  </a:cubicBezTo>
                  <a:cubicBezTo>
                    <a:pt x="1483" y="48"/>
                    <a:pt x="1485" y="47"/>
                    <a:pt x="1476" y="48"/>
                  </a:cubicBezTo>
                  <a:cubicBezTo>
                    <a:pt x="1480" y="48"/>
                    <a:pt x="1481" y="46"/>
                    <a:pt x="1474" y="46"/>
                  </a:cubicBezTo>
                  <a:cubicBezTo>
                    <a:pt x="1468" y="48"/>
                    <a:pt x="1468" y="48"/>
                    <a:pt x="1468" y="48"/>
                  </a:cubicBezTo>
                  <a:cubicBezTo>
                    <a:pt x="1456" y="44"/>
                    <a:pt x="1487" y="46"/>
                    <a:pt x="1477" y="43"/>
                  </a:cubicBezTo>
                  <a:cubicBezTo>
                    <a:pt x="1490" y="41"/>
                    <a:pt x="1513" y="41"/>
                    <a:pt x="1508" y="38"/>
                  </a:cubicBezTo>
                  <a:cubicBezTo>
                    <a:pt x="1487" y="37"/>
                    <a:pt x="1489" y="43"/>
                    <a:pt x="1467" y="42"/>
                  </a:cubicBezTo>
                  <a:cubicBezTo>
                    <a:pt x="1465" y="41"/>
                    <a:pt x="1465" y="41"/>
                    <a:pt x="1465" y="41"/>
                  </a:cubicBezTo>
                  <a:cubicBezTo>
                    <a:pt x="1457" y="41"/>
                    <a:pt x="1456" y="43"/>
                    <a:pt x="1452" y="44"/>
                  </a:cubicBezTo>
                  <a:cubicBezTo>
                    <a:pt x="1451" y="44"/>
                    <a:pt x="1449" y="43"/>
                    <a:pt x="1444" y="43"/>
                  </a:cubicBezTo>
                  <a:cubicBezTo>
                    <a:pt x="1431" y="46"/>
                    <a:pt x="1423" y="46"/>
                    <a:pt x="1411" y="49"/>
                  </a:cubicBezTo>
                  <a:cubicBezTo>
                    <a:pt x="1443" y="47"/>
                    <a:pt x="1438" y="51"/>
                    <a:pt x="1471" y="49"/>
                  </a:cubicBezTo>
                  <a:cubicBezTo>
                    <a:pt x="1466" y="50"/>
                    <a:pt x="1443" y="51"/>
                    <a:pt x="1441" y="54"/>
                  </a:cubicBezTo>
                  <a:cubicBezTo>
                    <a:pt x="1442" y="52"/>
                    <a:pt x="1442" y="52"/>
                    <a:pt x="1442" y="52"/>
                  </a:cubicBezTo>
                  <a:cubicBezTo>
                    <a:pt x="1431" y="53"/>
                    <a:pt x="1420" y="54"/>
                    <a:pt x="1406" y="53"/>
                  </a:cubicBezTo>
                  <a:cubicBezTo>
                    <a:pt x="1415" y="52"/>
                    <a:pt x="1415" y="52"/>
                    <a:pt x="1415" y="52"/>
                  </a:cubicBezTo>
                  <a:cubicBezTo>
                    <a:pt x="1397" y="53"/>
                    <a:pt x="1385" y="49"/>
                    <a:pt x="1371" y="52"/>
                  </a:cubicBezTo>
                  <a:cubicBezTo>
                    <a:pt x="1376" y="52"/>
                    <a:pt x="1380" y="52"/>
                    <a:pt x="1383" y="52"/>
                  </a:cubicBezTo>
                  <a:cubicBezTo>
                    <a:pt x="1373" y="53"/>
                    <a:pt x="1362" y="53"/>
                    <a:pt x="1352" y="52"/>
                  </a:cubicBezTo>
                  <a:cubicBezTo>
                    <a:pt x="1331" y="56"/>
                    <a:pt x="1331" y="56"/>
                    <a:pt x="1331" y="56"/>
                  </a:cubicBezTo>
                  <a:cubicBezTo>
                    <a:pt x="1331" y="55"/>
                    <a:pt x="1318" y="55"/>
                    <a:pt x="1324" y="53"/>
                  </a:cubicBezTo>
                  <a:cubicBezTo>
                    <a:pt x="1309" y="51"/>
                    <a:pt x="1302" y="55"/>
                    <a:pt x="1294" y="55"/>
                  </a:cubicBezTo>
                  <a:cubicBezTo>
                    <a:pt x="1278" y="53"/>
                    <a:pt x="1307" y="54"/>
                    <a:pt x="1308" y="51"/>
                  </a:cubicBezTo>
                  <a:cubicBezTo>
                    <a:pt x="1287" y="50"/>
                    <a:pt x="1265" y="51"/>
                    <a:pt x="1253" y="53"/>
                  </a:cubicBezTo>
                  <a:cubicBezTo>
                    <a:pt x="1257" y="53"/>
                    <a:pt x="1259" y="54"/>
                    <a:pt x="1259" y="54"/>
                  </a:cubicBezTo>
                  <a:cubicBezTo>
                    <a:pt x="1258" y="54"/>
                    <a:pt x="1250" y="54"/>
                    <a:pt x="1245" y="54"/>
                  </a:cubicBezTo>
                  <a:cubicBezTo>
                    <a:pt x="1242" y="55"/>
                    <a:pt x="1242" y="55"/>
                    <a:pt x="1242" y="55"/>
                  </a:cubicBezTo>
                  <a:cubicBezTo>
                    <a:pt x="1234" y="54"/>
                    <a:pt x="1235" y="53"/>
                    <a:pt x="1242" y="52"/>
                  </a:cubicBezTo>
                  <a:cubicBezTo>
                    <a:pt x="1234" y="52"/>
                    <a:pt x="1225" y="55"/>
                    <a:pt x="1217" y="53"/>
                  </a:cubicBezTo>
                  <a:cubicBezTo>
                    <a:pt x="1230" y="51"/>
                    <a:pt x="1247" y="53"/>
                    <a:pt x="1254" y="52"/>
                  </a:cubicBezTo>
                  <a:cubicBezTo>
                    <a:pt x="1227" y="53"/>
                    <a:pt x="1226" y="47"/>
                    <a:pt x="1192" y="49"/>
                  </a:cubicBezTo>
                  <a:cubicBezTo>
                    <a:pt x="1192" y="48"/>
                    <a:pt x="1198" y="47"/>
                    <a:pt x="1191" y="47"/>
                  </a:cubicBezTo>
                  <a:cubicBezTo>
                    <a:pt x="1176" y="48"/>
                    <a:pt x="1187" y="50"/>
                    <a:pt x="1182" y="52"/>
                  </a:cubicBezTo>
                  <a:cubicBezTo>
                    <a:pt x="1194" y="51"/>
                    <a:pt x="1199" y="52"/>
                    <a:pt x="1206" y="53"/>
                  </a:cubicBezTo>
                  <a:cubicBezTo>
                    <a:pt x="1203" y="54"/>
                    <a:pt x="1203" y="54"/>
                    <a:pt x="1203" y="54"/>
                  </a:cubicBezTo>
                  <a:cubicBezTo>
                    <a:pt x="1203" y="54"/>
                    <a:pt x="1195" y="54"/>
                    <a:pt x="1193" y="53"/>
                  </a:cubicBezTo>
                  <a:cubicBezTo>
                    <a:pt x="1191" y="55"/>
                    <a:pt x="1191" y="55"/>
                    <a:pt x="1191" y="55"/>
                  </a:cubicBezTo>
                  <a:cubicBezTo>
                    <a:pt x="1192" y="53"/>
                    <a:pt x="1180" y="51"/>
                    <a:pt x="1171" y="52"/>
                  </a:cubicBezTo>
                  <a:cubicBezTo>
                    <a:pt x="1180" y="54"/>
                    <a:pt x="1178" y="54"/>
                    <a:pt x="1180" y="57"/>
                  </a:cubicBezTo>
                  <a:cubicBezTo>
                    <a:pt x="1167" y="59"/>
                    <a:pt x="1166" y="54"/>
                    <a:pt x="1151" y="57"/>
                  </a:cubicBezTo>
                  <a:cubicBezTo>
                    <a:pt x="1152" y="56"/>
                    <a:pt x="1165" y="55"/>
                    <a:pt x="1154" y="55"/>
                  </a:cubicBezTo>
                  <a:cubicBezTo>
                    <a:pt x="1145" y="55"/>
                    <a:pt x="1146" y="57"/>
                    <a:pt x="1140" y="57"/>
                  </a:cubicBezTo>
                  <a:cubicBezTo>
                    <a:pt x="1147" y="55"/>
                    <a:pt x="1145" y="54"/>
                    <a:pt x="1152" y="51"/>
                  </a:cubicBezTo>
                  <a:cubicBezTo>
                    <a:pt x="1169" y="51"/>
                    <a:pt x="1159" y="51"/>
                    <a:pt x="1175" y="50"/>
                  </a:cubicBezTo>
                  <a:cubicBezTo>
                    <a:pt x="1161" y="48"/>
                    <a:pt x="1161" y="48"/>
                    <a:pt x="1161" y="48"/>
                  </a:cubicBezTo>
                  <a:cubicBezTo>
                    <a:pt x="1175" y="48"/>
                    <a:pt x="1171" y="46"/>
                    <a:pt x="1172" y="45"/>
                  </a:cubicBezTo>
                  <a:cubicBezTo>
                    <a:pt x="1149" y="43"/>
                    <a:pt x="1155" y="48"/>
                    <a:pt x="1140" y="48"/>
                  </a:cubicBezTo>
                  <a:cubicBezTo>
                    <a:pt x="1132" y="49"/>
                    <a:pt x="1154" y="48"/>
                    <a:pt x="1142" y="50"/>
                  </a:cubicBezTo>
                  <a:cubicBezTo>
                    <a:pt x="1128" y="49"/>
                    <a:pt x="1139" y="51"/>
                    <a:pt x="1123" y="52"/>
                  </a:cubicBezTo>
                  <a:cubicBezTo>
                    <a:pt x="1126" y="51"/>
                    <a:pt x="1126" y="51"/>
                    <a:pt x="1126" y="51"/>
                  </a:cubicBezTo>
                  <a:cubicBezTo>
                    <a:pt x="1121" y="50"/>
                    <a:pt x="1116" y="51"/>
                    <a:pt x="1111" y="51"/>
                  </a:cubicBezTo>
                  <a:cubicBezTo>
                    <a:pt x="1105" y="52"/>
                    <a:pt x="1118" y="59"/>
                    <a:pt x="1092" y="59"/>
                  </a:cubicBezTo>
                  <a:cubicBezTo>
                    <a:pt x="1094" y="58"/>
                    <a:pt x="1094" y="58"/>
                    <a:pt x="1094" y="58"/>
                  </a:cubicBezTo>
                  <a:cubicBezTo>
                    <a:pt x="1119" y="40"/>
                    <a:pt x="1119" y="40"/>
                    <a:pt x="1119" y="40"/>
                  </a:cubicBezTo>
                  <a:cubicBezTo>
                    <a:pt x="1093" y="40"/>
                    <a:pt x="1063" y="40"/>
                    <a:pt x="1034" y="39"/>
                  </a:cubicBezTo>
                  <a:cubicBezTo>
                    <a:pt x="1027" y="35"/>
                    <a:pt x="1055" y="36"/>
                    <a:pt x="1053" y="34"/>
                  </a:cubicBezTo>
                  <a:cubicBezTo>
                    <a:pt x="1067" y="35"/>
                    <a:pt x="1067" y="35"/>
                    <a:pt x="1067" y="35"/>
                  </a:cubicBezTo>
                  <a:cubicBezTo>
                    <a:pt x="1066" y="36"/>
                    <a:pt x="1038" y="35"/>
                    <a:pt x="1051" y="38"/>
                  </a:cubicBezTo>
                  <a:cubicBezTo>
                    <a:pt x="1074" y="37"/>
                    <a:pt x="1085" y="38"/>
                    <a:pt x="1108" y="35"/>
                  </a:cubicBezTo>
                  <a:cubicBezTo>
                    <a:pt x="1101" y="32"/>
                    <a:pt x="1078" y="36"/>
                    <a:pt x="1063" y="33"/>
                  </a:cubicBezTo>
                  <a:cubicBezTo>
                    <a:pt x="1070" y="34"/>
                    <a:pt x="1075" y="33"/>
                    <a:pt x="1080" y="33"/>
                  </a:cubicBezTo>
                  <a:cubicBezTo>
                    <a:pt x="1066" y="32"/>
                    <a:pt x="1051" y="32"/>
                    <a:pt x="1035" y="31"/>
                  </a:cubicBezTo>
                  <a:cubicBezTo>
                    <a:pt x="1032" y="32"/>
                    <a:pt x="1032" y="32"/>
                    <a:pt x="1032" y="32"/>
                  </a:cubicBezTo>
                  <a:cubicBezTo>
                    <a:pt x="1042" y="33"/>
                    <a:pt x="1050" y="33"/>
                    <a:pt x="1051" y="33"/>
                  </a:cubicBezTo>
                  <a:cubicBezTo>
                    <a:pt x="1037" y="33"/>
                    <a:pt x="1025" y="35"/>
                    <a:pt x="1024" y="37"/>
                  </a:cubicBezTo>
                  <a:cubicBezTo>
                    <a:pt x="1026" y="37"/>
                    <a:pt x="1026" y="37"/>
                    <a:pt x="1026" y="37"/>
                  </a:cubicBezTo>
                  <a:cubicBezTo>
                    <a:pt x="1021" y="38"/>
                    <a:pt x="1021" y="38"/>
                    <a:pt x="1021" y="38"/>
                  </a:cubicBezTo>
                  <a:cubicBezTo>
                    <a:pt x="1018" y="38"/>
                    <a:pt x="1015" y="38"/>
                    <a:pt x="1011" y="38"/>
                  </a:cubicBezTo>
                  <a:close/>
                  <a:moveTo>
                    <a:pt x="95" y="37"/>
                  </a:moveTo>
                  <a:cubicBezTo>
                    <a:pt x="96" y="37"/>
                    <a:pt x="97" y="36"/>
                    <a:pt x="97" y="36"/>
                  </a:cubicBezTo>
                  <a:cubicBezTo>
                    <a:pt x="97" y="36"/>
                    <a:pt x="97" y="37"/>
                    <a:pt x="95" y="37"/>
                  </a:cubicBezTo>
                  <a:close/>
                  <a:moveTo>
                    <a:pt x="1288" y="29"/>
                  </a:moveTo>
                  <a:cubicBezTo>
                    <a:pt x="1269" y="29"/>
                    <a:pt x="1250" y="28"/>
                    <a:pt x="1232" y="28"/>
                  </a:cubicBezTo>
                  <a:cubicBezTo>
                    <a:pt x="1265" y="33"/>
                    <a:pt x="1288" y="36"/>
                    <a:pt x="1233" y="36"/>
                  </a:cubicBezTo>
                  <a:cubicBezTo>
                    <a:pt x="1230" y="37"/>
                    <a:pt x="1230" y="37"/>
                    <a:pt x="1230" y="37"/>
                  </a:cubicBezTo>
                  <a:cubicBezTo>
                    <a:pt x="1237" y="37"/>
                    <a:pt x="1249" y="37"/>
                    <a:pt x="1261" y="37"/>
                  </a:cubicBezTo>
                  <a:cubicBezTo>
                    <a:pt x="1265" y="36"/>
                    <a:pt x="1275" y="34"/>
                    <a:pt x="1284" y="32"/>
                  </a:cubicBezTo>
                  <a:cubicBezTo>
                    <a:pt x="1292" y="30"/>
                    <a:pt x="1300" y="29"/>
                    <a:pt x="1300" y="28"/>
                  </a:cubicBezTo>
                  <a:cubicBezTo>
                    <a:pt x="1296" y="27"/>
                    <a:pt x="1292" y="28"/>
                    <a:pt x="1286" y="28"/>
                  </a:cubicBezTo>
                  <a:lnTo>
                    <a:pt x="1288" y="29"/>
                  </a:lnTo>
                  <a:close/>
                  <a:moveTo>
                    <a:pt x="1301" y="37"/>
                  </a:moveTo>
                  <a:cubicBezTo>
                    <a:pt x="1312" y="38"/>
                    <a:pt x="1310" y="37"/>
                    <a:pt x="1311" y="36"/>
                  </a:cubicBezTo>
                  <a:cubicBezTo>
                    <a:pt x="1308" y="36"/>
                    <a:pt x="1304" y="36"/>
                    <a:pt x="1300" y="36"/>
                  </a:cubicBezTo>
                  <a:cubicBezTo>
                    <a:pt x="1301" y="36"/>
                    <a:pt x="1302" y="37"/>
                    <a:pt x="1301" y="37"/>
                  </a:cubicBezTo>
                  <a:close/>
                  <a:moveTo>
                    <a:pt x="1311" y="35"/>
                  </a:moveTo>
                  <a:cubicBezTo>
                    <a:pt x="1309" y="35"/>
                    <a:pt x="1308" y="35"/>
                    <a:pt x="1308" y="35"/>
                  </a:cubicBezTo>
                  <a:lnTo>
                    <a:pt x="1311" y="35"/>
                  </a:lnTo>
                  <a:close/>
                  <a:moveTo>
                    <a:pt x="1103" y="34"/>
                  </a:moveTo>
                  <a:cubicBezTo>
                    <a:pt x="1103" y="34"/>
                    <a:pt x="1104" y="34"/>
                    <a:pt x="1104" y="34"/>
                  </a:cubicBezTo>
                  <a:cubicBezTo>
                    <a:pt x="1101" y="33"/>
                    <a:pt x="1099" y="33"/>
                    <a:pt x="1096" y="33"/>
                  </a:cubicBezTo>
                  <a:cubicBezTo>
                    <a:pt x="1097" y="33"/>
                    <a:pt x="1099" y="34"/>
                    <a:pt x="1103" y="34"/>
                  </a:cubicBezTo>
                  <a:close/>
                  <a:moveTo>
                    <a:pt x="1125" y="36"/>
                  </a:moveTo>
                  <a:cubicBezTo>
                    <a:pt x="1127" y="34"/>
                    <a:pt x="1127" y="34"/>
                    <a:pt x="1127" y="34"/>
                  </a:cubicBezTo>
                  <a:cubicBezTo>
                    <a:pt x="1125" y="34"/>
                    <a:pt x="1122" y="34"/>
                    <a:pt x="1120" y="34"/>
                  </a:cubicBezTo>
                  <a:cubicBezTo>
                    <a:pt x="1121" y="35"/>
                    <a:pt x="1122" y="36"/>
                    <a:pt x="1125" y="36"/>
                  </a:cubicBezTo>
                  <a:close/>
                  <a:moveTo>
                    <a:pt x="1194" y="42"/>
                  </a:moveTo>
                  <a:cubicBezTo>
                    <a:pt x="1199" y="40"/>
                    <a:pt x="1213" y="40"/>
                    <a:pt x="1214" y="37"/>
                  </a:cubicBezTo>
                  <a:cubicBezTo>
                    <a:pt x="1215" y="37"/>
                    <a:pt x="1212" y="36"/>
                    <a:pt x="1209" y="36"/>
                  </a:cubicBezTo>
                  <a:cubicBezTo>
                    <a:pt x="1205" y="36"/>
                    <a:pt x="1201" y="36"/>
                    <a:pt x="1196" y="36"/>
                  </a:cubicBezTo>
                  <a:cubicBezTo>
                    <a:pt x="1196" y="36"/>
                    <a:pt x="1195" y="37"/>
                    <a:pt x="1194" y="37"/>
                  </a:cubicBezTo>
                  <a:cubicBezTo>
                    <a:pt x="1198" y="37"/>
                    <a:pt x="1201" y="38"/>
                    <a:pt x="1199" y="39"/>
                  </a:cubicBezTo>
                  <a:cubicBezTo>
                    <a:pt x="1188" y="36"/>
                    <a:pt x="1189" y="42"/>
                    <a:pt x="1177" y="41"/>
                  </a:cubicBezTo>
                  <a:cubicBezTo>
                    <a:pt x="1173" y="43"/>
                    <a:pt x="1191" y="43"/>
                    <a:pt x="1194" y="42"/>
                  </a:cubicBezTo>
                  <a:close/>
                  <a:moveTo>
                    <a:pt x="2120" y="35"/>
                  </a:moveTo>
                  <a:cubicBezTo>
                    <a:pt x="2120" y="36"/>
                    <a:pt x="2121" y="36"/>
                    <a:pt x="2123" y="37"/>
                  </a:cubicBezTo>
                  <a:cubicBezTo>
                    <a:pt x="2114" y="38"/>
                    <a:pt x="2114" y="38"/>
                    <a:pt x="2114" y="38"/>
                  </a:cubicBezTo>
                  <a:cubicBezTo>
                    <a:pt x="2099" y="38"/>
                    <a:pt x="2087" y="34"/>
                    <a:pt x="2074" y="37"/>
                  </a:cubicBezTo>
                  <a:cubicBezTo>
                    <a:pt x="2067" y="36"/>
                    <a:pt x="2064" y="35"/>
                    <a:pt x="2060" y="33"/>
                  </a:cubicBezTo>
                  <a:cubicBezTo>
                    <a:pt x="2064" y="33"/>
                    <a:pt x="2067" y="34"/>
                    <a:pt x="2069" y="34"/>
                  </a:cubicBezTo>
                  <a:cubicBezTo>
                    <a:pt x="2107" y="29"/>
                    <a:pt x="2089" y="39"/>
                    <a:pt x="2120" y="35"/>
                  </a:cubicBezTo>
                  <a:close/>
                  <a:moveTo>
                    <a:pt x="1946" y="31"/>
                  </a:moveTo>
                  <a:cubicBezTo>
                    <a:pt x="1947" y="31"/>
                    <a:pt x="1948" y="30"/>
                    <a:pt x="1948" y="30"/>
                  </a:cubicBezTo>
                  <a:cubicBezTo>
                    <a:pt x="1914" y="35"/>
                    <a:pt x="1886" y="36"/>
                    <a:pt x="1868" y="36"/>
                  </a:cubicBezTo>
                  <a:cubicBezTo>
                    <a:pt x="1872" y="38"/>
                    <a:pt x="1888" y="39"/>
                    <a:pt x="1896" y="40"/>
                  </a:cubicBezTo>
                  <a:cubicBezTo>
                    <a:pt x="1889" y="42"/>
                    <a:pt x="1889" y="42"/>
                    <a:pt x="1889" y="42"/>
                  </a:cubicBezTo>
                  <a:cubicBezTo>
                    <a:pt x="1884" y="41"/>
                    <a:pt x="1884" y="41"/>
                    <a:pt x="1884" y="41"/>
                  </a:cubicBezTo>
                  <a:cubicBezTo>
                    <a:pt x="1873" y="43"/>
                    <a:pt x="1873" y="43"/>
                    <a:pt x="1873" y="43"/>
                  </a:cubicBezTo>
                  <a:cubicBezTo>
                    <a:pt x="1876" y="44"/>
                    <a:pt x="1886" y="44"/>
                    <a:pt x="1892" y="45"/>
                  </a:cubicBezTo>
                  <a:cubicBezTo>
                    <a:pt x="1893" y="44"/>
                    <a:pt x="1913" y="42"/>
                    <a:pt x="1919" y="41"/>
                  </a:cubicBezTo>
                  <a:cubicBezTo>
                    <a:pt x="1902" y="39"/>
                    <a:pt x="1902" y="39"/>
                    <a:pt x="1902" y="39"/>
                  </a:cubicBezTo>
                  <a:cubicBezTo>
                    <a:pt x="1907" y="40"/>
                    <a:pt x="1929" y="39"/>
                    <a:pt x="1937" y="39"/>
                  </a:cubicBezTo>
                  <a:cubicBezTo>
                    <a:pt x="1938" y="38"/>
                    <a:pt x="1923" y="36"/>
                    <a:pt x="1921" y="38"/>
                  </a:cubicBezTo>
                  <a:cubicBezTo>
                    <a:pt x="1919" y="37"/>
                    <a:pt x="1936" y="37"/>
                    <a:pt x="1925" y="35"/>
                  </a:cubicBezTo>
                  <a:cubicBezTo>
                    <a:pt x="1938" y="34"/>
                    <a:pt x="1959" y="35"/>
                    <a:pt x="1968" y="36"/>
                  </a:cubicBezTo>
                  <a:cubicBezTo>
                    <a:pt x="1970" y="38"/>
                    <a:pt x="1970" y="38"/>
                    <a:pt x="1970" y="38"/>
                  </a:cubicBezTo>
                  <a:cubicBezTo>
                    <a:pt x="1980" y="39"/>
                    <a:pt x="1977" y="35"/>
                    <a:pt x="1989" y="37"/>
                  </a:cubicBezTo>
                  <a:cubicBezTo>
                    <a:pt x="1974" y="37"/>
                    <a:pt x="1992" y="39"/>
                    <a:pt x="1980" y="40"/>
                  </a:cubicBezTo>
                  <a:cubicBezTo>
                    <a:pt x="1984" y="41"/>
                    <a:pt x="1980" y="42"/>
                    <a:pt x="1992" y="42"/>
                  </a:cubicBezTo>
                  <a:cubicBezTo>
                    <a:pt x="2002" y="39"/>
                    <a:pt x="2005" y="44"/>
                    <a:pt x="2015" y="41"/>
                  </a:cubicBezTo>
                  <a:cubicBezTo>
                    <a:pt x="2021" y="42"/>
                    <a:pt x="2008" y="43"/>
                    <a:pt x="2020" y="44"/>
                  </a:cubicBezTo>
                  <a:cubicBezTo>
                    <a:pt x="2035" y="42"/>
                    <a:pt x="2034" y="41"/>
                    <a:pt x="2035" y="38"/>
                  </a:cubicBezTo>
                  <a:cubicBezTo>
                    <a:pt x="2021" y="38"/>
                    <a:pt x="2020" y="42"/>
                    <a:pt x="2009" y="41"/>
                  </a:cubicBezTo>
                  <a:cubicBezTo>
                    <a:pt x="2031" y="37"/>
                    <a:pt x="2031" y="37"/>
                    <a:pt x="2031" y="37"/>
                  </a:cubicBezTo>
                  <a:cubicBezTo>
                    <a:pt x="2026" y="36"/>
                    <a:pt x="2023" y="36"/>
                    <a:pt x="2021" y="36"/>
                  </a:cubicBezTo>
                  <a:cubicBezTo>
                    <a:pt x="2025" y="36"/>
                    <a:pt x="2029" y="35"/>
                    <a:pt x="2032" y="34"/>
                  </a:cubicBezTo>
                  <a:cubicBezTo>
                    <a:pt x="2034" y="34"/>
                    <a:pt x="2036" y="33"/>
                    <a:pt x="2037" y="33"/>
                  </a:cubicBezTo>
                  <a:cubicBezTo>
                    <a:pt x="2025" y="33"/>
                    <a:pt x="2014" y="33"/>
                    <a:pt x="2012" y="32"/>
                  </a:cubicBezTo>
                  <a:cubicBezTo>
                    <a:pt x="2014" y="31"/>
                    <a:pt x="2014" y="31"/>
                    <a:pt x="2014" y="31"/>
                  </a:cubicBezTo>
                  <a:cubicBezTo>
                    <a:pt x="2009" y="30"/>
                    <a:pt x="2002" y="30"/>
                    <a:pt x="1999" y="31"/>
                  </a:cubicBezTo>
                  <a:cubicBezTo>
                    <a:pt x="1988" y="31"/>
                    <a:pt x="1976" y="33"/>
                    <a:pt x="1974" y="32"/>
                  </a:cubicBezTo>
                  <a:cubicBezTo>
                    <a:pt x="1978" y="31"/>
                    <a:pt x="1978" y="31"/>
                    <a:pt x="1978" y="31"/>
                  </a:cubicBezTo>
                  <a:cubicBezTo>
                    <a:pt x="1965" y="31"/>
                    <a:pt x="1963" y="31"/>
                    <a:pt x="1946" y="31"/>
                  </a:cubicBezTo>
                  <a:close/>
                  <a:moveTo>
                    <a:pt x="1496" y="28"/>
                  </a:moveTo>
                  <a:cubicBezTo>
                    <a:pt x="1504" y="33"/>
                    <a:pt x="1514" y="37"/>
                    <a:pt x="1552" y="36"/>
                  </a:cubicBezTo>
                  <a:cubicBezTo>
                    <a:pt x="1549" y="36"/>
                    <a:pt x="1549" y="36"/>
                    <a:pt x="1549" y="36"/>
                  </a:cubicBezTo>
                  <a:cubicBezTo>
                    <a:pt x="1569" y="39"/>
                    <a:pt x="1587" y="32"/>
                    <a:pt x="1611" y="36"/>
                  </a:cubicBezTo>
                  <a:cubicBezTo>
                    <a:pt x="1600" y="37"/>
                    <a:pt x="1600" y="37"/>
                    <a:pt x="1588" y="41"/>
                  </a:cubicBezTo>
                  <a:cubicBezTo>
                    <a:pt x="1600" y="40"/>
                    <a:pt x="1600" y="40"/>
                    <a:pt x="1600" y="40"/>
                  </a:cubicBezTo>
                  <a:cubicBezTo>
                    <a:pt x="1597" y="42"/>
                    <a:pt x="1609" y="41"/>
                    <a:pt x="1618" y="41"/>
                  </a:cubicBezTo>
                  <a:cubicBezTo>
                    <a:pt x="1610" y="44"/>
                    <a:pt x="1610" y="44"/>
                    <a:pt x="1610" y="44"/>
                  </a:cubicBezTo>
                  <a:cubicBezTo>
                    <a:pt x="1604" y="43"/>
                    <a:pt x="1590" y="43"/>
                    <a:pt x="1591" y="43"/>
                  </a:cubicBezTo>
                  <a:cubicBezTo>
                    <a:pt x="1594" y="43"/>
                    <a:pt x="1572" y="40"/>
                    <a:pt x="1560" y="41"/>
                  </a:cubicBezTo>
                  <a:cubicBezTo>
                    <a:pt x="1561" y="43"/>
                    <a:pt x="1586" y="42"/>
                    <a:pt x="1575" y="45"/>
                  </a:cubicBezTo>
                  <a:cubicBezTo>
                    <a:pt x="1585" y="44"/>
                    <a:pt x="1586" y="46"/>
                    <a:pt x="1597" y="45"/>
                  </a:cubicBezTo>
                  <a:cubicBezTo>
                    <a:pt x="1587" y="46"/>
                    <a:pt x="1594" y="48"/>
                    <a:pt x="1587" y="49"/>
                  </a:cubicBezTo>
                  <a:cubicBezTo>
                    <a:pt x="1604" y="48"/>
                    <a:pt x="1604" y="48"/>
                    <a:pt x="1604" y="48"/>
                  </a:cubicBezTo>
                  <a:cubicBezTo>
                    <a:pt x="1604" y="49"/>
                    <a:pt x="1579" y="50"/>
                    <a:pt x="1593" y="52"/>
                  </a:cubicBezTo>
                  <a:cubicBezTo>
                    <a:pt x="1600" y="51"/>
                    <a:pt x="1618" y="52"/>
                    <a:pt x="1618" y="50"/>
                  </a:cubicBezTo>
                  <a:cubicBezTo>
                    <a:pt x="1618" y="51"/>
                    <a:pt x="1618" y="51"/>
                    <a:pt x="1618" y="51"/>
                  </a:cubicBezTo>
                  <a:cubicBezTo>
                    <a:pt x="1631" y="51"/>
                    <a:pt x="1624" y="48"/>
                    <a:pt x="1639" y="49"/>
                  </a:cubicBezTo>
                  <a:cubicBezTo>
                    <a:pt x="1640" y="48"/>
                    <a:pt x="1637" y="47"/>
                    <a:pt x="1631" y="48"/>
                  </a:cubicBezTo>
                  <a:cubicBezTo>
                    <a:pt x="1626" y="48"/>
                    <a:pt x="1626" y="50"/>
                    <a:pt x="1616" y="50"/>
                  </a:cubicBezTo>
                  <a:cubicBezTo>
                    <a:pt x="1612" y="48"/>
                    <a:pt x="1628" y="50"/>
                    <a:pt x="1621" y="47"/>
                  </a:cubicBezTo>
                  <a:cubicBezTo>
                    <a:pt x="1618" y="46"/>
                    <a:pt x="1596" y="48"/>
                    <a:pt x="1603" y="45"/>
                  </a:cubicBezTo>
                  <a:cubicBezTo>
                    <a:pt x="1615" y="46"/>
                    <a:pt x="1615" y="46"/>
                    <a:pt x="1615" y="46"/>
                  </a:cubicBezTo>
                  <a:cubicBezTo>
                    <a:pt x="1616" y="44"/>
                    <a:pt x="1625" y="44"/>
                    <a:pt x="1624" y="42"/>
                  </a:cubicBezTo>
                  <a:cubicBezTo>
                    <a:pt x="1632" y="41"/>
                    <a:pt x="1639" y="44"/>
                    <a:pt x="1647" y="42"/>
                  </a:cubicBezTo>
                  <a:cubicBezTo>
                    <a:pt x="1650" y="40"/>
                    <a:pt x="1645" y="38"/>
                    <a:pt x="1658" y="39"/>
                  </a:cubicBezTo>
                  <a:cubicBezTo>
                    <a:pt x="1668" y="42"/>
                    <a:pt x="1698" y="42"/>
                    <a:pt x="1709" y="41"/>
                  </a:cubicBezTo>
                  <a:cubicBezTo>
                    <a:pt x="1719" y="40"/>
                    <a:pt x="1719" y="40"/>
                    <a:pt x="1719" y="40"/>
                  </a:cubicBezTo>
                  <a:cubicBezTo>
                    <a:pt x="1718" y="38"/>
                    <a:pt x="1700" y="40"/>
                    <a:pt x="1707" y="38"/>
                  </a:cubicBezTo>
                  <a:cubicBezTo>
                    <a:pt x="1722" y="38"/>
                    <a:pt x="1722" y="38"/>
                    <a:pt x="1722" y="38"/>
                  </a:cubicBezTo>
                  <a:cubicBezTo>
                    <a:pt x="1721" y="39"/>
                    <a:pt x="1721" y="39"/>
                    <a:pt x="1721" y="39"/>
                  </a:cubicBezTo>
                  <a:cubicBezTo>
                    <a:pt x="1726" y="39"/>
                    <a:pt x="1731" y="38"/>
                    <a:pt x="1736" y="37"/>
                  </a:cubicBezTo>
                  <a:cubicBezTo>
                    <a:pt x="1731" y="39"/>
                    <a:pt x="1720" y="38"/>
                    <a:pt x="1722" y="41"/>
                  </a:cubicBezTo>
                  <a:cubicBezTo>
                    <a:pt x="1729" y="41"/>
                    <a:pt x="1730" y="42"/>
                    <a:pt x="1737" y="41"/>
                  </a:cubicBezTo>
                  <a:cubicBezTo>
                    <a:pt x="1735" y="42"/>
                    <a:pt x="1734" y="42"/>
                    <a:pt x="1734" y="42"/>
                  </a:cubicBezTo>
                  <a:cubicBezTo>
                    <a:pt x="1749" y="43"/>
                    <a:pt x="1748" y="40"/>
                    <a:pt x="1752" y="39"/>
                  </a:cubicBezTo>
                  <a:cubicBezTo>
                    <a:pt x="1767" y="36"/>
                    <a:pt x="1737" y="36"/>
                    <a:pt x="1739" y="34"/>
                  </a:cubicBezTo>
                  <a:cubicBezTo>
                    <a:pt x="1782" y="33"/>
                    <a:pt x="1782" y="33"/>
                    <a:pt x="1782" y="33"/>
                  </a:cubicBezTo>
                  <a:cubicBezTo>
                    <a:pt x="1778" y="33"/>
                    <a:pt x="1775" y="34"/>
                    <a:pt x="1776" y="35"/>
                  </a:cubicBezTo>
                  <a:cubicBezTo>
                    <a:pt x="1786" y="36"/>
                    <a:pt x="1776" y="37"/>
                    <a:pt x="1791" y="37"/>
                  </a:cubicBezTo>
                  <a:cubicBezTo>
                    <a:pt x="1790" y="34"/>
                    <a:pt x="1809" y="35"/>
                    <a:pt x="1820" y="33"/>
                  </a:cubicBezTo>
                  <a:cubicBezTo>
                    <a:pt x="1825" y="34"/>
                    <a:pt x="1826" y="35"/>
                    <a:pt x="1815" y="35"/>
                  </a:cubicBezTo>
                  <a:cubicBezTo>
                    <a:pt x="1816" y="37"/>
                    <a:pt x="1831" y="36"/>
                    <a:pt x="1836" y="36"/>
                  </a:cubicBezTo>
                  <a:cubicBezTo>
                    <a:pt x="1839" y="35"/>
                    <a:pt x="1844" y="35"/>
                    <a:pt x="1847" y="35"/>
                  </a:cubicBezTo>
                  <a:cubicBezTo>
                    <a:pt x="1842" y="34"/>
                    <a:pt x="1844" y="33"/>
                    <a:pt x="1853" y="32"/>
                  </a:cubicBezTo>
                  <a:cubicBezTo>
                    <a:pt x="1854" y="31"/>
                    <a:pt x="1854" y="31"/>
                    <a:pt x="1854" y="31"/>
                  </a:cubicBezTo>
                  <a:cubicBezTo>
                    <a:pt x="1839" y="31"/>
                    <a:pt x="1815" y="29"/>
                    <a:pt x="1806" y="31"/>
                  </a:cubicBezTo>
                  <a:cubicBezTo>
                    <a:pt x="1809" y="30"/>
                    <a:pt x="1809" y="30"/>
                    <a:pt x="1809" y="30"/>
                  </a:cubicBezTo>
                  <a:cubicBezTo>
                    <a:pt x="1791" y="28"/>
                    <a:pt x="1771" y="33"/>
                    <a:pt x="1763" y="29"/>
                  </a:cubicBezTo>
                  <a:cubicBezTo>
                    <a:pt x="1763" y="28"/>
                    <a:pt x="1759" y="29"/>
                    <a:pt x="1759" y="27"/>
                  </a:cubicBezTo>
                  <a:cubicBezTo>
                    <a:pt x="1747" y="29"/>
                    <a:pt x="1747" y="29"/>
                    <a:pt x="1747" y="29"/>
                  </a:cubicBezTo>
                  <a:cubicBezTo>
                    <a:pt x="1749" y="28"/>
                    <a:pt x="1749" y="28"/>
                    <a:pt x="1749" y="28"/>
                  </a:cubicBezTo>
                  <a:cubicBezTo>
                    <a:pt x="1727" y="28"/>
                    <a:pt x="1727" y="28"/>
                    <a:pt x="1727" y="28"/>
                  </a:cubicBezTo>
                  <a:cubicBezTo>
                    <a:pt x="1728" y="28"/>
                    <a:pt x="1728" y="28"/>
                    <a:pt x="1728" y="28"/>
                  </a:cubicBezTo>
                  <a:cubicBezTo>
                    <a:pt x="1718" y="30"/>
                    <a:pt x="1709" y="31"/>
                    <a:pt x="1703" y="33"/>
                  </a:cubicBezTo>
                  <a:cubicBezTo>
                    <a:pt x="1703" y="33"/>
                    <a:pt x="1704" y="34"/>
                    <a:pt x="1700" y="34"/>
                  </a:cubicBezTo>
                  <a:cubicBezTo>
                    <a:pt x="1697" y="35"/>
                    <a:pt x="1694" y="35"/>
                    <a:pt x="1692" y="35"/>
                  </a:cubicBezTo>
                  <a:cubicBezTo>
                    <a:pt x="1692" y="35"/>
                    <a:pt x="1692" y="35"/>
                    <a:pt x="1692" y="35"/>
                  </a:cubicBezTo>
                  <a:cubicBezTo>
                    <a:pt x="1692" y="35"/>
                    <a:pt x="1692" y="35"/>
                    <a:pt x="1692" y="35"/>
                  </a:cubicBezTo>
                  <a:cubicBezTo>
                    <a:pt x="1686" y="35"/>
                    <a:pt x="1683" y="33"/>
                    <a:pt x="1676" y="33"/>
                  </a:cubicBezTo>
                  <a:cubicBezTo>
                    <a:pt x="1696" y="32"/>
                    <a:pt x="1696" y="32"/>
                    <a:pt x="1696" y="32"/>
                  </a:cubicBezTo>
                  <a:cubicBezTo>
                    <a:pt x="1698" y="31"/>
                    <a:pt x="1696" y="29"/>
                    <a:pt x="1686" y="28"/>
                  </a:cubicBezTo>
                  <a:cubicBezTo>
                    <a:pt x="1690" y="28"/>
                    <a:pt x="1692" y="27"/>
                    <a:pt x="1687" y="27"/>
                  </a:cubicBezTo>
                  <a:cubicBezTo>
                    <a:pt x="1686" y="27"/>
                    <a:pt x="1674" y="28"/>
                    <a:pt x="1679" y="29"/>
                  </a:cubicBezTo>
                  <a:cubicBezTo>
                    <a:pt x="1659" y="30"/>
                    <a:pt x="1628" y="25"/>
                    <a:pt x="1599" y="28"/>
                  </a:cubicBezTo>
                  <a:cubicBezTo>
                    <a:pt x="1620" y="27"/>
                    <a:pt x="1582" y="26"/>
                    <a:pt x="1605" y="26"/>
                  </a:cubicBezTo>
                  <a:cubicBezTo>
                    <a:pt x="1589" y="23"/>
                    <a:pt x="1591" y="28"/>
                    <a:pt x="1574" y="28"/>
                  </a:cubicBezTo>
                  <a:cubicBezTo>
                    <a:pt x="1573" y="27"/>
                    <a:pt x="1583" y="28"/>
                    <a:pt x="1587" y="26"/>
                  </a:cubicBezTo>
                  <a:cubicBezTo>
                    <a:pt x="1560" y="25"/>
                    <a:pt x="1541" y="30"/>
                    <a:pt x="1514" y="29"/>
                  </a:cubicBezTo>
                  <a:cubicBezTo>
                    <a:pt x="1513" y="27"/>
                    <a:pt x="1513" y="27"/>
                    <a:pt x="1513" y="27"/>
                  </a:cubicBezTo>
                  <a:cubicBezTo>
                    <a:pt x="1508" y="28"/>
                    <a:pt x="1502" y="28"/>
                    <a:pt x="1496" y="28"/>
                  </a:cubicBezTo>
                  <a:close/>
                  <a:moveTo>
                    <a:pt x="1443" y="31"/>
                  </a:moveTo>
                  <a:cubicBezTo>
                    <a:pt x="1438" y="31"/>
                    <a:pt x="1433" y="31"/>
                    <a:pt x="1427" y="31"/>
                  </a:cubicBezTo>
                  <a:cubicBezTo>
                    <a:pt x="1428" y="31"/>
                    <a:pt x="1428" y="31"/>
                    <a:pt x="1429" y="31"/>
                  </a:cubicBezTo>
                  <a:cubicBezTo>
                    <a:pt x="1413" y="33"/>
                    <a:pt x="1413" y="33"/>
                    <a:pt x="1413" y="33"/>
                  </a:cubicBezTo>
                  <a:cubicBezTo>
                    <a:pt x="1423" y="34"/>
                    <a:pt x="1429" y="36"/>
                    <a:pt x="1416" y="37"/>
                  </a:cubicBezTo>
                  <a:cubicBezTo>
                    <a:pt x="1417" y="36"/>
                    <a:pt x="1413" y="35"/>
                    <a:pt x="1418" y="35"/>
                  </a:cubicBezTo>
                  <a:cubicBezTo>
                    <a:pt x="1409" y="33"/>
                    <a:pt x="1389" y="32"/>
                    <a:pt x="1394" y="35"/>
                  </a:cubicBezTo>
                  <a:cubicBezTo>
                    <a:pt x="1412" y="32"/>
                    <a:pt x="1398" y="39"/>
                    <a:pt x="1412" y="37"/>
                  </a:cubicBezTo>
                  <a:cubicBezTo>
                    <a:pt x="1405" y="39"/>
                    <a:pt x="1397" y="38"/>
                    <a:pt x="1391" y="39"/>
                  </a:cubicBezTo>
                  <a:cubicBezTo>
                    <a:pt x="1398" y="37"/>
                    <a:pt x="1389" y="35"/>
                    <a:pt x="1378" y="34"/>
                  </a:cubicBezTo>
                  <a:cubicBezTo>
                    <a:pt x="1374" y="35"/>
                    <a:pt x="1361" y="34"/>
                    <a:pt x="1353" y="35"/>
                  </a:cubicBezTo>
                  <a:cubicBezTo>
                    <a:pt x="1356" y="37"/>
                    <a:pt x="1349" y="38"/>
                    <a:pt x="1362" y="39"/>
                  </a:cubicBezTo>
                  <a:cubicBezTo>
                    <a:pt x="1357" y="39"/>
                    <a:pt x="1350" y="39"/>
                    <a:pt x="1342" y="38"/>
                  </a:cubicBezTo>
                  <a:cubicBezTo>
                    <a:pt x="1345" y="38"/>
                    <a:pt x="1351" y="38"/>
                    <a:pt x="1351" y="37"/>
                  </a:cubicBezTo>
                  <a:cubicBezTo>
                    <a:pt x="1345" y="36"/>
                    <a:pt x="1339" y="36"/>
                    <a:pt x="1336" y="35"/>
                  </a:cubicBezTo>
                  <a:cubicBezTo>
                    <a:pt x="1333" y="35"/>
                    <a:pt x="1331" y="35"/>
                    <a:pt x="1328" y="35"/>
                  </a:cubicBezTo>
                  <a:cubicBezTo>
                    <a:pt x="1329" y="35"/>
                    <a:pt x="1329" y="36"/>
                    <a:pt x="1330" y="36"/>
                  </a:cubicBezTo>
                  <a:cubicBezTo>
                    <a:pt x="1321" y="37"/>
                    <a:pt x="1321" y="37"/>
                    <a:pt x="1321" y="37"/>
                  </a:cubicBezTo>
                  <a:cubicBezTo>
                    <a:pt x="1333" y="37"/>
                    <a:pt x="1327" y="38"/>
                    <a:pt x="1326" y="39"/>
                  </a:cubicBezTo>
                  <a:cubicBezTo>
                    <a:pt x="1327" y="37"/>
                    <a:pt x="1319" y="39"/>
                    <a:pt x="1315" y="39"/>
                  </a:cubicBezTo>
                  <a:cubicBezTo>
                    <a:pt x="1324" y="41"/>
                    <a:pt x="1324" y="41"/>
                    <a:pt x="1324" y="41"/>
                  </a:cubicBezTo>
                  <a:cubicBezTo>
                    <a:pt x="1319" y="43"/>
                    <a:pt x="1309" y="40"/>
                    <a:pt x="1311" y="42"/>
                  </a:cubicBezTo>
                  <a:cubicBezTo>
                    <a:pt x="1329" y="43"/>
                    <a:pt x="1337" y="42"/>
                    <a:pt x="1353" y="42"/>
                  </a:cubicBezTo>
                  <a:cubicBezTo>
                    <a:pt x="1347" y="40"/>
                    <a:pt x="1347" y="40"/>
                    <a:pt x="1347" y="40"/>
                  </a:cubicBezTo>
                  <a:cubicBezTo>
                    <a:pt x="1366" y="39"/>
                    <a:pt x="1358" y="43"/>
                    <a:pt x="1380" y="43"/>
                  </a:cubicBezTo>
                  <a:cubicBezTo>
                    <a:pt x="1388" y="41"/>
                    <a:pt x="1412" y="43"/>
                    <a:pt x="1412" y="40"/>
                  </a:cubicBezTo>
                  <a:cubicBezTo>
                    <a:pt x="1409" y="41"/>
                    <a:pt x="1425" y="43"/>
                    <a:pt x="1433" y="41"/>
                  </a:cubicBezTo>
                  <a:cubicBezTo>
                    <a:pt x="1441" y="38"/>
                    <a:pt x="1465" y="38"/>
                    <a:pt x="1458" y="36"/>
                  </a:cubicBezTo>
                  <a:cubicBezTo>
                    <a:pt x="1451" y="36"/>
                    <a:pt x="1442" y="38"/>
                    <a:pt x="1437" y="36"/>
                  </a:cubicBezTo>
                  <a:cubicBezTo>
                    <a:pt x="1450" y="36"/>
                    <a:pt x="1450" y="36"/>
                    <a:pt x="1450" y="36"/>
                  </a:cubicBezTo>
                  <a:cubicBezTo>
                    <a:pt x="1441" y="34"/>
                    <a:pt x="1441" y="34"/>
                    <a:pt x="1441" y="34"/>
                  </a:cubicBezTo>
                  <a:cubicBezTo>
                    <a:pt x="1446" y="35"/>
                    <a:pt x="1445" y="33"/>
                    <a:pt x="1443" y="31"/>
                  </a:cubicBezTo>
                  <a:close/>
                  <a:moveTo>
                    <a:pt x="1157" y="13"/>
                  </a:moveTo>
                  <a:cubicBezTo>
                    <a:pt x="1157" y="13"/>
                    <a:pt x="1157" y="13"/>
                    <a:pt x="1157" y="13"/>
                  </a:cubicBezTo>
                  <a:cubicBezTo>
                    <a:pt x="1157" y="13"/>
                    <a:pt x="1157" y="13"/>
                    <a:pt x="115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31"/>
            <p:cNvSpPr/>
            <p:nvPr/>
          </p:nvSpPr>
          <p:spPr bwMode="auto">
            <a:xfrm>
              <a:off x="6385" y="3947"/>
              <a:ext cx="42" cy="5"/>
            </a:xfrm>
            <a:custGeom>
              <a:avLst/>
              <a:gdLst>
                <a:gd name="T0" fmla="*/ 5 w 18"/>
                <a:gd name="T1" fmla="*/ 2 h 2"/>
                <a:gd name="T2" fmla="*/ 16 w 18"/>
                <a:gd name="T3" fmla="*/ 0 h 2"/>
                <a:gd name="T4" fmla="*/ 5 w 18"/>
                <a:gd name="T5" fmla="*/ 2 h 2"/>
              </a:gdLst>
              <a:ahLst/>
              <a:cxnLst>
                <a:cxn ang="0">
                  <a:pos x="T0" y="T1"/>
                </a:cxn>
                <a:cxn ang="0">
                  <a:pos x="T2" y="T3"/>
                </a:cxn>
                <a:cxn ang="0">
                  <a:pos x="T4" y="T5"/>
                </a:cxn>
              </a:cxnLst>
              <a:rect l="0" t="0" r="r" b="b"/>
              <a:pathLst>
                <a:path w="18" h="2">
                  <a:moveTo>
                    <a:pt x="5" y="2"/>
                  </a:moveTo>
                  <a:cubicBezTo>
                    <a:pt x="8" y="1"/>
                    <a:pt x="18" y="1"/>
                    <a:pt x="16" y="0"/>
                  </a:cubicBezTo>
                  <a:cubicBezTo>
                    <a:pt x="16" y="1"/>
                    <a:pt x="0"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2"/>
            <p:cNvSpPr/>
            <p:nvPr/>
          </p:nvSpPr>
          <p:spPr bwMode="auto">
            <a:xfrm>
              <a:off x="6406" y="3952"/>
              <a:ext cx="26" cy="5"/>
            </a:xfrm>
            <a:custGeom>
              <a:avLst/>
              <a:gdLst>
                <a:gd name="T0" fmla="*/ 7 w 11"/>
                <a:gd name="T1" fmla="*/ 2 h 2"/>
                <a:gd name="T2" fmla="*/ 11 w 11"/>
                <a:gd name="T3" fmla="*/ 0 h 2"/>
                <a:gd name="T4" fmla="*/ 0 w 11"/>
                <a:gd name="T5" fmla="*/ 1 h 2"/>
                <a:gd name="T6" fmla="*/ 7 w 11"/>
                <a:gd name="T7" fmla="*/ 2 h 2"/>
              </a:gdLst>
              <a:ahLst/>
              <a:cxnLst>
                <a:cxn ang="0">
                  <a:pos x="T0" y="T1"/>
                </a:cxn>
                <a:cxn ang="0">
                  <a:pos x="T2" y="T3"/>
                </a:cxn>
                <a:cxn ang="0">
                  <a:pos x="T4" y="T5"/>
                </a:cxn>
                <a:cxn ang="0">
                  <a:pos x="T6" y="T7"/>
                </a:cxn>
              </a:cxnLst>
              <a:rect l="0" t="0" r="r" b="b"/>
              <a:pathLst>
                <a:path w="11" h="2">
                  <a:moveTo>
                    <a:pt x="7" y="2"/>
                  </a:moveTo>
                  <a:cubicBezTo>
                    <a:pt x="7" y="1"/>
                    <a:pt x="7" y="0"/>
                    <a:pt x="11" y="0"/>
                  </a:cubicBezTo>
                  <a:cubicBezTo>
                    <a:pt x="0" y="1"/>
                    <a:pt x="0" y="1"/>
                    <a:pt x="0" y="1"/>
                  </a:cubicBezTo>
                  <a:lnTo>
                    <a:pt x="7"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33"/>
            <p:cNvSpPr/>
            <p:nvPr/>
          </p:nvSpPr>
          <p:spPr bwMode="auto">
            <a:xfrm>
              <a:off x="6449" y="3976"/>
              <a:ext cx="82" cy="18"/>
            </a:xfrm>
            <a:custGeom>
              <a:avLst/>
              <a:gdLst>
                <a:gd name="T0" fmla="*/ 0 w 35"/>
                <a:gd name="T1" fmla="*/ 3 h 7"/>
                <a:gd name="T2" fmla="*/ 19 w 35"/>
                <a:gd name="T3" fmla="*/ 1 h 7"/>
                <a:gd name="T4" fmla="*/ 0 w 35"/>
                <a:gd name="T5" fmla="*/ 6 h 7"/>
                <a:gd name="T6" fmla="*/ 35 w 35"/>
                <a:gd name="T7" fmla="*/ 3 h 7"/>
                <a:gd name="T8" fmla="*/ 0 w 35"/>
                <a:gd name="T9" fmla="*/ 3 h 7"/>
              </a:gdLst>
              <a:ahLst/>
              <a:cxnLst>
                <a:cxn ang="0">
                  <a:pos x="T0" y="T1"/>
                </a:cxn>
                <a:cxn ang="0">
                  <a:pos x="T2" y="T3"/>
                </a:cxn>
                <a:cxn ang="0">
                  <a:pos x="T4" y="T5"/>
                </a:cxn>
                <a:cxn ang="0">
                  <a:pos x="T6" y="T7"/>
                </a:cxn>
                <a:cxn ang="0">
                  <a:pos x="T8" y="T9"/>
                </a:cxn>
              </a:cxnLst>
              <a:rect l="0" t="0" r="r" b="b"/>
              <a:pathLst>
                <a:path w="35" h="7">
                  <a:moveTo>
                    <a:pt x="0" y="3"/>
                  </a:moveTo>
                  <a:cubicBezTo>
                    <a:pt x="6" y="2"/>
                    <a:pt x="10" y="1"/>
                    <a:pt x="19" y="1"/>
                  </a:cubicBezTo>
                  <a:cubicBezTo>
                    <a:pt x="22" y="5"/>
                    <a:pt x="4" y="2"/>
                    <a:pt x="0" y="6"/>
                  </a:cubicBezTo>
                  <a:cubicBezTo>
                    <a:pt x="16" y="7"/>
                    <a:pt x="21" y="3"/>
                    <a:pt x="35" y="3"/>
                  </a:cubicBezTo>
                  <a:cubicBezTo>
                    <a:pt x="28" y="1"/>
                    <a:pt x="1"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34"/>
            <p:cNvSpPr/>
            <p:nvPr/>
          </p:nvSpPr>
          <p:spPr bwMode="auto">
            <a:xfrm>
              <a:off x="6430" y="3994"/>
              <a:ext cx="23" cy="2"/>
            </a:xfrm>
            <a:custGeom>
              <a:avLst/>
              <a:gdLst>
                <a:gd name="T0" fmla="*/ 2 w 23"/>
                <a:gd name="T1" fmla="*/ 2 h 2"/>
                <a:gd name="T2" fmla="*/ 23 w 23"/>
                <a:gd name="T3" fmla="*/ 2 h 2"/>
                <a:gd name="T4" fmla="*/ 21 w 23"/>
                <a:gd name="T5" fmla="*/ 0 h 2"/>
                <a:gd name="T6" fmla="*/ 0 w 23"/>
                <a:gd name="T7" fmla="*/ 2 h 2"/>
                <a:gd name="T8" fmla="*/ 2 w 23"/>
                <a:gd name="T9" fmla="*/ 2 h 2"/>
              </a:gdLst>
              <a:ahLst/>
              <a:cxnLst>
                <a:cxn ang="0">
                  <a:pos x="T0" y="T1"/>
                </a:cxn>
                <a:cxn ang="0">
                  <a:pos x="T2" y="T3"/>
                </a:cxn>
                <a:cxn ang="0">
                  <a:pos x="T4" y="T5"/>
                </a:cxn>
                <a:cxn ang="0">
                  <a:pos x="T6" y="T7"/>
                </a:cxn>
                <a:cxn ang="0">
                  <a:pos x="T8" y="T9"/>
                </a:cxn>
              </a:cxnLst>
              <a:rect l="0" t="0" r="r" b="b"/>
              <a:pathLst>
                <a:path w="23" h="2">
                  <a:moveTo>
                    <a:pt x="2" y="2"/>
                  </a:moveTo>
                  <a:lnTo>
                    <a:pt x="23" y="2"/>
                  </a:lnTo>
                  <a:lnTo>
                    <a:pt x="21"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35"/>
            <p:cNvSpPr/>
            <p:nvPr/>
          </p:nvSpPr>
          <p:spPr bwMode="auto">
            <a:xfrm>
              <a:off x="5933" y="3905"/>
              <a:ext cx="24" cy="5"/>
            </a:xfrm>
            <a:custGeom>
              <a:avLst/>
              <a:gdLst>
                <a:gd name="T0" fmla="*/ 10 w 10"/>
                <a:gd name="T1" fmla="*/ 1 h 2"/>
                <a:gd name="T2" fmla="*/ 0 w 10"/>
                <a:gd name="T3" fmla="*/ 2 h 2"/>
                <a:gd name="T4" fmla="*/ 10 w 10"/>
                <a:gd name="T5" fmla="*/ 1 h 2"/>
              </a:gdLst>
              <a:ahLst/>
              <a:cxnLst>
                <a:cxn ang="0">
                  <a:pos x="T0" y="T1"/>
                </a:cxn>
                <a:cxn ang="0">
                  <a:pos x="T2" y="T3"/>
                </a:cxn>
                <a:cxn ang="0">
                  <a:pos x="T4" y="T5"/>
                </a:cxn>
              </a:cxnLst>
              <a:rect l="0" t="0" r="r" b="b"/>
              <a:pathLst>
                <a:path w="10" h="2">
                  <a:moveTo>
                    <a:pt x="10" y="1"/>
                  </a:moveTo>
                  <a:cubicBezTo>
                    <a:pt x="9" y="0"/>
                    <a:pt x="3" y="1"/>
                    <a:pt x="0" y="2"/>
                  </a:cubicBezTo>
                  <a:cubicBezTo>
                    <a:pt x="3" y="2"/>
                    <a:pt x="6" y="2"/>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36"/>
            <p:cNvSpPr/>
            <p:nvPr/>
          </p:nvSpPr>
          <p:spPr bwMode="auto">
            <a:xfrm>
              <a:off x="1487" y="3905"/>
              <a:ext cx="168" cy="2"/>
            </a:xfrm>
            <a:custGeom>
              <a:avLst/>
              <a:gdLst>
                <a:gd name="T0" fmla="*/ 71 w 71"/>
                <a:gd name="T1" fmla="*/ 0 h 1"/>
                <a:gd name="T2" fmla="*/ 0 w 71"/>
                <a:gd name="T3" fmla="*/ 1 h 1"/>
                <a:gd name="T4" fmla="*/ 71 w 71"/>
                <a:gd name="T5" fmla="*/ 0 h 1"/>
              </a:gdLst>
              <a:ahLst/>
              <a:cxnLst>
                <a:cxn ang="0">
                  <a:pos x="T0" y="T1"/>
                </a:cxn>
                <a:cxn ang="0">
                  <a:pos x="T2" y="T3"/>
                </a:cxn>
                <a:cxn ang="0">
                  <a:pos x="T4" y="T5"/>
                </a:cxn>
              </a:cxnLst>
              <a:rect l="0" t="0" r="r" b="b"/>
              <a:pathLst>
                <a:path w="71" h="1">
                  <a:moveTo>
                    <a:pt x="71" y="0"/>
                  </a:moveTo>
                  <a:cubicBezTo>
                    <a:pt x="0" y="1"/>
                    <a:pt x="0" y="1"/>
                    <a:pt x="0" y="1"/>
                  </a:cubicBezTo>
                  <a:cubicBezTo>
                    <a:pt x="20" y="1"/>
                    <a:pt x="39" y="1"/>
                    <a:pt x="7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37"/>
            <p:cNvSpPr/>
            <p:nvPr/>
          </p:nvSpPr>
          <p:spPr bwMode="auto">
            <a:xfrm>
              <a:off x="5384" y="3912"/>
              <a:ext cx="128" cy="17"/>
            </a:xfrm>
            <a:custGeom>
              <a:avLst/>
              <a:gdLst>
                <a:gd name="T0" fmla="*/ 8 w 54"/>
                <a:gd name="T1" fmla="*/ 7 h 7"/>
                <a:gd name="T2" fmla="*/ 54 w 54"/>
                <a:gd name="T3" fmla="*/ 3 h 7"/>
                <a:gd name="T4" fmla="*/ 0 w 54"/>
                <a:gd name="T5" fmla="*/ 4 h 7"/>
                <a:gd name="T6" fmla="*/ 8 w 54"/>
                <a:gd name="T7" fmla="*/ 7 h 7"/>
              </a:gdLst>
              <a:ahLst/>
              <a:cxnLst>
                <a:cxn ang="0">
                  <a:pos x="T0" y="T1"/>
                </a:cxn>
                <a:cxn ang="0">
                  <a:pos x="T2" y="T3"/>
                </a:cxn>
                <a:cxn ang="0">
                  <a:pos x="T4" y="T5"/>
                </a:cxn>
                <a:cxn ang="0">
                  <a:pos x="T6" y="T7"/>
                </a:cxn>
              </a:cxnLst>
              <a:rect l="0" t="0" r="r" b="b"/>
              <a:pathLst>
                <a:path w="54" h="7">
                  <a:moveTo>
                    <a:pt x="8" y="7"/>
                  </a:moveTo>
                  <a:cubicBezTo>
                    <a:pt x="27" y="6"/>
                    <a:pt x="35" y="3"/>
                    <a:pt x="54" y="3"/>
                  </a:cubicBezTo>
                  <a:cubicBezTo>
                    <a:pt x="29" y="0"/>
                    <a:pt x="21" y="7"/>
                    <a:pt x="0" y="4"/>
                  </a:cubicBezTo>
                  <a:lnTo>
                    <a:pt x="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38"/>
            <p:cNvSpPr/>
            <p:nvPr/>
          </p:nvSpPr>
          <p:spPr bwMode="auto">
            <a:xfrm>
              <a:off x="5384" y="3902"/>
              <a:ext cx="48" cy="12"/>
            </a:xfrm>
            <a:custGeom>
              <a:avLst/>
              <a:gdLst>
                <a:gd name="T0" fmla="*/ 14 w 20"/>
                <a:gd name="T1" fmla="*/ 0 h 5"/>
                <a:gd name="T2" fmla="*/ 3 w 20"/>
                <a:gd name="T3" fmla="*/ 5 h 5"/>
                <a:gd name="T4" fmla="*/ 20 w 20"/>
                <a:gd name="T5" fmla="*/ 3 h 5"/>
                <a:gd name="T6" fmla="*/ 14 w 20"/>
                <a:gd name="T7" fmla="*/ 0 h 5"/>
              </a:gdLst>
              <a:ahLst/>
              <a:cxnLst>
                <a:cxn ang="0">
                  <a:pos x="T0" y="T1"/>
                </a:cxn>
                <a:cxn ang="0">
                  <a:pos x="T2" y="T3"/>
                </a:cxn>
                <a:cxn ang="0">
                  <a:pos x="T4" y="T5"/>
                </a:cxn>
                <a:cxn ang="0">
                  <a:pos x="T6" y="T7"/>
                </a:cxn>
              </a:cxnLst>
              <a:rect l="0" t="0" r="r" b="b"/>
              <a:pathLst>
                <a:path w="20" h="5">
                  <a:moveTo>
                    <a:pt x="14" y="0"/>
                  </a:moveTo>
                  <a:cubicBezTo>
                    <a:pt x="18" y="3"/>
                    <a:pt x="0" y="3"/>
                    <a:pt x="3" y="5"/>
                  </a:cubicBezTo>
                  <a:cubicBezTo>
                    <a:pt x="15" y="5"/>
                    <a:pt x="8" y="3"/>
                    <a:pt x="20" y="3"/>
                  </a:cubicBezTo>
                  <a:lnTo>
                    <a:pt x="1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9"/>
            <p:cNvSpPr/>
            <p:nvPr/>
          </p:nvSpPr>
          <p:spPr bwMode="auto">
            <a:xfrm>
              <a:off x="5609" y="4003"/>
              <a:ext cx="12" cy="3"/>
            </a:xfrm>
            <a:custGeom>
              <a:avLst/>
              <a:gdLst>
                <a:gd name="T0" fmla="*/ 12 w 12"/>
                <a:gd name="T1" fmla="*/ 0 h 3"/>
                <a:gd name="T2" fmla="*/ 0 w 12"/>
                <a:gd name="T3" fmla="*/ 3 h 3"/>
                <a:gd name="T4" fmla="*/ 9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lnTo>
                    <a:pt x="0" y="3"/>
                  </a:lnTo>
                  <a:lnTo>
                    <a:pt x="9" y="3"/>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40"/>
            <p:cNvSpPr/>
            <p:nvPr/>
          </p:nvSpPr>
          <p:spPr bwMode="auto">
            <a:xfrm>
              <a:off x="5197" y="3905"/>
              <a:ext cx="22" cy="5"/>
            </a:xfrm>
            <a:custGeom>
              <a:avLst/>
              <a:gdLst>
                <a:gd name="T0" fmla="*/ 17 w 22"/>
                <a:gd name="T1" fmla="*/ 5 h 5"/>
                <a:gd name="T2" fmla="*/ 22 w 22"/>
                <a:gd name="T3" fmla="*/ 2 h 5"/>
                <a:gd name="T4" fmla="*/ 0 w 22"/>
                <a:gd name="T5" fmla="*/ 0 h 5"/>
                <a:gd name="T6" fmla="*/ 17 w 22"/>
                <a:gd name="T7" fmla="*/ 5 h 5"/>
              </a:gdLst>
              <a:ahLst/>
              <a:cxnLst>
                <a:cxn ang="0">
                  <a:pos x="T0" y="T1"/>
                </a:cxn>
                <a:cxn ang="0">
                  <a:pos x="T2" y="T3"/>
                </a:cxn>
                <a:cxn ang="0">
                  <a:pos x="T4" y="T5"/>
                </a:cxn>
                <a:cxn ang="0">
                  <a:pos x="T6" y="T7"/>
                </a:cxn>
              </a:cxnLst>
              <a:rect l="0" t="0" r="r" b="b"/>
              <a:pathLst>
                <a:path w="22" h="5">
                  <a:moveTo>
                    <a:pt x="17" y="5"/>
                  </a:moveTo>
                  <a:lnTo>
                    <a:pt x="22" y="2"/>
                  </a:lnTo>
                  <a:lnTo>
                    <a:pt x="0" y="0"/>
                  </a:lnTo>
                  <a:lnTo>
                    <a:pt x="1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41"/>
            <p:cNvSpPr/>
            <p:nvPr/>
          </p:nvSpPr>
          <p:spPr bwMode="auto">
            <a:xfrm>
              <a:off x="5219" y="390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42"/>
            <p:cNvSpPr/>
            <p:nvPr/>
          </p:nvSpPr>
          <p:spPr bwMode="auto">
            <a:xfrm>
              <a:off x="5604" y="4016"/>
              <a:ext cx="31" cy="2"/>
            </a:xfrm>
            <a:custGeom>
              <a:avLst/>
              <a:gdLst>
                <a:gd name="T0" fmla="*/ 0 w 31"/>
                <a:gd name="T1" fmla="*/ 0 h 2"/>
                <a:gd name="T2" fmla="*/ 19 w 31"/>
                <a:gd name="T3" fmla="*/ 2 h 2"/>
                <a:gd name="T4" fmla="*/ 31 w 31"/>
                <a:gd name="T5" fmla="*/ 0 h 2"/>
                <a:gd name="T6" fmla="*/ 0 w 31"/>
                <a:gd name="T7" fmla="*/ 0 h 2"/>
              </a:gdLst>
              <a:ahLst/>
              <a:cxnLst>
                <a:cxn ang="0">
                  <a:pos x="T0" y="T1"/>
                </a:cxn>
                <a:cxn ang="0">
                  <a:pos x="T2" y="T3"/>
                </a:cxn>
                <a:cxn ang="0">
                  <a:pos x="T4" y="T5"/>
                </a:cxn>
                <a:cxn ang="0">
                  <a:pos x="T6" y="T7"/>
                </a:cxn>
              </a:cxnLst>
              <a:rect l="0" t="0" r="r" b="b"/>
              <a:pathLst>
                <a:path w="31" h="2">
                  <a:moveTo>
                    <a:pt x="0" y="0"/>
                  </a:moveTo>
                  <a:lnTo>
                    <a:pt x="19" y="2"/>
                  </a:lnTo>
                  <a:lnTo>
                    <a:pt x="3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43"/>
            <p:cNvSpPr/>
            <p:nvPr/>
          </p:nvSpPr>
          <p:spPr bwMode="auto">
            <a:xfrm>
              <a:off x="5415" y="3979"/>
              <a:ext cx="28" cy="5"/>
            </a:xfrm>
            <a:custGeom>
              <a:avLst/>
              <a:gdLst>
                <a:gd name="T0" fmla="*/ 5 w 12"/>
                <a:gd name="T1" fmla="*/ 2 h 2"/>
                <a:gd name="T2" fmla="*/ 12 w 12"/>
                <a:gd name="T3" fmla="*/ 1 h 2"/>
                <a:gd name="T4" fmla="*/ 5 w 12"/>
                <a:gd name="T5" fmla="*/ 2 h 2"/>
              </a:gdLst>
              <a:ahLst/>
              <a:cxnLst>
                <a:cxn ang="0">
                  <a:pos x="T0" y="T1"/>
                </a:cxn>
                <a:cxn ang="0">
                  <a:pos x="T2" y="T3"/>
                </a:cxn>
                <a:cxn ang="0">
                  <a:pos x="T4" y="T5"/>
                </a:cxn>
              </a:cxnLst>
              <a:rect l="0" t="0" r="r" b="b"/>
              <a:pathLst>
                <a:path w="12" h="2">
                  <a:moveTo>
                    <a:pt x="5" y="2"/>
                  </a:moveTo>
                  <a:cubicBezTo>
                    <a:pt x="12" y="1"/>
                    <a:pt x="12" y="1"/>
                    <a:pt x="12" y="1"/>
                  </a:cubicBezTo>
                  <a:cubicBezTo>
                    <a:pt x="11" y="1"/>
                    <a:pt x="0"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44"/>
            <p:cNvSpPr/>
            <p:nvPr/>
          </p:nvSpPr>
          <p:spPr bwMode="auto">
            <a:xfrm>
              <a:off x="5056" y="3907"/>
              <a:ext cx="23" cy="3"/>
            </a:xfrm>
            <a:custGeom>
              <a:avLst/>
              <a:gdLst>
                <a:gd name="T0" fmla="*/ 21 w 23"/>
                <a:gd name="T1" fmla="*/ 0 h 3"/>
                <a:gd name="T2" fmla="*/ 0 w 23"/>
                <a:gd name="T3" fmla="*/ 3 h 3"/>
                <a:gd name="T4" fmla="*/ 2 w 23"/>
                <a:gd name="T5" fmla="*/ 3 h 3"/>
                <a:gd name="T6" fmla="*/ 23 w 23"/>
                <a:gd name="T7" fmla="*/ 0 h 3"/>
                <a:gd name="T8" fmla="*/ 21 w 23"/>
                <a:gd name="T9" fmla="*/ 0 h 3"/>
              </a:gdLst>
              <a:ahLst/>
              <a:cxnLst>
                <a:cxn ang="0">
                  <a:pos x="T0" y="T1"/>
                </a:cxn>
                <a:cxn ang="0">
                  <a:pos x="T2" y="T3"/>
                </a:cxn>
                <a:cxn ang="0">
                  <a:pos x="T4" y="T5"/>
                </a:cxn>
                <a:cxn ang="0">
                  <a:pos x="T6" y="T7"/>
                </a:cxn>
                <a:cxn ang="0">
                  <a:pos x="T8" y="T9"/>
                </a:cxn>
              </a:cxnLst>
              <a:rect l="0" t="0" r="r" b="b"/>
              <a:pathLst>
                <a:path w="23" h="3">
                  <a:moveTo>
                    <a:pt x="21" y="0"/>
                  </a:moveTo>
                  <a:lnTo>
                    <a:pt x="0" y="3"/>
                  </a:lnTo>
                  <a:lnTo>
                    <a:pt x="2" y="3"/>
                  </a:lnTo>
                  <a:lnTo>
                    <a:pt x="23"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45"/>
            <p:cNvSpPr/>
            <p:nvPr/>
          </p:nvSpPr>
          <p:spPr bwMode="auto">
            <a:xfrm>
              <a:off x="5247" y="4001"/>
              <a:ext cx="50" cy="5"/>
            </a:xfrm>
            <a:custGeom>
              <a:avLst/>
              <a:gdLst>
                <a:gd name="T0" fmla="*/ 16 w 21"/>
                <a:gd name="T1" fmla="*/ 0 h 2"/>
                <a:gd name="T2" fmla="*/ 11 w 21"/>
                <a:gd name="T3" fmla="*/ 2 h 2"/>
                <a:gd name="T4" fmla="*/ 16 w 21"/>
                <a:gd name="T5" fmla="*/ 0 h 2"/>
              </a:gdLst>
              <a:ahLst/>
              <a:cxnLst>
                <a:cxn ang="0">
                  <a:pos x="T0" y="T1"/>
                </a:cxn>
                <a:cxn ang="0">
                  <a:pos x="T2" y="T3"/>
                </a:cxn>
                <a:cxn ang="0">
                  <a:pos x="T4" y="T5"/>
                </a:cxn>
              </a:cxnLst>
              <a:rect l="0" t="0" r="r" b="b"/>
              <a:pathLst>
                <a:path w="21" h="2">
                  <a:moveTo>
                    <a:pt x="16" y="0"/>
                  </a:moveTo>
                  <a:cubicBezTo>
                    <a:pt x="21" y="2"/>
                    <a:pt x="0" y="0"/>
                    <a:pt x="11" y="2"/>
                  </a:cubicBezTo>
                  <a:cubicBezTo>
                    <a:pt x="21" y="2"/>
                    <a:pt x="17"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46"/>
            <p:cNvSpPr/>
            <p:nvPr/>
          </p:nvSpPr>
          <p:spPr bwMode="auto">
            <a:xfrm>
              <a:off x="5011" y="3969"/>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47"/>
            <p:cNvSpPr/>
            <p:nvPr/>
          </p:nvSpPr>
          <p:spPr bwMode="auto">
            <a:xfrm>
              <a:off x="5018" y="3966"/>
              <a:ext cx="26" cy="5"/>
            </a:xfrm>
            <a:custGeom>
              <a:avLst/>
              <a:gdLst>
                <a:gd name="T0" fmla="*/ 0 w 11"/>
                <a:gd name="T1" fmla="*/ 1 h 2"/>
                <a:gd name="T2" fmla="*/ 11 w 11"/>
                <a:gd name="T3" fmla="*/ 1 h 2"/>
                <a:gd name="T4" fmla="*/ 0 w 11"/>
                <a:gd name="T5" fmla="*/ 1 h 2"/>
              </a:gdLst>
              <a:ahLst/>
              <a:cxnLst>
                <a:cxn ang="0">
                  <a:pos x="T0" y="T1"/>
                </a:cxn>
                <a:cxn ang="0">
                  <a:pos x="T2" y="T3"/>
                </a:cxn>
                <a:cxn ang="0">
                  <a:pos x="T4" y="T5"/>
                </a:cxn>
              </a:cxnLst>
              <a:rect l="0" t="0" r="r" b="b"/>
              <a:pathLst>
                <a:path w="11" h="2">
                  <a:moveTo>
                    <a:pt x="0" y="1"/>
                  </a:moveTo>
                  <a:cubicBezTo>
                    <a:pt x="4" y="1"/>
                    <a:pt x="8" y="2"/>
                    <a:pt x="11" y="1"/>
                  </a:cubicBezTo>
                  <a:cubicBezTo>
                    <a:pt x="6" y="0"/>
                    <a:pt x="4"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48"/>
            <p:cNvSpPr/>
            <p:nvPr/>
          </p:nvSpPr>
          <p:spPr bwMode="auto">
            <a:xfrm>
              <a:off x="4907" y="3966"/>
              <a:ext cx="30" cy="8"/>
            </a:xfrm>
            <a:custGeom>
              <a:avLst/>
              <a:gdLst>
                <a:gd name="T0" fmla="*/ 1 w 13"/>
                <a:gd name="T1" fmla="*/ 1 h 3"/>
                <a:gd name="T2" fmla="*/ 5 w 13"/>
                <a:gd name="T3" fmla="*/ 2 h 3"/>
                <a:gd name="T4" fmla="*/ 6 w 13"/>
                <a:gd name="T5" fmla="*/ 2 h 3"/>
                <a:gd name="T6" fmla="*/ 10 w 13"/>
                <a:gd name="T7" fmla="*/ 1 h 3"/>
                <a:gd name="T8" fmla="*/ 13 w 13"/>
                <a:gd name="T9" fmla="*/ 0 h 3"/>
                <a:gd name="T10" fmla="*/ 9 w 13"/>
                <a:gd name="T11" fmla="*/ 1 h 3"/>
                <a:gd name="T12" fmla="*/ 1 w 1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1" y="1"/>
                  </a:moveTo>
                  <a:cubicBezTo>
                    <a:pt x="5" y="2"/>
                    <a:pt x="5" y="2"/>
                    <a:pt x="5" y="2"/>
                  </a:cubicBezTo>
                  <a:cubicBezTo>
                    <a:pt x="1" y="3"/>
                    <a:pt x="3" y="2"/>
                    <a:pt x="6" y="2"/>
                  </a:cubicBezTo>
                  <a:cubicBezTo>
                    <a:pt x="10" y="2"/>
                    <a:pt x="10" y="1"/>
                    <a:pt x="10" y="1"/>
                  </a:cubicBezTo>
                  <a:cubicBezTo>
                    <a:pt x="11" y="0"/>
                    <a:pt x="12" y="0"/>
                    <a:pt x="13" y="0"/>
                  </a:cubicBezTo>
                  <a:cubicBezTo>
                    <a:pt x="11" y="0"/>
                    <a:pt x="10" y="0"/>
                    <a:pt x="9" y="1"/>
                  </a:cubicBezTo>
                  <a:cubicBezTo>
                    <a:pt x="3"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9"/>
            <p:cNvSpPr/>
            <p:nvPr/>
          </p:nvSpPr>
          <p:spPr bwMode="auto">
            <a:xfrm>
              <a:off x="4502" y="3890"/>
              <a:ext cx="83" cy="10"/>
            </a:xfrm>
            <a:custGeom>
              <a:avLst/>
              <a:gdLst>
                <a:gd name="T0" fmla="*/ 0 w 35"/>
                <a:gd name="T1" fmla="*/ 1 h 4"/>
                <a:gd name="T2" fmla="*/ 16 w 35"/>
                <a:gd name="T3" fmla="*/ 3 h 4"/>
                <a:gd name="T4" fmla="*/ 35 w 35"/>
                <a:gd name="T5" fmla="*/ 1 h 4"/>
                <a:gd name="T6" fmla="*/ 0 w 35"/>
                <a:gd name="T7" fmla="*/ 1 h 4"/>
              </a:gdLst>
              <a:ahLst/>
              <a:cxnLst>
                <a:cxn ang="0">
                  <a:pos x="T0" y="T1"/>
                </a:cxn>
                <a:cxn ang="0">
                  <a:pos x="T2" y="T3"/>
                </a:cxn>
                <a:cxn ang="0">
                  <a:pos x="T4" y="T5"/>
                </a:cxn>
                <a:cxn ang="0">
                  <a:pos x="T6" y="T7"/>
                </a:cxn>
              </a:cxnLst>
              <a:rect l="0" t="0" r="r" b="b"/>
              <a:pathLst>
                <a:path w="35" h="4">
                  <a:moveTo>
                    <a:pt x="0" y="1"/>
                  </a:moveTo>
                  <a:cubicBezTo>
                    <a:pt x="13" y="1"/>
                    <a:pt x="17" y="2"/>
                    <a:pt x="16" y="3"/>
                  </a:cubicBezTo>
                  <a:cubicBezTo>
                    <a:pt x="29" y="4"/>
                    <a:pt x="27" y="1"/>
                    <a:pt x="35" y="1"/>
                  </a:cubicBezTo>
                  <a:cubicBezTo>
                    <a:pt x="20" y="1"/>
                    <a:pt x="17"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0"/>
            <p:cNvSpPr/>
            <p:nvPr/>
          </p:nvSpPr>
          <p:spPr bwMode="auto">
            <a:xfrm>
              <a:off x="4585" y="3890"/>
              <a:ext cx="12" cy="2"/>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1" y="1"/>
                    <a:pt x="3" y="1"/>
                    <a:pt x="5"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51"/>
            <p:cNvSpPr/>
            <p:nvPr/>
          </p:nvSpPr>
          <p:spPr bwMode="auto">
            <a:xfrm>
              <a:off x="5018" y="4008"/>
              <a:ext cx="19" cy="8"/>
            </a:xfrm>
            <a:custGeom>
              <a:avLst/>
              <a:gdLst>
                <a:gd name="T0" fmla="*/ 19 w 19"/>
                <a:gd name="T1" fmla="*/ 0 h 8"/>
                <a:gd name="T2" fmla="*/ 0 w 19"/>
                <a:gd name="T3" fmla="*/ 8 h 8"/>
                <a:gd name="T4" fmla="*/ 7 w 19"/>
                <a:gd name="T5" fmla="*/ 5 h 8"/>
                <a:gd name="T6" fmla="*/ 19 w 19"/>
                <a:gd name="T7" fmla="*/ 0 h 8"/>
              </a:gdLst>
              <a:ahLst/>
              <a:cxnLst>
                <a:cxn ang="0">
                  <a:pos x="T0" y="T1"/>
                </a:cxn>
                <a:cxn ang="0">
                  <a:pos x="T2" y="T3"/>
                </a:cxn>
                <a:cxn ang="0">
                  <a:pos x="T4" y="T5"/>
                </a:cxn>
                <a:cxn ang="0">
                  <a:pos x="T6" y="T7"/>
                </a:cxn>
              </a:cxnLst>
              <a:rect l="0" t="0" r="r" b="b"/>
              <a:pathLst>
                <a:path w="19" h="8">
                  <a:moveTo>
                    <a:pt x="19" y="0"/>
                  </a:moveTo>
                  <a:lnTo>
                    <a:pt x="0" y="8"/>
                  </a:lnTo>
                  <a:lnTo>
                    <a:pt x="7" y="5"/>
                  </a:lnTo>
                  <a:lnTo>
                    <a:pt x="1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52"/>
            <p:cNvSpPr/>
            <p:nvPr/>
          </p:nvSpPr>
          <p:spPr bwMode="auto">
            <a:xfrm>
              <a:off x="4448" y="3887"/>
              <a:ext cx="28" cy="5"/>
            </a:xfrm>
            <a:custGeom>
              <a:avLst/>
              <a:gdLst>
                <a:gd name="T0" fmla="*/ 2 w 12"/>
                <a:gd name="T1" fmla="*/ 1 h 2"/>
                <a:gd name="T2" fmla="*/ 11 w 12"/>
                <a:gd name="T3" fmla="*/ 2 h 2"/>
                <a:gd name="T4" fmla="*/ 2 w 12"/>
                <a:gd name="T5" fmla="*/ 1 h 2"/>
              </a:gdLst>
              <a:ahLst/>
              <a:cxnLst>
                <a:cxn ang="0">
                  <a:pos x="T0" y="T1"/>
                </a:cxn>
                <a:cxn ang="0">
                  <a:pos x="T2" y="T3"/>
                </a:cxn>
                <a:cxn ang="0">
                  <a:pos x="T4" y="T5"/>
                </a:cxn>
              </a:cxnLst>
              <a:rect l="0" t="0" r="r" b="b"/>
              <a:pathLst>
                <a:path w="12" h="2">
                  <a:moveTo>
                    <a:pt x="2" y="1"/>
                  </a:moveTo>
                  <a:cubicBezTo>
                    <a:pt x="5" y="1"/>
                    <a:pt x="9" y="1"/>
                    <a:pt x="11" y="2"/>
                  </a:cubicBezTo>
                  <a:cubicBezTo>
                    <a:pt x="12" y="0"/>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53"/>
            <p:cNvSpPr/>
            <p:nvPr/>
          </p:nvSpPr>
          <p:spPr bwMode="auto">
            <a:xfrm>
              <a:off x="4578" y="3954"/>
              <a:ext cx="31" cy="10"/>
            </a:xfrm>
            <a:custGeom>
              <a:avLst/>
              <a:gdLst>
                <a:gd name="T0" fmla="*/ 0 w 13"/>
                <a:gd name="T1" fmla="*/ 3 h 4"/>
                <a:gd name="T2" fmla="*/ 13 w 13"/>
                <a:gd name="T3" fmla="*/ 3 h 4"/>
                <a:gd name="T4" fmla="*/ 0 w 13"/>
                <a:gd name="T5" fmla="*/ 3 h 4"/>
              </a:gdLst>
              <a:ahLst/>
              <a:cxnLst>
                <a:cxn ang="0">
                  <a:pos x="T0" y="T1"/>
                </a:cxn>
                <a:cxn ang="0">
                  <a:pos x="T2" y="T3"/>
                </a:cxn>
                <a:cxn ang="0">
                  <a:pos x="T4" y="T5"/>
                </a:cxn>
              </a:cxnLst>
              <a:rect l="0" t="0" r="r" b="b"/>
              <a:pathLst>
                <a:path w="13" h="4">
                  <a:moveTo>
                    <a:pt x="0" y="3"/>
                  </a:moveTo>
                  <a:cubicBezTo>
                    <a:pt x="1" y="4"/>
                    <a:pt x="10" y="3"/>
                    <a:pt x="13" y="3"/>
                  </a:cubicBezTo>
                  <a:cubicBezTo>
                    <a:pt x="8" y="3"/>
                    <a:pt x="4"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54"/>
            <p:cNvSpPr/>
            <p:nvPr/>
          </p:nvSpPr>
          <p:spPr bwMode="auto">
            <a:xfrm>
              <a:off x="4360" y="3902"/>
              <a:ext cx="33" cy="8"/>
            </a:xfrm>
            <a:custGeom>
              <a:avLst/>
              <a:gdLst>
                <a:gd name="T0" fmla="*/ 0 w 14"/>
                <a:gd name="T1" fmla="*/ 1 h 3"/>
                <a:gd name="T2" fmla="*/ 5 w 14"/>
                <a:gd name="T3" fmla="*/ 3 h 3"/>
                <a:gd name="T4" fmla="*/ 0 w 14"/>
                <a:gd name="T5" fmla="*/ 1 h 3"/>
              </a:gdLst>
              <a:ahLst/>
              <a:cxnLst>
                <a:cxn ang="0">
                  <a:pos x="T0" y="T1"/>
                </a:cxn>
                <a:cxn ang="0">
                  <a:pos x="T2" y="T3"/>
                </a:cxn>
                <a:cxn ang="0">
                  <a:pos x="T4" y="T5"/>
                </a:cxn>
              </a:cxnLst>
              <a:rect l="0" t="0" r="r" b="b"/>
              <a:pathLst>
                <a:path w="14" h="3">
                  <a:moveTo>
                    <a:pt x="0" y="1"/>
                  </a:moveTo>
                  <a:cubicBezTo>
                    <a:pt x="3" y="1"/>
                    <a:pt x="7" y="2"/>
                    <a:pt x="5" y="3"/>
                  </a:cubicBezTo>
                  <a:cubicBezTo>
                    <a:pt x="9" y="3"/>
                    <a:pt x="14"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55"/>
            <p:cNvSpPr/>
            <p:nvPr/>
          </p:nvSpPr>
          <p:spPr bwMode="auto">
            <a:xfrm>
              <a:off x="4519" y="3959"/>
              <a:ext cx="26" cy="2"/>
            </a:xfrm>
            <a:custGeom>
              <a:avLst/>
              <a:gdLst>
                <a:gd name="T0" fmla="*/ 0 w 26"/>
                <a:gd name="T1" fmla="*/ 0 h 2"/>
                <a:gd name="T2" fmla="*/ 4 w 26"/>
                <a:gd name="T3" fmla="*/ 2 h 2"/>
                <a:gd name="T4" fmla="*/ 26 w 26"/>
                <a:gd name="T5" fmla="*/ 0 h 2"/>
                <a:gd name="T6" fmla="*/ 0 w 26"/>
                <a:gd name="T7" fmla="*/ 0 h 2"/>
              </a:gdLst>
              <a:ahLst/>
              <a:cxnLst>
                <a:cxn ang="0">
                  <a:pos x="T0" y="T1"/>
                </a:cxn>
                <a:cxn ang="0">
                  <a:pos x="T2" y="T3"/>
                </a:cxn>
                <a:cxn ang="0">
                  <a:pos x="T4" y="T5"/>
                </a:cxn>
                <a:cxn ang="0">
                  <a:pos x="T6" y="T7"/>
                </a:cxn>
              </a:cxnLst>
              <a:rect l="0" t="0" r="r" b="b"/>
              <a:pathLst>
                <a:path w="26" h="2">
                  <a:moveTo>
                    <a:pt x="0" y="0"/>
                  </a:moveTo>
                  <a:lnTo>
                    <a:pt x="4" y="2"/>
                  </a:lnTo>
                  <a:lnTo>
                    <a:pt x="2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56"/>
            <p:cNvSpPr/>
            <p:nvPr/>
          </p:nvSpPr>
          <p:spPr bwMode="auto">
            <a:xfrm>
              <a:off x="4545" y="3994"/>
              <a:ext cx="75" cy="19"/>
            </a:xfrm>
            <a:custGeom>
              <a:avLst/>
              <a:gdLst>
                <a:gd name="T0" fmla="*/ 22 w 32"/>
                <a:gd name="T1" fmla="*/ 8 h 8"/>
                <a:gd name="T2" fmla="*/ 23 w 32"/>
                <a:gd name="T3" fmla="*/ 2 h 8"/>
                <a:gd name="T4" fmla="*/ 8 w 32"/>
                <a:gd name="T5" fmla="*/ 4 h 8"/>
                <a:gd name="T6" fmla="*/ 22 w 32"/>
                <a:gd name="T7" fmla="*/ 8 h 8"/>
              </a:gdLst>
              <a:ahLst/>
              <a:cxnLst>
                <a:cxn ang="0">
                  <a:pos x="T0" y="T1"/>
                </a:cxn>
                <a:cxn ang="0">
                  <a:pos x="T2" y="T3"/>
                </a:cxn>
                <a:cxn ang="0">
                  <a:pos x="T4" y="T5"/>
                </a:cxn>
                <a:cxn ang="0">
                  <a:pos x="T6" y="T7"/>
                </a:cxn>
              </a:cxnLst>
              <a:rect l="0" t="0" r="r" b="b"/>
              <a:pathLst>
                <a:path w="32" h="8">
                  <a:moveTo>
                    <a:pt x="22" y="8"/>
                  </a:moveTo>
                  <a:cubicBezTo>
                    <a:pt x="32" y="6"/>
                    <a:pt x="5" y="4"/>
                    <a:pt x="23" y="2"/>
                  </a:cubicBezTo>
                  <a:cubicBezTo>
                    <a:pt x="0" y="0"/>
                    <a:pt x="25" y="5"/>
                    <a:pt x="8" y="4"/>
                  </a:cubicBezTo>
                  <a:cubicBezTo>
                    <a:pt x="18" y="5"/>
                    <a:pt x="23" y="7"/>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57"/>
            <p:cNvSpPr/>
            <p:nvPr/>
          </p:nvSpPr>
          <p:spPr bwMode="auto">
            <a:xfrm>
              <a:off x="4552" y="4003"/>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4" y="0"/>
                    <a:pt x="2" y="0"/>
                    <a:pt x="0" y="0"/>
                  </a:cubicBezTo>
                  <a:cubicBezTo>
                    <a:pt x="2" y="0"/>
                    <a:pt x="4"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58"/>
            <p:cNvSpPr/>
            <p:nvPr/>
          </p:nvSpPr>
          <p:spPr bwMode="auto">
            <a:xfrm>
              <a:off x="4216" y="3976"/>
              <a:ext cx="9"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2" y="0"/>
                    <a:pt x="3" y="0"/>
                    <a:pt x="4"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59"/>
            <p:cNvSpPr/>
            <p:nvPr/>
          </p:nvSpPr>
          <p:spPr bwMode="auto">
            <a:xfrm>
              <a:off x="4384" y="4001"/>
              <a:ext cx="87" cy="12"/>
            </a:xfrm>
            <a:custGeom>
              <a:avLst/>
              <a:gdLst>
                <a:gd name="T0" fmla="*/ 21 w 37"/>
                <a:gd name="T1" fmla="*/ 3 h 5"/>
                <a:gd name="T2" fmla="*/ 37 w 37"/>
                <a:gd name="T3" fmla="*/ 0 h 5"/>
                <a:gd name="T4" fmla="*/ 2 w 37"/>
                <a:gd name="T5" fmla="*/ 5 h 5"/>
                <a:gd name="T6" fmla="*/ 25 w 37"/>
                <a:gd name="T7" fmla="*/ 3 h 5"/>
                <a:gd name="T8" fmla="*/ 21 w 37"/>
                <a:gd name="T9" fmla="*/ 3 h 5"/>
              </a:gdLst>
              <a:ahLst/>
              <a:cxnLst>
                <a:cxn ang="0">
                  <a:pos x="T0" y="T1"/>
                </a:cxn>
                <a:cxn ang="0">
                  <a:pos x="T2" y="T3"/>
                </a:cxn>
                <a:cxn ang="0">
                  <a:pos x="T4" y="T5"/>
                </a:cxn>
                <a:cxn ang="0">
                  <a:pos x="T6" y="T7"/>
                </a:cxn>
                <a:cxn ang="0">
                  <a:pos x="T8" y="T9"/>
                </a:cxn>
              </a:cxnLst>
              <a:rect l="0" t="0" r="r" b="b"/>
              <a:pathLst>
                <a:path w="37" h="5">
                  <a:moveTo>
                    <a:pt x="21" y="3"/>
                  </a:moveTo>
                  <a:cubicBezTo>
                    <a:pt x="37" y="0"/>
                    <a:pt x="37" y="0"/>
                    <a:pt x="37" y="0"/>
                  </a:cubicBezTo>
                  <a:cubicBezTo>
                    <a:pt x="27" y="2"/>
                    <a:pt x="0" y="2"/>
                    <a:pt x="2" y="5"/>
                  </a:cubicBezTo>
                  <a:cubicBezTo>
                    <a:pt x="11" y="5"/>
                    <a:pt x="21" y="4"/>
                    <a:pt x="25" y="3"/>
                  </a:cubicBezTo>
                  <a:lnTo>
                    <a:pt x="2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60"/>
            <p:cNvSpPr/>
            <p:nvPr/>
          </p:nvSpPr>
          <p:spPr bwMode="auto">
            <a:xfrm>
              <a:off x="4001" y="3887"/>
              <a:ext cx="26" cy="8"/>
            </a:xfrm>
            <a:custGeom>
              <a:avLst/>
              <a:gdLst>
                <a:gd name="T0" fmla="*/ 4 w 11"/>
                <a:gd name="T1" fmla="*/ 2 h 3"/>
                <a:gd name="T2" fmla="*/ 11 w 11"/>
                <a:gd name="T3" fmla="*/ 1 h 3"/>
                <a:gd name="T4" fmla="*/ 2 w 11"/>
                <a:gd name="T5" fmla="*/ 0 h 3"/>
                <a:gd name="T6" fmla="*/ 4 w 11"/>
                <a:gd name="T7" fmla="*/ 2 h 3"/>
              </a:gdLst>
              <a:ahLst/>
              <a:cxnLst>
                <a:cxn ang="0">
                  <a:pos x="T0" y="T1"/>
                </a:cxn>
                <a:cxn ang="0">
                  <a:pos x="T2" y="T3"/>
                </a:cxn>
                <a:cxn ang="0">
                  <a:pos x="T4" y="T5"/>
                </a:cxn>
                <a:cxn ang="0">
                  <a:pos x="T6" y="T7"/>
                </a:cxn>
              </a:cxnLst>
              <a:rect l="0" t="0" r="r" b="b"/>
              <a:pathLst>
                <a:path w="11" h="3">
                  <a:moveTo>
                    <a:pt x="4" y="2"/>
                  </a:moveTo>
                  <a:cubicBezTo>
                    <a:pt x="11" y="1"/>
                    <a:pt x="11" y="1"/>
                    <a:pt x="11" y="1"/>
                  </a:cubicBezTo>
                  <a:cubicBezTo>
                    <a:pt x="2" y="0"/>
                    <a:pt x="2" y="0"/>
                    <a:pt x="2" y="0"/>
                  </a:cubicBezTo>
                  <a:cubicBezTo>
                    <a:pt x="5" y="1"/>
                    <a:pt x="0" y="3"/>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61"/>
            <p:cNvSpPr/>
            <p:nvPr/>
          </p:nvSpPr>
          <p:spPr bwMode="auto">
            <a:xfrm>
              <a:off x="4001" y="388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62"/>
            <p:cNvSpPr/>
            <p:nvPr/>
          </p:nvSpPr>
          <p:spPr bwMode="auto">
            <a:xfrm>
              <a:off x="4285" y="3971"/>
              <a:ext cx="33" cy="3"/>
            </a:xfrm>
            <a:custGeom>
              <a:avLst/>
              <a:gdLst>
                <a:gd name="T0" fmla="*/ 1 w 14"/>
                <a:gd name="T1" fmla="*/ 1 h 1"/>
                <a:gd name="T2" fmla="*/ 14 w 14"/>
                <a:gd name="T3" fmla="*/ 1 h 1"/>
                <a:gd name="T4" fmla="*/ 1 w 14"/>
                <a:gd name="T5" fmla="*/ 1 h 1"/>
              </a:gdLst>
              <a:ahLst/>
              <a:cxnLst>
                <a:cxn ang="0">
                  <a:pos x="T0" y="T1"/>
                </a:cxn>
                <a:cxn ang="0">
                  <a:pos x="T2" y="T3"/>
                </a:cxn>
                <a:cxn ang="0">
                  <a:pos x="T4" y="T5"/>
                </a:cxn>
              </a:cxnLst>
              <a:rect l="0" t="0" r="r" b="b"/>
              <a:pathLst>
                <a:path w="14" h="1">
                  <a:moveTo>
                    <a:pt x="1" y="1"/>
                  </a:moveTo>
                  <a:cubicBezTo>
                    <a:pt x="6" y="1"/>
                    <a:pt x="10" y="1"/>
                    <a:pt x="14" y="1"/>
                  </a:cubicBezTo>
                  <a:cubicBezTo>
                    <a:pt x="13"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63"/>
            <p:cNvSpPr/>
            <p:nvPr/>
          </p:nvSpPr>
          <p:spPr bwMode="auto">
            <a:xfrm>
              <a:off x="3894" y="3900"/>
              <a:ext cx="29" cy="0"/>
            </a:xfrm>
            <a:custGeom>
              <a:avLst/>
              <a:gdLst>
                <a:gd name="T0" fmla="*/ 3 w 29"/>
                <a:gd name="T1" fmla="*/ 29 w 29"/>
                <a:gd name="T2" fmla="*/ 0 w 29"/>
                <a:gd name="T3" fmla="*/ 3 w 29"/>
              </a:gdLst>
              <a:ahLst/>
              <a:cxnLst>
                <a:cxn ang="0">
                  <a:pos x="T0" y="0"/>
                </a:cxn>
                <a:cxn ang="0">
                  <a:pos x="T1" y="0"/>
                </a:cxn>
                <a:cxn ang="0">
                  <a:pos x="T2" y="0"/>
                </a:cxn>
                <a:cxn ang="0">
                  <a:pos x="T3" y="0"/>
                </a:cxn>
              </a:cxnLst>
              <a:rect l="0" t="0" r="r" b="b"/>
              <a:pathLst>
                <a:path w="29">
                  <a:moveTo>
                    <a:pt x="3" y="0"/>
                  </a:moveTo>
                  <a:lnTo>
                    <a:pt x="29"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64"/>
            <p:cNvSpPr/>
            <p:nvPr/>
          </p:nvSpPr>
          <p:spPr bwMode="auto">
            <a:xfrm>
              <a:off x="3748" y="3890"/>
              <a:ext cx="26" cy="2"/>
            </a:xfrm>
            <a:custGeom>
              <a:avLst/>
              <a:gdLst>
                <a:gd name="T0" fmla="*/ 26 w 26"/>
                <a:gd name="T1" fmla="*/ 0 h 2"/>
                <a:gd name="T2" fmla="*/ 21 w 26"/>
                <a:gd name="T3" fmla="*/ 0 h 2"/>
                <a:gd name="T4" fmla="*/ 0 w 26"/>
                <a:gd name="T5" fmla="*/ 0 h 2"/>
                <a:gd name="T6" fmla="*/ 4 w 26"/>
                <a:gd name="T7" fmla="*/ 2 h 2"/>
                <a:gd name="T8" fmla="*/ 26 w 26"/>
                <a:gd name="T9" fmla="*/ 0 h 2"/>
              </a:gdLst>
              <a:ahLst/>
              <a:cxnLst>
                <a:cxn ang="0">
                  <a:pos x="T0" y="T1"/>
                </a:cxn>
                <a:cxn ang="0">
                  <a:pos x="T2" y="T3"/>
                </a:cxn>
                <a:cxn ang="0">
                  <a:pos x="T4" y="T5"/>
                </a:cxn>
                <a:cxn ang="0">
                  <a:pos x="T6" y="T7"/>
                </a:cxn>
                <a:cxn ang="0">
                  <a:pos x="T8" y="T9"/>
                </a:cxn>
              </a:cxnLst>
              <a:rect l="0" t="0" r="r" b="b"/>
              <a:pathLst>
                <a:path w="26" h="2">
                  <a:moveTo>
                    <a:pt x="26" y="0"/>
                  </a:moveTo>
                  <a:lnTo>
                    <a:pt x="21" y="0"/>
                  </a:lnTo>
                  <a:lnTo>
                    <a:pt x="0" y="0"/>
                  </a:lnTo>
                  <a:lnTo>
                    <a:pt x="4" y="2"/>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65"/>
            <p:cNvSpPr/>
            <p:nvPr/>
          </p:nvSpPr>
          <p:spPr bwMode="auto">
            <a:xfrm>
              <a:off x="3927" y="4011"/>
              <a:ext cx="41" cy="7"/>
            </a:xfrm>
            <a:custGeom>
              <a:avLst/>
              <a:gdLst>
                <a:gd name="T0" fmla="*/ 3 w 17"/>
                <a:gd name="T1" fmla="*/ 2 h 3"/>
                <a:gd name="T2" fmla="*/ 15 w 17"/>
                <a:gd name="T3" fmla="*/ 0 h 3"/>
                <a:gd name="T4" fmla="*/ 0 w 17"/>
                <a:gd name="T5" fmla="*/ 0 h 3"/>
                <a:gd name="T6" fmla="*/ 13 w 17"/>
                <a:gd name="T7" fmla="*/ 0 h 3"/>
                <a:gd name="T8" fmla="*/ 3 w 17"/>
                <a:gd name="T9" fmla="*/ 2 h 3"/>
              </a:gdLst>
              <a:ahLst/>
              <a:cxnLst>
                <a:cxn ang="0">
                  <a:pos x="T0" y="T1"/>
                </a:cxn>
                <a:cxn ang="0">
                  <a:pos x="T2" y="T3"/>
                </a:cxn>
                <a:cxn ang="0">
                  <a:pos x="T4" y="T5"/>
                </a:cxn>
                <a:cxn ang="0">
                  <a:pos x="T6" y="T7"/>
                </a:cxn>
                <a:cxn ang="0">
                  <a:pos x="T8" y="T9"/>
                </a:cxn>
              </a:cxnLst>
              <a:rect l="0" t="0" r="r" b="b"/>
              <a:pathLst>
                <a:path w="17" h="3">
                  <a:moveTo>
                    <a:pt x="3" y="2"/>
                  </a:moveTo>
                  <a:cubicBezTo>
                    <a:pt x="11" y="3"/>
                    <a:pt x="17" y="0"/>
                    <a:pt x="15" y="0"/>
                  </a:cubicBezTo>
                  <a:cubicBezTo>
                    <a:pt x="0" y="0"/>
                    <a:pt x="0" y="0"/>
                    <a:pt x="0" y="0"/>
                  </a:cubicBezTo>
                  <a:cubicBezTo>
                    <a:pt x="4" y="2"/>
                    <a:pt x="4" y="0"/>
                    <a:pt x="13" y="0"/>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66"/>
            <p:cNvSpPr/>
            <p:nvPr/>
          </p:nvSpPr>
          <p:spPr bwMode="auto">
            <a:xfrm>
              <a:off x="2378" y="3885"/>
              <a:ext cx="648" cy="34"/>
            </a:xfrm>
            <a:custGeom>
              <a:avLst/>
              <a:gdLst>
                <a:gd name="T0" fmla="*/ 204 w 274"/>
                <a:gd name="T1" fmla="*/ 6 h 14"/>
                <a:gd name="T2" fmla="*/ 224 w 274"/>
                <a:gd name="T3" fmla="*/ 7 h 14"/>
                <a:gd name="T4" fmla="*/ 218 w 274"/>
                <a:gd name="T5" fmla="*/ 9 h 14"/>
                <a:gd name="T6" fmla="*/ 231 w 274"/>
                <a:gd name="T7" fmla="*/ 5 h 14"/>
                <a:gd name="T8" fmla="*/ 210 w 274"/>
                <a:gd name="T9" fmla="*/ 11 h 14"/>
                <a:gd name="T10" fmla="*/ 250 w 274"/>
                <a:gd name="T11" fmla="*/ 9 h 14"/>
                <a:gd name="T12" fmla="*/ 239 w 274"/>
                <a:gd name="T13" fmla="*/ 7 h 14"/>
                <a:gd name="T14" fmla="*/ 267 w 274"/>
                <a:gd name="T15" fmla="*/ 6 h 14"/>
                <a:gd name="T16" fmla="*/ 270 w 274"/>
                <a:gd name="T17" fmla="*/ 3 h 14"/>
                <a:gd name="T18" fmla="*/ 272 w 274"/>
                <a:gd name="T19" fmla="*/ 2 h 14"/>
                <a:gd name="T20" fmla="*/ 274 w 274"/>
                <a:gd name="T21" fmla="*/ 2 h 14"/>
                <a:gd name="T22" fmla="*/ 272 w 274"/>
                <a:gd name="T23" fmla="*/ 2 h 14"/>
                <a:gd name="T24" fmla="*/ 271 w 274"/>
                <a:gd name="T25" fmla="*/ 1 h 14"/>
                <a:gd name="T26" fmla="*/ 246 w 274"/>
                <a:gd name="T27" fmla="*/ 0 h 14"/>
                <a:gd name="T28" fmla="*/ 216 w 274"/>
                <a:gd name="T29" fmla="*/ 2 h 14"/>
                <a:gd name="T30" fmla="*/ 206 w 274"/>
                <a:gd name="T31" fmla="*/ 2 h 14"/>
                <a:gd name="T32" fmla="*/ 203 w 274"/>
                <a:gd name="T33" fmla="*/ 2 h 14"/>
                <a:gd name="T34" fmla="*/ 208 w 274"/>
                <a:gd name="T35" fmla="*/ 1 h 14"/>
                <a:gd name="T36" fmla="*/ 190 w 274"/>
                <a:gd name="T37" fmla="*/ 2 h 14"/>
                <a:gd name="T38" fmla="*/ 155 w 274"/>
                <a:gd name="T39" fmla="*/ 2 h 14"/>
                <a:gd name="T40" fmla="*/ 152 w 274"/>
                <a:gd name="T41" fmla="*/ 2 h 14"/>
                <a:gd name="T42" fmla="*/ 151 w 274"/>
                <a:gd name="T43" fmla="*/ 2 h 14"/>
                <a:gd name="T44" fmla="*/ 0 w 274"/>
                <a:gd name="T45" fmla="*/ 3 h 14"/>
                <a:gd name="T46" fmla="*/ 22 w 274"/>
                <a:gd name="T47" fmla="*/ 4 h 14"/>
                <a:gd name="T48" fmla="*/ 31 w 274"/>
                <a:gd name="T49" fmla="*/ 7 h 14"/>
                <a:gd name="T50" fmla="*/ 14 w 274"/>
                <a:gd name="T51" fmla="*/ 7 h 14"/>
                <a:gd name="T52" fmla="*/ 18 w 274"/>
                <a:gd name="T53" fmla="*/ 11 h 14"/>
                <a:gd name="T54" fmla="*/ 58 w 274"/>
                <a:gd name="T55" fmla="*/ 7 h 14"/>
                <a:gd name="T56" fmla="*/ 64 w 274"/>
                <a:gd name="T57" fmla="*/ 10 h 14"/>
                <a:gd name="T58" fmla="*/ 61 w 274"/>
                <a:gd name="T59" fmla="*/ 10 h 14"/>
                <a:gd name="T60" fmla="*/ 88 w 274"/>
                <a:gd name="T61" fmla="*/ 10 h 14"/>
                <a:gd name="T62" fmla="*/ 88 w 274"/>
                <a:gd name="T63" fmla="*/ 12 h 14"/>
                <a:gd name="T64" fmla="*/ 124 w 274"/>
                <a:gd name="T65" fmla="*/ 10 h 14"/>
                <a:gd name="T66" fmla="*/ 123 w 274"/>
                <a:gd name="T67" fmla="*/ 10 h 14"/>
                <a:gd name="T68" fmla="*/ 169 w 274"/>
                <a:gd name="T69" fmla="*/ 9 h 14"/>
                <a:gd name="T70" fmla="*/ 155 w 274"/>
                <a:gd name="T71" fmla="*/ 11 h 14"/>
                <a:gd name="T72" fmla="*/ 176 w 274"/>
                <a:gd name="T73" fmla="*/ 10 h 14"/>
                <a:gd name="T74" fmla="*/ 170 w 274"/>
                <a:gd name="T75" fmla="*/ 12 h 14"/>
                <a:gd name="T76" fmla="*/ 207 w 274"/>
                <a:gd name="T77" fmla="*/ 8 h 14"/>
                <a:gd name="T78" fmla="*/ 204 w 274"/>
                <a:gd name="T7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14">
                  <a:moveTo>
                    <a:pt x="204" y="6"/>
                  </a:moveTo>
                  <a:cubicBezTo>
                    <a:pt x="207" y="4"/>
                    <a:pt x="223" y="5"/>
                    <a:pt x="224" y="7"/>
                  </a:cubicBezTo>
                  <a:cubicBezTo>
                    <a:pt x="222" y="7"/>
                    <a:pt x="213" y="8"/>
                    <a:pt x="218" y="9"/>
                  </a:cubicBezTo>
                  <a:cubicBezTo>
                    <a:pt x="231" y="5"/>
                    <a:pt x="231" y="5"/>
                    <a:pt x="231" y="5"/>
                  </a:cubicBezTo>
                  <a:cubicBezTo>
                    <a:pt x="248" y="7"/>
                    <a:pt x="218" y="10"/>
                    <a:pt x="210" y="11"/>
                  </a:cubicBezTo>
                  <a:cubicBezTo>
                    <a:pt x="227" y="11"/>
                    <a:pt x="232" y="9"/>
                    <a:pt x="250" y="9"/>
                  </a:cubicBezTo>
                  <a:cubicBezTo>
                    <a:pt x="245" y="9"/>
                    <a:pt x="242" y="8"/>
                    <a:pt x="239" y="7"/>
                  </a:cubicBezTo>
                  <a:cubicBezTo>
                    <a:pt x="238" y="5"/>
                    <a:pt x="255" y="6"/>
                    <a:pt x="267" y="6"/>
                  </a:cubicBezTo>
                  <a:cubicBezTo>
                    <a:pt x="260" y="5"/>
                    <a:pt x="264" y="4"/>
                    <a:pt x="270" y="3"/>
                  </a:cubicBezTo>
                  <a:cubicBezTo>
                    <a:pt x="271" y="3"/>
                    <a:pt x="271" y="3"/>
                    <a:pt x="272" y="2"/>
                  </a:cubicBezTo>
                  <a:cubicBezTo>
                    <a:pt x="273" y="2"/>
                    <a:pt x="273" y="2"/>
                    <a:pt x="274" y="2"/>
                  </a:cubicBezTo>
                  <a:cubicBezTo>
                    <a:pt x="272" y="2"/>
                    <a:pt x="272" y="2"/>
                    <a:pt x="272" y="2"/>
                  </a:cubicBezTo>
                  <a:cubicBezTo>
                    <a:pt x="272" y="2"/>
                    <a:pt x="272" y="2"/>
                    <a:pt x="271" y="1"/>
                  </a:cubicBezTo>
                  <a:cubicBezTo>
                    <a:pt x="261" y="2"/>
                    <a:pt x="253" y="0"/>
                    <a:pt x="246" y="0"/>
                  </a:cubicBezTo>
                  <a:cubicBezTo>
                    <a:pt x="253" y="4"/>
                    <a:pt x="224" y="1"/>
                    <a:pt x="216" y="2"/>
                  </a:cubicBezTo>
                  <a:cubicBezTo>
                    <a:pt x="206" y="2"/>
                    <a:pt x="206" y="2"/>
                    <a:pt x="206" y="2"/>
                  </a:cubicBezTo>
                  <a:cubicBezTo>
                    <a:pt x="203" y="2"/>
                    <a:pt x="203" y="2"/>
                    <a:pt x="203" y="2"/>
                  </a:cubicBezTo>
                  <a:cubicBezTo>
                    <a:pt x="202" y="2"/>
                    <a:pt x="203" y="1"/>
                    <a:pt x="208" y="1"/>
                  </a:cubicBezTo>
                  <a:cubicBezTo>
                    <a:pt x="204" y="1"/>
                    <a:pt x="189" y="1"/>
                    <a:pt x="190" y="2"/>
                  </a:cubicBezTo>
                  <a:cubicBezTo>
                    <a:pt x="155" y="2"/>
                    <a:pt x="155" y="2"/>
                    <a:pt x="155" y="2"/>
                  </a:cubicBezTo>
                  <a:cubicBezTo>
                    <a:pt x="154" y="2"/>
                    <a:pt x="153" y="2"/>
                    <a:pt x="152" y="2"/>
                  </a:cubicBezTo>
                  <a:cubicBezTo>
                    <a:pt x="151" y="2"/>
                    <a:pt x="151" y="2"/>
                    <a:pt x="151" y="2"/>
                  </a:cubicBezTo>
                  <a:cubicBezTo>
                    <a:pt x="0" y="3"/>
                    <a:pt x="0" y="3"/>
                    <a:pt x="0" y="3"/>
                  </a:cubicBezTo>
                  <a:cubicBezTo>
                    <a:pt x="8" y="3"/>
                    <a:pt x="14" y="4"/>
                    <a:pt x="22" y="4"/>
                  </a:cubicBezTo>
                  <a:cubicBezTo>
                    <a:pt x="10" y="7"/>
                    <a:pt x="34" y="5"/>
                    <a:pt x="31" y="7"/>
                  </a:cubicBezTo>
                  <a:cubicBezTo>
                    <a:pt x="26" y="8"/>
                    <a:pt x="18" y="8"/>
                    <a:pt x="14" y="7"/>
                  </a:cubicBezTo>
                  <a:cubicBezTo>
                    <a:pt x="12" y="8"/>
                    <a:pt x="19" y="9"/>
                    <a:pt x="18" y="11"/>
                  </a:cubicBezTo>
                  <a:cubicBezTo>
                    <a:pt x="37" y="12"/>
                    <a:pt x="40" y="7"/>
                    <a:pt x="58" y="7"/>
                  </a:cubicBezTo>
                  <a:cubicBezTo>
                    <a:pt x="58" y="9"/>
                    <a:pt x="52" y="10"/>
                    <a:pt x="64" y="10"/>
                  </a:cubicBezTo>
                  <a:cubicBezTo>
                    <a:pt x="61" y="10"/>
                    <a:pt x="61" y="10"/>
                    <a:pt x="61" y="10"/>
                  </a:cubicBezTo>
                  <a:cubicBezTo>
                    <a:pt x="80" y="9"/>
                    <a:pt x="76" y="14"/>
                    <a:pt x="88" y="10"/>
                  </a:cubicBezTo>
                  <a:cubicBezTo>
                    <a:pt x="88" y="12"/>
                    <a:pt x="88" y="12"/>
                    <a:pt x="88" y="12"/>
                  </a:cubicBezTo>
                  <a:cubicBezTo>
                    <a:pt x="97" y="10"/>
                    <a:pt x="114" y="10"/>
                    <a:pt x="124" y="10"/>
                  </a:cubicBezTo>
                  <a:cubicBezTo>
                    <a:pt x="123" y="10"/>
                    <a:pt x="123" y="10"/>
                    <a:pt x="123" y="10"/>
                  </a:cubicBezTo>
                  <a:cubicBezTo>
                    <a:pt x="151" y="8"/>
                    <a:pt x="139" y="10"/>
                    <a:pt x="169" y="9"/>
                  </a:cubicBezTo>
                  <a:cubicBezTo>
                    <a:pt x="155" y="11"/>
                    <a:pt x="155" y="11"/>
                    <a:pt x="155" y="11"/>
                  </a:cubicBezTo>
                  <a:cubicBezTo>
                    <a:pt x="166" y="12"/>
                    <a:pt x="168" y="9"/>
                    <a:pt x="176" y="10"/>
                  </a:cubicBezTo>
                  <a:cubicBezTo>
                    <a:pt x="175" y="10"/>
                    <a:pt x="177" y="12"/>
                    <a:pt x="170" y="12"/>
                  </a:cubicBezTo>
                  <a:cubicBezTo>
                    <a:pt x="207" y="8"/>
                    <a:pt x="207" y="8"/>
                    <a:pt x="207" y="8"/>
                  </a:cubicBezTo>
                  <a:cubicBezTo>
                    <a:pt x="216" y="7"/>
                    <a:pt x="205" y="7"/>
                    <a:pt x="20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67"/>
            <p:cNvSpPr/>
            <p:nvPr/>
          </p:nvSpPr>
          <p:spPr bwMode="auto">
            <a:xfrm>
              <a:off x="2970" y="3907"/>
              <a:ext cx="16" cy="0"/>
            </a:xfrm>
            <a:custGeom>
              <a:avLst/>
              <a:gdLst>
                <a:gd name="T0" fmla="*/ 0 w 7"/>
                <a:gd name="T1" fmla="*/ 7 w 7"/>
                <a:gd name="T2" fmla="*/ 0 w 7"/>
              </a:gdLst>
              <a:ahLst/>
              <a:cxnLst>
                <a:cxn ang="0">
                  <a:pos x="T0" y="0"/>
                </a:cxn>
                <a:cxn ang="0">
                  <a:pos x="T1" y="0"/>
                </a:cxn>
                <a:cxn ang="0">
                  <a:pos x="T2" y="0"/>
                </a:cxn>
              </a:cxnLst>
              <a:rect l="0" t="0" r="r" b="b"/>
              <a:pathLst>
                <a:path w="7">
                  <a:moveTo>
                    <a:pt x="0" y="0"/>
                  </a:moveTo>
                  <a:cubicBezTo>
                    <a:pt x="2" y="0"/>
                    <a:pt x="5" y="0"/>
                    <a:pt x="7" y="0"/>
                  </a:cubicBezTo>
                  <a:cubicBezTo>
                    <a:pt x="5"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68"/>
            <p:cNvSpPr/>
            <p:nvPr/>
          </p:nvSpPr>
          <p:spPr bwMode="auto">
            <a:xfrm>
              <a:off x="2355" y="3890"/>
              <a:ext cx="23" cy="2"/>
            </a:xfrm>
            <a:custGeom>
              <a:avLst/>
              <a:gdLst>
                <a:gd name="T0" fmla="*/ 0 w 10"/>
                <a:gd name="T1" fmla="*/ 1 h 1"/>
                <a:gd name="T2" fmla="*/ 10 w 10"/>
                <a:gd name="T3" fmla="*/ 1 h 1"/>
                <a:gd name="T4" fmla="*/ 0 w 10"/>
                <a:gd name="T5" fmla="*/ 1 h 1"/>
              </a:gdLst>
              <a:ahLst/>
              <a:cxnLst>
                <a:cxn ang="0">
                  <a:pos x="T0" y="T1"/>
                </a:cxn>
                <a:cxn ang="0">
                  <a:pos x="T2" y="T3"/>
                </a:cxn>
                <a:cxn ang="0">
                  <a:pos x="T4" y="T5"/>
                </a:cxn>
              </a:cxnLst>
              <a:rect l="0" t="0" r="r" b="b"/>
              <a:pathLst>
                <a:path w="10" h="1">
                  <a:moveTo>
                    <a:pt x="0" y="1"/>
                  </a:moveTo>
                  <a:cubicBezTo>
                    <a:pt x="10" y="1"/>
                    <a:pt x="10" y="1"/>
                    <a:pt x="10" y="1"/>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69"/>
            <p:cNvSpPr/>
            <p:nvPr/>
          </p:nvSpPr>
          <p:spPr bwMode="auto">
            <a:xfrm>
              <a:off x="3050" y="3890"/>
              <a:ext cx="59" cy="7"/>
            </a:xfrm>
            <a:custGeom>
              <a:avLst/>
              <a:gdLst>
                <a:gd name="T0" fmla="*/ 20 w 25"/>
                <a:gd name="T1" fmla="*/ 2 h 3"/>
                <a:gd name="T2" fmla="*/ 25 w 25"/>
                <a:gd name="T3" fmla="*/ 0 h 3"/>
                <a:gd name="T4" fmla="*/ 2 w 25"/>
                <a:gd name="T5" fmla="*/ 0 h 3"/>
                <a:gd name="T6" fmla="*/ 1 w 25"/>
                <a:gd name="T7" fmla="*/ 3 h 3"/>
                <a:gd name="T8" fmla="*/ 20 w 25"/>
                <a:gd name="T9" fmla="*/ 2 h 3"/>
              </a:gdLst>
              <a:ahLst/>
              <a:cxnLst>
                <a:cxn ang="0">
                  <a:pos x="T0" y="T1"/>
                </a:cxn>
                <a:cxn ang="0">
                  <a:pos x="T2" y="T3"/>
                </a:cxn>
                <a:cxn ang="0">
                  <a:pos x="T4" y="T5"/>
                </a:cxn>
                <a:cxn ang="0">
                  <a:pos x="T6" y="T7"/>
                </a:cxn>
                <a:cxn ang="0">
                  <a:pos x="T8" y="T9"/>
                </a:cxn>
              </a:cxnLst>
              <a:rect l="0" t="0" r="r" b="b"/>
              <a:pathLst>
                <a:path w="25" h="3">
                  <a:moveTo>
                    <a:pt x="20" y="2"/>
                  </a:moveTo>
                  <a:cubicBezTo>
                    <a:pt x="13" y="1"/>
                    <a:pt x="24" y="1"/>
                    <a:pt x="25" y="0"/>
                  </a:cubicBezTo>
                  <a:cubicBezTo>
                    <a:pt x="2" y="0"/>
                    <a:pt x="2" y="0"/>
                    <a:pt x="2" y="0"/>
                  </a:cubicBezTo>
                  <a:cubicBezTo>
                    <a:pt x="3" y="1"/>
                    <a:pt x="0" y="2"/>
                    <a:pt x="1" y="3"/>
                  </a:cubicBezTo>
                  <a:lnTo>
                    <a:pt x="2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70"/>
            <p:cNvSpPr/>
            <p:nvPr/>
          </p:nvSpPr>
          <p:spPr bwMode="auto">
            <a:xfrm>
              <a:off x="3026" y="3887"/>
              <a:ext cx="29" cy="3"/>
            </a:xfrm>
            <a:custGeom>
              <a:avLst/>
              <a:gdLst>
                <a:gd name="T0" fmla="*/ 6 w 12"/>
                <a:gd name="T1" fmla="*/ 0 h 1"/>
                <a:gd name="T2" fmla="*/ 0 w 12"/>
                <a:gd name="T3" fmla="*/ 1 h 1"/>
                <a:gd name="T4" fmla="*/ 12 w 12"/>
                <a:gd name="T5" fmla="*/ 1 h 1"/>
                <a:gd name="T6" fmla="*/ 6 w 12"/>
                <a:gd name="T7" fmla="*/ 0 h 1"/>
              </a:gdLst>
              <a:ahLst/>
              <a:cxnLst>
                <a:cxn ang="0">
                  <a:pos x="T0" y="T1"/>
                </a:cxn>
                <a:cxn ang="0">
                  <a:pos x="T2" y="T3"/>
                </a:cxn>
                <a:cxn ang="0">
                  <a:pos x="T4" y="T5"/>
                </a:cxn>
                <a:cxn ang="0">
                  <a:pos x="T6" y="T7"/>
                </a:cxn>
              </a:cxnLst>
              <a:rect l="0" t="0" r="r" b="b"/>
              <a:pathLst>
                <a:path w="12" h="1">
                  <a:moveTo>
                    <a:pt x="6" y="0"/>
                  </a:moveTo>
                  <a:cubicBezTo>
                    <a:pt x="5" y="0"/>
                    <a:pt x="3" y="1"/>
                    <a:pt x="0" y="1"/>
                  </a:cubicBezTo>
                  <a:cubicBezTo>
                    <a:pt x="12" y="1"/>
                    <a:pt x="12" y="1"/>
                    <a:pt x="12" y="1"/>
                  </a:cubicBezTo>
                  <a:cubicBezTo>
                    <a:pt x="12" y="0"/>
                    <a:pt x="11"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71"/>
            <p:cNvSpPr/>
            <p:nvPr/>
          </p:nvSpPr>
          <p:spPr bwMode="auto">
            <a:xfrm>
              <a:off x="3022" y="3994"/>
              <a:ext cx="23" cy="2"/>
            </a:xfrm>
            <a:custGeom>
              <a:avLst/>
              <a:gdLst>
                <a:gd name="T0" fmla="*/ 23 w 23"/>
                <a:gd name="T1" fmla="*/ 0 h 2"/>
                <a:gd name="T2" fmla="*/ 14 w 23"/>
                <a:gd name="T3" fmla="*/ 0 h 2"/>
                <a:gd name="T4" fmla="*/ 0 w 23"/>
                <a:gd name="T5" fmla="*/ 2 h 2"/>
                <a:gd name="T6" fmla="*/ 23 w 23"/>
                <a:gd name="T7" fmla="*/ 0 h 2"/>
              </a:gdLst>
              <a:ahLst/>
              <a:cxnLst>
                <a:cxn ang="0">
                  <a:pos x="T0" y="T1"/>
                </a:cxn>
                <a:cxn ang="0">
                  <a:pos x="T2" y="T3"/>
                </a:cxn>
                <a:cxn ang="0">
                  <a:pos x="T4" y="T5"/>
                </a:cxn>
                <a:cxn ang="0">
                  <a:pos x="T6" y="T7"/>
                </a:cxn>
              </a:cxnLst>
              <a:rect l="0" t="0" r="r" b="b"/>
              <a:pathLst>
                <a:path w="23" h="2">
                  <a:moveTo>
                    <a:pt x="23" y="0"/>
                  </a:moveTo>
                  <a:lnTo>
                    <a:pt x="14" y="0"/>
                  </a:lnTo>
                  <a:lnTo>
                    <a:pt x="0" y="2"/>
                  </a:lnTo>
                  <a:lnTo>
                    <a:pt x="2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72"/>
            <p:cNvSpPr/>
            <p:nvPr/>
          </p:nvSpPr>
          <p:spPr bwMode="auto">
            <a:xfrm>
              <a:off x="2894" y="3984"/>
              <a:ext cx="42" cy="5"/>
            </a:xfrm>
            <a:custGeom>
              <a:avLst/>
              <a:gdLst>
                <a:gd name="T0" fmla="*/ 0 w 18"/>
                <a:gd name="T1" fmla="*/ 0 h 2"/>
                <a:gd name="T2" fmla="*/ 18 w 18"/>
                <a:gd name="T3" fmla="*/ 0 h 2"/>
                <a:gd name="T4" fmla="*/ 0 w 18"/>
                <a:gd name="T5" fmla="*/ 0 h 2"/>
              </a:gdLst>
              <a:ahLst/>
              <a:cxnLst>
                <a:cxn ang="0">
                  <a:pos x="T0" y="T1"/>
                </a:cxn>
                <a:cxn ang="0">
                  <a:pos x="T2" y="T3"/>
                </a:cxn>
                <a:cxn ang="0">
                  <a:pos x="T4" y="T5"/>
                </a:cxn>
              </a:cxnLst>
              <a:rect l="0" t="0" r="r" b="b"/>
              <a:pathLst>
                <a:path w="18" h="2">
                  <a:moveTo>
                    <a:pt x="0" y="0"/>
                  </a:moveTo>
                  <a:cubicBezTo>
                    <a:pt x="5" y="2"/>
                    <a:pt x="15" y="1"/>
                    <a:pt x="18" y="0"/>
                  </a:cubicBezTo>
                  <a:cubicBezTo>
                    <a:pt x="7" y="0"/>
                    <a:pt x="1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73"/>
            <p:cNvSpPr/>
            <p:nvPr/>
          </p:nvSpPr>
          <p:spPr bwMode="auto">
            <a:xfrm>
              <a:off x="2901" y="4018"/>
              <a:ext cx="26" cy="0"/>
            </a:xfrm>
            <a:custGeom>
              <a:avLst/>
              <a:gdLst>
                <a:gd name="T0" fmla="*/ 26 w 26"/>
                <a:gd name="T1" fmla="*/ 0 w 26"/>
                <a:gd name="T2" fmla="*/ 2 w 26"/>
                <a:gd name="T3" fmla="*/ 26 w 26"/>
              </a:gdLst>
              <a:ahLst/>
              <a:cxnLst>
                <a:cxn ang="0">
                  <a:pos x="T0" y="0"/>
                </a:cxn>
                <a:cxn ang="0">
                  <a:pos x="T1" y="0"/>
                </a:cxn>
                <a:cxn ang="0">
                  <a:pos x="T2" y="0"/>
                </a:cxn>
                <a:cxn ang="0">
                  <a:pos x="T3" y="0"/>
                </a:cxn>
              </a:cxnLst>
              <a:rect l="0" t="0" r="r" b="b"/>
              <a:pathLst>
                <a:path w="26">
                  <a:moveTo>
                    <a:pt x="26" y="0"/>
                  </a:moveTo>
                  <a:lnTo>
                    <a:pt x="0" y="0"/>
                  </a:lnTo>
                  <a:lnTo>
                    <a:pt x="2" y="0"/>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74"/>
            <p:cNvSpPr/>
            <p:nvPr/>
          </p:nvSpPr>
          <p:spPr bwMode="auto">
            <a:xfrm>
              <a:off x="2156" y="3912"/>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4" y="0"/>
                    <a:pt x="2" y="0"/>
                    <a:pt x="0" y="0"/>
                  </a:cubicBezTo>
                  <a:cubicBezTo>
                    <a:pt x="3" y="0"/>
                    <a:pt x="4"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75"/>
            <p:cNvSpPr/>
            <p:nvPr/>
          </p:nvSpPr>
          <p:spPr bwMode="auto">
            <a:xfrm>
              <a:off x="1998" y="3895"/>
              <a:ext cx="416" cy="17"/>
            </a:xfrm>
            <a:custGeom>
              <a:avLst/>
              <a:gdLst>
                <a:gd name="T0" fmla="*/ 160 w 176"/>
                <a:gd name="T1" fmla="*/ 5 h 7"/>
                <a:gd name="T2" fmla="*/ 169 w 176"/>
                <a:gd name="T3" fmla="*/ 0 h 7"/>
                <a:gd name="T4" fmla="*/ 155 w 176"/>
                <a:gd name="T5" fmla="*/ 1 h 7"/>
                <a:gd name="T6" fmla="*/ 157 w 176"/>
                <a:gd name="T7" fmla="*/ 0 h 7"/>
                <a:gd name="T8" fmla="*/ 140 w 176"/>
                <a:gd name="T9" fmla="*/ 0 h 7"/>
                <a:gd name="T10" fmla="*/ 145 w 176"/>
                <a:gd name="T11" fmla="*/ 3 h 7"/>
                <a:gd name="T12" fmla="*/ 123 w 176"/>
                <a:gd name="T13" fmla="*/ 0 h 7"/>
                <a:gd name="T14" fmla="*/ 98 w 176"/>
                <a:gd name="T15" fmla="*/ 0 h 7"/>
                <a:gd name="T16" fmla="*/ 100 w 176"/>
                <a:gd name="T17" fmla="*/ 0 h 7"/>
                <a:gd name="T18" fmla="*/ 97 w 176"/>
                <a:gd name="T19" fmla="*/ 0 h 7"/>
                <a:gd name="T20" fmla="*/ 15 w 176"/>
                <a:gd name="T21" fmla="*/ 1 h 7"/>
                <a:gd name="T22" fmla="*/ 12 w 176"/>
                <a:gd name="T23" fmla="*/ 6 h 7"/>
                <a:gd name="T24" fmla="*/ 57 w 176"/>
                <a:gd name="T25" fmla="*/ 4 h 7"/>
                <a:gd name="T26" fmla="*/ 58 w 176"/>
                <a:gd name="T27" fmla="*/ 6 h 7"/>
                <a:gd name="T28" fmla="*/ 68 w 176"/>
                <a:gd name="T29" fmla="*/ 3 h 7"/>
                <a:gd name="T30" fmla="*/ 59 w 176"/>
                <a:gd name="T31" fmla="*/ 3 h 7"/>
                <a:gd name="T32" fmla="*/ 107 w 176"/>
                <a:gd name="T33" fmla="*/ 2 h 7"/>
                <a:gd name="T34" fmla="*/ 72 w 176"/>
                <a:gd name="T35" fmla="*/ 4 h 7"/>
                <a:gd name="T36" fmla="*/ 72 w 176"/>
                <a:gd name="T37" fmla="*/ 7 h 7"/>
                <a:gd name="T38" fmla="*/ 160 w 176"/>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7">
                  <a:moveTo>
                    <a:pt x="160" y="5"/>
                  </a:moveTo>
                  <a:cubicBezTo>
                    <a:pt x="136" y="2"/>
                    <a:pt x="176" y="3"/>
                    <a:pt x="169" y="0"/>
                  </a:cubicBezTo>
                  <a:cubicBezTo>
                    <a:pt x="155" y="1"/>
                    <a:pt x="155" y="1"/>
                    <a:pt x="155" y="1"/>
                  </a:cubicBezTo>
                  <a:cubicBezTo>
                    <a:pt x="157" y="0"/>
                    <a:pt x="157" y="0"/>
                    <a:pt x="157" y="0"/>
                  </a:cubicBezTo>
                  <a:cubicBezTo>
                    <a:pt x="140" y="0"/>
                    <a:pt x="140" y="0"/>
                    <a:pt x="140" y="0"/>
                  </a:cubicBezTo>
                  <a:cubicBezTo>
                    <a:pt x="144" y="2"/>
                    <a:pt x="146" y="2"/>
                    <a:pt x="145" y="3"/>
                  </a:cubicBezTo>
                  <a:cubicBezTo>
                    <a:pt x="124" y="3"/>
                    <a:pt x="139" y="2"/>
                    <a:pt x="123" y="0"/>
                  </a:cubicBezTo>
                  <a:cubicBezTo>
                    <a:pt x="98" y="0"/>
                    <a:pt x="98" y="0"/>
                    <a:pt x="98" y="0"/>
                  </a:cubicBezTo>
                  <a:cubicBezTo>
                    <a:pt x="100" y="0"/>
                    <a:pt x="100" y="0"/>
                    <a:pt x="100" y="0"/>
                  </a:cubicBezTo>
                  <a:cubicBezTo>
                    <a:pt x="98" y="0"/>
                    <a:pt x="97" y="0"/>
                    <a:pt x="97" y="0"/>
                  </a:cubicBezTo>
                  <a:cubicBezTo>
                    <a:pt x="15" y="1"/>
                    <a:pt x="15" y="1"/>
                    <a:pt x="15" y="1"/>
                  </a:cubicBezTo>
                  <a:cubicBezTo>
                    <a:pt x="0" y="2"/>
                    <a:pt x="23" y="4"/>
                    <a:pt x="12" y="6"/>
                  </a:cubicBezTo>
                  <a:cubicBezTo>
                    <a:pt x="30" y="6"/>
                    <a:pt x="55" y="7"/>
                    <a:pt x="57" y="4"/>
                  </a:cubicBezTo>
                  <a:cubicBezTo>
                    <a:pt x="56" y="5"/>
                    <a:pt x="55" y="5"/>
                    <a:pt x="58" y="6"/>
                  </a:cubicBezTo>
                  <a:cubicBezTo>
                    <a:pt x="68" y="3"/>
                    <a:pt x="68" y="3"/>
                    <a:pt x="68" y="3"/>
                  </a:cubicBezTo>
                  <a:cubicBezTo>
                    <a:pt x="59" y="3"/>
                    <a:pt x="59" y="3"/>
                    <a:pt x="59" y="3"/>
                  </a:cubicBezTo>
                  <a:cubicBezTo>
                    <a:pt x="69" y="0"/>
                    <a:pt x="101" y="1"/>
                    <a:pt x="107" y="2"/>
                  </a:cubicBezTo>
                  <a:cubicBezTo>
                    <a:pt x="89" y="3"/>
                    <a:pt x="98" y="6"/>
                    <a:pt x="72" y="4"/>
                  </a:cubicBezTo>
                  <a:cubicBezTo>
                    <a:pt x="73" y="5"/>
                    <a:pt x="78" y="6"/>
                    <a:pt x="72" y="7"/>
                  </a:cubicBezTo>
                  <a:cubicBezTo>
                    <a:pt x="102" y="6"/>
                    <a:pt x="129" y="7"/>
                    <a:pt x="16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76"/>
            <p:cNvSpPr/>
            <p:nvPr/>
          </p:nvSpPr>
          <p:spPr bwMode="auto">
            <a:xfrm>
              <a:off x="1664" y="3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77"/>
            <p:cNvSpPr/>
            <p:nvPr/>
          </p:nvSpPr>
          <p:spPr bwMode="auto">
            <a:xfrm>
              <a:off x="1664" y="3905"/>
              <a:ext cx="59" cy="7"/>
            </a:xfrm>
            <a:custGeom>
              <a:avLst/>
              <a:gdLst>
                <a:gd name="T0" fmla="*/ 10 w 25"/>
                <a:gd name="T1" fmla="*/ 3 h 3"/>
                <a:gd name="T2" fmla="*/ 25 w 25"/>
                <a:gd name="T3" fmla="*/ 0 h 3"/>
                <a:gd name="T4" fmla="*/ 2 w 25"/>
                <a:gd name="T5" fmla="*/ 0 h 3"/>
                <a:gd name="T6" fmla="*/ 0 w 25"/>
                <a:gd name="T7" fmla="*/ 2 h 3"/>
                <a:gd name="T8" fmla="*/ 14 w 25"/>
                <a:gd name="T9" fmla="*/ 1 h 3"/>
                <a:gd name="T10" fmla="*/ 10 w 25"/>
                <a:gd name="T11" fmla="*/ 3 h 3"/>
              </a:gdLst>
              <a:ahLst/>
              <a:cxnLst>
                <a:cxn ang="0">
                  <a:pos x="T0" y="T1"/>
                </a:cxn>
                <a:cxn ang="0">
                  <a:pos x="T2" y="T3"/>
                </a:cxn>
                <a:cxn ang="0">
                  <a:pos x="T4" y="T5"/>
                </a:cxn>
                <a:cxn ang="0">
                  <a:pos x="T6" y="T7"/>
                </a:cxn>
                <a:cxn ang="0">
                  <a:pos x="T8" y="T9"/>
                </a:cxn>
                <a:cxn ang="0">
                  <a:pos x="T10" y="T11"/>
                </a:cxn>
              </a:cxnLst>
              <a:rect l="0" t="0" r="r" b="b"/>
              <a:pathLst>
                <a:path w="25" h="3">
                  <a:moveTo>
                    <a:pt x="10" y="3"/>
                  </a:moveTo>
                  <a:cubicBezTo>
                    <a:pt x="25" y="0"/>
                    <a:pt x="25" y="0"/>
                    <a:pt x="25" y="0"/>
                  </a:cubicBezTo>
                  <a:cubicBezTo>
                    <a:pt x="2" y="0"/>
                    <a:pt x="2" y="0"/>
                    <a:pt x="2" y="0"/>
                  </a:cubicBezTo>
                  <a:cubicBezTo>
                    <a:pt x="0" y="2"/>
                    <a:pt x="0" y="2"/>
                    <a:pt x="0" y="2"/>
                  </a:cubicBezTo>
                  <a:cubicBezTo>
                    <a:pt x="2" y="1"/>
                    <a:pt x="10" y="0"/>
                    <a:pt x="14" y="1"/>
                  </a:cubicBezTo>
                  <a:lnTo>
                    <a:pt x="1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78"/>
            <p:cNvSpPr/>
            <p:nvPr/>
          </p:nvSpPr>
          <p:spPr bwMode="auto">
            <a:xfrm>
              <a:off x="1721" y="3900"/>
              <a:ext cx="42" cy="14"/>
            </a:xfrm>
            <a:custGeom>
              <a:avLst/>
              <a:gdLst>
                <a:gd name="T0" fmla="*/ 18 w 18"/>
                <a:gd name="T1" fmla="*/ 0 h 6"/>
                <a:gd name="T2" fmla="*/ 13 w 18"/>
                <a:gd name="T3" fmla="*/ 4 h 6"/>
                <a:gd name="T4" fmla="*/ 0 w 18"/>
                <a:gd name="T5" fmla="*/ 4 h 6"/>
                <a:gd name="T6" fmla="*/ 17 w 18"/>
                <a:gd name="T7" fmla="*/ 5 h 6"/>
                <a:gd name="T8" fmla="*/ 18 w 18"/>
                <a:gd name="T9" fmla="*/ 0 h 6"/>
              </a:gdLst>
              <a:ahLst/>
              <a:cxnLst>
                <a:cxn ang="0">
                  <a:pos x="T0" y="T1"/>
                </a:cxn>
                <a:cxn ang="0">
                  <a:pos x="T2" y="T3"/>
                </a:cxn>
                <a:cxn ang="0">
                  <a:pos x="T4" y="T5"/>
                </a:cxn>
                <a:cxn ang="0">
                  <a:pos x="T6" y="T7"/>
                </a:cxn>
                <a:cxn ang="0">
                  <a:pos x="T8" y="T9"/>
                </a:cxn>
              </a:cxnLst>
              <a:rect l="0" t="0" r="r" b="b"/>
              <a:pathLst>
                <a:path w="18" h="6">
                  <a:moveTo>
                    <a:pt x="18" y="0"/>
                  </a:moveTo>
                  <a:cubicBezTo>
                    <a:pt x="6" y="1"/>
                    <a:pt x="7" y="3"/>
                    <a:pt x="13" y="4"/>
                  </a:cubicBezTo>
                  <a:cubicBezTo>
                    <a:pt x="2" y="5"/>
                    <a:pt x="7" y="2"/>
                    <a:pt x="0" y="4"/>
                  </a:cubicBezTo>
                  <a:cubicBezTo>
                    <a:pt x="0" y="6"/>
                    <a:pt x="14" y="5"/>
                    <a:pt x="17" y="5"/>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79"/>
            <p:cNvSpPr/>
            <p:nvPr/>
          </p:nvSpPr>
          <p:spPr bwMode="auto">
            <a:xfrm>
              <a:off x="1962" y="3902"/>
              <a:ext cx="19" cy="5"/>
            </a:xfrm>
            <a:custGeom>
              <a:avLst/>
              <a:gdLst>
                <a:gd name="T0" fmla="*/ 7 w 19"/>
                <a:gd name="T1" fmla="*/ 0 h 5"/>
                <a:gd name="T2" fmla="*/ 0 w 19"/>
                <a:gd name="T3" fmla="*/ 3 h 5"/>
                <a:gd name="T4" fmla="*/ 19 w 19"/>
                <a:gd name="T5" fmla="*/ 5 h 5"/>
                <a:gd name="T6" fmla="*/ 7 w 19"/>
                <a:gd name="T7" fmla="*/ 0 h 5"/>
              </a:gdLst>
              <a:ahLst/>
              <a:cxnLst>
                <a:cxn ang="0">
                  <a:pos x="T0" y="T1"/>
                </a:cxn>
                <a:cxn ang="0">
                  <a:pos x="T2" y="T3"/>
                </a:cxn>
                <a:cxn ang="0">
                  <a:pos x="T4" y="T5"/>
                </a:cxn>
                <a:cxn ang="0">
                  <a:pos x="T6" y="T7"/>
                </a:cxn>
              </a:cxnLst>
              <a:rect l="0" t="0" r="r" b="b"/>
              <a:pathLst>
                <a:path w="19" h="5">
                  <a:moveTo>
                    <a:pt x="7" y="0"/>
                  </a:moveTo>
                  <a:lnTo>
                    <a:pt x="0" y="3"/>
                  </a:lnTo>
                  <a:lnTo>
                    <a:pt x="19" y="5"/>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80"/>
            <p:cNvSpPr/>
            <p:nvPr/>
          </p:nvSpPr>
          <p:spPr bwMode="auto">
            <a:xfrm>
              <a:off x="1941" y="3905"/>
              <a:ext cx="21" cy="5"/>
            </a:xfrm>
            <a:custGeom>
              <a:avLst/>
              <a:gdLst>
                <a:gd name="T0" fmla="*/ 9 w 9"/>
                <a:gd name="T1" fmla="*/ 0 h 2"/>
                <a:gd name="T2" fmla="*/ 0 w 9"/>
                <a:gd name="T3" fmla="*/ 0 h 2"/>
                <a:gd name="T4" fmla="*/ 3 w 9"/>
                <a:gd name="T5" fmla="*/ 2 h 2"/>
                <a:gd name="T6" fmla="*/ 9 w 9"/>
                <a:gd name="T7" fmla="*/ 0 h 2"/>
              </a:gdLst>
              <a:ahLst/>
              <a:cxnLst>
                <a:cxn ang="0">
                  <a:pos x="T0" y="T1"/>
                </a:cxn>
                <a:cxn ang="0">
                  <a:pos x="T2" y="T3"/>
                </a:cxn>
                <a:cxn ang="0">
                  <a:pos x="T4" y="T5"/>
                </a:cxn>
                <a:cxn ang="0">
                  <a:pos x="T6" y="T7"/>
                </a:cxn>
              </a:cxnLst>
              <a:rect l="0" t="0" r="r" b="b"/>
              <a:pathLst>
                <a:path w="9" h="2">
                  <a:moveTo>
                    <a:pt x="9" y="0"/>
                  </a:moveTo>
                  <a:cubicBezTo>
                    <a:pt x="0" y="0"/>
                    <a:pt x="0" y="0"/>
                    <a:pt x="0" y="0"/>
                  </a:cubicBezTo>
                  <a:cubicBezTo>
                    <a:pt x="1" y="1"/>
                    <a:pt x="2" y="1"/>
                    <a:pt x="3" y="2"/>
                  </a:cubicBez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81"/>
            <p:cNvSpPr/>
            <p:nvPr/>
          </p:nvSpPr>
          <p:spPr bwMode="auto">
            <a:xfrm>
              <a:off x="1863" y="3902"/>
              <a:ext cx="28" cy="0"/>
            </a:xfrm>
            <a:custGeom>
              <a:avLst/>
              <a:gdLst>
                <a:gd name="T0" fmla="*/ 12 w 12"/>
                <a:gd name="T1" fmla="*/ 0 w 12"/>
                <a:gd name="T2" fmla="*/ 12 w 12"/>
              </a:gdLst>
              <a:ahLst/>
              <a:cxnLst>
                <a:cxn ang="0">
                  <a:pos x="T0" y="0"/>
                </a:cxn>
                <a:cxn ang="0">
                  <a:pos x="T1" y="0"/>
                </a:cxn>
                <a:cxn ang="0">
                  <a:pos x="T2" y="0"/>
                </a:cxn>
              </a:cxnLst>
              <a:rect l="0" t="0" r="r" b="b"/>
              <a:pathLst>
                <a:path w="12">
                  <a:moveTo>
                    <a:pt x="12" y="0"/>
                  </a:moveTo>
                  <a:cubicBezTo>
                    <a:pt x="9" y="0"/>
                    <a:pt x="5" y="0"/>
                    <a:pt x="0" y="0"/>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82"/>
            <p:cNvSpPr/>
            <p:nvPr/>
          </p:nvSpPr>
          <p:spPr bwMode="auto">
            <a:xfrm>
              <a:off x="1891" y="3902"/>
              <a:ext cx="21" cy="3"/>
            </a:xfrm>
            <a:custGeom>
              <a:avLst/>
              <a:gdLst>
                <a:gd name="T0" fmla="*/ 9 w 9"/>
                <a:gd name="T1" fmla="*/ 1 h 1"/>
                <a:gd name="T2" fmla="*/ 9 w 9"/>
                <a:gd name="T3" fmla="*/ 1 h 1"/>
                <a:gd name="T4" fmla="*/ 0 w 9"/>
                <a:gd name="T5" fmla="*/ 0 h 1"/>
                <a:gd name="T6" fmla="*/ 9 w 9"/>
                <a:gd name="T7" fmla="*/ 1 h 1"/>
              </a:gdLst>
              <a:ahLst/>
              <a:cxnLst>
                <a:cxn ang="0">
                  <a:pos x="T0" y="T1"/>
                </a:cxn>
                <a:cxn ang="0">
                  <a:pos x="T2" y="T3"/>
                </a:cxn>
                <a:cxn ang="0">
                  <a:pos x="T4" y="T5"/>
                </a:cxn>
                <a:cxn ang="0">
                  <a:pos x="T6" y="T7"/>
                </a:cxn>
              </a:cxnLst>
              <a:rect l="0" t="0" r="r" b="b"/>
              <a:pathLst>
                <a:path w="9" h="1">
                  <a:moveTo>
                    <a:pt x="9" y="1"/>
                  </a:moveTo>
                  <a:cubicBezTo>
                    <a:pt x="9" y="1"/>
                    <a:pt x="9" y="1"/>
                    <a:pt x="9" y="1"/>
                  </a:cubicBezTo>
                  <a:cubicBezTo>
                    <a:pt x="0" y="0"/>
                    <a:pt x="0" y="0"/>
                    <a:pt x="0" y="0"/>
                  </a:cubicBezTo>
                  <a:cubicBezTo>
                    <a:pt x="3" y="1"/>
                    <a:pt x="6"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83"/>
            <p:cNvSpPr/>
            <p:nvPr/>
          </p:nvSpPr>
          <p:spPr bwMode="auto">
            <a:xfrm>
              <a:off x="1908" y="3897"/>
              <a:ext cx="33" cy="8"/>
            </a:xfrm>
            <a:custGeom>
              <a:avLst/>
              <a:gdLst>
                <a:gd name="T0" fmla="*/ 14 w 14"/>
                <a:gd name="T1" fmla="*/ 3 h 3"/>
                <a:gd name="T2" fmla="*/ 0 w 14"/>
                <a:gd name="T3" fmla="*/ 0 h 3"/>
                <a:gd name="T4" fmla="*/ 2 w 14"/>
                <a:gd name="T5" fmla="*/ 3 h 3"/>
                <a:gd name="T6" fmla="*/ 14 w 14"/>
                <a:gd name="T7" fmla="*/ 3 h 3"/>
              </a:gdLst>
              <a:ahLst/>
              <a:cxnLst>
                <a:cxn ang="0">
                  <a:pos x="T0" y="T1"/>
                </a:cxn>
                <a:cxn ang="0">
                  <a:pos x="T2" y="T3"/>
                </a:cxn>
                <a:cxn ang="0">
                  <a:pos x="T4" y="T5"/>
                </a:cxn>
                <a:cxn ang="0">
                  <a:pos x="T6" y="T7"/>
                </a:cxn>
              </a:cxnLst>
              <a:rect l="0" t="0" r="r" b="b"/>
              <a:pathLst>
                <a:path w="14" h="3">
                  <a:moveTo>
                    <a:pt x="14" y="3"/>
                  </a:moveTo>
                  <a:cubicBezTo>
                    <a:pt x="13" y="1"/>
                    <a:pt x="12" y="0"/>
                    <a:pt x="0" y="0"/>
                  </a:cubicBezTo>
                  <a:cubicBezTo>
                    <a:pt x="2" y="3"/>
                    <a:pt x="2" y="3"/>
                    <a:pt x="2" y="3"/>
                  </a:cubicBezTo>
                  <a:lnTo>
                    <a:pt x="1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84"/>
            <p:cNvSpPr/>
            <p:nvPr/>
          </p:nvSpPr>
          <p:spPr bwMode="auto">
            <a:xfrm>
              <a:off x="2728" y="4011"/>
              <a:ext cx="24" cy="2"/>
            </a:xfrm>
            <a:custGeom>
              <a:avLst/>
              <a:gdLst>
                <a:gd name="T0" fmla="*/ 22 w 24"/>
                <a:gd name="T1" fmla="*/ 0 h 2"/>
                <a:gd name="T2" fmla="*/ 0 w 24"/>
                <a:gd name="T3" fmla="*/ 2 h 2"/>
                <a:gd name="T4" fmla="*/ 3 w 24"/>
                <a:gd name="T5" fmla="*/ 2 h 2"/>
                <a:gd name="T6" fmla="*/ 24 w 24"/>
                <a:gd name="T7" fmla="*/ 0 h 2"/>
                <a:gd name="T8" fmla="*/ 22 w 24"/>
                <a:gd name="T9" fmla="*/ 0 h 2"/>
              </a:gdLst>
              <a:ahLst/>
              <a:cxnLst>
                <a:cxn ang="0">
                  <a:pos x="T0" y="T1"/>
                </a:cxn>
                <a:cxn ang="0">
                  <a:pos x="T2" y="T3"/>
                </a:cxn>
                <a:cxn ang="0">
                  <a:pos x="T4" y="T5"/>
                </a:cxn>
                <a:cxn ang="0">
                  <a:pos x="T6" y="T7"/>
                </a:cxn>
                <a:cxn ang="0">
                  <a:pos x="T8" y="T9"/>
                </a:cxn>
              </a:cxnLst>
              <a:rect l="0" t="0" r="r" b="b"/>
              <a:pathLst>
                <a:path w="24" h="2">
                  <a:moveTo>
                    <a:pt x="22" y="0"/>
                  </a:moveTo>
                  <a:lnTo>
                    <a:pt x="0" y="2"/>
                  </a:lnTo>
                  <a:lnTo>
                    <a:pt x="3" y="2"/>
                  </a:lnTo>
                  <a:lnTo>
                    <a:pt x="24" y="0"/>
                  </a:ln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85"/>
            <p:cNvSpPr/>
            <p:nvPr/>
          </p:nvSpPr>
          <p:spPr bwMode="auto">
            <a:xfrm>
              <a:off x="2610" y="4008"/>
              <a:ext cx="14"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3" y="0"/>
                    <a:pt x="2"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86"/>
            <p:cNvSpPr/>
            <p:nvPr/>
          </p:nvSpPr>
          <p:spPr bwMode="auto">
            <a:xfrm>
              <a:off x="2456" y="4006"/>
              <a:ext cx="154" cy="35"/>
            </a:xfrm>
            <a:custGeom>
              <a:avLst/>
              <a:gdLst>
                <a:gd name="T0" fmla="*/ 31 w 65"/>
                <a:gd name="T1" fmla="*/ 12 h 14"/>
                <a:gd name="T2" fmla="*/ 26 w 65"/>
                <a:gd name="T3" fmla="*/ 9 h 14"/>
                <a:gd name="T4" fmla="*/ 43 w 65"/>
                <a:gd name="T5" fmla="*/ 6 h 14"/>
                <a:gd name="T6" fmla="*/ 39 w 65"/>
                <a:gd name="T7" fmla="*/ 9 h 14"/>
                <a:gd name="T8" fmla="*/ 46 w 65"/>
                <a:gd name="T9" fmla="*/ 6 h 14"/>
                <a:gd name="T10" fmla="*/ 65 w 65"/>
                <a:gd name="T11" fmla="*/ 1 h 14"/>
                <a:gd name="T12" fmla="*/ 9 w 65"/>
                <a:gd name="T13" fmla="*/ 3 h 14"/>
                <a:gd name="T14" fmla="*/ 5 w 65"/>
                <a:gd name="T15" fmla="*/ 13 h 14"/>
                <a:gd name="T16" fmla="*/ 31 w 65"/>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4">
                  <a:moveTo>
                    <a:pt x="31" y="12"/>
                  </a:moveTo>
                  <a:cubicBezTo>
                    <a:pt x="20" y="10"/>
                    <a:pt x="46" y="10"/>
                    <a:pt x="26" y="9"/>
                  </a:cubicBezTo>
                  <a:cubicBezTo>
                    <a:pt x="24" y="7"/>
                    <a:pt x="33" y="5"/>
                    <a:pt x="43" y="6"/>
                  </a:cubicBezTo>
                  <a:cubicBezTo>
                    <a:pt x="42" y="8"/>
                    <a:pt x="34" y="7"/>
                    <a:pt x="39" y="9"/>
                  </a:cubicBezTo>
                  <a:cubicBezTo>
                    <a:pt x="46" y="7"/>
                    <a:pt x="48" y="8"/>
                    <a:pt x="46" y="6"/>
                  </a:cubicBezTo>
                  <a:cubicBezTo>
                    <a:pt x="57" y="4"/>
                    <a:pt x="58" y="3"/>
                    <a:pt x="65" y="1"/>
                  </a:cubicBezTo>
                  <a:cubicBezTo>
                    <a:pt x="52" y="2"/>
                    <a:pt x="25" y="0"/>
                    <a:pt x="9" y="3"/>
                  </a:cubicBezTo>
                  <a:cubicBezTo>
                    <a:pt x="0" y="6"/>
                    <a:pt x="5" y="9"/>
                    <a:pt x="5" y="13"/>
                  </a:cubicBezTo>
                  <a:cubicBezTo>
                    <a:pt x="7" y="14"/>
                    <a:pt x="30" y="14"/>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87"/>
            <p:cNvSpPr/>
            <p:nvPr/>
          </p:nvSpPr>
          <p:spPr bwMode="auto">
            <a:xfrm>
              <a:off x="2570" y="4041"/>
              <a:ext cx="24" cy="4"/>
            </a:xfrm>
            <a:custGeom>
              <a:avLst/>
              <a:gdLst>
                <a:gd name="T0" fmla="*/ 0 w 10"/>
                <a:gd name="T1" fmla="*/ 2 h 2"/>
                <a:gd name="T2" fmla="*/ 10 w 10"/>
                <a:gd name="T3" fmla="*/ 1 h 2"/>
                <a:gd name="T4" fmla="*/ 0 w 10"/>
                <a:gd name="T5" fmla="*/ 2 h 2"/>
              </a:gdLst>
              <a:ahLst/>
              <a:cxnLst>
                <a:cxn ang="0">
                  <a:pos x="T0" y="T1"/>
                </a:cxn>
                <a:cxn ang="0">
                  <a:pos x="T2" y="T3"/>
                </a:cxn>
                <a:cxn ang="0">
                  <a:pos x="T4" y="T5"/>
                </a:cxn>
              </a:cxnLst>
              <a:rect l="0" t="0" r="r" b="b"/>
              <a:pathLst>
                <a:path w="10" h="2">
                  <a:moveTo>
                    <a:pt x="0" y="2"/>
                  </a:moveTo>
                  <a:cubicBezTo>
                    <a:pt x="5" y="2"/>
                    <a:pt x="7" y="2"/>
                    <a:pt x="10" y="1"/>
                  </a:cubicBezTo>
                  <a:cubicBezTo>
                    <a:pt x="9" y="0"/>
                    <a:pt x="4"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88"/>
            <p:cNvSpPr/>
            <p:nvPr/>
          </p:nvSpPr>
          <p:spPr bwMode="auto">
            <a:xfrm>
              <a:off x="2272" y="3974"/>
              <a:ext cx="38" cy="5"/>
            </a:xfrm>
            <a:custGeom>
              <a:avLst/>
              <a:gdLst>
                <a:gd name="T0" fmla="*/ 10 w 16"/>
                <a:gd name="T1" fmla="*/ 0 h 2"/>
                <a:gd name="T2" fmla="*/ 2 w 16"/>
                <a:gd name="T3" fmla="*/ 2 h 2"/>
                <a:gd name="T4" fmla="*/ 16 w 16"/>
                <a:gd name="T5" fmla="*/ 1 h 2"/>
                <a:gd name="T6" fmla="*/ 10 w 16"/>
                <a:gd name="T7" fmla="*/ 0 h 2"/>
              </a:gdLst>
              <a:ahLst/>
              <a:cxnLst>
                <a:cxn ang="0">
                  <a:pos x="T0" y="T1"/>
                </a:cxn>
                <a:cxn ang="0">
                  <a:pos x="T2" y="T3"/>
                </a:cxn>
                <a:cxn ang="0">
                  <a:pos x="T4" y="T5"/>
                </a:cxn>
                <a:cxn ang="0">
                  <a:pos x="T6" y="T7"/>
                </a:cxn>
              </a:cxnLst>
              <a:rect l="0" t="0" r="r" b="b"/>
              <a:pathLst>
                <a:path w="16" h="2">
                  <a:moveTo>
                    <a:pt x="10" y="0"/>
                  </a:moveTo>
                  <a:cubicBezTo>
                    <a:pt x="9" y="0"/>
                    <a:pt x="0" y="1"/>
                    <a:pt x="2" y="2"/>
                  </a:cubicBezTo>
                  <a:cubicBezTo>
                    <a:pt x="16" y="1"/>
                    <a:pt x="16" y="1"/>
                    <a:pt x="16" y="1"/>
                  </a:cubicBezTo>
                  <a:cubicBezTo>
                    <a:pt x="12" y="1"/>
                    <a:pt x="11"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89"/>
            <p:cNvSpPr/>
            <p:nvPr/>
          </p:nvSpPr>
          <p:spPr bwMode="auto">
            <a:xfrm>
              <a:off x="2310" y="3976"/>
              <a:ext cx="14"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0" y="0"/>
                    <a:pt x="0" y="0"/>
                    <a:pt x="0" y="0"/>
                  </a:cubicBezTo>
                  <a:cubicBezTo>
                    <a:pt x="1" y="0"/>
                    <a:pt x="3"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90"/>
            <p:cNvSpPr/>
            <p:nvPr/>
          </p:nvSpPr>
          <p:spPr bwMode="auto">
            <a:xfrm>
              <a:off x="2293" y="39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91"/>
            <p:cNvSpPr/>
            <p:nvPr/>
          </p:nvSpPr>
          <p:spPr bwMode="auto">
            <a:xfrm>
              <a:off x="1792" y="3897"/>
              <a:ext cx="21" cy="5"/>
            </a:xfrm>
            <a:custGeom>
              <a:avLst/>
              <a:gdLst>
                <a:gd name="T0" fmla="*/ 9 w 9"/>
                <a:gd name="T1" fmla="*/ 1 h 2"/>
                <a:gd name="T2" fmla="*/ 0 w 9"/>
                <a:gd name="T3" fmla="*/ 1 h 2"/>
                <a:gd name="T4" fmla="*/ 9 w 9"/>
                <a:gd name="T5" fmla="*/ 1 h 2"/>
              </a:gdLst>
              <a:ahLst/>
              <a:cxnLst>
                <a:cxn ang="0">
                  <a:pos x="T0" y="T1"/>
                </a:cxn>
                <a:cxn ang="0">
                  <a:pos x="T2" y="T3"/>
                </a:cxn>
                <a:cxn ang="0">
                  <a:pos x="T4" y="T5"/>
                </a:cxn>
              </a:cxnLst>
              <a:rect l="0" t="0" r="r" b="b"/>
              <a:pathLst>
                <a:path w="9" h="2">
                  <a:moveTo>
                    <a:pt x="9" y="1"/>
                  </a:moveTo>
                  <a:cubicBezTo>
                    <a:pt x="9" y="0"/>
                    <a:pt x="3" y="1"/>
                    <a:pt x="0" y="1"/>
                  </a:cubicBezTo>
                  <a:cubicBezTo>
                    <a:pt x="2" y="1"/>
                    <a:pt x="6" y="2"/>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92"/>
            <p:cNvSpPr/>
            <p:nvPr/>
          </p:nvSpPr>
          <p:spPr bwMode="auto">
            <a:xfrm>
              <a:off x="1250" y="3910"/>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93"/>
            <p:cNvSpPr/>
            <p:nvPr/>
          </p:nvSpPr>
          <p:spPr bwMode="auto">
            <a:xfrm>
              <a:off x="1061" y="3981"/>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94"/>
            <p:cNvSpPr/>
            <p:nvPr/>
          </p:nvSpPr>
          <p:spPr bwMode="auto">
            <a:xfrm>
              <a:off x="1000" y="3981"/>
              <a:ext cx="61" cy="5"/>
            </a:xfrm>
            <a:custGeom>
              <a:avLst/>
              <a:gdLst>
                <a:gd name="T0" fmla="*/ 26 w 26"/>
                <a:gd name="T1" fmla="*/ 1 h 2"/>
                <a:gd name="T2" fmla="*/ 7 w 26"/>
                <a:gd name="T3" fmla="*/ 1 h 2"/>
                <a:gd name="T4" fmla="*/ 8 w 26"/>
                <a:gd name="T5" fmla="*/ 1 h 2"/>
                <a:gd name="T6" fmla="*/ 0 w 26"/>
                <a:gd name="T7" fmla="*/ 2 h 2"/>
                <a:gd name="T8" fmla="*/ 26 w 26"/>
                <a:gd name="T9" fmla="*/ 1 h 2"/>
              </a:gdLst>
              <a:ahLst/>
              <a:cxnLst>
                <a:cxn ang="0">
                  <a:pos x="T0" y="T1"/>
                </a:cxn>
                <a:cxn ang="0">
                  <a:pos x="T2" y="T3"/>
                </a:cxn>
                <a:cxn ang="0">
                  <a:pos x="T4" y="T5"/>
                </a:cxn>
                <a:cxn ang="0">
                  <a:pos x="T6" y="T7"/>
                </a:cxn>
                <a:cxn ang="0">
                  <a:pos x="T8" y="T9"/>
                </a:cxn>
              </a:cxnLst>
              <a:rect l="0" t="0" r="r" b="b"/>
              <a:pathLst>
                <a:path w="26" h="2">
                  <a:moveTo>
                    <a:pt x="26" y="1"/>
                  </a:moveTo>
                  <a:cubicBezTo>
                    <a:pt x="23" y="1"/>
                    <a:pt x="11" y="0"/>
                    <a:pt x="7" y="1"/>
                  </a:cubicBezTo>
                  <a:cubicBezTo>
                    <a:pt x="8" y="1"/>
                    <a:pt x="8" y="1"/>
                    <a:pt x="8" y="1"/>
                  </a:cubicBezTo>
                  <a:cubicBezTo>
                    <a:pt x="0" y="2"/>
                    <a:pt x="0" y="2"/>
                    <a:pt x="0" y="2"/>
                  </a:cubicBezTo>
                  <a:cubicBezTo>
                    <a:pt x="7" y="2"/>
                    <a:pt x="22" y="2"/>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3493779" y="1807734"/>
            <a:ext cx="1980501" cy="1781024"/>
            <a:chOff x="3574464" y="1835128"/>
            <a:chExt cx="1980501" cy="1781024"/>
          </a:xfrm>
        </p:grpSpPr>
        <p:sp>
          <p:nvSpPr>
            <p:cNvPr id="215" name="任意多边形 214"/>
            <p:cNvSpPr/>
            <p:nvPr/>
          </p:nvSpPr>
          <p:spPr>
            <a:xfrm rot="5400000">
              <a:off x="5195012" y="2676095"/>
              <a:ext cx="670360" cy="49546"/>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lIns="68568" tIns="34285" rIns="68568" bIns="34285" rtlCol="0" anchor="ctr"/>
            <a:lstStyle/>
            <a:p>
              <a:pPr algn="ctr"/>
              <a:endParaRPr lang="zh-CN" altLang="en-US">
                <a:solidFill>
                  <a:schemeClr val="bg1"/>
                </a:solidFill>
                <a:cs typeface="+mn-ea"/>
                <a:sym typeface="+mn-lt"/>
              </a:endParaRPr>
            </a:p>
          </p:txBody>
        </p:sp>
        <p:sp>
          <p:nvSpPr>
            <p:cNvPr id="216" name="任意多边形 215"/>
            <p:cNvSpPr/>
            <p:nvPr/>
          </p:nvSpPr>
          <p:spPr>
            <a:xfrm rot="16200000">
              <a:off x="3264057" y="2692151"/>
              <a:ext cx="670360" cy="49546"/>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lIns="68568" tIns="34285" rIns="68568" bIns="34285" rtlCol="0" anchor="ctr"/>
            <a:lstStyle/>
            <a:p>
              <a:pPr algn="ctr"/>
              <a:endParaRPr lang="zh-CN" altLang="en-US">
                <a:solidFill>
                  <a:schemeClr val="bg1"/>
                </a:solidFill>
                <a:cs typeface="+mn-ea"/>
                <a:sym typeface="+mn-lt"/>
              </a:endParaRPr>
            </a:p>
          </p:txBody>
        </p:sp>
        <p:sp>
          <p:nvSpPr>
            <p:cNvPr id="217" name="任意多边形 216"/>
            <p:cNvSpPr/>
            <p:nvPr/>
          </p:nvSpPr>
          <p:spPr>
            <a:xfrm>
              <a:off x="4229533" y="1835128"/>
              <a:ext cx="670360" cy="4954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lIns="68568" tIns="34285" rIns="68568" bIns="34285" rtlCol="0" anchor="ctr"/>
            <a:lstStyle/>
            <a:p>
              <a:pPr algn="ctr"/>
              <a:endParaRPr lang="zh-CN" altLang="en-US">
                <a:solidFill>
                  <a:schemeClr val="bg1"/>
                </a:solidFill>
                <a:cs typeface="+mn-ea"/>
                <a:sym typeface="+mn-lt"/>
              </a:endParaRPr>
            </a:p>
          </p:txBody>
        </p:sp>
        <p:sp>
          <p:nvSpPr>
            <p:cNvPr id="218" name="任意多边形 217"/>
            <p:cNvSpPr/>
            <p:nvPr/>
          </p:nvSpPr>
          <p:spPr>
            <a:xfrm rot="10800000">
              <a:off x="4229533" y="3566605"/>
              <a:ext cx="670360" cy="4954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lIns="68568" tIns="34285" rIns="68568" bIns="34285" rtlCol="0" anchor="ctr"/>
            <a:lstStyle/>
            <a:p>
              <a:pPr algn="ctr"/>
              <a:endParaRPr lang="zh-CN" altLang="en-US">
                <a:solidFill>
                  <a:schemeClr val="bg1"/>
                </a:solidFill>
                <a:cs typeface="+mn-ea"/>
                <a:sym typeface="+mn-lt"/>
              </a:endParaRPr>
            </a:p>
          </p:txBody>
        </p:sp>
      </p:grpSp>
      <p:sp>
        <p:nvSpPr>
          <p:cNvPr id="239" name="文本框 238"/>
          <p:cNvSpPr txBox="1"/>
          <p:nvPr/>
        </p:nvSpPr>
        <p:spPr>
          <a:xfrm>
            <a:off x="959222" y="1687953"/>
            <a:ext cx="1983858" cy="713105"/>
          </a:xfrm>
          <a:prstGeom prst="rect">
            <a:avLst/>
          </a:prstGeom>
          <a:noFill/>
        </p:spPr>
        <p:txBody>
          <a:bodyPr wrap="square" lIns="68568" tIns="34285" rIns="68568" bIns="34285" rtlCol="0">
            <a:spAutoFit/>
          </a:bodyPr>
          <a:lstStyle/>
          <a:p>
            <a:pPr algn="r"/>
            <a:r>
              <a:rPr dirty="0">
                <a:solidFill>
                  <a:schemeClr val="bg1"/>
                </a:solidFill>
                <a:cs typeface="+mn-ea"/>
                <a:sym typeface="+mn-lt"/>
              </a:rPr>
              <a:t>请添加你的文本请添加你的文本请添加你的文本</a:t>
            </a:r>
          </a:p>
        </p:txBody>
      </p:sp>
      <p:sp>
        <p:nvSpPr>
          <p:cNvPr id="240" name="文本框 239"/>
          <p:cNvSpPr txBox="1"/>
          <p:nvPr/>
        </p:nvSpPr>
        <p:spPr>
          <a:xfrm>
            <a:off x="993895" y="3394839"/>
            <a:ext cx="1983858" cy="713105"/>
          </a:xfrm>
          <a:prstGeom prst="rect">
            <a:avLst/>
          </a:prstGeom>
          <a:noFill/>
        </p:spPr>
        <p:txBody>
          <a:bodyPr wrap="square" lIns="68568" tIns="34285" rIns="68568" bIns="34285" rtlCol="0">
            <a:spAutoFit/>
          </a:bodyPr>
          <a:lstStyle/>
          <a:p>
            <a:pPr algn="r"/>
            <a:r>
              <a:rPr dirty="0">
                <a:solidFill>
                  <a:schemeClr val="bg1"/>
                </a:solidFill>
                <a:cs typeface="+mn-ea"/>
                <a:sym typeface="+mn-lt"/>
              </a:rPr>
              <a:t>请添加你的文本请添加你的文本请添加你的文本</a:t>
            </a:r>
          </a:p>
        </p:txBody>
      </p:sp>
      <p:sp>
        <p:nvSpPr>
          <p:cNvPr id="241" name="文本框 240"/>
          <p:cNvSpPr txBox="1"/>
          <p:nvPr/>
        </p:nvSpPr>
        <p:spPr>
          <a:xfrm>
            <a:off x="6040439" y="1683426"/>
            <a:ext cx="1938147" cy="713105"/>
          </a:xfrm>
          <a:prstGeom prst="rect">
            <a:avLst/>
          </a:prstGeom>
          <a:noFill/>
        </p:spPr>
        <p:txBody>
          <a:bodyPr wrap="square" lIns="68568" tIns="34285" rIns="68568" bIns="34285" rtlCol="0">
            <a:spAutoFit/>
          </a:bodyPr>
          <a:lstStyle/>
          <a:p>
            <a:r>
              <a:rPr dirty="0">
                <a:solidFill>
                  <a:schemeClr val="bg1"/>
                </a:solidFill>
                <a:cs typeface="+mn-ea"/>
                <a:sym typeface="+mn-lt"/>
              </a:rPr>
              <a:t>请添加你的文本请添加你的文本请添加你的文本</a:t>
            </a:r>
          </a:p>
        </p:txBody>
      </p:sp>
      <p:sp>
        <p:nvSpPr>
          <p:cNvPr id="242" name="文本框 241"/>
          <p:cNvSpPr txBox="1"/>
          <p:nvPr/>
        </p:nvSpPr>
        <p:spPr>
          <a:xfrm>
            <a:off x="6040439" y="3358057"/>
            <a:ext cx="1938147" cy="713105"/>
          </a:xfrm>
          <a:prstGeom prst="rect">
            <a:avLst/>
          </a:prstGeom>
          <a:noFill/>
        </p:spPr>
        <p:txBody>
          <a:bodyPr wrap="square" lIns="68568" tIns="34285" rIns="68568" bIns="34285" rtlCol="0">
            <a:spAutoFit/>
          </a:bodyPr>
          <a:lstStyle/>
          <a:p>
            <a:r>
              <a:rPr dirty="0">
                <a:solidFill>
                  <a:schemeClr val="bg1"/>
                </a:solidFill>
                <a:cs typeface="+mn-ea"/>
                <a:sym typeface="+mn-lt"/>
              </a:rPr>
              <a:t>请添加你的文本请添加你的文本请添加你的文本</a:t>
            </a:r>
          </a:p>
        </p:txBody>
      </p:sp>
      <p:grpSp>
        <p:nvGrpSpPr>
          <p:cNvPr id="7" name="组合 6"/>
          <p:cNvGrpSpPr/>
          <p:nvPr/>
        </p:nvGrpSpPr>
        <p:grpSpPr>
          <a:xfrm>
            <a:off x="3070934" y="1374179"/>
            <a:ext cx="944782" cy="930182"/>
            <a:chOff x="3070934" y="1518118"/>
            <a:chExt cx="944782" cy="930182"/>
          </a:xfrm>
        </p:grpSpPr>
        <p:sp>
          <p:nvSpPr>
            <p:cNvPr id="211" name="椭圆 31"/>
            <p:cNvSpPr/>
            <p:nvPr/>
          </p:nvSpPr>
          <p:spPr>
            <a:xfrm>
              <a:off x="3070934" y="1518118"/>
              <a:ext cx="944782" cy="93018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68" tIns="34285" rIns="68568" bIns="34285" numCol="1" spcCol="0" rtlCol="0" fromWordArt="0" anchor="ctr" anchorCtr="0" forceAA="0" compatLnSpc="1">
              <a:noAutofit/>
            </a:bodyPr>
            <a:lstStyle/>
            <a:p>
              <a:pPr algn="ctr"/>
              <a:endParaRPr lang="zh-CN" altLang="en-US">
                <a:solidFill>
                  <a:schemeClr val="bg1"/>
                </a:solidFill>
                <a:cs typeface="+mn-ea"/>
                <a:sym typeface="+mn-lt"/>
              </a:endParaRPr>
            </a:p>
          </p:txBody>
        </p:sp>
        <p:grpSp>
          <p:nvGrpSpPr>
            <p:cNvPr id="40" name="组合 1277"/>
            <p:cNvGrpSpPr/>
            <p:nvPr/>
          </p:nvGrpSpPr>
          <p:grpSpPr>
            <a:xfrm>
              <a:off x="3130698" y="1773276"/>
              <a:ext cx="825254" cy="419867"/>
              <a:chOff x="2009776" y="1122363"/>
              <a:chExt cx="820738" cy="417513"/>
            </a:xfrm>
            <a:solidFill>
              <a:schemeClr val="bg1"/>
            </a:solidFill>
          </p:grpSpPr>
          <p:sp>
            <p:nvSpPr>
              <p:cNvPr id="41"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grpSp>
        <p:nvGrpSpPr>
          <p:cNvPr id="10" name="组合 9"/>
          <p:cNvGrpSpPr/>
          <p:nvPr/>
        </p:nvGrpSpPr>
        <p:grpSpPr>
          <a:xfrm>
            <a:off x="4952343" y="3074121"/>
            <a:ext cx="944782" cy="930182"/>
            <a:chOff x="4952343" y="3218060"/>
            <a:chExt cx="944782" cy="930182"/>
          </a:xfrm>
        </p:grpSpPr>
        <p:sp>
          <p:nvSpPr>
            <p:cNvPr id="213" name="椭圆 31"/>
            <p:cNvSpPr/>
            <p:nvPr/>
          </p:nvSpPr>
          <p:spPr>
            <a:xfrm>
              <a:off x="4952343" y="3218060"/>
              <a:ext cx="944782" cy="93018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68" tIns="34285" rIns="68568" bIns="34285" numCol="1" spcCol="0" rtlCol="0" fromWordArt="0" anchor="ctr" anchorCtr="0" forceAA="0" compatLnSpc="1">
              <a:noAutofit/>
            </a:bodyPr>
            <a:lstStyle/>
            <a:p>
              <a:pPr algn="ctr"/>
              <a:endParaRPr lang="zh-CN" altLang="en-US">
                <a:solidFill>
                  <a:schemeClr val="bg1"/>
                </a:solidFill>
                <a:cs typeface="+mn-ea"/>
                <a:sym typeface="+mn-lt"/>
              </a:endParaRPr>
            </a:p>
          </p:txBody>
        </p:sp>
        <p:grpSp>
          <p:nvGrpSpPr>
            <p:cNvPr id="101" name="组合 1276"/>
            <p:cNvGrpSpPr/>
            <p:nvPr/>
          </p:nvGrpSpPr>
          <p:grpSpPr>
            <a:xfrm>
              <a:off x="5106554" y="3387807"/>
              <a:ext cx="636360" cy="590689"/>
              <a:chOff x="3119438" y="984250"/>
              <a:chExt cx="728663" cy="676276"/>
            </a:xfrm>
            <a:solidFill>
              <a:schemeClr val="bg1"/>
            </a:solidFill>
          </p:grpSpPr>
          <p:sp>
            <p:nvSpPr>
              <p:cNvPr id="102"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8"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9"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0"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1"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2"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3"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4"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5"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6"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7"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8"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9"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0"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1"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grpSp>
        <p:nvGrpSpPr>
          <p:cNvPr id="9" name="组合 8"/>
          <p:cNvGrpSpPr/>
          <p:nvPr/>
        </p:nvGrpSpPr>
        <p:grpSpPr>
          <a:xfrm>
            <a:off x="4952343" y="1342644"/>
            <a:ext cx="944782" cy="930182"/>
            <a:chOff x="4952343" y="1486583"/>
            <a:chExt cx="944782" cy="930182"/>
          </a:xfrm>
        </p:grpSpPr>
        <p:sp>
          <p:nvSpPr>
            <p:cNvPr id="212" name="椭圆 31"/>
            <p:cNvSpPr/>
            <p:nvPr/>
          </p:nvSpPr>
          <p:spPr>
            <a:xfrm>
              <a:off x="4952343" y="1486583"/>
              <a:ext cx="944782" cy="93018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68" tIns="34285" rIns="68568" bIns="34285" numCol="1" spcCol="0" rtlCol="0" fromWordArt="0" anchor="ctr" anchorCtr="0" forceAA="0" compatLnSpc="1">
              <a:noAutofit/>
            </a:bodyPr>
            <a:lstStyle/>
            <a:p>
              <a:pPr algn="ctr"/>
              <a:endParaRPr lang="zh-CN" altLang="en-US">
                <a:solidFill>
                  <a:schemeClr val="bg1"/>
                </a:solidFill>
                <a:cs typeface="+mn-ea"/>
                <a:sym typeface="+mn-lt"/>
              </a:endParaRPr>
            </a:p>
          </p:txBody>
        </p:sp>
        <p:grpSp>
          <p:nvGrpSpPr>
            <p:cNvPr id="162" name="组合 1294"/>
            <p:cNvGrpSpPr/>
            <p:nvPr/>
          </p:nvGrpSpPr>
          <p:grpSpPr>
            <a:xfrm>
              <a:off x="5120151" y="1648937"/>
              <a:ext cx="609167" cy="605474"/>
              <a:chOff x="6137276" y="2995613"/>
              <a:chExt cx="768350" cy="763588"/>
            </a:xfrm>
            <a:solidFill>
              <a:schemeClr val="bg1"/>
            </a:solidFill>
          </p:grpSpPr>
          <p:sp>
            <p:nvSpPr>
              <p:cNvPr id="163"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4"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5"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6"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7"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8"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9"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0"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1"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2"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3"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4"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5"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6"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7"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8"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9"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0"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1"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2"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3"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4"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5"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6"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7"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8"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9"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0"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1"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2"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3"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4"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5"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6"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7"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8"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9"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0"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1"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2"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3"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4"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5"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6"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7"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8"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9"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0"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3"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4"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5"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6"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7"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8"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9"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0"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1"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2"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3"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4"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5"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6"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7"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8"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9"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0"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1"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grpSp>
        <p:nvGrpSpPr>
          <p:cNvPr id="8" name="组合 7"/>
          <p:cNvGrpSpPr/>
          <p:nvPr/>
        </p:nvGrpSpPr>
        <p:grpSpPr>
          <a:xfrm>
            <a:off x="3070934" y="3074121"/>
            <a:ext cx="944782" cy="930182"/>
            <a:chOff x="3070934" y="3218060"/>
            <a:chExt cx="944782" cy="930182"/>
          </a:xfrm>
        </p:grpSpPr>
        <p:sp>
          <p:nvSpPr>
            <p:cNvPr id="214" name="椭圆 31"/>
            <p:cNvSpPr/>
            <p:nvPr/>
          </p:nvSpPr>
          <p:spPr>
            <a:xfrm>
              <a:off x="3070934" y="3218060"/>
              <a:ext cx="944782" cy="93018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68" tIns="34285" rIns="68568" bIns="34285" numCol="1" spcCol="0" rtlCol="0" fromWordArt="0" anchor="ctr" anchorCtr="0" forceAA="0" compatLnSpc="1">
              <a:noAutofit/>
            </a:bodyPr>
            <a:lstStyle/>
            <a:p>
              <a:pPr algn="ctr"/>
              <a:endParaRPr lang="zh-CN" altLang="en-US">
                <a:solidFill>
                  <a:schemeClr val="bg1"/>
                </a:solidFill>
                <a:cs typeface="+mn-ea"/>
                <a:sym typeface="+mn-lt"/>
              </a:endParaRPr>
            </a:p>
          </p:txBody>
        </p:sp>
        <p:grpSp>
          <p:nvGrpSpPr>
            <p:cNvPr id="262" name="组合 1424"/>
            <p:cNvGrpSpPr/>
            <p:nvPr/>
          </p:nvGrpSpPr>
          <p:grpSpPr>
            <a:xfrm>
              <a:off x="3260807" y="3394328"/>
              <a:ext cx="565037" cy="577646"/>
              <a:chOff x="6108700" y="2038350"/>
              <a:chExt cx="787400" cy="804863"/>
            </a:xfrm>
            <a:solidFill>
              <a:schemeClr val="bg1"/>
            </a:solidFill>
          </p:grpSpPr>
          <p:sp>
            <p:nvSpPr>
              <p:cNvPr id="263"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4"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5"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6"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7"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8"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9"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0"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1"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2"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3"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4"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5"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6"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7"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8"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9"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0"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1"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2"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3"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4"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5"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6"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7"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8"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9"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0"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1"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2"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3"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4"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5"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6"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sp>
        <p:nvSpPr>
          <p:cNvPr id="297" name="Rectangle 47"/>
          <p:cNvSpPr/>
          <p:nvPr/>
        </p:nvSpPr>
        <p:spPr>
          <a:xfrm>
            <a:off x="1726039" y="1362342"/>
            <a:ext cx="1134926" cy="338554"/>
          </a:xfrm>
          <a:prstGeom prst="rect">
            <a:avLst/>
          </a:prstGeom>
        </p:spPr>
        <p:txBody>
          <a:bodyPr wrap="none" lIns="0" tIns="0" rIns="0" bIns="0">
            <a:spAutoFit/>
          </a:bodyPr>
          <a:lstStyle/>
          <a:p>
            <a:r>
              <a:rPr lang="zh-CN" altLang="en-US" sz="2200" b="1" dirty="0">
                <a:solidFill>
                  <a:schemeClr val="bg1"/>
                </a:solidFill>
                <a:cs typeface="+mn-ea"/>
                <a:sym typeface="+mn-lt"/>
              </a:rPr>
              <a:t>文字标题</a:t>
            </a:r>
            <a:endParaRPr lang="en-US" sz="2200" b="1" dirty="0">
              <a:solidFill>
                <a:schemeClr val="bg1"/>
              </a:solidFill>
              <a:cs typeface="+mn-ea"/>
              <a:sym typeface="+mn-lt"/>
            </a:endParaRPr>
          </a:p>
        </p:txBody>
      </p:sp>
      <p:sp>
        <p:nvSpPr>
          <p:cNvPr id="298" name="Rectangle 47"/>
          <p:cNvSpPr/>
          <p:nvPr/>
        </p:nvSpPr>
        <p:spPr>
          <a:xfrm>
            <a:off x="1726039" y="3062484"/>
            <a:ext cx="1134926" cy="338554"/>
          </a:xfrm>
          <a:prstGeom prst="rect">
            <a:avLst/>
          </a:prstGeom>
        </p:spPr>
        <p:txBody>
          <a:bodyPr wrap="none" lIns="0" tIns="0" rIns="0" bIns="0">
            <a:spAutoFit/>
          </a:bodyPr>
          <a:lstStyle/>
          <a:p>
            <a:r>
              <a:rPr lang="zh-CN" altLang="en-US" sz="2200" b="1" dirty="0">
                <a:solidFill>
                  <a:schemeClr val="bg1"/>
                </a:solidFill>
                <a:cs typeface="+mn-ea"/>
                <a:sym typeface="+mn-lt"/>
              </a:rPr>
              <a:t>文字标题</a:t>
            </a:r>
            <a:endParaRPr lang="en-US" sz="2200" b="1" dirty="0">
              <a:solidFill>
                <a:schemeClr val="bg1"/>
              </a:solidFill>
              <a:cs typeface="+mn-ea"/>
              <a:sym typeface="+mn-lt"/>
            </a:endParaRPr>
          </a:p>
        </p:txBody>
      </p:sp>
      <p:sp>
        <p:nvSpPr>
          <p:cNvPr id="299" name="Rectangle 47"/>
          <p:cNvSpPr/>
          <p:nvPr/>
        </p:nvSpPr>
        <p:spPr>
          <a:xfrm>
            <a:off x="6047028" y="1344412"/>
            <a:ext cx="1134926" cy="338554"/>
          </a:xfrm>
          <a:prstGeom prst="rect">
            <a:avLst/>
          </a:prstGeom>
        </p:spPr>
        <p:txBody>
          <a:bodyPr wrap="none" lIns="0" tIns="0" rIns="0" bIns="0">
            <a:spAutoFit/>
          </a:bodyPr>
          <a:lstStyle/>
          <a:p>
            <a:r>
              <a:rPr lang="zh-CN" altLang="en-US" sz="2200" b="1" dirty="0">
                <a:solidFill>
                  <a:schemeClr val="bg1"/>
                </a:solidFill>
                <a:cs typeface="+mn-ea"/>
                <a:sym typeface="+mn-lt"/>
              </a:rPr>
              <a:t>文字标题</a:t>
            </a:r>
            <a:endParaRPr lang="en-US" sz="2200" b="1" dirty="0">
              <a:solidFill>
                <a:schemeClr val="bg1"/>
              </a:solidFill>
              <a:cs typeface="+mn-ea"/>
              <a:sym typeface="+mn-lt"/>
            </a:endParaRPr>
          </a:p>
        </p:txBody>
      </p:sp>
      <p:sp>
        <p:nvSpPr>
          <p:cNvPr id="300" name="Rectangle 47"/>
          <p:cNvSpPr/>
          <p:nvPr/>
        </p:nvSpPr>
        <p:spPr>
          <a:xfrm>
            <a:off x="6047028" y="3035589"/>
            <a:ext cx="1134926" cy="338554"/>
          </a:xfrm>
          <a:prstGeom prst="rect">
            <a:avLst/>
          </a:prstGeom>
        </p:spPr>
        <p:txBody>
          <a:bodyPr wrap="none" lIns="0" tIns="0" rIns="0" bIns="0">
            <a:spAutoFit/>
          </a:bodyPr>
          <a:lstStyle/>
          <a:p>
            <a:r>
              <a:rPr lang="zh-CN" altLang="en-US" sz="2200" b="1" dirty="0">
                <a:solidFill>
                  <a:schemeClr val="bg1"/>
                </a:solidFill>
                <a:cs typeface="+mn-ea"/>
                <a:sym typeface="+mn-lt"/>
              </a:rPr>
              <a:t>文字标题</a:t>
            </a:r>
            <a:endParaRPr lang="en-US" sz="2200" b="1" dirty="0">
              <a:solidFill>
                <a:schemeClr val="bg1"/>
              </a:solidFill>
              <a:cs typeface="+mn-ea"/>
              <a:sym typeface="+mn-lt"/>
            </a:endParaRPr>
          </a:p>
        </p:txBody>
      </p:sp>
      <p:sp>
        <p:nvSpPr>
          <p:cNvPr id="301"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2"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Rectangle 47"/>
          <p:cNvSpPr/>
          <p:nvPr/>
        </p:nvSpPr>
        <p:spPr>
          <a:xfrm>
            <a:off x="2000209" y="1810643"/>
            <a:ext cx="618759" cy="738664"/>
          </a:xfrm>
          <a:prstGeom prst="rect">
            <a:avLst/>
          </a:prstGeom>
        </p:spPr>
        <p:txBody>
          <a:bodyPr wrap="none" lIns="0" tIns="0" rIns="0" bIns="0">
            <a:spAutoFit/>
          </a:bodyPr>
          <a:lstStyle/>
          <a:p>
            <a:pPr algn="ctr"/>
            <a:r>
              <a:rPr lang="zh-CN" altLang="en-US" sz="2400" b="1" dirty="0">
                <a:solidFill>
                  <a:schemeClr val="bg1"/>
                </a:solidFill>
                <a:cs typeface="+mn-ea"/>
                <a:sym typeface="+mn-lt"/>
              </a:rPr>
              <a:t>文字</a:t>
            </a:r>
            <a:endParaRPr lang="en-US" altLang="zh-CN" sz="2400" b="1" dirty="0">
              <a:solidFill>
                <a:schemeClr val="bg1"/>
              </a:solidFill>
              <a:cs typeface="+mn-ea"/>
              <a:sym typeface="+mn-lt"/>
            </a:endParaRPr>
          </a:p>
          <a:p>
            <a:pPr algn="ctr"/>
            <a:r>
              <a:rPr lang="zh-CN" altLang="en-US" sz="2400" b="1" dirty="0" smtClean="0">
                <a:solidFill>
                  <a:schemeClr val="bg1"/>
                </a:solidFill>
                <a:cs typeface="+mn-ea"/>
                <a:sym typeface="+mn-lt"/>
              </a:rPr>
              <a:t>标题</a:t>
            </a:r>
            <a:endParaRPr lang="en-US" altLang="zh-CN" sz="2400" b="1" dirty="0">
              <a:solidFill>
                <a:schemeClr val="bg1"/>
              </a:solidFill>
              <a:cs typeface="+mn-ea"/>
              <a:sym typeface="+mn-lt"/>
            </a:endParaRPr>
          </a:p>
        </p:txBody>
      </p:sp>
      <p:sp>
        <p:nvSpPr>
          <p:cNvPr id="142" name="文本框 7"/>
          <p:cNvSpPr txBox="1">
            <a:spLocks noChangeArrowheads="1"/>
          </p:cNvSpPr>
          <p:nvPr/>
        </p:nvSpPr>
        <p:spPr bwMode="auto">
          <a:xfrm>
            <a:off x="1255402" y="3121212"/>
            <a:ext cx="1875286"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32" name="Freeform 128"/>
          <p:cNvSpPr>
            <a:spLocks noEditPoints="1"/>
          </p:cNvSpPr>
          <p:nvPr/>
        </p:nvSpPr>
        <p:spPr bwMode="auto">
          <a:xfrm>
            <a:off x="1520286" y="1355660"/>
            <a:ext cx="1363660" cy="1674668"/>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bg1"/>
              </a:solidFill>
            </a:endParaRPr>
          </a:p>
        </p:txBody>
      </p:sp>
      <p:sp>
        <p:nvSpPr>
          <p:cNvPr id="33" name="Rectangle 47"/>
          <p:cNvSpPr/>
          <p:nvPr/>
        </p:nvSpPr>
        <p:spPr>
          <a:xfrm>
            <a:off x="4259315" y="1810643"/>
            <a:ext cx="618759" cy="738664"/>
          </a:xfrm>
          <a:prstGeom prst="rect">
            <a:avLst/>
          </a:prstGeom>
        </p:spPr>
        <p:txBody>
          <a:bodyPr wrap="none" lIns="0" tIns="0" rIns="0" bIns="0">
            <a:spAutoFit/>
          </a:bodyPr>
          <a:lstStyle/>
          <a:p>
            <a:pPr algn="ctr"/>
            <a:r>
              <a:rPr lang="zh-CN" altLang="en-US" sz="2400" b="1" dirty="0">
                <a:solidFill>
                  <a:schemeClr val="bg1"/>
                </a:solidFill>
                <a:cs typeface="+mn-ea"/>
                <a:sym typeface="+mn-lt"/>
              </a:rPr>
              <a:t>文字</a:t>
            </a:r>
            <a:endParaRPr lang="en-US" altLang="zh-CN" sz="2400" b="1" dirty="0">
              <a:solidFill>
                <a:schemeClr val="bg1"/>
              </a:solidFill>
              <a:cs typeface="+mn-ea"/>
              <a:sym typeface="+mn-lt"/>
            </a:endParaRPr>
          </a:p>
          <a:p>
            <a:pPr algn="ctr"/>
            <a:r>
              <a:rPr lang="zh-CN" altLang="en-US" sz="2400" b="1" dirty="0" smtClean="0">
                <a:solidFill>
                  <a:schemeClr val="bg1"/>
                </a:solidFill>
                <a:cs typeface="+mn-ea"/>
                <a:sym typeface="+mn-lt"/>
              </a:rPr>
              <a:t>标题</a:t>
            </a:r>
            <a:endParaRPr lang="en-US" altLang="zh-CN" sz="2400" b="1" dirty="0">
              <a:solidFill>
                <a:schemeClr val="bg1"/>
              </a:solidFill>
              <a:cs typeface="+mn-ea"/>
              <a:sym typeface="+mn-lt"/>
            </a:endParaRPr>
          </a:p>
        </p:txBody>
      </p:sp>
      <p:sp>
        <p:nvSpPr>
          <p:cNvPr id="34" name="文本框 7"/>
          <p:cNvSpPr txBox="1">
            <a:spLocks noChangeArrowheads="1"/>
          </p:cNvSpPr>
          <p:nvPr/>
        </p:nvSpPr>
        <p:spPr bwMode="auto">
          <a:xfrm>
            <a:off x="3514508" y="3121212"/>
            <a:ext cx="1875286"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40" name="Freeform 128"/>
          <p:cNvSpPr>
            <a:spLocks noEditPoints="1"/>
          </p:cNvSpPr>
          <p:nvPr/>
        </p:nvSpPr>
        <p:spPr bwMode="auto">
          <a:xfrm>
            <a:off x="3779392" y="1355660"/>
            <a:ext cx="1363660" cy="1674668"/>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bg1"/>
              </a:solidFill>
            </a:endParaRPr>
          </a:p>
        </p:txBody>
      </p:sp>
      <p:sp>
        <p:nvSpPr>
          <p:cNvPr id="47" name="Rectangle 47"/>
          <p:cNvSpPr/>
          <p:nvPr/>
        </p:nvSpPr>
        <p:spPr>
          <a:xfrm>
            <a:off x="6554278" y="1810643"/>
            <a:ext cx="618759" cy="738664"/>
          </a:xfrm>
          <a:prstGeom prst="rect">
            <a:avLst/>
          </a:prstGeom>
        </p:spPr>
        <p:txBody>
          <a:bodyPr wrap="none" lIns="0" tIns="0" rIns="0" bIns="0">
            <a:spAutoFit/>
          </a:bodyPr>
          <a:lstStyle/>
          <a:p>
            <a:pPr algn="ctr"/>
            <a:r>
              <a:rPr lang="zh-CN" altLang="en-US" sz="2400" b="1" dirty="0">
                <a:solidFill>
                  <a:schemeClr val="bg1"/>
                </a:solidFill>
                <a:cs typeface="+mn-ea"/>
                <a:sym typeface="+mn-lt"/>
              </a:rPr>
              <a:t>文字</a:t>
            </a:r>
            <a:endParaRPr lang="en-US" altLang="zh-CN" sz="2400" b="1" dirty="0">
              <a:solidFill>
                <a:schemeClr val="bg1"/>
              </a:solidFill>
              <a:cs typeface="+mn-ea"/>
              <a:sym typeface="+mn-lt"/>
            </a:endParaRPr>
          </a:p>
          <a:p>
            <a:pPr algn="ctr"/>
            <a:r>
              <a:rPr lang="zh-CN" altLang="en-US" sz="2400" b="1" dirty="0" smtClean="0">
                <a:solidFill>
                  <a:schemeClr val="bg1"/>
                </a:solidFill>
                <a:cs typeface="+mn-ea"/>
                <a:sym typeface="+mn-lt"/>
              </a:rPr>
              <a:t>标题</a:t>
            </a:r>
            <a:endParaRPr lang="en-US" altLang="zh-CN" sz="2400" b="1" dirty="0">
              <a:solidFill>
                <a:schemeClr val="bg1"/>
              </a:solidFill>
              <a:cs typeface="+mn-ea"/>
              <a:sym typeface="+mn-lt"/>
            </a:endParaRPr>
          </a:p>
        </p:txBody>
      </p:sp>
      <p:sp>
        <p:nvSpPr>
          <p:cNvPr id="54" name="文本框 7"/>
          <p:cNvSpPr txBox="1">
            <a:spLocks noChangeArrowheads="1"/>
          </p:cNvSpPr>
          <p:nvPr/>
        </p:nvSpPr>
        <p:spPr bwMode="auto">
          <a:xfrm>
            <a:off x="5809471" y="3121212"/>
            <a:ext cx="1875286"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59" name="Freeform 128"/>
          <p:cNvSpPr>
            <a:spLocks noEditPoints="1"/>
          </p:cNvSpPr>
          <p:nvPr/>
        </p:nvSpPr>
        <p:spPr bwMode="auto">
          <a:xfrm>
            <a:off x="6074355" y="1355660"/>
            <a:ext cx="1363660" cy="1674668"/>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bg1"/>
              </a:solidFill>
            </a:endParaRPr>
          </a:p>
        </p:txBody>
      </p:sp>
      <p:sp>
        <p:nvSpPr>
          <p:cNvPr id="60"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61"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任意多边形 21"/>
          <p:cNvSpPr/>
          <p:nvPr/>
        </p:nvSpPr>
        <p:spPr bwMode="auto">
          <a:xfrm>
            <a:off x="1096575" y="1364625"/>
            <a:ext cx="1984634" cy="1428604"/>
          </a:xfrm>
          <a:custGeom>
            <a:avLst/>
            <a:gdLst>
              <a:gd name="connsiteX0" fmla="*/ 1283421 w 1346183"/>
              <a:gd name="connsiteY0" fmla="*/ 29333 h 751264"/>
              <a:gd name="connsiteX1" fmla="*/ 822588 w 1346183"/>
              <a:gd name="connsiteY1" fmla="*/ 40758 h 751264"/>
              <a:gd name="connsiteX2" fmla="*/ 78456 w 1346183"/>
              <a:gd name="connsiteY2" fmla="*/ 48374 h 751264"/>
              <a:gd name="connsiteX3" fmla="*/ 48238 w 1346183"/>
              <a:gd name="connsiteY3" fmla="*/ 349228 h 751264"/>
              <a:gd name="connsiteX4" fmla="*/ 36906 w 1346183"/>
              <a:gd name="connsiteY4" fmla="*/ 672930 h 751264"/>
              <a:gd name="connsiteX5" fmla="*/ 59570 w 1346183"/>
              <a:gd name="connsiteY5" fmla="*/ 699588 h 751264"/>
              <a:gd name="connsiteX6" fmla="*/ 36906 w 1346183"/>
              <a:gd name="connsiteY6" fmla="*/ 726246 h 751264"/>
              <a:gd name="connsiteX7" fmla="*/ 769705 w 1346183"/>
              <a:gd name="connsiteY7" fmla="*/ 718630 h 751264"/>
              <a:gd name="connsiteX8" fmla="*/ 1313639 w 1346183"/>
              <a:gd name="connsiteY8" fmla="*/ 711013 h 751264"/>
              <a:gd name="connsiteX9" fmla="*/ 1302307 w 1346183"/>
              <a:gd name="connsiteY9" fmla="*/ 467284 h 751264"/>
              <a:gd name="connsiteX10" fmla="*/ 1283421 w 1346183"/>
              <a:gd name="connsiteY10" fmla="*/ 242596 h 751264"/>
              <a:gd name="connsiteX11" fmla="*/ 1283421 w 1346183"/>
              <a:gd name="connsiteY11" fmla="*/ 29333 h 751264"/>
              <a:gd name="connsiteX12" fmla="*/ 1319725 w 1346183"/>
              <a:gd name="connsiteY12" fmla="*/ 1222 h 751264"/>
              <a:gd name="connsiteX13" fmla="*/ 1346183 w 1346183"/>
              <a:gd name="connsiteY13" fmla="*/ 716320 h 751264"/>
              <a:gd name="connsiteX14" fmla="*/ 1251689 w 1346183"/>
              <a:gd name="connsiteY14" fmla="*/ 716320 h 751264"/>
              <a:gd name="connsiteX15" fmla="*/ 1092939 w 1346183"/>
              <a:gd name="connsiteY15" fmla="*/ 716320 h 751264"/>
              <a:gd name="connsiteX16" fmla="*/ 654487 w 1346183"/>
              <a:gd name="connsiteY16" fmla="*/ 739142 h 751264"/>
              <a:gd name="connsiteX17" fmla="*/ 129100 w 1346183"/>
              <a:gd name="connsiteY17" fmla="*/ 739142 h 751264"/>
              <a:gd name="connsiteX18" fmla="*/ 588 w 1346183"/>
              <a:gd name="connsiteY18" fmla="*/ 742946 h 751264"/>
              <a:gd name="connsiteX19" fmla="*/ 27046 w 1346183"/>
              <a:gd name="connsiteY19" fmla="*/ 720123 h 751264"/>
              <a:gd name="connsiteX20" fmla="*/ 23266 w 1346183"/>
              <a:gd name="connsiteY20" fmla="*/ 567975 h 751264"/>
              <a:gd name="connsiteX21" fmla="*/ 34606 w 1346183"/>
              <a:gd name="connsiteY21" fmla="*/ 149566 h 751264"/>
              <a:gd name="connsiteX22" fmla="*/ 45945 w 1346183"/>
              <a:gd name="connsiteY22" fmla="*/ 24044 h 751264"/>
              <a:gd name="connsiteX23" fmla="*/ 325647 w 1346183"/>
              <a:gd name="connsiteY23" fmla="*/ 24044 h 751264"/>
              <a:gd name="connsiteX24" fmla="*/ 1319725 w 1346183"/>
              <a:gd name="connsiteY24" fmla="*/ 1222 h 75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183" h="751264">
                <a:moveTo>
                  <a:pt x="1283421" y="29333"/>
                </a:moveTo>
                <a:cubicBezTo>
                  <a:pt x="1124773" y="33141"/>
                  <a:pt x="973681" y="36950"/>
                  <a:pt x="822588" y="40758"/>
                </a:cubicBezTo>
                <a:cubicBezTo>
                  <a:pt x="546844" y="44566"/>
                  <a:pt x="361755" y="52183"/>
                  <a:pt x="78456" y="48374"/>
                </a:cubicBezTo>
                <a:cubicBezTo>
                  <a:pt x="40683" y="135965"/>
                  <a:pt x="48238" y="238788"/>
                  <a:pt x="48238" y="349228"/>
                </a:cubicBezTo>
                <a:cubicBezTo>
                  <a:pt x="48238" y="463476"/>
                  <a:pt x="40683" y="562491"/>
                  <a:pt x="36906" y="672930"/>
                </a:cubicBezTo>
                <a:cubicBezTo>
                  <a:pt x="29351" y="699588"/>
                  <a:pt x="59570" y="684355"/>
                  <a:pt x="59570" y="699588"/>
                </a:cubicBezTo>
                <a:cubicBezTo>
                  <a:pt x="52015" y="711013"/>
                  <a:pt x="36906" y="711013"/>
                  <a:pt x="36906" y="726246"/>
                </a:cubicBezTo>
                <a:cubicBezTo>
                  <a:pt x="263545" y="699588"/>
                  <a:pt x="520402" y="711013"/>
                  <a:pt x="769705" y="718630"/>
                </a:cubicBezTo>
                <a:cubicBezTo>
                  <a:pt x="966126" y="722438"/>
                  <a:pt x="1151215" y="669122"/>
                  <a:pt x="1313639" y="711013"/>
                </a:cubicBezTo>
                <a:cubicBezTo>
                  <a:pt x="1309862" y="623423"/>
                  <a:pt x="1309862" y="543449"/>
                  <a:pt x="1302307" y="467284"/>
                </a:cubicBezTo>
                <a:cubicBezTo>
                  <a:pt x="1294753" y="391119"/>
                  <a:pt x="1279643" y="318761"/>
                  <a:pt x="1283421" y="242596"/>
                </a:cubicBezTo>
                <a:cubicBezTo>
                  <a:pt x="1283421" y="170239"/>
                  <a:pt x="1302307" y="97882"/>
                  <a:pt x="1283421" y="29333"/>
                </a:cubicBezTo>
                <a:close/>
                <a:moveTo>
                  <a:pt x="1319725" y="1222"/>
                </a:moveTo>
                <a:cubicBezTo>
                  <a:pt x="1293267" y="233248"/>
                  <a:pt x="1331064" y="480489"/>
                  <a:pt x="1346183" y="716320"/>
                </a:cubicBezTo>
                <a:cubicBezTo>
                  <a:pt x="1323505" y="750553"/>
                  <a:pt x="1289487" y="720123"/>
                  <a:pt x="1251689" y="716320"/>
                </a:cubicBezTo>
                <a:cubicBezTo>
                  <a:pt x="1202552" y="712516"/>
                  <a:pt x="1145856" y="712516"/>
                  <a:pt x="1092939" y="716320"/>
                </a:cubicBezTo>
                <a:cubicBezTo>
                  <a:pt x="949308" y="723927"/>
                  <a:pt x="801897" y="746749"/>
                  <a:pt x="654487" y="739142"/>
                </a:cubicBezTo>
                <a:cubicBezTo>
                  <a:pt x="469278" y="727731"/>
                  <a:pt x="302969" y="723927"/>
                  <a:pt x="129100" y="739142"/>
                </a:cubicBezTo>
                <a:cubicBezTo>
                  <a:pt x="83743" y="742946"/>
                  <a:pt x="45945" y="761964"/>
                  <a:pt x="588" y="742946"/>
                </a:cubicBezTo>
                <a:cubicBezTo>
                  <a:pt x="-3192" y="723927"/>
                  <a:pt x="11927" y="720123"/>
                  <a:pt x="27046" y="720123"/>
                </a:cubicBezTo>
                <a:cubicBezTo>
                  <a:pt x="-3192" y="685890"/>
                  <a:pt x="19487" y="621227"/>
                  <a:pt x="23266" y="567975"/>
                </a:cubicBezTo>
                <a:cubicBezTo>
                  <a:pt x="30826" y="427237"/>
                  <a:pt x="19487" y="301715"/>
                  <a:pt x="34606" y="149566"/>
                </a:cubicBezTo>
                <a:cubicBezTo>
                  <a:pt x="38385" y="107726"/>
                  <a:pt x="45945" y="65885"/>
                  <a:pt x="45945" y="24044"/>
                </a:cubicBezTo>
                <a:cubicBezTo>
                  <a:pt x="113981" y="5025"/>
                  <a:pt x="234933" y="24044"/>
                  <a:pt x="325647" y="24044"/>
                </a:cubicBezTo>
                <a:cubicBezTo>
                  <a:pt x="654487" y="24044"/>
                  <a:pt x="1021124" y="-6386"/>
                  <a:pt x="1319725" y="1222"/>
                </a:cubicBezTo>
                <a:close/>
              </a:path>
            </a:pathLst>
          </a:custGeom>
          <a:solidFill>
            <a:schemeClr val="bg1"/>
          </a:solidFill>
          <a:ln>
            <a:noFill/>
          </a:ln>
        </p:spPr>
        <p:txBody>
          <a:bodyPr vert="horz" wrap="square" lIns="68568" tIns="34285" rIns="68568" bIns="34285" numCol="1" anchor="t" anchorCtr="0" compatLnSpc="1">
            <a:noAutofit/>
          </a:bodyPr>
          <a:lstStyle/>
          <a:p>
            <a:pPr defTabSz="913765">
              <a:defRPr/>
            </a:pPr>
            <a:endParaRPr lang="zh-CN" altLang="en-US" sz="1800" kern="0">
              <a:solidFill>
                <a:sysClr val="windowText" lastClr="000000"/>
              </a:solidFill>
              <a:cs typeface="+mn-ea"/>
              <a:sym typeface="+mn-lt"/>
            </a:endParaRPr>
          </a:p>
        </p:txBody>
      </p:sp>
      <p:sp>
        <p:nvSpPr>
          <p:cNvPr id="23" name="任意多边形 22"/>
          <p:cNvSpPr/>
          <p:nvPr/>
        </p:nvSpPr>
        <p:spPr bwMode="auto">
          <a:xfrm>
            <a:off x="3570719" y="1364625"/>
            <a:ext cx="1984634" cy="1428604"/>
          </a:xfrm>
          <a:custGeom>
            <a:avLst/>
            <a:gdLst>
              <a:gd name="connsiteX0" fmla="*/ 1283421 w 1346183"/>
              <a:gd name="connsiteY0" fmla="*/ 29333 h 751264"/>
              <a:gd name="connsiteX1" fmla="*/ 822588 w 1346183"/>
              <a:gd name="connsiteY1" fmla="*/ 40758 h 751264"/>
              <a:gd name="connsiteX2" fmla="*/ 78456 w 1346183"/>
              <a:gd name="connsiteY2" fmla="*/ 48374 h 751264"/>
              <a:gd name="connsiteX3" fmla="*/ 48238 w 1346183"/>
              <a:gd name="connsiteY3" fmla="*/ 349228 h 751264"/>
              <a:gd name="connsiteX4" fmla="*/ 36906 w 1346183"/>
              <a:gd name="connsiteY4" fmla="*/ 672930 h 751264"/>
              <a:gd name="connsiteX5" fmla="*/ 59570 w 1346183"/>
              <a:gd name="connsiteY5" fmla="*/ 699588 h 751264"/>
              <a:gd name="connsiteX6" fmla="*/ 36906 w 1346183"/>
              <a:gd name="connsiteY6" fmla="*/ 726246 h 751264"/>
              <a:gd name="connsiteX7" fmla="*/ 769705 w 1346183"/>
              <a:gd name="connsiteY7" fmla="*/ 718630 h 751264"/>
              <a:gd name="connsiteX8" fmla="*/ 1313639 w 1346183"/>
              <a:gd name="connsiteY8" fmla="*/ 711013 h 751264"/>
              <a:gd name="connsiteX9" fmla="*/ 1302307 w 1346183"/>
              <a:gd name="connsiteY9" fmla="*/ 467284 h 751264"/>
              <a:gd name="connsiteX10" fmla="*/ 1283421 w 1346183"/>
              <a:gd name="connsiteY10" fmla="*/ 242596 h 751264"/>
              <a:gd name="connsiteX11" fmla="*/ 1283421 w 1346183"/>
              <a:gd name="connsiteY11" fmla="*/ 29333 h 751264"/>
              <a:gd name="connsiteX12" fmla="*/ 1319725 w 1346183"/>
              <a:gd name="connsiteY12" fmla="*/ 1222 h 751264"/>
              <a:gd name="connsiteX13" fmla="*/ 1346183 w 1346183"/>
              <a:gd name="connsiteY13" fmla="*/ 716320 h 751264"/>
              <a:gd name="connsiteX14" fmla="*/ 1251689 w 1346183"/>
              <a:gd name="connsiteY14" fmla="*/ 716320 h 751264"/>
              <a:gd name="connsiteX15" fmla="*/ 1092939 w 1346183"/>
              <a:gd name="connsiteY15" fmla="*/ 716320 h 751264"/>
              <a:gd name="connsiteX16" fmla="*/ 654487 w 1346183"/>
              <a:gd name="connsiteY16" fmla="*/ 739142 h 751264"/>
              <a:gd name="connsiteX17" fmla="*/ 129100 w 1346183"/>
              <a:gd name="connsiteY17" fmla="*/ 739142 h 751264"/>
              <a:gd name="connsiteX18" fmla="*/ 588 w 1346183"/>
              <a:gd name="connsiteY18" fmla="*/ 742946 h 751264"/>
              <a:gd name="connsiteX19" fmla="*/ 27046 w 1346183"/>
              <a:gd name="connsiteY19" fmla="*/ 720123 h 751264"/>
              <a:gd name="connsiteX20" fmla="*/ 23266 w 1346183"/>
              <a:gd name="connsiteY20" fmla="*/ 567975 h 751264"/>
              <a:gd name="connsiteX21" fmla="*/ 34606 w 1346183"/>
              <a:gd name="connsiteY21" fmla="*/ 149566 h 751264"/>
              <a:gd name="connsiteX22" fmla="*/ 45945 w 1346183"/>
              <a:gd name="connsiteY22" fmla="*/ 24044 h 751264"/>
              <a:gd name="connsiteX23" fmla="*/ 325647 w 1346183"/>
              <a:gd name="connsiteY23" fmla="*/ 24044 h 751264"/>
              <a:gd name="connsiteX24" fmla="*/ 1319725 w 1346183"/>
              <a:gd name="connsiteY24" fmla="*/ 1222 h 75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183" h="751264">
                <a:moveTo>
                  <a:pt x="1283421" y="29333"/>
                </a:moveTo>
                <a:cubicBezTo>
                  <a:pt x="1124773" y="33141"/>
                  <a:pt x="973681" y="36950"/>
                  <a:pt x="822588" y="40758"/>
                </a:cubicBezTo>
                <a:cubicBezTo>
                  <a:pt x="546844" y="44566"/>
                  <a:pt x="361755" y="52183"/>
                  <a:pt x="78456" y="48374"/>
                </a:cubicBezTo>
                <a:cubicBezTo>
                  <a:pt x="40683" y="135965"/>
                  <a:pt x="48238" y="238788"/>
                  <a:pt x="48238" y="349228"/>
                </a:cubicBezTo>
                <a:cubicBezTo>
                  <a:pt x="48238" y="463476"/>
                  <a:pt x="40683" y="562491"/>
                  <a:pt x="36906" y="672930"/>
                </a:cubicBezTo>
                <a:cubicBezTo>
                  <a:pt x="29351" y="699588"/>
                  <a:pt x="59570" y="684355"/>
                  <a:pt x="59570" y="699588"/>
                </a:cubicBezTo>
                <a:cubicBezTo>
                  <a:pt x="52015" y="711013"/>
                  <a:pt x="36906" y="711013"/>
                  <a:pt x="36906" y="726246"/>
                </a:cubicBezTo>
                <a:cubicBezTo>
                  <a:pt x="263545" y="699588"/>
                  <a:pt x="520402" y="711013"/>
                  <a:pt x="769705" y="718630"/>
                </a:cubicBezTo>
                <a:cubicBezTo>
                  <a:pt x="966126" y="722438"/>
                  <a:pt x="1151215" y="669122"/>
                  <a:pt x="1313639" y="711013"/>
                </a:cubicBezTo>
                <a:cubicBezTo>
                  <a:pt x="1309862" y="623423"/>
                  <a:pt x="1309862" y="543449"/>
                  <a:pt x="1302307" y="467284"/>
                </a:cubicBezTo>
                <a:cubicBezTo>
                  <a:pt x="1294753" y="391119"/>
                  <a:pt x="1279643" y="318761"/>
                  <a:pt x="1283421" y="242596"/>
                </a:cubicBezTo>
                <a:cubicBezTo>
                  <a:pt x="1283421" y="170239"/>
                  <a:pt x="1302307" y="97882"/>
                  <a:pt x="1283421" y="29333"/>
                </a:cubicBezTo>
                <a:close/>
                <a:moveTo>
                  <a:pt x="1319725" y="1222"/>
                </a:moveTo>
                <a:cubicBezTo>
                  <a:pt x="1293267" y="233248"/>
                  <a:pt x="1331064" y="480489"/>
                  <a:pt x="1346183" y="716320"/>
                </a:cubicBezTo>
                <a:cubicBezTo>
                  <a:pt x="1323505" y="750553"/>
                  <a:pt x="1289487" y="720123"/>
                  <a:pt x="1251689" y="716320"/>
                </a:cubicBezTo>
                <a:cubicBezTo>
                  <a:pt x="1202552" y="712516"/>
                  <a:pt x="1145856" y="712516"/>
                  <a:pt x="1092939" y="716320"/>
                </a:cubicBezTo>
                <a:cubicBezTo>
                  <a:pt x="949308" y="723927"/>
                  <a:pt x="801897" y="746749"/>
                  <a:pt x="654487" y="739142"/>
                </a:cubicBezTo>
                <a:cubicBezTo>
                  <a:pt x="469278" y="727731"/>
                  <a:pt x="302969" y="723927"/>
                  <a:pt x="129100" y="739142"/>
                </a:cubicBezTo>
                <a:cubicBezTo>
                  <a:pt x="83743" y="742946"/>
                  <a:pt x="45945" y="761964"/>
                  <a:pt x="588" y="742946"/>
                </a:cubicBezTo>
                <a:cubicBezTo>
                  <a:pt x="-3192" y="723927"/>
                  <a:pt x="11927" y="720123"/>
                  <a:pt x="27046" y="720123"/>
                </a:cubicBezTo>
                <a:cubicBezTo>
                  <a:pt x="-3192" y="685890"/>
                  <a:pt x="19487" y="621227"/>
                  <a:pt x="23266" y="567975"/>
                </a:cubicBezTo>
                <a:cubicBezTo>
                  <a:pt x="30826" y="427237"/>
                  <a:pt x="19487" y="301715"/>
                  <a:pt x="34606" y="149566"/>
                </a:cubicBezTo>
                <a:cubicBezTo>
                  <a:pt x="38385" y="107726"/>
                  <a:pt x="45945" y="65885"/>
                  <a:pt x="45945" y="24044"/>
                </a:cubicBezTo>
                <a:cubicBezTo>
                  <a:pt x="113981" y="5025"/>
                  <a:pt x="234933" y="24044"/>
                  <a:pt x="325647" y="24044"/>
                </a:cubicBezTo>
                <a:cubicBezTo>
                  <a:pt x="654487" y="24044"/>
                  <a:pt x="1021124" y="-6386"/>
                  <a:pt x="1319725" y="1222"/>
                </a:cubicBezTo>
                <a:close/>
              </a:path>
            </a:pathLst>
          </a:custGeom>
          <a:solidFill>
            <a:schemeClr val="bg1"/>
          </a:solidFill>
          <a:ln>
            <a:noFill/>
          </a:ln>
        </p:spPr>
        <p:txBody>
          <a:bodyPr vert="horz" wrap="square" lIns="68568" tIns="34285" rIns="68568" bIns="34285" numCol="1" anchor="t" anchorCtr="0" compatLnSpc="1">
            <a:noAutofit/>
          </a:bodyPr>
          <a:lstStyle/>
          <a:p>
            <a:pPr defTabSz="913765">
              <a:defRPr/>
            </a:pPr>
            <a:endParaRPr lang="zh-CN" altLang="en-US" sz="1800" kern="0">
              <a:solidFill>
                <a:sysClr val="windowText" lastClr="000000"/>
              </a:solidFill>
              <a:cs typeface="+mn-ea"/>
              <a:sym typeface="+mn-lt"/>
            </a:endParaRPr>
          </a:p>
        </p:txBody>
      </p:sp>
      <p:sp>
        <p:nvSpPr>
          <p:cNvPr id="24" name="任意多边形 23"/>
          <p:cNvSpPr/>
          <p:nvPr/>
        </p:nvSpPr>
        <p:spPr bwMode="auto">
          <a:xfrm>
            <a:off x="6017969" y="1364625"/>
            <a:ext cx="1984634" cy="1428604"/>
          </a:xfrm>
          <a:custGeom>
            <a:avLst/>
            <a:gdLst>
              <a:gd name="connsiteX0" fmla="*/ 1283421 w 1346183"/>
              <a:gd name="connsiteY0" fmla="*/ 29333 h 751264"/>
              <a:gd name="connsiteX1" fmla="*/ 822588 w 1346183"/>
              <a:gd name="connsiteY1" fmla="*/ 40758 h 751264"/>
              <a:gd name="connsiteX2" fmla="*/ 78456 w 1346183"/>
              <a:gd name="connsiteY2" fmla="*/ 48374 h 751264"/>
              <a:gd name="connsiteX3" fmla="*/ 48238 w 1346183"/>
              <a:gd name="connsiteY3" fmla="*/ 349228 h 751264"/>
              <a:gd name="connsiteX4" fmla="*/ 36906 w 1346183"/>
              <a:gd name="connsiteY4" fmla="*/ 672930 h 751264"/>
              <a:gd name="connsiteX5" fmla="*/ 59570 w 1346183"/>
              <a:gd name="connsiteY5" fmla="*/ 699588 h 751264"/>
              <a:gd name="connsiteX6" fmla="*/ 36906 w 1346183"/>
              <a:gd name="connsiteY6" fmla="*/ 726246 h 751264"/>
              <a:gd name="connsiteX7" fmla="*/ 769705 w 1346183"/>
              <a:gd name="connsiteY7" fmla="*/ 718630 h 751264"/>
              <a:gd name="connsiteX8" fmla="*/ 1313639 w 1346183"/>
              <a:gd name="connsiteY8" fmla="*/ 711013 h 751264"/>
              <a:gd name="connsiteX9" fmla="*/ 1302307 w 1346183"/>
              <a:gd name="connsiteY9" fmla="*/ 467284 h 751264"/>
              <a:gd name="connsiteX10" fmla="*/ 1283421 w 1346183"/>
              <a:gd name="connsiteY10" fmla="*/ 242596 h 751264"/>
              <a:gd name="connsiteX11" fmla="*/ 1283421 w 1346183"/>
              <a:gd name="connsiteY11" fmla="*/ 29333 h 751264"/>
              <a:gd name="connsiteX12" fmla="*/ 1319725 w 1346183"/>
              <a:gd name="connsiteY12" fmla="*/ 1222 h 751264"/>
              <a:gd name="connsiteX13" fmla="*/ 1346183 w 1346183"/>
              <a:gd name="connsiteY13" fmla="*/ 716320 h 751264"/>
              <a:gd name="connsiteX14" fmla="*/ 1251689 w 1346183"/>
              <a:gd name="connsiteY14" fmla="*/ 716320 h 751264"/>
              <a:gd name="connsiteX15" fmla="*/ 1092939 w 1346183"/>
              <a:gd name="connsiteY15" fmla="*/ 716320 h 751264"/>
              <a:gd name="connsiteX16" fmla="*/ 654487 w 1346183"/>
              <a:gd name="connsiteY16" fmla="*/ 739142 h 751264"/>
              <a:gd name="connsiteX17" fmla="*/ 129100 w 1346183"/>
              <a:gd name="connsiteY17" fmla="*/ 739142 h 751264"/>
              <a:gd name="connsiteX18" fmla="*/ 588 w 1346183"/>
              <a:gd name="connsiteY18" fmla="*/ 742946 h 751264"/>
              <a:gd name="connsiteX19" fmla="*/ 27046 w 1346183"/>
              <a:gd name="connsiteY19" fmla="*/ 720123 h 751264"/>
              <a:gd name="connsiteX20" fmla="*/ 23266 w 1346183"/>
              <a:gd name="connsiteY20" fmla="*/ 567975 h 751264"/>
              <a:gd name="connsiteX21" fmla="*/ 34606 w 1346183"/>
              <a:gd name="connsiteY21" fmla="*/ 149566 h 751264"/>
              <a:gd name="connsiteX22" fmla="*/ 45945 w 1346183"/>
              <a:gd name="connsiteY22" fmla="*/ 24044 h 751264"/>
              <a:gd name="connsiteX23" fmla="*/ 325647 w 1346183"/>
              <a:gd name="connsiteY23" fmla="*/ 24044 h 751264"/>
              <a:gd name="connsiteX24" fmla="*/ 1319725 w 1346183"/>
              <a:gd name="connsiteY24" fmla="*/ 1222 h 75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183" h="751264">
                <a:moveTo>
                  <a:pt x="1283421" y="29333"/>
                </a:moveTo>
                <a:cubicBezTo>
                  <a:pt x="1124773" y="33141"/>
                  <a:pt x="973681" y="36950"/>
                  <a:pt x="822588" y="40758"/>
                </a:cubicBezTo>
                <a:cubicBezTo>
                  <a:pt x="546844" y="44566"/>
                  <a:pt x="361755" y="52183"/>
                  <a:pt x="78456" y="48374"/>
                </a:cubicBezTo>
                <a:cubicBezTo>
                  <a:pt x="40683" y="135965"/>
                  <a:pt x="48238" y="238788"/>
                  <a:pt x="48238" y="349228"/>
                </a:cubicBezTo>
                <a:cubicBezTo>
                  <a:pt x="48238" y="463476"/>
                  <a:pt x="40683" y="562491"/>
                  <a:pt x="36906" y="672930"/>
                </a:cubicBezTo>
                <a:cubicBezTo>
                  <a:pt x="29351" y="699588"/>
                  <a:pt x="59570" y="684355"/>
                  <a:pt x="59570" y="699588"/>
                </a:cubicBezTo>
                <a:cubicBezTo>
                  <a:pt x="52015" y="711013"/>
                  <a:pt x="36906" y="711013"/>
                  <a:pt x="36906" y="726246"/>
                </a:cubicBezTo>
                <a:cubicBezTo>
                  <a:pt x="263545" y="699588"/>
                  <a:pt x="520402" y="711013"/>
                  <a:pt x="769705" y="718630"/>
                </a:cubicBezTo>
                <a:cubicBezTo>
                  <a:pt x="966126" y="722438"/>
                  <a:pt x="1151215" y="669122"/>
                  <a:pt x="1313639" y="711013"/>
                </a:cubicBezTo>
                <a:cubicBezTo>
                  <a:pt x="1309862" y="623423"/>
                  <a:pt x="1309862" y="543449"/>
                  <a:pt x="1302307" y="467284"/>
                </a:cubicBezTo>
                <a:cubicBezTo>
                  <a:pt x="1294753" y="391119"/>
                  <a:pt x="1279643" y="318761"/>
                  <a:pt x="1283421" y="242596"/>
                </a:cubicBezTo>
                <a:cubicBezTo>
                  <a:pt x="1283421" y="170239"/>
                  <a:pt x="1302307" y="97882"/>
                  <a:pt x="1283421" y="29333"/>
                </a:cubicBezTo>
                <a:close/>
                <a:moveTo>
                  <a:pt x="1319725" y="1222"/>
                </a:moveTo>
                <a:cubicBezTo>
                  <a:pt x="1293267" y="233248"/>
                  <a:pt x="1331064" y="480489"/>
                  <a:pt x="1346183" y="716320"/>
                </a:cubicBezTo>
                <a:cubicBezTo>
                  <a:pt x="1323505" y="750553"/>
                  <a:pt x="1289487" y="720123"/>
                  <a:pt x="1251689" y="716320"/>
                </a:cubicBezTo>
                <a:cubicBezTo>
                  <a:pt x="1202552" y="712516"/>
                  <a:pt x="1145856" y="712516"/>
                  <a:pt x="1092939" y="716320"/>
                </a:cubicBezTo>
                <a:cubicBezTo>
                  <a:pt x="949308" y="723927"/>
                  <a:pt x="801897" y="746749"/>
                  <a:pt x="654487" y="739142"/>
                </a:cubicBezTo>
                <a:cubicBezTo>
                  <a:pt x="469278" y="727731"/>
                  <a:pt x="302969" y="723927"/>
                  <a:pt x="129100" y="739142"/>
                </a:cubicBezTo>
                <a:cubicBezTo>
                  <a:pt x="83743" y="742946"/>
                  <a:pt x="45945" y="761964"/>
                  <a:pt x="588" y="742946"/>
                </a:cubicBezTo>
                <a:cubicBezTo>
                  <a:pt x="-3192" y="723927"/>
                  <a:pt x="11927" y="720123"/>
                  <a:pt x="27046" y="720123"/>
                </a:cubicBezTo>
                <a:cubicBezTo>
                  <a:pt x="-3192" y="685890"/>
                  <a:pt x="19487" y="621227"/>
                  <a:pt x="23266" y="567975"/>
                </a:cubicBezTo>
                <a:cubicBezTo>
                  <a:pt x="30826" y="427237"/>
                  <a:pt x="19487" y="301715"/>
                  <a:pt x="34606" y="149566"/>
                </a:cubicBezTo>
                <a:cubicBezTo>
                  <a:pt x="38385" y="107726"/>
                  <a:pt x="45945" y="65885"/>
                  <a:pt x="45945" y="24044"/>
                </a:cubicBezTo>
                <a:cubicBezTo>
                  <a:pt x="113981" y="5025"/>
                  <a:pt x="234933" y="24044"/>
                  <a:pt x="325647" y="24044"/>
                </a:cubicBezTo>
                <a:cubicBezTo>
                  <a:pt x="654487" y="24044"/>
                  <a:pt x="1021124" y="-6386"/>
                  <a:pt x="1319725" y="1222"/>
                </a:cubicBezTo>
                <a:close/>
              </a:path>
            </a:pathLst>
          </a:custGeom>
          <a:solidFill>
            <a:schemeClr val="bg1"/>
          </a:solidFill>
          <a:ln>
            <a:noFill/>
          </a:ln>
        </p:spPr>
        <p:txBody>
          <a:bodyPr vert="horz" wrap="square" lIns="68568" tIns="34285" rIns="68568" bIns="34285" numCol="1" anchor="t" anchorCtr="0" compatLnSpc="1">
            <a:noAutofit/>
          </a:bodyPr>
          <a:lstStyle/>
          <a:p>
            <a:pPr defTabSz="913765">
              <a:defRPr/>
            </a:pPr>
            <a:endParaRPr lang="zh-CN" altLang="en-US" sz="1800" kern="0">
              <a:solidFill>
                <a:sysClr val="windowText" lastClr="000000"/>
              </a:solidFill>
              <a:cs typeface="+mn-ea"/>
              <a:sym typeface="+mn-lt"/>
            </a:endParaRPr>
          </a:p>
        </p:txBody>
      </p:sp>
      <p:sp>
        <p:nvSpPr>
          <p:cNvPr id="34" name="Rectangle 47"/>
          <p:cNvSpPr/>
          <p:nvPr/>
        </p:nvSpPr>
        <p:spPr>
          <a:xfrm>
            <a:off x="1577800" y="2930562"/>
            <a:ext cx="1032155" cy="307682"/>
          </a:xfrm>
          <a:prstGeom prst="rect">
            <a:avLst/>
          </a:prstGeom>
        </p:spPr>
        <p:txBody>
          <a:bodyPr wrap="none" lIns="0" tIns="0" rIns="0" bIns="0">
            <a:spAutoFit/>
          </a:bodyPr>
          <a:lstStyle/>
          <a:p>
            <a:pPr algn="r"/>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5" name="文本框 7"/>
          <p:cNvSpPr txBox="1">
            <a:spLocks noChangeArrowheads="1"/>
          </p:cNvSpPr>
          <p:nvPr/>
        </p:nvSpPr>
        <p:spPr bwMode="auto">
          <a:xfrm>
            <a:off x="947076" y="3240559"/>
            <a:ext cx="2302109"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36" name="Rectangle 47"/>
          <p:cNvSpPr/>
          <p:nvPr/>
        </p:nvSpPr>
        <p:spPr>
          <a:xfrm>
            <a:off x="4042212" y="2930562"/>
            <a:ext cx="1032155" cy="307682"/>
          </a:xfrm>
          <a:prstGeom prst="rect">
            <a:avLst/>
          </a:prstGeom>
        </p:spPr>
        <p:txBody>
          <a:bodyPr wrap="none" lIns="0" tIns="0" rIns="0" bIns="0">
            <a:spAutoFit/>
          </a:bodyPr>
          <a:lstStyle/>
          <a:p>
            <a:pPr algn="r"/>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7" name="文本框 7"/>
          <p:cNvSpPr txBox="1">
            <a:spLocks noChangeArrowheads="1"/>
          </p:cNvSpPr>
          <p:nvPr/>
        </p:nvSpPr>
        <p:spPr bwMode="auto">
          <a:xfrm>
            <a:off x="3411488" y="3240559"/>
            <a:ext cx="2302109"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38" name="Rectangle 47"/>
          <p:cNvSpPr/>
          <p:nvPr/>
        </p:nvSpPr>
        <p:spPr>
          <a:xfrm>
            <a:off x="6624086" y="2930562"/>
            <a:ext cx="1032155" cy="307682"/>
          </a:xfrm>
          <a:prstGeom prst="rect">
            <a:avLst/>
          </a:prstGeom>
        </p:spPr>
        <p:txBody>
          <a:bodyPr wrap="none" lIns="0" tIns="0" rIns="0" bIns="0">
            <a:spAutoFit/>
          </a:bodyPr>
          <a:lstStyle/>
          <a:p>
            <a:pPr algn="r"/>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9" name="文本框 7"/>
          <p:cNvSpPr txBox="1">
            <a:spLocks noChangeArrowheads="1"/>
          </p:cNvSpPr>
          <p:nvPr/>
        </p:nvSpPr>
        <p:spPr bwMode="auto">
          <a:xfrm>
            <a:off x="5993362" y="3240559"/>
            <a:ext cx="2302109"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pic>
        <p:nvPicPr>
          <p:cNvPr id="4" name="图片 3"/>
          <p:cNvPicPr>
            <a:picLocks noChangeAspect="1"/>
          </p:cNvPicPr>
          <p:nvPr/>
        </p:nvPicPr>
        <p:blipFill>
          <a:blip r:embed="rId3" cstate="print"/>
          <a:stretch>
            <a:fillRect/>
          </a:stretch>
        </p:blipFill>
        <p:spPr>
          <a:xfrm>
            <a:off x="1203564" y="1506937"/>
            <a:ext cx="1784260" cy="1173840"/>
          </a:xfrm>
          <a:custGeom>
            <a:avLst/>
            <a:gdLst>
              <a:gd name="connsiteX0" fmla="*/ 2525702 w 2586871"/>
              <a:gd name="connsiteY0" fmla="*/ 0 h 1410722"/>
              <a:gd name="connsiteX1" fmla="*/ 2525702 w 2586871"/>
              <a:gd name="connsiteY1" fmla="*/ 431696 h 1410722"/>
              <a:gd name="connsiteX2" fmla="*/ 2563933 w 2586871"/>
              <a:gd name="connsiteY2" fmla="*/ 886519 h 1410722"/>
              <a:gd name="connsiteX3" fmla="*/ 2586871 w 2586871"/>
              <a:gd name="connsiteY3" fmla="*/ 1379887 h 1410722"/>
              <a:gd name="connsiteX4" fmla="*/ 1485818 w 2586871"/>
              <a:gd name="connsiteY4" fmla="*/ 1395304 h 1410722"/>
              <a:gd name="connsiteX5" fmla="*/ 2455 w 2586871"/>
              <a:gd name="connsiteY5" fmla="*/ 1410722 h 1410722"/>
              <a:gd name="connsiteX6" fmla="*/ 48333 w 2586871"/>
              <a:gd name="connsiteY6" fmla="*/ 1356760 h 1410722"/>
              <a:gd name="connsiteX7" fmla="*/ 2455 w 2586871"/>
              <a:gd name="connsiteY7" fmla="*/ 1302798 h 1410722"/>
              <a:gd name="connsiteX8" fmla="*/ 25394 w 2586871"/>
              <a:gd name="connsiteY8" fmla="*/ 647545 h 1410722"/>
              <a:gd name="connsiteX9" fmla="*/ 86564 w 2586871"/>
              <a:gd name="connsiteY9" fmla="*/ 38544 h 1410722"/>
              <a:gd name="connsiteX10" fmla="*/ 1592865 w 2586871"/>
              <a:gd name="connsiteY10" fmla="*/ 23127 h 1410722"/>
              <a:gd name="connsiteX11" fmla="*/ 2525702 w 2586871"/>
              <a:gd name="connsiteY11" fmla="*/ 0 h 141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871" h="1410722">
                <a:moveTo>
                  <a:pt x="2525702" y="0"/>
                </a:moveTo>
                <a:cubicBezTo>
                  <a:pt x="2563933" y="138760"/>
                  <a:pt x="2525702" y="285228"/>
                  <a:pt x="2525702" y="431696"/>
                </a:cubicBezTo>
                <a:cubicBezTo>
                  <a:pt x="2518055" y="585874"/>
                  <a:pt x="2548640" y="732342"/>
                  <a:pt x="2563933" y="886519"/>
                </a:cubicBezTo>
                <a:cubicBezTo>
                  <a:pt x="2579225" y="1040697"/>
                  <a:pt x="2579225" y="1202583"/>
                  <a:pt x="2586871" y="1379887"/>
                </a:cubicBezTo>
                <a:cubicBezTo>
                  <a:pt x="2258085" y="1295089"/>
                  <a:pt x="1883421" y="1403013"/>
                  <a:pt x="1485818" y="1395304"/>
                </a:cubicBezTo>
                <a:cubicBezTo>
                  <a:pt x="981169" y="1379887"/>
                  <a:pt x="461227" y="1356760"/>
                  <a:pt x="2455" y="1410722"/>
                </a:cubicBezTo>
                <a:cubicBezTo>
                  <a:pt x="2455" y="1379887"/>
                  <a:pt x="33040" y="1379887"/>
                  <a:pt x="48333" y="1356760"/>
                </a:cubicBezTo>
                <a:cubicBezTo>
                  <a:pt x="48333" y="1325925"/>
                  <a:pt x="-12837" y="1356760"/>
                  <a:pt x="2455" y="1302798"/>
                </a:cubicBezTo>
                <a:cubicBezTo>
                  <a:pt x="10102" y="1079241"/>
                  <a:pt x="25394" y="878811"/>
                  <a:pt x="25394" y="647545"/>
                </a:cubicBezTo>
                <a:cubicBezTo>
                  <a:pt x="25394" y="423988"/>
                  <a:pt x="10102" y="215848"/>
                  <a:pt x="86564" y="38544"/>
                </a:cubicBezTo>
                <a:cubicBezTo>
                  <a:pt x="660029" y="46253"/>
                  <a:pt x="1034693" y="30836"/>
                  <a:pt x="1592865" y="23127"/>
                </a:cubicBezTo>
                <a:cubicBezTo>
                  <a:pt x="1898713" y="15418"/>
                  <a:pt x="2204561" y="7709"/>
                  <a:pt x="2525702" y="0"/>
                </a:cubicBezTo>
                <a:close/>
              </a:path>
            </a:pathLst>
          </a:custGeom>
        </p:spPr>
      </p:pic>
      <p:pic>
        <p:nvPicPr>
          <p:cNvPr id="6" name="图片 5"/>
          <p:cNvPicPr>
            <a:picLocks noChangeAspect="1"/>
          </p:cNvPicPr>
          <p:nvPr/>
        </p:nvPicPr>
        <p:blipFill>
          <a:blip r:embed="rId4" cstate="print"/>
          <a:stretch>
            <a:fillRect/>
          </a:stretch>
        </p:blipFill>
        <p:spPr>
          <a:xfrm>
            <a:off x="3688641" y="1506937"/>
            <a:ext cx="1747200" cy="1173839"/>
          </a:xfrm>
          <a:custGeom>
            <a:avLst/>
            <a:gdLst>
              <a:gd name="connsiteX0" fmla="*/ 2525702 w 2586871"/>
              <a:gd name="connsiteY0" fmla="*/ 0 h 1410722"/>
              <a:gd name="connsiteX1" fmla="*/ 2525702 w 2586871"/>
              <a:gd name="connsiteY1" fmla="*/ 431696 h 1410722"/>
              <a:gd name="connsiteX2" fmla="*/ 2563933 w 2586871"/>
              <a:gd name="connsiteY2" fmla="*/ 886519 h 1410722"/>
              <a:gd name="connsiteX3" fmla="*/ 2586871 w 2586871"/>
              <a:gd name="connsiteY3" fmla="*/ 1379887 h 1410722"/>
              <a:gd name="connsiteX4" fmla="*/ 1485818 w 2586871"/>
              <a:gd name="connsiteY4" fmla="*/ 1395304 h 1410722"/>
              <a:gd name="connsiteX5" fmla="*/ 2455 w 2586871"/>
              <a:gd name="connsiteY5" fmla="*/ 1410722 h 1410722"/>
              <a:gd name="connsiteX6" fmla="*/ 48333 w 2586871"/>
              <a:gd name="connsiteY6" fmla="*/ 1356760 h 1410722"/>
              <a:gd name="connsiteX7" fmla="*/ 2455 w 2586871"/>
              <a:gd name="connsiteY7" fmla="*/ 1302798 h 1410722"/>
              <a:gd name="connsiteX8" fmla="*/ 25394 w 2586871"/>
              <a:gd name="connsiteY8" fmla="*/ 647545 h 1410722"/>
              <a:gd name="connsiteX9" fmla="*/ 86564 w 2586871"/>
              <a:gd name="connsiteY9" fmla="*/ 38544 h 1410722"/>
              <a:gd name="connsiteX10" fmla="*/ 1592865 w 2586871"/>
              <a:gd name="connsiteY10" fmla="*/ 23127 h 1410722"/>
              <a:gd name="connsiteX11" fmla="*/ 2525702 w 2586871"/>
              <a:gd name="connsiteY11" fmla="*/ 0 h 141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871" h="1410722">
                <a:moveTo>
                  <a:pt x="2525702" y="0"/>
                </a:moveTo>
                <a:cubicBezTo>
                  <a:pt x="2563933" y="138760"/>
                  <a:pt x="2525702" y="285228"/>
                  <a:pt x="2525702" y="431696"/>
                </a:cubicBezTo>
                <a:cubicBezTo>
                  <a:pt x="2518055" y="585874"/>
                  <a:pt x="2548640" y="732342"/>
                  <a:pt x="2563933" y="886519"/>
                </a:cubicBezTo>
                <a:cubicBezTo>
                  <a:pt x="2579225" y="1040697"/>
                  <a:pt x="2579225" y="1202583"/>
                  <a:pt x="2586871" y="1379887"/>
                </a:cubicBezTo>
                <a:cubicBezTo>
                  <a:pt x="2258085" y="1295089"/>
                  <a:pt x="1883421" y="1403013"/>
                  <a:pt x="1485818" y="1395304"/>
                </a:cubicBezTo>
                <a:cubicBezTo>
                  <a:pt x="981169" y="1379887"/>
                  <a:pt x="461227" y="1356760"/>
                  <a:pt x="2455" y="1410722"/>
                </a:cubicBezTo>
                <a:cubicBezTo>
                  <a:pt x="2455" y="1379887"/>
                  <a:pt x="33040" y="1379887"/>
                  <a:pt x="48333" y="1356760"/>
                </a:cubicBezTo>
                <a:cubicBezTo>
                  <a:pt x="48333" y="1325925"/>
                  <a:pt x="-12837" y="1356760"/>
                  <a:pt x="2455" y="1302798"/>
                </a:cubicBezTo>
                <a:cubicBezTo>
                  <a:pt x="10102" y="1079241"/>
                  <a:pt x="25394" y="878811"/>
                  <a:pt x="25394" y="647545"/>
                </a:cubicBezTo>
                <a:cubicBezTo>
                  <a:pt x="25394" y="423988"/>
                  <a:pt x="10102" y="215848"/>
                  <a:pt x="86564" y="38544"/>
                </a:cubicBezTo>
                <a:cubicBezTo>
                  <a:pt x="660029" y="46253"/>
                  <a:pt x="1034693" y="30836"/>
                  <a:pt x="1592865" y="23127"/>
                </a:cubicBezTo>
                <a:cubicBezTo>
                  <a:pt x="1898713" y="15418"/>
                  <a:pt x="2204561" y="7709"/>
                  <a:pt x="2525702" y="0"/>
                </a:cubicBezTo>
                <a:close/>
              </a:path>
            </a:pathLst>
          </a:custGeom>
          <a:solidFill>
            <a:srgbClr val="78B832"/>
          </a:solidFill>
          <a:ln>
            <a:noFill/>
          </a:ln>
        </p:spPr>
      </p:pic>
      <p:pic>
        <p:nvPicPr>
          <p:cNvPr id="7" name="图片 6"/>
          <p:cNvPicPr>
            <a:picLocks noChangeAspect="1"/>
          </p:cNvPicPr>
          <p:nvPr/>
        </p:nvPicPr>
        <p:blipFill>
          <a:blip r:embed="rId5" cstate="print"/>
          <a:stretch>
            <a:fillRect/>
          </a:stretch>
        </p:blipFill>
        <p:spPr>
          <a:xfrm>
            <a:off x="6149789" y="1462527"/>
            <a:ext cx="1712258" cy="1227214"/>
          </a:xfrm>
          <a:custGeom>
            <a:avLst/>
            <a:gdLst>
              <a:gd name="connsiteX0" fmla="*/ 2525702 w 2586871"/>
              <a:gd name="connsiteY0" fmla="*/ 0 h 1410722"/>
              <a:gd name="connsiteX1" fmla="*/ 2525702 w 2586871"/>
              <a:gd name="connsiteY1" fmla="*/ 431696 h 1410722"/>
              <a:gd name="connsiteX2" fmla="*/ 2563933 w 2586871"/>
              <a:gd name="connsiteY2" fmla="*/ 886519 h 1410722"/>
              <a:gd name="connsiteX3" fmla="*/ 2586871 w 2586871"/>
              <a:gd name="connsiteY3" fmla="*/ 1379887 h 1410722"/>
              <a:gd name="connsiteX4" fmla="*/ 1485818 w 2586871"/>
              <a:gd name="connsiteY4" fmla="*/ 1395304 h 1410722"/>
              <a:gd name="connsiteX5" fmla="*/ 2455 w 2586871"/>
              <a:gd name="connsiteY5" fmla="*/ 1410722 h 1410722"/>
              <a:gd name="connsiteX6" fmla="*/ 48333 w 2586871"/>
              <a:gd name="connsiteY6" fmla="*/ 1356760 h 1410722"/>
              <a:gd name="connsiteX7" fmla="*/ 2455 w 2586871"/>
              <a:gd name="connsiteY7" fmla="*/ 1302798 h 1410722"/>
              <a:gd name="connsiteX8" fmla="*/ 25394 w 2586871"/>
              <a:gd name="connsiteY8" fmla="*/ 647545 h 1410722"/>
              <a:gd name="connsiteX9" fmla="*/ 86564 w 2586871"/>
              <a:gd name="connsiteY9" fmla="*/ 38544 h 1410722"/>
              <a:gd name="connsiteX10" fmla="*/ 1592865 w 2586871"/>
              <a:gd name="connsiteY10" fmla="*/ 23127 h 1410722"/>
              <a:gd name="connsiteX11" fmla="*/ 2525702 w 2586871"/>
              <a:gd name="connsiteY11" fmla="*/ 0 h 141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871" h="1410722">
                <a:moveTo>
                  <a:pt x="2525702" y="0"/>
                </a:moveTo>
                <a:cubicBezTo>
                  <a:pt x="2563933" y="138760"/>
                  <a:pt x="2525702" y="285228"/>
                  <a:pt x="2525702" y="431696"/>
                </a:cubicBezTo>
                <a:cubicBezTo>
                  <a:pt x="2518055" y="585874"/>
                  <a:pt x="2548640" y="732342"/>
                  <a:pt x="2563933" y="886519"/>
                </a:cubicBezTo>
                <a:cubicBezTo>
                  <a:pt x="2579225" y="1040697"/>
                  <a:pt x="2579225" y="1202583"/>
                  <a:pt x="2586871" y="1379887"/>
                </a:cubicBezTo>
                <a:cubicBezTo>
                  <a:pt x="2258085" y="1295089"/>
                  <a:pt x="1883421" y="1403013"/>
                  <a:pt x="1485818" y="1395304"/>
                </a:cubicBezTo>
                <a:cubicBezTo>
                  <a:pt x="981169" y="1379887"/>
                  <a:pt x="461227" y="1356760"/>
                  <a:pt x="2455" y="1410722"/>
                </a:cubicBezTo>
                <a:cubicBezTo>
                  <a:pt x="2455" y="1379887"/>
                  <a:pt x="33040" y="1379887"/>
                  <a:pt x="48333" y="1356760"/>
                </a:cubicBezTo>
                <a:cubicBezTo>
                  <a:pt x="48333" y="1325925"/>
                  <a:pt x="-12837" y="1356760"/>
                  <a:pt x="2455" y="1302798"/>
                </a:cubicBezTo>
                <a:cubicBezTo>
                  <a:pt x="10102" y="1079241"/>
                  <a:pt x="25394" y="878811"/>
                  <a:pt x="25394" y="647545"/>
                </a:cubicBezTo>
                <a:cubicBezTo>
                  <a:pt x="25394" y="423988"/>
                  <a:pt x="10102" y="215848"/>
                  <a:pt x="86564" y="38544"/>
                </a:cubicBezTo>
                <a:cubicBezTo>
                  <a:pt x="660029" y="46253"/>
                  <a:pt x="1034693" y="30836"/>
                  <a:pt x="1592865" y="23127"/>
                </a:cubicBezTo>
                <a:cubicBezTo>
                  <a:pt x="1898713" y="15418"/>
                  <a:pt x="2204561" y="7709"/>
                  <a:pt x="2525702" y="0"/>
                </a:cubicBezTo>
                <a:close/>
              </a:path>
            </a:pathLst>
          </a:custGeom>
        </p:spPr>
      </p:pic>
      <p:sp>
        <p:nvSpPr>
          <p:cNvPr id="19"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1"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5"/>
          <p:cNvSpPr/>
          <p:nvPr/>
        </p:nvSpPr>
        <p:spPr bwMode="auto">
          <a:xfrm flipH="1">
            <a:off x="3752155" y="3065172"/>
            <a:ext cx="1129151" cy="1138953"/>
          </a:xfrm>
          <a:custGeom>
            <a:avLst/>
            <a:gdLst>
              <a:gd name="T0" fmla="*/ 49 w 289"/>
              <a:gd name="T1" fmla="*/ 232 h 292"/>
              <a:gd name="T2" fmla="*/ 69 w 289"/>
              <a:gd name="T3" fmla="*/ 223 h 292"/>
              <a:gd name="T4" fmla="*/ 70 w 289"/>
              <a:gd name="T5" fmla="*/ 221 h 292"/>
              <a:gd name="T6" fmla="*/ 70 w 289"/>
              <a:gd name="T7" fmla="*/ 221 h 292"/>
              <a:gd name="T8" fmla="*/ 74 w 289"/>
              <a:gd name="T9" fmla="*/ 223 h 292"/>
              <a:gd name="T10" fmla="*/ 78 w 289"/>
              <a:gd name="T11" fmla="*/ 223 h 292"/>
              <a:gd name="T12" fmla="*/ 51 w 289"/>
              <a:gd name="T13" fmla="*/ 240 h 292"/>
              <a:gd name="T14" fmla="*/ 56 w 289"/>
              <a:gd name="T15" fmla="*/ 245 h 292"/>
              <a:gd name="T16" fmla="*/ 157 w 289"/>
              <a:gd name="T17" fmla="*/ 258 h 292"/>
              <a:gd name="T18" fmla="*/ 280 w 289"/>
              <a:gd name="T19" fmla="*/ 140 h 292"/>
              <a:gd name="T20" fmla="*/ 206 w 289"/>
              <a:gd name="T21" fmla="*/ 20 h 292"/>
              <a:gd name="T22" fmla="*/ 140 w 289"/>
              <a:gd name="T23" fmla="*/ 9 h 292"/>
              <a:gd name="T24" fmla="*/ 61 w 289"/>
              <a:gd name="T25" fmla="*/ 112 h 292"/>
              <a:gd name="T26" fmla="*/ 173 w 289"/>
              <a:gd name="T27" fmla="*/ 206 h 292"/>
              <a:gd name="T28" fmla="*/ 233 w 289"/>
              <a:gd name="T29" fmla="*/ 186 h 292"/>
              <a:gd name="T30" fmla="*/ 247 w 289"/>
              <a:gd name="T31" fmla="*/ 113 h 292"/>
              <a:gd name="T32" fmla="*/ 126 w 289"/>
              <a:gd name="T33" fmla="*/ 53 h 292"/>
              <a:gd name="T34" fmla="*/ 105 w 289"/>
              <a:gd name="T35" fmla="*/ 166 h 292"/>
              <a:gd name="T36" fmla="*/ 204 w 289"/>
              <a:gd name="T37" fmla="*/ 156 h 292"/>
              <a:gd name="T38" fmla="*/ 180 w 289"/>
              <a:gd name="T39" fmla="*/ 68 h 292"/>
              <a:gd name="T40" fmla="*/ 128 w 289"/>
              <a:gd name="T41" fmla="*/ 86 h 292"/>
              <a:gd name="T42" fmla="*/ 136 w 289"/>
              <a:gd name="T43" fmla="*/ 153 h 292"/>
              <a:gd name="T44" fmla="*/ 164 w 289"/>
              <a:gd name="T45" fmla="*/ 145 h 292"/>
              <a:gd name="T46" fmla="*/ 173 w 289"/>
              <a:gd name="T47" fmla="*/ 117 h 292"/>
              <a:gd name="T48" fmla="*/ 133 w 289"/>
              <a:gd name="T49" fmla="*/ 119 h 292"/>
              <a:gd name="T50" fmla="*/ 152 w 289"/>
              <a:gd name="T51" fmla="*/ 96 h 292"/>
              <a:gd name="T52" fmla="*/ 184 w 289"/>
              <a:gd name="T53" fmla="*/ 126 h 292"/>
              <a:gd name="T54" fmla="*/ 135 w 289"/>
              <a:gd name="T55" fmla="*/ 161 h 292"/>
              <a:gd name="T56" fmla="*/ 167 w 289"/>
              <a:gd name="T57" fmla="*/ 57 h 292"/>
              <a:gd name="T58" fmla="*/ 221 w 289"/>
              <a:gd name="T59" fmla="*/ 122 h 292"/>
              <a:gd name="T60" fmla="*/ 152 w 289"/>
              <a:gd name="T61" fmla="*/ 191 h 292"/>
              <a:gd name="T62" fmla="*/ 77 w 289"/>
              <a:gd name="T63" fmla="*/ 123 h 292"/>
              <a:gd name="T64" fmla="*/ 164 w 289"/>
              <a:gd name="T65" fmla="*/ 35 h 292"/>
              <a:gd name="T66" fmla="*/ 258 w 289"/>
              <a:gd name="T67" fmla="*/ 134 h 292"/>
              <a:gd name="T68" fmla="*/ 173 w 289"/>
              <a:gd name="T69" fmla="*/ 214 h 292"/>
              <a:gd name="T70" fmla="*/ 83 w 289"/>
              <a:gd name="T71" fmla="*/ 186 h 292"/>
              <a:gd name="T72" fmla="*/ 57 w 289"/>
              <a:gd name="T73" fmla="*/ 77 h 292"/>
              <a:gd name="T74" fmla="*/ 155 w 289"/>
              <a:gd name="T75" fmla="*/ 0 h 292"/>
              <a:gd name="T76" fmla="*/ 254 w 289"/>
              <a:gd name="T77" fmla="*/ 51 h 292"/>
              <a:gd name="T78" fmla="*/ 239 w 289"/>
              <a:gd name="T79" fmla="*/ 246 h 292"/>
              <a:gd name="T80" fmla="*/ 118 w 289"/>
              <a:gd name="T81" fmla="*/ 264 h 292"/>
              <a:gd name="T82" fmla="*/ 37 w 289"/>
              <a:gd name="T83" fmla="*/ 252 h 292"/>
              <a:gd name="T84" fmla="*/ 63 w 289"/>
              <a:gd name="T85" fmla="*/ 292 h 292"/>
              <a:gd name="T86" fmla="*/ 6 w 289"/>
              <a:gd name="T87" fmla="*/ 248 h 292"/>
              <a:gd name="T88" fmla="*/ 7 w 289"/>
              <a:gd name="T89" fmla="*/ 24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292">
                <a:moveTo>
                  <a:pt x="7" y="240"/>
                </a:moveTo>
                <a:cubicBezTo>
                  <a:pt x="21" y="236"/>
                  <a:pt x="36" y="237"/>
                  <a:pt x="49" y="232"/>
                </a:cubicBezTo>
                <a:cubicBezTo>
                  <a:pt x="51" y="232"/>
                  <a:pt x="57" y="229"/>
                  <a:pt x="63" y="226"/>
                </a:cubicBezTo>
                <a:cubicBezTo>
                  <a:pt x="65" y="225"/>
                  <a:pt x="67" y="224"/>
                  <a:pt x="69" y="223"/>
                </a:cubicBezTo>
                <a:cubicBezTo>
                  <a:pt x="70" y="222"/>
                  <a:pt x="70" y="222"/>
                  <a:pt x="70" y="221"/>
                </a:cubicBezTo>
                <a:cubicBezTo>
                  <a:pt x="70" y="221"/>
                  <a:pt x="70" y="221"/>
                  <a:pt x="70" y="221"/>
                </a:cubicBezTo>
                <a:cubicBezTo>
                  <a:pt x="70" y="221"/>
                  <a:pt x="70" y="221"/>
                  <a:pt x="70" y="221"/>
                </a:cubicBezTo>
                <a:cubicBezTo>
                  <a:pt x="70" y="221"/>
                  <a:pt x="70" y="221"/>
                  <a:pt x="70" y="221"/>
                </a:cubicBezTo>
                <a:cubicBezTo>
                  <a:pt x="72" y="223"/>
                  <a:pt x="72" y="223"/>
                  <a:pt x="72" y="223"/>
                </a:cubicBezTo>
                <a:cubicBezTo>
                  <a:pt x="74" y="223"/>
                  <a:pt x="74" y="223"/>
                  <a:pt x="74" y="223"/>
                </a:cubicBezTo>
                <a:cubicBezTo>
                  <a:pt x="77" y="220"/>
                  <a:pt x="77" y="220"/>
                  <a:pt x="77" y="220"/>
                </a:cubicBezTo>
                <a:cubicBezTo>
                  <a:pt x="78" y="221"/>
                  <a:pt x="78" y="223"/>
                  <a:pt x="78" y="223"/>
                </a:cubicBezTo>
                <a:cubicBezTo>
                  <a:pt x="78" y="227"/>
                  <a:pt x="76" y="228"/>
                  <a:pt x="74" y="229"/>
                </a:cubicBezTo>
                <a:cubicBezTo>
                  <a:pt x="68" y="234"/>
                  <a:pt x="57" y="239"/>
                  <a:pt x="51" y="240"/>
                </a:cubicBezTo>
                <a:cubicBezTo>
                  <a:pt x="46" y="242"/>
                  <a:pt x="41" y="243"/>
                  <a:pt x="36" y="244"/>
                </a:cubicBezTo>
                <a:cubicBezTo>
                  <a:pt x="43" y="244"/>
                  <a:pt x="50" y="245"/>
                  <a:pt x="56" y="245"/>
                </a:cubicBezTo>
                <a:cubicBezTo>
                  <a:pt x="77" y="248"/>
                  <a:pt x="98" y="254"/>
                  <a:pt x="119" y="256"/>
                </a:cubicBezTo>
                <a:cubicBezTo>
                  <a:pt x="130" y="257"/>
                  <a:pt x="143" y="258"/>
                  <a:pt x="157" y="258"/>
                </a:cubicBezTo>
                <a:cubicBezTo>
                  <a:pt x="185" y="258"/>
                  <a:pt x="215" y="254"/>
                  <a:pt x="234" y="239"/>
                </a:cubicBezTo>
                <a:cubicBezTo>
                  <a:pt x="264" y="216"/>
                  <a:pt x="280" y="178"/>
                  <a:pt x="280" y="140"/>
                </a:cubicBezTo>
                <a:cubicBezTo>
                  <a:pt x="280" y="109"/>
                  <a:pt x="270" y="78"/>
                  <a:pt x="248" y="56"/>
                </a:cubicBezTo>
                <a:cubicBezTo>
                  <a:pt x="234" y="42"/>
                  <a:pt x="223" y="27"/>
                  <a:pt x="206" y="20"/>
                </a:cubicBezTo>
                <a:cubicBezTo>
                  <a:pt x="189" y="12"/>
                  <a:pt x="173" y="8"/>
                  <a:pt x="155" y="8"/>
                </a:cubicBezTo>
                <a:cubicBezTo>
                  <a:pt x="150" y="8"/>
                  <a:pt x="146" y="8"/>
                  <a:pt x="140" y="9"/>
                </a:cubicBezTo>
                <a:cubicBezTo>
                  <a:pt x="101" y="14"/>
                  <a:pt x="77" y="42"/>
                  <a:pt x="65" y="80"/>
                </a:cubicBezTo>
                <a:cubicBezTo>
                  <a:pt x="62" y="90"/>
                  <a:pt x="61" y="101"/>
                  <a:pt x="61" y="112"/>
                </a:cubicBezTo>
                <a:cubicBezTo>
                  <a:pt x="61" y="138"/>
                  <a:pt x="69" y="164"/>
                  <a:pt x="88" y="179"/>
                </a:cubicBezTo>
                <a:cubicBezTo>
                  <a:pt x="111" y="198"/>
                  <a:pt x="143" y="206"/>
                  <a:pt x="173" y="206"/>
                </a:cubicBezTo>
                <a:cubicBezTo>
                  <a:pt x="173" y="206"/>
                  <a:pt x="173" y="206"/>
                  <a:pt x="173" y="206"/>
                </a:cubicBezTo>
                <a:cubicBezTo>
                  <a:pt x="197" y="206"/>
                  <a:pt x="219" y="205"/>
                  <a:pt x="233" y="186"/>
                </a:cubicBezTo>
                <a:cubicBezTo>
                  <a:pt x="244" y="172"/>
                  <a:pt x="250" y="152"/>
                  <a:pt x="250" y="134"/>
                </a:cubicBezTo>
                <a:cubicBezTo>
                  <a:pt x="250" y="127"/>
                  <a:pt x="249" y="120"/>
                  <a:pt x="247" y="113"/>
                </a:cubicBezTo>
                <a:cubicBezTo>
                  <a:pt x="236" y="72"/>
                  <a:pt x="203" y="44"/>
                  <a:pt x="164" y="44"/>
                </a:cubicBezTo>
                <a:cubicBezTo>
                  <a:pt x="152" y="44"/>
                  <a:pt x="139" y="46"/>
                  <a:pt x="126" y="53"/>
                </a:cubicBezTo>
                <a:cubicBezTo>
                  <a:pt x="103" y="64"/>
                  <a:pt x="86" y="95"/>
                  <a:pt x="86" y="123"/>
                </a:cubicBezTo>
                <a:cubicBezTo>
                  <a:pt x="86" y="140"/>
                  <a:pt x="92" y="156"/>
                  <a:pt x="105" y="166"/>
                </a:cubicBezTo>
                <a:cubicBezTo>
                  <a:pt x="118" y="177"/>
                  <a:pt x="135" y="182"/>
                  <a:pt x="152" y="182"/>
                </a:cubicBezTo>
                <a:cubicBezTo>
                  <a:pt x="172" y="182"/>
                  <a:pt x="192" y="174"/>
                  <a:pt x="204" y="156"/>
                </a:cubicBezTo>
                <a:cubicBezTo>
                  <a:pt x="210" y="147"/>
                  <a:pt x="213" y="134"/>
                  <a:pt x="213" y="122"/>
                </a:cubicBezTo>
                <a:cubicBezTo>
                  <a:pt x="213" y="98"/>
                  <a:pt x="202" y="75"/>
                  <a:pt x="180" y="68"/>
                </a:cubicBezTo>
                <a:cubicBezTo>
                  <a:pt x="176" y="66"/>
                  <a:pt x="171" y="65"/>
                  <a:pt x="167" y="65"/>
                </a:cubicBezTo>
                <a:cubicBezTo>
                  <a:pt x="152" y="65"/>
                  <a:pt x="138" y="74"/>
                  <a:pt x="128" y="86"/>
                </a:cubicBezTo>
                <a:cubicBezTo>
                  <a:pt x="117" y="98"/>
                  <a:pt x="111" y="114"/>
                  <a:pt x="111" y="127"/>
                </a:cubicBezTo>
                <a:cubicBezTo>
                  <a:pt x="111" y="141"/>
                  <a:pt x="117" y="151"/>
                  <a:pt x="136" y="153"/>
                </a:cubicBezTo>
                <a:cubicBezTo>
                  <a:pt x="137" y="153"/>
                  <a:pt x="138" y="153"/>
                  <a:pt x="139" y="153"/>
                </a:cubicBezTo>
                <a:cubicBezTo>
                  <a:pt x="148" y="153"/>
                  <a:pt x="157" y="150"/>
                  <a:pt x="164" y="145"/>
                </a:cubicBezTo>
                <a:cubicBezTo>
                  <a:pt x="171" y="140"/>
                  <a:pt x="175" y="134"/>
                  <a:pt x="175" y="126"/>
                </a:cubicBezTo>
                <a:cubicBezTo>
                  <a:pt x="175" y="124"/>
                  <a:pt x="175" y="121"/>
                  <a:pt x="173" y="117"/>
                </a:cubicBezTo>
                <a:cubicBezTo>
                  <a:pt x="170" y="109"/>
                  <a:pt x="161" y="104"/>
                  <a:pt x="152" y="104"/>
                </a:cubicBezTo>
                <a:cubicBezTo>
                  <a:pt x="143" y="104"/>
                  <a:pt x="135" y="109"/>
                  <a:pt x="133" y="119"/>
                </a:cubicBezTo>
                <a:cubicBezTo>
                  <a:pt x="125" y="117"/>
                  <a:pt x="125" y="117"/>
                  <a:pt x="125" y="117"/>
                </a:cubicBezTo>
                <a:cubicBezTo>
                  <a:pt x="127" y="103"/>
                  <a:pt x="140" y="95"/>
                  <a:pt x="152" y="96"/>
                </a:cubicBezTo>
                <a:cubicBezTo>
                  <a:pt x="164" y="96"/>
                  <a:pt x="176" y="102"/>
                  <a:pt x="181" y="114"/>
                </a:cubicBezTo>
                <a:cubicBezTo>
                  <a:pt x="183" y="118"/>
                  <a:pt x="184" y="122"/>
                  <a:pt x="184" y="126"/>
                </a:cubicBezTo>
                <a:cubicBezTo>
                  <a:pt x="183" y="149"/>
                  <a:pt x="159" y="161"/>
                  <a:pt x="139" y="161"/>
                </a:cubicBezTo>
                <a:cubicBezTo>
                  <a:pt x="138" y="161"/>
                  <a:pt x="137" y="161"/>
                  <a:pt x="135" y="161"/>
                </a:cubicBezTo>
                <a:cubicBezTo>
                  <a:pt x="113" y="159"/>
                  <a:pt x="102" y="144"/>
                  <a:pt x="103" y="127"/>
                </a:cubicBezTo>
                <a:cubicBezTo>
                  <a:pt x="103" y="96"/>
                  <a:pt x="131" y="58"/>
                  <a:pt x="167" y="57"/>
                </a:cubicBezTo>
                <a:cubicBezTo>
                  <a:pt x="172" y="57"/>
                  <a:pt x="178" y="58"/>
                  <a:pt x="183" y="60"/>
                </a:cubicBezTo>
                <a:cubicBezTo>
                  <a:pt x="209" y="69"/>
                  <a:pt x="221" y="96"/>
                  <a:pt x="221" y="122"/>
                </a:cubicBezTo>
                <a:cubicBezTo>
                  <a:pt x="221" y="136"/>
                  <a:pt x="218" y="149"/>
                  <a:pt x="211" y="160"/>
                </a:cubicBezTo>
                <a:cubicBezTo>
                  <a:pt x="197" y="181"/>
                  <a:pt x="175" y="191"/>
                  <a:pt x="152" y="191"/>
                </a:cubicBezTo>
                <a:cubicBezTo>
                  <a:pt x="133" y="191"/>
                  <a:pt x="114" y="185"/>
                  <a:pt x="100" y="173"/>
                </a:cubicBezTo>
                <a:cubicBezTo>
                  <a:pt x="84" y="160"/>
                  <a:pt x="77" y="142"/>
                  <a:pt x="77" y="123"/>
                </a:cubicBezTo>
                <a:cubicBezTo>
                  <a:pt x="78" y="92"/>
                  <a:pt x="95" y="59"/>
                  <a:pt x="122" y="45"/>
                </a:cubicBezTo>
                <a:cubicBezTo>
                  <a:pt x="137" y="38"/>
                  <a:pt x="151" y="35"/>
                  <a:pt x="164" y="35"/>
                </a:cubicBezTo>
                <a:cubicBezTo>
                  <a:pt x="207" y="35"/>
                  <a:pt x="243" y="67"/>
                  <a:pt x="255" y="111"/>
                </a:cubicBezTo>
                <a:cubicBezTo>
                  <a:pt x="257" y="118"/>
                  <a:pt x="258" y="126"/>
                  <a:pt x="258" y="134"/>
                </a:cubicBezTo>
                <a:cubicBezTo>
                  <a:pt x="258" y="154"/>
                  <a:pt x="252" y="175"/>
                  <a:pt x="240" y="191"/>
                </a:cubicBezTo>
                <a:cubicBezTo>
                  <a:pt x="223" y="214"/>
                  <a:pt x="196" y="214"/>
                  <a:pt x="173" y="214"/>
                </a:cubicBezTo>
                <a:cubicBezTo>
                  <a:pt x="173" y="214"/>
                  <a:pt x="173" y="214"/>
                  <a:pt x="173" y="214"/>
                </a:cubicBezTo>
                <a:cubicBezTo>
                  <a:pt x="141" y="214"/>
                  <a:pt x="108" y="206"/>
                  <a:pt x="83" y="186"/>
                </a:cubicBezTo>
                <a:cubicBezTo>
                  <a:pt x="61" y="168"/>
                  <a:pt x="52" y="139"/>
                  <a:pt x="52" y="112"/>
                </a:cubicBezTo>
                <a:cubicBezTo>
                  <a:pt x="52" y="100"/>
                  <a:pt x="54" y="88"/>
                  <a:pt x="57" y="77"/>
                </a:cubicBezTo>
                <a:cubicBezTo>
                  <a:pt x="69" y="38"/>
                  <a:pt x="97" y="6"/>
                  <a:pt x="139" y="1"/>
                </a:cubicBezTo>
                <a:cubicBezTo>
                  <a:pt x="145" y="0"/>
                  <a:pt x="150" y="0"/>
                  <a:pt x="155" y="0"/>
                </a:cubicBezTo>
                <a:cubicBezTo>
                  <a:pt x="174" y="0"/>
                  <a:pt x="192" y="4"/>
                  <a:pt x="210" y="12"/>
                </a:cubicBezTo>
                <a:cubicBezTo>
                  <a:pt x="229" y="21"/>
                  <a:pt x="241" y="37"/>
                  <a:pt x="254" y="51"/>
                </a:cubicBezTo>
                <a:cubicBezTo>
                  <a:pt x="278" y="74"/>
                  <a:pt x="289" y="107"/>
                  <a:pt x="289" y="140"/>
                </a:cubicBezTo>
                <a:cubicBezTo>
                  <a:pt x="289" y="180"/>
                  <a:pt x="272" y="221"/>
                  <a:pt x="239" y="246"/>
                </a:cubicBezTo>
                <a:cubicBezTo>
                  <a:pt x="218" y="262"/>
                  <a:pt x="186" y="266"/>
                  <a:pt x="157" y="266"/>
                </a:cubicBezTo>
                <a:cubicBezTo>
                  <a:pt x="143" y="266"/>
                  <a:pt x="129" y="265"/>
                  <a:pt x="118" y="264"/>
                </a:cubicBezTo>
                <a:cubicBezTo>
                  <a:pt x="96" y="262"/>
                  <a:pt x="76" y="257"/>
                  <a:pt x="55" y="254"/>
                </a:cubicBezTo>
                <a:cubicBezTo>
                  <a:pt x="49" y="253"/>
                  <a:pt x="43" y="252"/>
                  <a:pt x="37" y="252"/>
                </a:cubicBezTo>
                <a:cubicBezTo>
                  <a:pt x="49" y="260"/>
                  <a:pt x="62" y="275"/>
                  <a:pt x="69" y="287"/>
                </a:cubicBezTo>
                <a:cubicBezTo>
                  <a:pt x="63" y="292"/>
                  <a:pt x="63" y="292"/>
                  <a:pt x="63" y="292"/>
                </a:cubicBezTo>
                <a:cubicBezTo>
                  <a:pt x="48" y="277"/>
                  <a:pt x="30" y="264"/>
                  <a:pt x="13" y="251"/>
                </a:cubicBezTo>
                <a:cubicBezTo>
                  <a:pt x="11" y="250"/>
                  <a:pt x="8" y="249"/>
                  <a:pt x="6" y="248"/>
                </a:cubicBezTo>
                <a:cubicBezTo>
                  <a:pt x="0" y="243"/>
                  <a:pt x="0" y="243"/>
                  <a:pt x="0" y="243"/>
                </a:cubicBezTo>
                <a:lnTo>
                  <a:pt x="7" y="240"/>
                </a:lnTo>
                <a:close/>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ysClr val="windowText" lastClr="000000"/>
              </a:solidFill>
              <a:cs typeface="+mn-ea"/>
              <a:sym typeface="+mn-lt"/>
            </a:endParaRPr>
          </a:p>
        </p:txBody>
      </p:sp>
      <p:sp>
        <p:nvSpPr>
          <p:cNvPr id="14" name="Freeform 5"/>
          <p:cNvSpPr/>
          <p:nvPr/>
        </p:nvSpPr>
        <p:spPr bwMode="auto">
          <a:xfrm flipV="1">
            <a:off x="4262695" y="1325685"/>
            <a:ext cx="1129151" cy="1138953"/>
          </a:xfrm>
          <a:custGeom>
            <a:avLst/>
            <a:gdLst>
              <a:gd name="T0" fmla="*/ 49 w 289"/>
              <a:gd name="T1" fmla="*/ 232 h 292"/>
              <a:gd name="T2" fmla="*/ 69 w 289"/>
              <a:gd name="T3" fmla="*/ 223 h 292"/>
              <a:gd name="T4" fmla="*/ 70 w 289"/>
              <a:gd name="T5" fmla="*/ 221 h 292"/>
              <a:gd name="T6" fmla="*/ 70 w 289"/>
              <a:gd name="T7" fmla="*/ 221 h 292"/>
              <a:gd name="T8" fmla="*/ 74 w 289"/>
              <a:gd name="T9" fmla="*/ 223 h 292"/>
              <a:gd name="T10" fmla="*/ 78 w 289"/>
              <a:gd name="T11" fmla="*/ 223 h 292"/>
              <a:gd name="T12" fmla="*/ 51 w 289"/>
              <a:gd name="T13" fmla="*/ 240 h 292"/>
              <a:gd name="T14" fmla="*/ 56 w 289"/>
              <a:gd name="T15" fmla="*/ 245 h 292"/>
              <a:gd name="T16" fmla="*/ 157 w 289"/>
              <a:gd name="T17" fmla="*/ 258 h 292"/>
              <a:gd name="T18" fmla="*/ 280 w 289"/>
              <a:gd name="T19" fmla="*/ 140 h 292"/>
              <a:gd name="T20" fmla="*/ 206 w 289"/>
              <a:gd name="T21" fmla="*/ 20 h 292"/>
              <a:gd name="T22" fmla="*/ 140 w 289"/>
              <a:gd name="T23" fmla="*/ 9 h 292"/>
              <a:gd name="T24" fmla="*/ 61 w 289"/>
              <a:gd name="T25" fmla="*/ 112 h 292"/>
              <a:gd name="T26" fmla="*/ 173 w 289"/>
              <a:gd name="T27" fmla="*/ 206 h 292"/>
              <a:gd name="T28" fmla="*/ 233 w 289"/>
              <a:gd name="T29" fmla="*/ 186 h 292"/>
              <a:gd name="T30" fmla="*/ 247 w 289"/>
              <a:gd name="T31" fmla="*/ 113 h 292"/>
              <a:gd name="T32" fmla="*/ 126 w 289"/>
              <a:gd name="T33" fmla="*/ 53 h 292"/>
              <a:gd name="T34" fmla="*/ 105 w 289"/>
              <a:gd name="T35" fmla="*/ 166 h 292"/>
              <a:gd name="T36" fmla="*/ 204 w 289"/>
              <a:gd name="T37" fmla="*/ 156 h 292"/>
              <a:gd name="T38" fmla="*/ 180 w 289"/>
              <a:gd name="T39" fmla="*/ 68 h 292"/>
              <a:gd name="T40" fmla="*/ 128 w 289"/>
              <a:gd name="T41" fmla="*/ 86 h 292"/>
              <a:gd name="T42" fmla="*/ 136 w 289"/>
              <a:gd name="T43" fmla="*/ 153 h 292"/>
              <a:gd name="T44" fmla="*/ 164 w 289"/>
              <a:gd name="T45" fmla="*/ 145 h 292"/>
              <a:gd name="T46" fmla="*/ 173 w 289"/>
              <a:gd name="T47" fmla="*/ 117 h 292"/>
              <a:gd name="T48" fmla="*/ 133 w 289"/>
              <a:gd name="T49" fmla="*/ 119 h 292"/>
              <a:gd name="T50" fmla="*/ 152 w 289"/>
              <a:gd name="T51" fmla="*/ 96 h 292"/>
              <a:gd name="T52" fmla="*/ 184 w 289"/>
              <a:gd name="T53" fmla="*/ 126 h 292"/>
              <a:gd name="T54" fmla="*/ 135 w 289"/>
              <a:gd name="T55" fmla="*/ 161 h 292"/>
              <a:gd name="T56" fmla="*/ 167 w 289"/>
              <a:gd name="T57" fmla="*/ 57 h 292"/>
              <a:gd name="T58" fmla="*/ 221 w 289"/>
              <a:gd name="T59" fmla="*/ 122 h 292"/>
              <a:gd name="T60" fmla="*/ 152 w 289"/>
              <a:gd name="T61" fmla="*/ 191 h 292"/>
              <a:gd name="T62" fmla="*/ 77 w 289"/>
              <a:gd name="T63" fmla="*/ 123 h 292"/>
              <a:gd name="T64" fmla="*/ 164 w 289"/>
              <a:gd name="T65" fmla="*/ 35 h 292"/>
              <a:gd name="T66" fmla="*/ 258 w 289"/>
              <a:gd name="T67" fmla="*/ 134 h 292"/>
              <a:gd name="T68" fmla="*/ 173 w 289"/>
              <a:gd name="T69" fmla="*/ 214 h 292"/>
              <a:gd name="T70" fmla="*/ 83 w 289"/>
              <a:gd name="T71" fmla="*/ 186 h 292"/>
              <a:gd name="T72" fmla="*/ 57 w 289"/>
              <a:gd name="T73" fmla="*/ 77 h 292"/>
              <a:gd name="T74" fmla="*/ 155 w 289"/>
              <a:gd name="T75" fmla="*/ 0 h 292"/>
              <a:gd name="T76" fmla="*/ 254 w 289"/>
              <a:gd name="T77" fmla="*/ 51 h 292"/>
              <a:gd name="T78" fmla="*/ 239 w 289"/>
              <a:gd name="T79" fmla="*/ 246 h 292"/>
              <a:gd name="T80" fmla="*/ 118 w 289"/>
              <a:gd name="T81" fmla="*/ 264 h 292"/>
              <a:gd name="T82" fmla="*/ 37 w 289"/>
              <a:gd name="T83" fmla="*/ 252 h 292"/>
              <a:gd name="T84" fmla="*/ 63 w 289"/>
              <a:gd name="T85" fmla="*/ 292 h 292"/>
              <a:gd name="T86" fmla="*/ 6 w 289"/>
              <a:gd name="T87" fmla="*/ 248 h 292"/>
              <a:gd name="T88" fmla="*/ 7 w 289"/>
              <a:gd name="T89" fmla="*/ 24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292">
                <a:moveTo>
                  <a:pt x="7" y="240"/>
                </a:moveTo>
                <a:cubicBezTo>
                  <a:pt x="21" y="236"/>
                  <a:pt x="36" y="237"/>
                  <a:pt x="49" y="232"/>
                </a:cubicBezTo>
                <a:cubicBezTo>
                  <a:pt x="51" y="232"/>
                  <a:pt x="57" y="229"/>
                  <a:pt x="63" y="226"/>
                </a:cubicBezTo>
                <a:cubicBezTo>
                  <a:pt x="65" y="225"/>
                  <a:pt x="67" y="224"/>
                  <a:pt x="69" y="223"/>
                </a:cubicBezTo>
                <a:cubicBezTo>
                  <a:pt x="70" y="222"/>
                  <a:pt x="70" y="222"/>
                  <a:pt x="70" y="221"/>
                </a:cubicBezTo>
                <a:cubicBezTo>
                  <a:pt x="70" y="221"/>
                  <a:pt x="70" y="221"/>
                  <a:pt x="70" y="221"/>
                </a:cubicBezTo>
                <a:cubicBezTo>
                  <a:pt x="70" y="221"/>
                  <a:pt x="70" y="221"/>
                  <a:pt x="70" y="221"/>
                </a:cubicBezTo>
                <a:cubicBezTo>
                  <a:pt x="70" y="221"/>
                  <a:pt x="70" y="221"/>
                  <a:pt x="70" y="221"/>
                </a:cubicBezTo>
                <a:cubicBezTo>
                  <a:pt x="72" y="223"/>
                  <a:pt x="72" y="223"/>
                  <a:pt x="72" y="223"/>
                </a:cubicBezTo>
                <a:cubicBezTo>
                  <a:pt x="74" y="223"/>
                  <a:pt x="74" y="223"/>
                  <a:pt x="74" y="223"/>
                </a:cubicBezTo>
                <a:cubicBezTo>
                  <a:pt x="77" y="220"/>
                  <a:pt x="77" y="220"/>
                  <a:pt x="77" y="220"/>
                </a:cubicBezTo>
                <a:cubicBezTo>
                  <a:pt x="78" y="221"/>
                  <a:pt x="78" y="223"/>
                  <a:pt x="78" y="223"/>
                </a:cubicBezTo>
                <a:cubicBezTo>
                  <a:pt x="78" y="227"/>
                  <a:pt x="76" y="228"/>
                  <a:pt x="74" y="229"/>
                </a:cubicBezTo>
                <a:cubicBezTo>
                  <a:pt x="68" y="234"/>
                  <a:pt x="57" y="239"/>
                  <a:pt x="51" y="240"/>
                </a:cubicBezTo>
                <a:cubicBezTo>
                  <a:pt x="46" y="242"/>
                  <a:pt x="41" y="243"/>
                  <a:pt x="36" y="244"/>
                </a:cubicBezTo>
                <a:cubicBezTo>
                  <a:pt x="43" y="244"/>
                  <a:pt x="50" y="245"/>
                  <a:pt x="56" y="245"/>
                </a:cubicBezTo>
                <a:cubicBezTo>
                  <a:pt x="77" y="248"/>
                  <a:pt x="98" y="254"/>
                  <a:pt x="119" y="256"/>
                </a:cubicBezTo>
                <a:cubicBezTo>
                  <a:pt x="130" y="257"/>
                  <a:pt x="143" y="258"/>
                  <a:pt x="157" y="258"/>
                </a:cubicBezTo>
                <a:cubicBezTo>
                  <a:pt x="185" y="258"/>
                  <a:pt x="215" y="254"/>
                  <a:pt x="234" y="239"/>
                </a:cubicBezTo>
                <a:cubicBezTo>
                  <a:pt x="264" y="216"/>
                  <a:pt x="280" y="178"/>
                  <a:pt x="280" y="140"/>
                </a:cubicBezTo>
                <a:cubicBezTo>
                  <a:pt x="280" y="109"/>
                  <a:pt x="270" y="78"/>
                  <a:pt x="248" y="56"/>
                </a:cubicBezTo>
                <a:cubicBezTo>
                  <a:pt x="234" y="42"/>
                  <a:pt x="223" y="27"/>
                  <a:pt x="206" y="20"/>
                </a:cubicBezTo>
                <a:cubicBezTo>
                  <a:pt x="189" y="12"/>
                  <a:pt x="173" y="8"/>
                  <a:pt x="155" y="8"/>
                </a:cubicBezTo>
                <a:cubicBezTo>
                  <a:pt x="150" y="8"/>
                  <a:pt x="146" y="8"/>
                  <a:pt x="140" y="9"/>
                </a:cubicBezTo>
                <a:cubicBezTo>
                  <a:pt x="101" y="14"/>
                  <a:pt x="77" y="42"/>
                  <a:pt x="65" y="80"/>
                </a:cubicBezTo>
                <a:cubicBezTo>
                  <a:pt x="62" y="90"/>
                  <a:pt x="61" y="101"/>
                  <a:pt x="61" y="112"/>
                </a:cubicBezTo>
                <a:cubicBezTo>
                  <a:pt x="61" y="138"/>
                  <a:pt x="69" y="164"/>
                  <a:pt x="88" y="179"/>
                </a:cubicBezTo>
                <a:cubicBezTo>
                  <a:pt x="111" y="198"/>
                  <a:pt x="143" y="206"/>
                  <a:pt x="173" y="206"/>
                </a:cubicBezTo>
                <a:cubicBezTo>
                  <a:pt x="173" y="206"/>
                  <a:pt x="173" y="206"/>
                  <a:pt x="173" y="206"/>
                </a:cubicBezTo>
                <a:cubicBezTo>
                  <a:pt x="197" y="206"/>
                  <a:pt x="219" y="205"/>
                  <a:pt x="233" y="186"/>
                </a:cubicBezTo>
                <a:cubicBezTo>
                  <a:pt x="244" y="172"/>
                  <a:pt x="250" y="152"/>
                  <a:pt x="250" y="134"/>
                </a:cubicBezTo>
                <a:cubicBezTo>
                  <a:pt x="250" y="127"/>
                  <a:pt x="249" y="120"/>
                  <a:pt x="247" y="113"/>
                </a:cubicBezTo>
                <a:cubicBezTo>
                  <a:pt x="236" y="72"/>
                  <a:pt x="203" y="44"/>
                  <a:pt x="164" y="44"/>
                </a:cubicBezTo>
                <a:cubicBezTo>
                  <a:pt x="152" y="44"/>
                  <a:pt x="139" y="46"/>
                  <a:pt x="126" y="53"/>
                </a:cubicBezTo>
                <a:cubicBezTo>
                  <a:pt x="103" y="64"/>
                  <a:pt x="86" y="95"/>
                  <a:pt x="86" y="123"/>
                </a:cubicBezTo>
                <a:cubicBezTo>
                  <a:pt x="86" y="140"/>
                  <a:pt x="92" y="156"/>
                  <a:pt x="105" y="166"/>
                </a:cubicBezTo>
                <a:cubicBezTo>
                  <a:pt x="118" y="177"/>
                  <a:pt x="135" y="182"/>
                  <a:pt x="152" y="182"/>
                </a:cubicBezTo>
                <a:cubicBezTo>
                  <a:pt x="172" y="182"/>
                  <a:pt x="192" y="174"/>
                  <a:pt x="204" y="156"/>
                </a:cubicBezTo>
                <a:cubicBezTo>
                  <a:pt x="210" y="147"/>
                  <a:pt x="213" y="134"/>
                  <a:pt x="213" y="122"/>
                </a:cubicBezTo>
                <a:cubicBezTo>
                  <a:pt x="213" y="98"/>
                  <a:pt x="202" y="75"/>
                  <a:pt x="180" y="68"/>
                </a:cubicBezTo>
                <a:cubicBezTo>
                  <a:pt x="176" y="66"/>
                  <a:pt x="171" y="65"/>
                  <a:pt x="167" y="65"/>
                </a:cubicBezTo>
                <a:cubicBezTo>
                  <a:pt x="152" y="65"/>
                  <a:pt x="138" y="74"/>
                  <a:pt x="128" y="86"/>
                </a:cubicBezTo>
                <a:cubicBezTo>
                  <a:pt x="117" y="98"/>
                  <a:pt x="111" y="114"/>
                  <a:pt x="111" y="127"/>
                </a:cubicBezTo>
                <a:cubicBezTo>
                  <a:pt x="111" y="141"/>
                  <a:pt x="117" y="151"/>
                  <a:pt x="136" y="153"/>
                </a:cubicBezTo>
                <a:cubicBezTo>
                  <a:pt x="137" y="153"/>
                  <a:pt x="138" y="153"/>
                  <a:pt x="139" y="153"/>
                </a:cubicBezTo>
                <a:cubicBezTo>
                  <a:pt x="148" y="153"/>
                  <a:pt x="157" y="150"/>
                  <a:pt x="164" y="145"/>
                </a:cubicBezTo>
                <a:cubicBezTo>
                  <a:pt x="171" y="140"/>
                  <a:pt x="175" y="134"/>
                  <a:pt x="175" y="126"/>
                </a:cubicBezTo>
                <a:cubicBezTo>
                  <a:pt x="175" y="124"/>
                  <a:pt x="175" y="121"/>
                  <a:pt x="173" y="117"/>
                </a:cubicBezTo>
                <a:cubicBezTo>
                  <a:pt x="170" y="109"/>
                  <a:pt x="161" y="104"/>
                  <a:pt x="152" y="104"/>
                </a:cubicBezTo>
                <a:cubicBezTo>
                  <a:pt x="143" y="104"/>
                  <a:pt x="135" y="109"/>
                  <a:pt x="133" y="119"/>
                </a:cubicBezTo>
                <a:cubicBezTo>
                  <a:pt x="125" y="117"/>
                  <a:pt x="125" y="117"/>
                  <a:pt x="125" y="117"/>
                </a:cubicBezTo>
                <a:cubicBezTo>
                  <a:pt x="127" y="103"/>
                  <a:pt x="140" y="95"/>
                  <a:pt x="152" y="96"/>
                </a:cubicBezTo>
                <a:cubicBezTo>
                  <a:pt x="164" y="96"/>
                  <a:pt x="176" y="102"/>
                  <a:pt x="181" y="114"/>
                </a:cubicBezTo>
                <a:cubicBezTo>
                  <a:pt x="183" y="118"/>
                  <a:pt x="184" y="122"/>
                  <a:pt x="184" y="126"/>
                </a:cubicBezTo>
                <a:cubicBezTo>
                  <a:pt x="183" y="149"/>
                  <a:pt x="159" y="161"/>
                  <a:pt x="139" y="161"/>
                </a:cubicBezTo>
                <a:cubicBezTo>
                  <a:pt x="138" y="161"/>
                  <a:pt x="137" y="161"/>
                  <a:pt x="135" y="161"/>
                </a:cubicBezTo>
                <a:cubicBezTo>
                  <a:pt x="113" y="159"/>
                  <a:pt x="102" y="144"/>
                  <a:pt x="103" y="127"/>
                </a:cubicBezTo>
                <a:cubicBezTo>
                  <a:pt x="103" y="96"/>
                  <a:pt x="131" y="58"/>
                  <a:pt x="167" y="57"/>
                </a:cubicBezTo>
                <a:cubicBezTo>
                  <a:pt x="172" y="57"/>
                  <a:pt x="178" y="58"/>
                  <a:pt x="183" y="60"/>
                </a:cubicBezTo>
                <a:cubicBezTo>
                  <a:pt x="209" y="69"/>
                  <a:pt x="221" y="96"/>
                  <a:pt x="221" y="122"/>
                </a:cubicBezTo>
                <a:cubicBezTo>
                  <a:pt x="221" y="136"/>
                  <a:pt x="218" y="149"/>
                  <a:pt x="211" y="160"/>
                </a:cubicBezTo>
                <a:cubicBezTo>
                  <a:pt x="197" y="181"/>
                  <a:pt x="175" y="191"/>
                  <a:pt x="152" y="191"/>
                </a:cubicBezTo>
                <a:cubicBezTo>
                  <a:pt x="133" y="191"/>
                  <a:pt x="114" y="185"/>
                  <a:pt x="100" y="173"/>
                </a:cubicBezTo>
                <a:cubicBezTo>
                  <a:pt x="84" y="160"/>
                  <a:pt x="77" y="142"/>
                  <a:pt x="77" y="123"/>
                </a:cubicBezTo>
                <a:cubicBezTo>
                  <a:pt x="78" y="92"/>
                  <a:pt x="95" y="59"/>
                  <a:pt x="122" y="45"/>
                </a:cubicBezTo>
                <a:cubicBezTo>
                  <a:pt x="137" y="38"/>
                  <a:pt x="151" y="35"/>
                  <a:pt x="164" y="35"/>
                </a:cubicBezTo>
                <a:cubicBezTo>
                  <a:pt x="207" y="35"/>
                  <a:pt x="243" y="67"/>
                  <a:pt x="255" y="111"/>
                </a:cubicBezTo>
                <a:cubicBezTo>
                  <a:pt x="257" y="118"/>
                  <a:pt x="258" y="126"/>
                  <a:pt x="258" y="134"/>
                </a:cubicBezTo>
                <a:cubicBezTo>
                  <a:pt x="258" y="154"/>
                  <a:pt x="252" y="175"/>
                  <a:pt x="240" y="191"/>
                </a:cubicBezTo>
                <a:cubicBezTo>
                  <a:pt x="223" y="214"/>
                  <a:pt x="196" y="214"/>
                  <a:pt x="173" y="214"/>
                </a:cubicBezTo>
                <a:cubicBezTo>
                  <a:pt x="173" y="214"/>
                  <a:pt x="173" y="214"/>
                  <a:pt x="173" y="214"/>
                </a:cubicBezTo>
                <a:cubicBezTo>
                  <a:pt x="141" y="214"/>
                  <a:pt x="108" y="206"/>
                  <a:pt x="83" y="186"/>
                </a:cubicBezTo>
                <a:cubicBezTo>
                  <a:pt x="61" y="168"/>
                  <a:pt x="52" y="139"/>
                  <a:pt x="52" y="112"/>
                </a:cubicBezTo>
                <a:cubicBezTo>
                  <a:pt x="52" y="100"/>
                  <a:pt x="54" y="88"/>
                  <a:pt x="57" y="77"/>
                </a:cubicBezTo>
                <a:cubicBezTo>
                  <a:pt x="69" y="38"/>
                  <a:pt x="97" y="6"/>
                  <a:pt x="139" y="1"/>
                </a:cubicBezTo>
                <a:cubicBezTo>
                  <a:pt x="145" y="0"/>
                  <a:pt x="150" y="0"/>
                  <a:pt x="155" y="0"/>
                </a:cubicBezTo>
                <a:cubicBezTo>
                  <a:pt x="174" y="0"/>
                  <a:pt x="192" y="4"/>
                  <a:pt x="210" y="12"/>
                </a:cubicBezTo>
                <a:cubicBezTo>
                  <a:pt x="229" y="21"/>
                  <a:pt x="241" y="37"/>
                  <a:pt x="254" y="51"/>
                </a:cubicBezTo>
                <a:cubicBezTo>
                  <a:pt x="278" y="74"/>
                  <a:pt x="289" y="107"/>
                  <a:pt x="289" y="140"/>
                </a:cubicBezTo>
                <a:cubicBezTo>
                  <a:pt x="289" y="180"/>
                  <a:pt x="272" y="221"/>
                  <a:pt x="239" y="246"/>
                </a:cubicBezTo>
                <a:cubicBezTo>
                  <a:pt x="218" y="262"/>
                  <a:pt x="186" y="266"/>
                  <a:pt x="157" y="266"/>
                </a:cubicBezTo>
                <a:cubicBezTo>
                  <a:pt x="143" y="266"/>
                  <a:pt x="129" y="265"/>
                  <a:pt x="118" y="264"/>
                </a:cubicBezTo>
                <a:cubicBezTo>
                  <a:pt x="96" y="262"/>
                  <a:pt x="76" y="257"/>
                  <a:pt x="55" y="254"/>
                </a:cubicBezTo>
                <a:cubicBezTo>
                  <a:pt x="49" y="253"/>
                  <a:pt x="43" y="252"/>
                  <a:pt x="37" y="252"/>
                </a:cubicBezTo>
                <a:cubicBezTo>
                  <a:pt x="49" y="260"/>
                  <a:pt x="62" y="275"/>
                  <a:pt x="69" y="287"/>
                </a:cubicBezTo>
                <a:cubicBezTo>
                  <a:pt x="63" y="292"/>
                  <a:pt x="63" y="292"/>
                  <a:pt x="63" y="292"/>
                </a:cubicBezTo>
                <a:cubicBezTo>
                  <a:pt x="48" y="277"/>
                  <a:pt x="30" y="264"/>
                  <a:pt x="13" y="251"/>
                </a:cubicBezTo>
                <a:cubicBezTo>
                  <a:pt x="11" y="250"/>
                  <a:pt x="8" y="249"/>
                  <a:pt x="6" y="248"/>
                </a:cubicBezTo>
                <a:cubicBezTo>
                  <a:pt x="0" y="243"/>
                  <a:pt x="0" y="243"/>
                  <a:pt x="0" y="243"/>
                </a:cubicBezTo>
                <a:lnTo>
                  <a:pt x="7" y="240"/>
                </a:lnTo>
                <a:close/>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ysClr val="windowText" lastClr="000000"/>
              </a:solidFill>
              <a:cs typeface="+mn-ea"/>
              <a:sym typeface="+mn-lt"/>
            </a:endParaRPr>
          </a:p>
        </p:txBody>
      </p:sp>
      <p:cxnSp>
        <p:nvCxnSpPr>
          <p:cNvPr id="21" name="直接连接符 20"/>
          <p:cNvCxnSpPr/>
          <p:nvPr/>
        </p:nvCxnSpPr>
        <p:spPr>
          <a:xfrm flipH="1">
            <a:off x="2951561" y="2060560"/>
            <a:ext cx="3240880" cy="1428750"/>
          </a:xfrm>
          <a:prstGeom prst="line">
            <a:avLst/>
          </a:prstGeom>
          <a:noFill/>
          <a:ln w="19050" cap="flat" cmpd="sng" algn="ctr">
            <a:solidFill>
              <a:schemeClr val="bg1"/>
            </a:solidFill>
            <a:prstDash val="solid"/>
            <a:miter lim="800000"/>
          </a:ln>
          <a:effectLst/>
        </p:spPr>
      </p:cxnSp>
      <p:sp>
        <p:nvSpPr>
          <p:cNvPr id="22" name="Rectangle 47"/>
          <p:cNvSpPr/>
          <p:nvPr/>
        </p:nvSpPr>
        <p:spPr>
          <a:xfrm>
            <a:off x="1527194" y="1269821"/>
            <a:ext cx="1702389" cy="338554"/>
          </a:xfrm>
          <a:prstGeom prst="rect">
            <a:avLst/>
          </a:prstGeom>
        </p:spPr>
        <p:txBody>
          <a:bodyPr wrap="none" lIns="0" tIns="0" rIns="0" bIns="0">
            <a:spAutoFit/>
          </a:bodyPr>
          <a:lstStyle/>
          <a:p>
            <a:pPr algn="r"/>
            <a:r>
              <a:rPr lang="zh-CN" altLang="en-US" sz="2200" b="1" dirty="0">
                <a:solidFill>
                  <a:schemeClr val="bg1"/>
                </a:solidFill>
                <a:cs typeface="+mn-ea"/>
                <a:sym typeface="+mn-lt"/>
              </a:rPr>
              <a:t>文字标题内容</a:t>
            </a:r>
          </a:p>
        </p:txBody>
      </p:sp>
      <p:sp>
        <p:nvSpPr>
          <p:cNvPr id="23" name="文本框 7"/>
          <p:cNvSpPr txBox="1">
            <a:spLocks noChangeArrowheads="1"/>
          </p:cNvSpPr>
          <p:nvPr/>
        </p:nvSpPr>
        <p:spPr bwMode="auto">
          <a:xfrm>
            <a:off x="1527194" y="1629721"/>
            <a:ext cx="2591117" cy="528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24" name="Rectangle 47"/>
          <p:cNvSpPr/>
          <p:nvPr/>
        </p:nvSpPr>
        <p:spPr>
          <a:xfrm>
            <a:off x="5400312" y="2783899"/>
            <a:ext cx="1702389" cy="338554"/>
          </a:xfrm>
          <a:prstGeom prst="rect">
            <a:avLst/>
          </a:prstGeom>
        </p:spPr>
        <p:txBody>
          <a:bodyPr wrap="none" lIns="0" tIns="0" rIns="0" bIns="0">
            <a:spAutoFit/>
          </a:bodyPr>
          <a:lstStyle/>
          <a:p>
            <a:pPr algn="r"/>
            <a:r>
              <a:rPr lang="zh-CN" altLang="en-US" sz="2200" b="1" dirty="0">
                <a:solidFill>
                  <a:schemeClr val="bg1"/>
                </a:solidFill>
                <a:cs typeface="+mn-ea"/>
                <a:sym typeface="+mn-lt"/>
              </a:rPr>
              <a:t>文字标题内容</a:t>
            </a:r>
          </a:p>
        </p:txBody>
      </p:sp>
      <p:sp>
        <p:nvSpPr>
          <p:cNvPr id="25" name="文本框 7"/>
          <p:cNvSpPr txBox="1">
            <a:spLocks noChangeArrowheads="1"/>
          </p:cNvSpPr>
          <p:nvPr/>
        </p:nvSpPr>
        <p:spPr bwMode="auto">
          <a:xfrm>
            <a:off x="5400312" y="3129757"/>
            <a:ext cx="2591117" cy="528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1"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2"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E:\PPT素材\06-----.png"/>
          <p:cNvPicPr>
            <a:picLocks noChangeAspect="1" noChangeArrowheads="1"/>
          </p:cNvPicPr>
          <p:nvPr/>
        </p:nvPicPr>
        <p:blipFill>
          <a:blip r:embed="rId7" cstate="print"/>
          <a:srcRect/>
          <a:stretch>
            <a:fillRect/>
          </a:stretch>
        </p:blipFill>
        <p:spPr bwMode="auto">
          <a:xfrm>
            <a:off x="5179683" y="1187863"/>
            <a:ext cx="373728" cy="40742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47"/>
          <p:cNvSpPr/>
          <p:nvPr/>
        </p:nvSpPr>
        <p:spPr>
          <a:xfrm>
            <a:off x="2616337" y="2523620"/>
            <a:ext cx="3911327" cy="492443"/>
          </a:xfrm>
          <a:prstGeom prst="rect">
            <a:avLst/>
          </a:prstGeom>
        </p:spPr>
        <p:txBody>
          <a:bodyPr wrap="none" lIns="0" tIns="0" rIns="0" bIns="0">
            <a:spAutoFit/>
          </a:bodyPr>
          <a:lstStyle/>
          <a:p>
            <a:pPr algn="ctr"/>
            <a:r>
              <a:rPr lang="zh-CN" altLang="en-US" sz="3200" spc="-150" dirty="0">
                <a:solidFill>
                  <a:schemeClr val="bg1"/>
                </a:solidFill>
                <a:latin typeface="方正少儿简体" panose="03000509000000000000" pitchFamily="65" charset="-122"/>
                <a:ea typeface="方正少儿简体" panose="03000509000000000000" pitchFamily="65" charset="-122"/>
                <a:cs typeface="+mn-ea"/>
                <a:sym typeface="+mn-lt"/>
              </a:rPr>
              <a:t>点击添加相关文字</a:t>
            </a:r>
            <a:r>
              <a:rPr lang="zh-CN" altLang="en-US" sz="3200" spc="-150" dirty="0" smtClean="0">
                <a:solidFill>
                  <a:schemeClr val="bg1"/>
                </a:solidFill>
                <a:latin typeface="方正少儿简体" panose="03000509000000000000" pitchFamily="65" charset="-122"/>
                <a:ea typeface="方正少儿简体" panose="03000509000000000000" pitchFamily="65" charset="-122"/>
                <a:cs typeface="+mn-ea"/>
                <a:sym typeface="+mn-lt"/>
              </a:rPr>
              <a:t>标题</a:t>
            </a:r>
            <a:endParaRPr lang="en-US" sz="3200" spc="-15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 name="Rectangle 47"/>
          <p:cNvSpPr/>
          <p:nvPr/>
        </p:nvSpPr>
        <p:spPr>
          <a:xfrm>
            <a:off x="3485361" y="3060122"/>
            <a:ext cx="2212190" cy="553998"/>
          </a:xfrm>
          <a:prstGeom prst="rect">
            <a:avLst/>
          </a:prstGeom>
        </p:spPr>
        <p:txBody>
          <a:bodyPr wrap="square" lIns="0" tIns="0" rIns="0" bIns="0">
            <a:spAutoFit/>
          </a:bodyPr>
          <a:lstStyle/>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p:txBody>
      </p:sp>
      <p:sp>
        <p:nvSpPr>
          <p:cNvPr id="31" name="Freeform 86"/>
          <p:cNvSpPr>
            <a:spLocks noEditPoints="1"/>
          </p:cNvSpPr>
          <p:nvPr/>
        </p:nvSpPr>
        <p:spPr bwMode="auto">
          <a:xfrm>
            <a:off x="3964318" y="124318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33" name="Freeform 48"/>
          <p:cNvSpPr>
            <a:spLocks noEditPoints="1"/>
          </p:cNvSpPr>
          <p:nvPr/>
        </p:nvSpPr>
        <p:spPr bwMode="auto">
          <a:xfrm>
            <a:off x="4388473" y="1461944"/>
            <a:ext cx="471560" cy="744992"/>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 name="椭圆 44"/>
          <p:cNvSpPr>
            <a:spLocks noChangeArrowheads="1"/>
          </p:cNvSpPr>
          <p:nvPr/>
        </p:nvSpPr>
        <p:spPr bwMode="auto">
          <a:xfrm>
            <a:off x="1462318" y="1350403"/>
            <a:ext cx="1419132" cy="1411126"/>
          </a:xfrm>
          <a:prstGeom prst="ellipse">
            <a:avLst/>
          </a:prstGeom>
          <a:noFill/>
          <a:ln w="12700">
            <a:solidFill>
              <a:schemeClr val="bg1"/>
            </a:solidFill>
            <a:round/>
          </a:ln>
        </p:spPr>
        <p:txBody>
          <a:bodyPr lIns="68568" tIns="34285" rIns="68568" bIns="3428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1000">
              <a:solidFill>
                <a:schemeClr val="bg1"/>
              </a:solidFill>
              <a:latin typeface="+mn-lt"/>
              <a:ea typeface="+mn-ea"/>
              <a:cs typeface="+mn-ea"/>
              <a:sym typeface="+mn-lt"/>
            </a:endParaRPr>
          </a:p>
        </p:txBody>
      </p:sp>
      <p:sp>
        <p:nvSpPr>
          <p:cNvPr id="380" name="椭圆 44"/>
          <p:cNvSpPr>
            <a:spLocks noChangeArrowheads="1"/>
          </p:cNvSpPr>
          <p:nvPr/>
        </p:nvSpPr>
        <p:spPr bwMode="auto">
          <a:xfrm>
            <a:off x="3874025" y="1350403"/>
            <a:ext cx="1419132" cy="1411126"/>
          </a:xfrm>
          <a:prstGeom prst="ellipse">
            <a:avLst/>
          </a:prstGeom>
          <a:noFill/>
          <a:ln w="12700">
            <a:solidFill>
              <a:schemeClr val="bg1"/>
            </a:solidFill>
            <a:round/>
          </a:ln>
        </p:spPr>
        <p:txBody>
          <a:bodyPr lIns="68568" tIns="34285" rIns="68568" bIns="3428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1000">
              <a:solidFill>
                <a:srgbClr val="FFFFFF"/>
              </a:solidFill>
              <a:latin typeface="+mn-lt"/>
              <a:ea typeface="+mn-ea"/>
              <a:cs typeface="+mn-ea"/>
              <a:sym typeface="+mn-lt"/>
            </a:endParaRPr>
          </a:p>
        </p:txBody>
      </p:sp>
      <p:sp>
        <p:nvSpPr>
          <p:cNvPr id="381" name="椭圆 44"/>
          <p:cNvSpPr>
            <a:spLocks noChangeArrowheads="1"/>
          </p:cNvSpPr>
          <p:nvPr/>
        </p:nvSpPr>
        <p:spPr bwMode="auto">
          <a:xfrm>
            <a:off x="6320670" y="1350403"/>
            <a:ext cx="1419132" cy="1411126"/>
          </a:xfrm>
          <a:prstGeom prst="ellipse">
            <a:avLst/>
          </a:prstGeom>
          <a:noFill/>
          <a:ln w="12700">
            <a:solidFill>
              <a:schemeClr val="bg1"/>
            </a:solidFill>
            <a:round/>
          </a:ln>
        </p:spPr>
        <p:txBody>
          <a:bodyPr lIns="68568" tIns="34285" rIns="68568" bIns="3428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1000">
              <a:solidFill>
                <a:srgbClr val="FFFFFF"/>
              </a:solidFill>
              <a:latin typeface="+mn-lt"/>
              <a:ea typeface="+mn-ea"/>
              <a:cs typeface="+mn-ea"/>
              <a:sym typeface="+mn-lt"/>
            </a:endParaRPr>
          </a:p>
        </p:txBody>
      </p:sp>
      <p:grpSp>
        <p:nvGrpSpPr>
          <p:cNvPr id="382" name="组合 381"/>
          <p:cNvGrpSpPr/>
          <p:nvPr/>
        </p:nvGrpSpPr>
        <p:grpSpPr>
          <a:xfrm>
            <a:off x="3007833" y="2080744"/>
            <a:ext cx="704868" cy="133682"/>
            <a:chOff x="3665538" y="4375150"/>
            <a:chExt cx="736600" cy="139700"/>
          </a:xfrm>
          <a:solidFill>
            <a:schemeClr val="bg1"/>
          </a:solidFill>
        </p:grpSpPr>
        <p:sp>
          <p:nvSpPr>
            <p:cNvPr id="383"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384"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grpSp>
        <p:nvGrpSpPr>
          <p:cNvPr id="385" name="组合 384"/>
          <p:cNvGrpSpPr/>
          <p:nvPr/>
        </p:nvGrpSpPr>
        <p:grpSpPr>
          <a:xfrm>
            <a:off x="5530095" y="2032132"/>
            <a:ext cx="704868" cy="133682"/>
            <a:chOff x="3665538" y="4375150"/>
            <a:chExt cx="736600" cy="139700"/>
          </a:xfrm>
          <a:solidFill>
            <a:schemeClr val="bg1"/>
          </a:solidFill>
        </p:grpSpPr>
        <p:sp>
          <p:nvSpPr>
            <p:cNvPr id="386"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387"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388" name="Freeform 98"/>
          <p:cNvSpPr>
            <a:spLocks noEditPoints="1"/>
          </p:cNvSpPr>
          <p:nvPr/>
        </p:nvSpPr>
        <p:spPr bwMode="auto">
          <a:xfrm>
            <a:off x="1843105" y="1679324"/>
            <a:ext cx="577282" cy="824158"/>
          </a:xfrm>
          <a:custGeom>
            <a:avLst/>
            <a:gdLst>
              <a:gd name="T0" fmla="*/ 265 w 311"/>
              <a:gd name="T1" fmla="*/ 350 h 444"/>
              <a:gd name="T2" fmla="*/ 184 w 311"/>
              <a:gd name="T3" fmla="*/ 389 h 444"/>
              <a:gd name="T4" fmla="*/ 61 w 311"/>
              <a:gd name="T5" fmla="*/ 181 h 444"/>
              <a:gd name="T6" fmla="*/ 9 w 311"/>
              <a:gd name="T7" fmla="*/ 1 h 444"/>
              <a:gd name="T8" fmla="*/ 71 w 311"/>
              <a:gd name="T9" fmla="*/ 173 h 444"/>
              <a:gd name="T10" fmla="*/ 218 w 311"/>
              <a:gd name="T11" fmla="*/ 159 h 444"/>
              <a:gd name="T12" fmla="*/ 156 w 311"/>
              <a:gd name="T13" fmla="*/ 258 h 444"/>
              <a:gd name="T14" fmla="*/ 115 w 311"/>
              <a:gd name="T15" fmla="*/ 107 h 444"/>
              <a:gd name="T16" fmla="*/ 184 w 311"/>
              <a:gd name="T17" fmla="*/ 171 h 444"/>
              <a:gd name="T18" fmla="*/ 88 w 311"/>
              <a:gd name="T19" fmla="*/ 104 h 444"/>
              <a:gd name="T20" fmla="*/ 83 w 311"/>
              <a:gd name="T21" fmla="*/ 137 h 444"/>
              <a:gd name="T22" fmla="*/ 221 w 311"/>
              <a:gd name="T23" fmla="*/ 309 h 444"/>
              <a:gd name="T24" fmla="*/ 200 w 311"/>
              <a:gd name="T25" fmla="*/ 130 h 444"/>
              <a:gd name="T26" fmla="*/ 274 w 311"/>
              <a:gd name="T27" fmla="*/ 239 h 444"/>
              <a:gd name="T28" fmla="*/ 240 w 311"/>
              <a:gd name="T29" fmla="*/ 419 h 444"/>
              <a:gd name="T30" fmla="*/ 80 w 311"/>
              <a:gd name="T31" fmla="*/ 110 h 444"/>
              <a:gd name="T32" fmla="*/ 102 w 311"/>
              <a:gd name="T33" fmla="*/ 227 h 444"/>
              <a:gd name="T34" fmla="*/ 260 w 311"/>
              <a:gd name="T35" fmla="*/ 361 h 444"/>
              <a:gd name="T36" fmla="*/ 106 w 311"/>
              <a:gd name="T37" fmla="*/ 56 h 444"/>
              <a:gd name="T38" fmla="*/ 175 w 311"/>
              <a:gd name="T39" fmla="*/ 190 h 444"/>
              <a:gd name="T40" fmla="*/ 147 w 311"/>
              <a:gd name="T41" fmla="*/ 236 h 444"/>
              <a:gd name="T42" fmla="*/ 175 w 311"/>
              <a:gd name="T43" fmla="*/ 244 h 444"/>
              <a:gd name="T44" fmla="*/ 99 w 311"/>
              <a:gd name="T45" fmla="*/ 102 h 444"/>
              <a:gd name="T46" fmla="*/ 158 w 311"/>
              <a:gd name="T47" fmla="*/ 249 h 444"/>
              <a:gd name="T48" fmla="*/ 252 w 311"/>
              <a:gd name="T49" fmla="*/ 135 h 444"/>
              <a:gd name="T50" fmla="*/ 50 w 311"/>
              <a:gd name="T51" fmla="*/ 66 h 444"/>
              <a:gd name="T52" fmla="*/ 236 w 311"/>
              <a:gd name="T53" fmla="*/ 359 h 444"/>
              <a:gd name="T54" fmla="*/ 229 w 311"/>
              <a:gd name="T55" fmla="*/ 272 h 444"/>
              <a:gd name="T56" fmla="*/ 142 w 311"/>
              <a:gd name="T57" fmla="*/ 115 h 444"/>
              <a:gd name="T58" fmla="*/ 106 w 311"/>
              <a:gd name="T59" fmla="*/ 37 h 444"/>
              <a:gd name="T60" fmla="*/ 230 w 311"/>
              <a:gd name="T61" fmla="*/ 145 h 444"/>
              <a:gd name="T62" fmla="*/ 106 w 311"/>
              <a:gd name="T63" fmla="*/ 203 h 444"/>
              <a:gd name="T64" fmla="*/ 172 w 311"/>
              <a:gd name="T65" fmla="*/ 209 h 444"/>
              <a:gd name="T66" fmla="*/ 246 w 311"/>
              <a:gd name="T67" fmla="*/ 375 h 444"/>
              <a:gd name="T68" fmla="*/ 216 w 311"/>
              <a:gd name="T69" fmla="*/ 141 h 444"/>
              <a:gd name="T70" fmla="*/ 285 w 311"/>
              <a:gd name="T71" fmla="*/ 365 h 444"/>
              <a:gd name="T72" fmla="*/ 88 w 311"/>
              <a:gd name="T73" fmla="*/ 53 h 444"/>
              <a:gd name="T74" fmla="*/ 287 w 311"/>
              <a:gd name="T75" fmla="*/ 255 h 444"/>
              <a:gd name="T76" fmla="*/ 279 w 311"/>
              <a:gd name="T77" fmla="*/ 377 h 444"/>
              <a:gd name="T78" fmla="*/ 166 w 311"/>
              <a:gd name="T79" fmla="*/ 123 h 444"/>
              <a:gd name="T80" fmla="*/ 167 w 311"/>
              <a:gd name="T81" fmla="*/ 230 h 444"/>
              <a:gd name="T82" fmla="*/ 96 w 311"/>
              <a:gd name="T83" fmla="*/ 41 h 444"/>
              <a:gd name="T84" fmla="*/ 118 w 311"/>
              <a:gd name="T85" fmla="*/ 116 h 444"/>
              <a:gd name="T86" fmla="*/ 82 w 311"/>
              <a:gd name="T87" fmla="*/ 34 h 444"/>
              <a:gd name="T88" fmla="*/ 20 w 311"/>
              <a:gd name="T89" fmla="*/ 17 h 444"/>
              <a:gd name="T90" fmla="*/ 180 w 311"/>
              <a:gd name="T91" fmla="*/ 194 h 444"/>
              <a:gd name="T92" fmla="*/ 180 w 311"/>
              <a:gd name="T93" fmla="*/ 238 h 444"/>
              <a:gd name="T94" fmla="*/ 259 w 311"/>
              <a:gd name="T95" fmla="*/ 272 h 444"/>
              <a:gd name="T96" fmla="*/ 147 w 311"/>
              <a:gd name="T97" fmla="*/ 224 h 444"/>
              <a:gd name="T98" fmla="*/ 65 w 311"/>
              <a:gd name="T99" fmla="*/ 42 h 444"/>
              <a:gd name="T100" fmla="*/ 53 w 311"/>
              <a:gd name="T101" fmla="*/ 83 h 444"/>
              <a:gd name="T102" fmla="*/ 230 w 311"/>
              <a:gd name="T103" fmla="*/ 343 h 444"/>
              <a:gd name="T104" fmla="*/ 274 w 311"/>
              <a:gd name="T105" fmla="*/ 156 h 444"/>
              <a:gd name="T106" fmla="*/ 169 w 311"/>
              <a:gd name="T107" fmla="*/ 110 h 444"/>
              <a:gd name="T108" fmla="*/ 39 w 311"/>
              <a:gd name="T109" fmla="*/ 83 h 444"/>
              <a:gd name="T110" fmla="*/ 69 w 311"/>
              <a:gd name="T111" fmla="*/ 69 h 444"/>
              <a:gd name="T112" fmla="*/ 134 w 311"/>
              <a:gd name="T113" fmla="*/ 110 h 444"/>
              <a:gd name="T114" fmla="*/ 65 w 311"/>
              <a:gd name="T115" fmla="*/ 96 h 444"/>
              <a:gd name="T116" fmla="*/ 80 w 311"/>
              <a:gd name="T117" fmla="*/ 170 h 444"/>
              <a:gd name="T118" fmla="*/ 191 w 311"/>
              <a:gd name="T119" fmla="*/ 200 h 444"/>
              <a:gd name="T120" fmla="*/ 225 w 311"/>
              <a:gd name="T121" fmla="*/ 342 h 444"/>
              <a:gd name="T122" fmla="*/ 101 w 311"/>
              <a:gd name="T123" fmla="*/ 118 h 444"/>
              <a:gd name="T124" fmla="*/ 194 w 311"/>
              <a:gd name="T125"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444">
                <a:moveTo>
                  <a:pt x="69" y="63"/>
                </a:moveTo>
                <a:lnTo>
                  <a:pt x="69" y="63"/>
                </a:lnTo>
                <a:lnTo>
                  <a:pt x="88" y="83"/>
                </a:lnTo>
                <a:lnTo>
                  <a:pt x="102" y="96"/>
                </a:lnTo>
                <a:lnTo>
                  <a:pt x="112" y="102"/>
                </a:lnTo>
                <a:lnTo>
                  <a:pt x="112" y="102"/>
                </a:lnTo>
                <a:lnTo>
                  <a:pt x="113" y="102"/>
                </a:lnTo>
                <a:lnTo>
                  <a:pt x="113" y="102"/>
                </a:lnTo>
                <a:lnTo>
                  <a:pt x="124" y="99"/>
                </a:lnTo>
                <a:lnTo>
                  <a:pt x="137" y="97"/>
                </a:lnTo>
                <a:lnTo>
                  <a:pt x="137" y="97"/>
                </a:lnTo>
                <a:lnTo>
                  <a:pt x="150" y="97"/>
                </a:lnTo>
                <a:lnTo>
                  <a:pt x="150" y="97"/>
                </a:lnTo>
                <a:lnTo>
                  <a:pt x="161" y="99"/>
                </a:lnTo>
                <a:lnTo>
                  <a:pt x="172" y="102"/>
                </a:lnTo>
                <a:lnTo>
                  <a:pt x="172" y="102"/>
                </a:lnTo>
                <a:lnTo>
                  <a:pt x="184" y="107"/>
                </a:lnTo>
                <a:lnTo>
                  <a:pt x="194" y="116"/>
                </a:lnTo>
                <a:lnTo>
                  <a:pt x="194" y="116"/>
                </a:lnTo>
                <a:lnTo>
                  <a:pt x="205" y="129"/>
                </a:lnTo>
                <a:lnTo>
                  <a:pt x="205" y="129"/>
                </a:lnTo>
                <a:lnTo>
                  <a:pt x="205" y="129"/>
                </a:lnTo>
                <a:lnTo>
                  <a:pt x="205" y="129"/>
                </a:lnTo>
                <a:lnTo>
                  <a:pt x="207" y="129"/>
                </a:lnTo>
                <a:lnTo>
                  <a:pt x="207" y="129"/>
                </a:lnTo>
                <a:lnTo>
                  <a:pt x="219" y="127"/>
                </a:lnTo>
                <a:lnTo>
                  <a:pt x="232" y="127"/>
                </a:lnTo>
                <a:lnTo>
                  <a:pt x="232" y="127"/>
                </a:lnTo>
                <a:lnTo>
                  <a:pt x="248" y="129"/>
                </a:lnTo>
                <a:lnTo>
                  <a:pt x="248" y="129"/>
                </a:lnTo>
                <a:lnTo>
                  <a:pt x="262" y="134"/>
                </a:lnTo>
                <a:lnTo>
                  <a:pt x="268" y="137"/>
                </a:lnTo>
                <a:lnTo>
                  <a:pt x="274" y="140"/>
                </a:lnTo>
                <a:lnTo>
                  <a:pt x="274" y="140"/>
                </a:lnTo>
                <a:lnTo>
                  <a:pt x="285" y="149"/>
                </a:lnTo>
                <a:lnTo>
                  <a:pt x="292" y="154"/>
                </a:lnTo>
                <a:lnTo>
                  <a:pt x="295" y="159"/>
                </a:lnTo>
                <a:lnTo>
                  <a:pt x="295" y="159"/>
                </a:lnTo>
                <a:lnTo>
                  <a:pt x="303" y="173"/>
                </a:lnTo>
                <a:lnTo>
                  <a:pt x="309" y="187"/>
                </a:lnTo>
                <a:lnTo>
                  <a:pt x="309" y="187"/>
                </a:lnTo>
                <a:lnTo>
                  <a:pt x="311" y="197"/>
                </a:lnTo>
                <a:lnTo>
                  <a:pt x="311" y="206"/>
                </a:lnTo>
                <a:lnTo>
                  <a:pt x="311" y="206"/>
                </a:lnTo>
                <a:lnTo>
                  <a:pt x="311" y="220"/>
                </a:lnTo>
                <a:lnTo>
                  <a:pt x="307" y="236"/>
                </a:lnTo>
                <a:lnTo>
                  <a:pt x="307" y="236"/>
                </a:lnTo>
                <a:lnTo>
                  <a:pt x="304" y="247"/>
                </a:lnTo>
                <a:lnTo>
                  <a:pt x="298" y="258"/>
                </a:lnTo>
                <a:lnTo>
                  <a:pt x="298" y="258"/>
                </a:lnTo>
                <a:lnTo>
                  <a:pt x="298" y="260"/>
                </a:lnTo>
                <a:lnTo>
                  <a:pt x="298" y="260"/>
                </a:lnTo>
                <a:lnTo>
                  <a:pt x="285" y="272"/>
                </a:lnTo>
                <a:lnTo>
                  <a:pt x="279" y="279"/>
                </a:lnTo>
                <a:lnTo>
                  <a:pt x="271" y="283"/>
                </a:lnTo>
                <a:lnTo>
                  <a:pt x="271" y="283"/>
                </a:lnTo>
                <a:lnTo>
                  <a:pt x="263" y="288"/>
                </a:lnTo>
                <a:lnTo>
                  <a:pt x="255" y="290"/>
                </a:lnTo>
                <a:lnTo>
                  <a:pt x="255" y="290"/>
                </a:lnTo>
                <a:lnTo>
                  <a:pt x="252" y="290"/>
                </a:lnTo>
                <a:lnTo>
                  <a:pt x="252" y="290"/>
                </a:lnTo>
                <a:lnTo>
                  <a:pt x="252" y="291"/>
                </a:lnTo>
                <a:lnTo>
                  <a:pt x="252" y="291"/>
                </a:lnTo>
                <a:lnTo>
                  <a:pt x="252" y="293"/>
                </a:lnTo>
                <a:lnTo>
                  <a:pt x="252" y="293"/>
                </a:lnTo>
                <a:lnTo>
                  <a:pt x="252" y="312"/>
                </a:lnTo>
                <a:lnTo>
                  <a:pt x="252" y="312"/>
                </a:lnTo>
                <a:lnTo>
                  <a:pt x="252" y="321"/>
                </a:lnTo>
                <a:lnTo>
                  <a:pt x="252" y="321"/>
                </a:lnTo>
                <a:lnTo>
                  <a:pt x="252" y="329"/>
                </a:lnTo>
                <a:lnTo>
                  <a:pt x="252" y="329"/>
                </a:lnTo>
                <a:lnTo>
                  <a:pt x="254" y="347"/>
                </a:lnTo>
                <a:lnTo>
                  <a:pt x="254" y="347"/>
                </a:lnTo>
                <a:lnTo>
                  <a:pt x="254" y="348"/>
                </a:lnTo>
                <a:lnTo>
                  <a:pt x="254" y="348"/>
                </a:lnTo>
                <a:lnTo>
                  <a:pt x="257" y="348"/>
                </a:lnTo>
                <a:lnTo>
                  <a:pt x="257" y="348"/>
                </a:lnTo>
                <a:lnTo>
                  <a:pt x="259" y="347"/>
                </a:lnTo>
                <a:lnTo>
                  <a:pt x="260" y="347"/>
                </a:lnTo>
                <a:lnTo>
                  <a:pt x="260" y="347"/>
                </a:lnTo>
                <a:lnTo>
                  <a:pt x="262" y="347"/>
                </a:lnTo>
                <a:lnTo>
                  <a:pt x="263" y="350"/>
                </a:lnTo>
                <a:lnTo>
                  <a:pt x="263" y="350"/>
                </a:lnTo>
                <a:lnTo>
                  <a:pt x="265" y="350"/>
                </a:lnTo>
                <a:lnTo>
                  <a:pt x="265" y="350"/>
                </a:lnTo>
                <a:lnTo>
                  <a:pt x="287" y="350"/>
                </a:lnTo>
                <a:lnTo>
                  <a:pt x="287" y="350"/>
                </a:lnTo>
                <a:lnTo>
                  <a:pt x="292" y="350"/>
                </a:lnTo>
                <a:lnTo>
                  <a:pt x="292" y="350"/>
                </a:lnTo>
                <a:lnTo>
                  <a:pt x="295" y="351"/>
                </a:lnTo>
                <a:lnTo>
                  <a:pt x="295" y="351"/>
                </a:lnTo>
                <a:lnTo>
                  <a:pt x="296" y="353"/>
                </a:lnTo>
                <a:lnTo>
                  <a:pt x="296" y="353"/>
                </a:lnTo>
                <a:lnTo>
                  <a:pt x="296" y="353"/>
                </a:lnTo>
                <a:lnTo>
                  <a:pt x="296" y="353"/>
                </a:lnTo>
                <a:lnTo>
                  <a:pt x="298" y="351"/>
                </a:lnTo>
                <a:lnTo>
                  <a:pt x="300" y="353"/>
                </a:lnTo>
                <a:lnTo>
                  <a:pt x="300" y="353"/>
                </a:lnTo>
                <a:lnTo>
                  <a:pt x="300" y="358"/>
                </a:lnTo>
                <a:lnTo>
                  <a:pt x="300" y="358"/>
                </a:lnTo>
                <a:lnTo>
                  <a:pt x="303" y="375"/>
                </a:lnTo>
                <a:lnTo>
                  <a:pt x="303" y="375"/>
                </a:lnTo>
                <a:lnTo>
                  <a:pt x="303" y="378"/>
                </a:lnTo>
                <a:lnTo>
                  <a:pt x="303" y="378"/>
                </a:lnTo>
                <a:lnTo>
                  <a:pt x="303" y="380"/>
                </a:lnTo>
                <a:lnTo>
                  <a:pt x="303" y="380"/>
                </a:lnTo>
                <a:lnTo>
                  <a:pt x="301" y="381"/>
                </a:lnTo>
                <a:lnTo>
                  <a:pt x="301" y="381"/>
                </a:lnTo>
                <a:lnTo>
                  <a:pt x="300" y="383"/>
                </a:lnTo>
                <a:lnTo>
                  <a:pt x="298" y="383"/>
                </a:lnTo>
                <a:lnTo>
                  <a:pt x="298" y="383"/>
                </a:lnTo>
                <a:lnTo>
                  <a:pt x="298" y="384"/>
                </a:lnTo>
                <a:lnTo>
                  <a:pt x="298" y="384"/>
                </a:lnTo>
                <a:lnTo>
                  <a:pt x="296" y="386"/>
                </a:lnTo>
                <a:lnTo>
                  <a:pt x="296" y="386"/>
                </a:lnTo>
                <a:lnTo>
                  <a:pt x="295" y="384"/>
                </a:lnTo>
                <a:lnTo>
                  <a:pt x="295" y="384"/>
                </a:lnTo>
                <a:lnTo>
                  <a:pt x="295" y="384"/>
                </a:lnTo>
                <a:lnTo>
                  <a:pt x="295" y="384"/>
                </a:lnTo>
                <a:lnTo>
                  <a:pt x="282" y="384"/>
                </a:lnTo>
                <a:lnTo>
                  <a:pt x="270" y="386"/>
                </a:lnTo>
                <a:lnTo>
                  <a:pt x="270" y="386"/>
                </a:lnTo>
                <a:lnTo>
                  <a:pt x="262" y="386"/>
                </a:lnTo>
                <a:lnTo>
                  <a:pt x="262" y="386"/>
                </a:lnTo>
                <a:lnTo>
                  <a:pt x="257" y="386"/>
                </a:lnTo>
                <a:lnTo>
                  <a:pt x="257" y="386"/>
                </a:lnTo>
                <a:lnTo>
                  <a:pt x="255" y="386"/>
                </a:lnTo>
                <a:lnTo>
                  <a:pt x="255" y="386"/>
                </a:lnTo>
                <a:lnTo>
                  <a:pt x="255" y="394"/>
                </a:lnTo>
                <a:lnTo>
                  <a:pt x="255" y="394"/>
                </a:lnTo>
                <a:lnTo>
                  <a:pt x="259" y="411"/>
                </a:lnTo>
                <a:lnTo>
                  <a:pt x="259" y="411"/>
                </a:lnTo>
                <a:lnTo>
                  <a:pt x="260" y="427"/>
                </a:lnTo>
                <a:lnTo>
                  <a:pt x="260" y="427"/>
                </a:lnTo>
                <a:lnTo>
                  <a:pt x="260" y="438"/>
                </a:lnTo>
                <a:lnTo>
                  <a:pt x="260" y="438"/>
                </a:lnTo>
                <a:lnTo>
                  <a:pt x="259" y="440"/>
                </a:lnTo>
                <a:lnTo>
                  <a:pt x="257" y="443"/>
                </a:lnTo>
                <a:lnTo>
                  <a:pt x="257" y="443"/>
                </a:lnTo>
                <a:lnTo>
                  <a:pt x="251" y="443"/>
                </a:lnTo>
                <a:lnTo>
                  <a:pt x="251" y="443"/>
                </a:lnTo>
                <a:lnTo>
                  <a:pt x="249" y="443"/>
                </a:lnTo>
                <a:lnTo>
                  <a:pt x="249" y="443"/>
                </a:lnTo>
                <a:lnTo>
                  <a:pt x="227" y="444"/>
                </a:lnTo>
                <a:lnTo>
                  <a:pt x="227" y="444"/>
                </a:lnTo>
                <a:lnTo>
                  <a:pt x="222" y="443"/>
                </a:lnTo>
                <a:lnTo>
                  <a:pt x="222" y="443"/>
                </a:lnTo>
                <a:lnTo>
                  <a:pt x="219" y="443"/>
                </a:lnTo>
                <a:lnTo>
                  <a:pt x="219" y="443"/>
                </a:lnTo>
                <a:lnTo>
                  <a:pt x="218" y="440"/>
                </a:lnTo>
                <a:lnTo>
                  <a:pt x="218" y="440"/>
                </a:lnTo>
                <a:lnTo>
                  <a:pt x="218" y="436"/>
                </a:lnTo>
                <a:lnTo>
                  <a:pt x="218" y="436"/>
                </a:lnTo>
                <a:lnTo>
                  <a:pt x="218" y="425"/>
                </a:lnTo>
                <a:lnTo>
                  <a:pt x="218" y="425"/>
                </a:lnTo>
                <a:lnTo>
                  <a:pt x="214" y="410"/>
                </a:lnTo>
                <a:lnTo>
                  <a:pt x="214" y="410"/>
                </a:lnTo>
                <a:lnTo>
                  <a:pt x="213" y="391"/>
                </a:lnTo>
                <a:lnTo>
                  <a:pt x="213" y="391"/>
                </a:lnTo>
                <a:lnTo>
                  <a:pt x="213" y="389"/>
                </a:lnTo>
                <a:lnTo>
                  <a:pt x="213" y="389"/>
                </a:lnTo>
                <a:lnTo>
                  <a:pt x="211" y="389"/>
                </a:lnTo>
                <a:lnTo>
                  <a:pt x="211" y="389"/>
                </a:lnTo>
                <a:lnTo>
                  <a:pt x="197" y="389"/>
                </a:lnTo>
                <a:lnTo>
                  <a:pt x="197" y="389"/>
                </a:lnTo>
                <a:lnTo>
                  <a:pt x="188" y="389"/>
                </a:lnTo>
                <a:lnTo>
                  <a:pt x="188" y="389"/>
                </a:lnTo>
                <a:lnTo>
                  <a:pt x="184" y="389"/>
                </a:lnTo>
                <a:lnTo>
                  <a:pt x="184" y="389"/>
                </a:lnTo>
                <a:lnTo>
                  <a:pt x="180" y="391"/>
                </a:lnTo>
                <a:lnTo>
                  <a:pt x="180" y="391"/>
                </a:lnTo>
                <a:lnTo>
                  <a:pt x="177" y="391"/>
                </a:lnTo>
                <a:lnTo>
                  <a:pt x="175" y="389"/>
                </a:lnTo>
                <a:lnTo>
                  <a:pt x="175" y="389"/>
                </a:lnTo>
                <a:lnTo>
                  <a:pt x="175" y="389"/>
                </a:lnTo>
                <a:lnTo>
                  <a:pt x="175" y="389"/>
                </a:lnTo>
                <a:lnTo>
                  <a:pt x="173" y="388"/>
                </a:lnTo>
                <a:lnTo>
                  <a:pt x="173" y="388"/>
                </a:lnTo>
                <a:lnTo>
                  <a:pt x="172" y="388"/>
                </a:lnTo>
                <a:lnTo>
                  <a:pt x="172" y="388"/>
                </a:lnTo>
                <a:lnTo>
                  <a:pt x="170" y="386"/>
                </a:lnTo>
                <a:lnTo>
                  <a:pt x="169" y="384"/>
                </a:lnTo>
                <a:lnTo>
                  <a:pt x="169" y="384"/>
                </a:lnTo>
                <a:lnTo>
                  <a:pt x="169" y="378"/>
                </a:lnTo>
                <a:lnTo>
                  <a:pt x="169" y="378"/>
                </a:lnTo>
                <a:lnTo>
                  <a:pt x="169" y="370"/>
                </a:lnTo>
                <a:lnTo>
                  <a:pt x="167" y="364"/>
                </a:lnTo>
                <a:lnTo>
                  <a:pt x="167" y="364"/>
                </a:lnTo>
                <a:lnTo>
                  <a:pt x="166" y="361"/>
                </a:lnTo>
                <a:lnTo>
                  <a:pt x="166" y="361"/>
                </a:lnTo>
                <a:lnTo>
                  <a:pt x="166" y="359"/>
                </a:lnTo>
                <a:lnTo>
                  <a:pt x="166" y="359"/>
                </a:lnTo>
                <a:lnTo>
                  <a:pt x="167" y="358"/>
                </a:lnTo>
                <a:lnTo>
                  <a:pt x="167" y="358"/>
                </a:lnTo>
                <a:lnTo>
                  <a:pt x="169" y="358"/>
                </a:lnTo>
                <a:lnTo>
                  <a:pt x="169" y="358"/>
                </a:lnTo>
                <a:lnTo>
                  <a:pt x="170" y="358"/>
                </a:lnTo>
                <a:lnTo>
                  <a:pt x="170" y="358"/>
                </a:lnTo>
                <a:lnTo>
                  <a:pt x="172" y="356"/>
                </a:lnTo>
                <a:lnTo>
                  <a:pt x="172" y="356"/>
                </a:lnTo>
                <a:lnTo>
                  <a:pt x="175" y="356"/>
                </a:lnTo>
                <a:lnTo>
                  <a:pt x="175" y="356"/>
                </a:lnTo>
                <a:lnTo>
                  <a:pt x="192" y="356"/>
                </a:lnTo>
                <a:lnTo>
                  <a:pt x="192" y="356"/>
                </a:lnTo>
                <a:lnTo>
                  <a:pt x="211" y="356"/>
                </a:lnTo>
                <a:lnTo>
                  <a:pt x="211" y="356"/>
                </a:lnTo>
                <a:lnTo>
                  <a:pt x="213" y="356"/>
                </a:lnTo>
                <a:lnTo>
                  <a:pt x="213" y="356"/>
                </a:lnTo>
                <a:lnTo>
                  <a:pt x="213" y="328"/>
                </a:lnTo>
                <a:lnTo>
                  <a:pt x="211" y="294"/>
                </a:lnTo>
                <a:lnTo>
                  <a:pt x="211" y="294"/>
                </a:lnTo>
                <a:lnTo>
                  <a:pt x="211" y="294"/>
                </a:lnTo>
                <a:lnTo>
                  <a:pt x="211" y="294"/>
                </a:lnTo>
                <a:lnTo>
                  <a:pt x="200" y="291"/>
                </a:lnTo>
                <a:lnTo>
                  <a:pt x="200" y="291"/>
                </a:lnTo>
                <a:lnTo>
                  <a:pt x="180" y="283"/>
                </a:lnTo>
                <a:lnTo>
                  <a:pt x="180" y="283"/>
                </a:lnTo>
                <a:lnTo>
                  <a:pt x="172" y="279"/>
                </a:lnTo>
                <a:lnTo>
                  <a:pt x="164" y="271"/>
                </a:lnTo>
                <a:lnTo>
                  <a:pt x="164" y="271"/>
                </a:lnTo>
                <a:lnTo>
                  <a:pt x="158" y="265"/>
                </a:lnTo>
                <a:lnTo>
                  <a:pt x="158" y="265"/>
                </a:lnTo>
                <a:lnTo>
                  <a:pt x="153" y="258"/>
                </a:lnTo>
                <a:lnTo>
                  <a:pt x="148" y="250"/>
                </a:lnTo>
                <a:lnTo>
                  <a:pt x="148" y="250"/>
                </a:lnTo>
                <a:lnTo>
                  <a:pt x="148" y="250"/>
                </a:lnTo>
                <a:lnTo>
                  <a:pt x="148" y="250"/>
                </a:lnTo>
                <a:lnTo>
                  <a:pt x="147" y="250"/>
                </a:lnTo>
                <a:lnTo>
                  <a:pt x="147" y="250"/>
                </a:lnTo>
                <a:lnTo>
                  <a:pt x="134" y="250"/>
                </a:lnTo>
                <a:lnTo>
                  <a:pt x="121" y="247"/>
                </a:lnTo>
                <a:lnTo>
                  <a:pt x="121" y="247"/>
                </a:lnTo>
                <a:lnTo>
                  <a:pt x="112" y="246"/>
                </a:lnTo>
                <a:lnTo>
                  <a:pt x="102" y="241"/>
                </a:lnTo>
                <a:lnTo>
                  <a:pt x="102" y="241"/>
                </a:lnTo>
                <a:lnTo>
                  <a:pt x="96" y="238"/>
                </a:lnTo>
                <a:lnTo>
                  <a:pt x="90" y="231"/>
                </a:lnTo>
                <a:lnTo>
                  <a:pt x="90" y="231"/>
                </a:lnTo>
                <a:lnTo>
                  <a:pt x="90" y="231"/>
                </a:lnTo>
                <a:lnTo>
                  <a:pt x="90" y="231"/>
                </a:lnTo>
                <a:lnTo>
                  <a:pt x="87" y="230"/>
                </a:lnTo>
                <a:lnTo>
                  <a:pt x="87" y="230"/>
                </a:lnTo>
                <a:lnTo>
                  <a:pt x="80" y="225"/>
                </a:lnTo>
                <a:lnTo>
                  <a:pt x="80" y="225"/>
                </a:lnTo>
                <a:lnTo>
                  <a:pt x="74" y="217"/>
                </a:lnTo>
                <a:lnTo>
                  <a:pt x="74" y="217"/>
                </a:lnTo>
                <a:lnTo>
                  <a:pt x="69" y="211"/>
                </a:lnTo>
                <a:lnTo>
                  <a:pt x="65" y="203"/>
                </a:lnTo>
                <a:lnTo>
                  <a:pt x="65" y="203"/>
                </a:lnTo>
                <a:lnTo>
                  <a:pt x="61" y="192"/>
                </a:lnTo>
                <a:lnTo>
                  <a:pt x="61" y="181"/>
                </a:lnTo>
                <a:lnTo>
                  <a:pt x="61" y="181"/>
                </a:lnTo>
                <a:lnTo>
                  <a:pt x="63" y="164"/>
                </a:lnTo>
                <a:lnTo>
                  <a:pt x="63" y="164"/>
                </a:lnTo>
                <a:lnTo>
                  <a:pt x="66" y="148"/>
                </a:lnTo>
                <a:lnTo>
                  <a:pt x="69" y="141"/>
                </a:lnTo>
                <a:lnTo>
                  <a:pt x="74" y="135"/>
                </a:lnTo>
                <a:lnTo>
                  <a:pt x="74" y="135"/>
                </a:lnTo>
                <a:lnTo>
                  <a:pt x="74" y="134"/>
                </a:lnTo>
                <a:lnTo>
                  <a:pt x="74" y="134"/>
                </a:lnTo>
                <a:lnTo>
                  <a:pt x="80" y="124"/>
                </a:lnTo>
                <a:lnTo>
                  <a:pt x="80" y="124"/>
                </a:lnTo>
                <a:lnTo>
                  <a:pt x="79" y="121"/>
                </a:lnTo>
                <a:lnTo>
                  <a:pt x="79" y="121"/>
                </a:lnTo>
                <a:lnTo>
                  <a:pt x="74" y="115"/>
                </a:lnTo>
                <a:lnTo>
                  <a:pt x="74" y="115"/>
                </a:lnTo>
                <a:lnTo>
                  <a:pt x="61" y="102"/>
                </a:lnTo>
                <a:lnTo>
                  <a:pt x="61" y="102"/>
                </a:lnTo>
                <a:lnTo>
                  <a:pt x="57" y="96"/>
                </a:lnTo>
                <a:lnTo>
                  <a:pt x="57" y="96"/>
                </a:lnTo>
                <a:lnTo>
                  <a:pt x="50" y="88"/>
                </a:lnTo>
                <a:lnTo>
                  <a:pt x="50" y="88"/>
                </a:lnTo>
                <a:lnTo>
                  <a:pt x="46" y="85"/>
                </a:lnTo>
                <a:lnTo>
                  <a:pt x="46" y="85"/>
                </a:lnTo>
                <a:lnTo>
                  <a:pt x="44" y="86"/>
                </a:lnTo>
                <a:lnTo>
                  <a:pt x="44" y="86"/>
                </a:lnTo>
                <a:lnTo>
                  <a:pt x="47" y="96"/>
                </a:lnTo>
                <a:lnTo>
                  <a:pt x="47" y="96"/>
                </a:lnTo>
                <a:lnTo>
                  <a:pt x="47" y="99"/>
                </a:lnTo>
                <a:lnTo>
                  <a:pt x="47" y="99"/>
                </a:lnTo>
                <a:lnTo>
                  <a:pt x="47" y="105"/>
                </a:lnTo>
                <a:lnTo>
                  <a:pt x="50" y="112"/>
                </a:lnTo>
                <a:lnTo>
                  <a:pt x="50" y="112"/>
                </a:lnTo>
                <a:lnTo>
                  <a:pt x="50" y="118"/>
                </a:lnTo>
                <a:lnTo>
                  <a:pt x="50" y="118"/>
                </a:lnTo>
                <a:lnTo>
                  <a:pt x="50" y="121"/>
                </a:lnTo>
                <a:lnTo>
                  <a:pt x="50" y="121"/>
                </a:lnTo>
                <a:lnTo>
                  <a:pt x="50" y="123"/>
                </a:lnTo>
                <a:lnTo>
                  <a:pt x="49" y="124"/>
                </a:lnTo>
                <a:lnTo>
                  <a:pt x="49" y="124"/>
                </a:lnTo>
                <a:lnTo>
                  <a:pt x="49" y="124"/>
                </a:lnTo>
                <a:lnTo>
                  <a:pt x="49" y="124"/>
                </a:lnTo>
                <a:lnTo>
                  <a:pt x="47" y="126"/>
                </a:lnTo>
                <a:lnTo>
                  <a:pt x="46" y="124"/>
                </a:lnTo>
                <a:lnTo>
                  <a:pt x="46" y="124"/>
                </a:lnTo>
                <a:lnTo>
                  <a:pt x="46" y="124"/>
                </a:lnTo>
                <a:lnTo>
                  <a:pt x="46" y="124"/>
                </a:lnTo>
                <a:lnTo>
                  <a:pt x="39" y="126"/>
                </a:lnTo>
                <a:lnTo>
                  <a:pt x="39" y="126"/>
                </a:lnTo>
                <a:lnTo>
                  <a:pt x="31" y="127"/>
                </a:lnTo>
                <a:lnTo>
                  <a:pt x="31" y="127"/>
                </a:lnTo>
                <a:lnTo>
                  <a:pt x="27" y="127"/>
                </a:lnTo>
                <a:lnTo>
                  <a:pt x="20" y="127"/>
                </a:lnTo>
                <a:lnTo>
                  <a:pt x="20" y="127"/>
                </a:lnTo>
                <a:lnTo>
                  <a:pt x="19" y="127"/>
                </a:lnTo>
                <a:lnTo>
                  <a:pt x="19" y="127"/>
                </a:lnTo>
                <a:lnTo>
                  <a:pt x="16" y="126"/>
                </a:lnTo>
                <a:lnTo>
                  <a:pt x="16" y="123"/>
                </a:lnTo>
                <a:lnTo>
                  <a:pt x="16" y="123"/>
                </a:lnTo>
                <a:lnTo>
                  <a:pt x="14" y="102"/>
                </a:lnTo>
                <a:lnTo>
                  <a:pt x="14" y="102"/>
                </a:lnTo>
                <a:lnTo>
                  <a:pt x="12" y="83"/>
                </a:lnTo>
                <a:lnTo>
                  <a:pt x="12" y="83"/>
                </a:lnTo>
                <a:lnTo>
                  <a:pt x="11" y="75"/>
                </a:lnTo>
                <a:lnTo>
                  <a:pt x="11" y="75"/>
                </a:lnTo>
                <a:lnTo>
                  <a:pt x="6" y="53"/>
                </a:lnTo>
                <a:lnTo>
                  <a:pt x="6" y="53"/>
                </a:lnTo>
                <a:lnTo>
                  <a:pt x="5" y="39"/>
                </a:lnTo>
                <a:lnTo>
                  <a:pt x="5" y="39"/>
                </a:lnTo>
                <a:lnTo>
                  <a:pt x="3" y="31"/>
                </a:lnTo>
                <a:lnTo>
                  <a:pt x="3" y="31"/>
                </a:lnTo>
                <a:lnTo>
                  <a:pt x="1" y="22"/>
                </a:lnTo>
                <a:lnTo>
                  <a:pt x="1" y="22"/>
                </a:lnTo>
                <a:lnTo>
                  <a:pt x="0" y="12"/>
                </a:lnTo>
                <a:lnTo>
                  <a:pt x="0" y="3"/>
                </a:lnTo>
                <a:lnTo>
                  <a:pt x="0" y="3"/>
                </a:lnTo>
                <a:lnTo>
                  <a:pt x="0" y="1"/>
                </a:lnTo>
                <a:lnTo>
                  <a:pt x="0" y="1"/>
                </a:lnTo>
                <a:lnTo>
                  <a:pt x="1" y="0"/>
                </a:lnTo>
                <a:lnTo>
                  <a:pt x="3" y="0"/>
                </a:lnTo>
                <a:lnTo>
                  <a:pt x="3" y="0"/>
                </a:lnTo>
                <a:lnTo>
                  <a:pt x="6" y="1"/>
                </a:lnTo>
                <a:lnTo>
                  <a:pt x="6" y="1"/>
                </a:lnTo>
                <a:lnTo>
                  <a:pt x="8" y="0"/>
                </a:lnTo>
                <a:lnTo>
                  <a:pt x="8" y="0"/>
                </a:lnTo>
                <a:lnTo>
                  <a:pt x="9" y="1"/>
                </a:lnTo>
                <a:lnTo>
                  <a:pt x="9" y="1"/>
                </a:lnTo>
                <a:lnTo>
                  <a:pt x="11" y="3"/>
                </a:lnTo>
                <a:lnTo>
                  <a:pt x="11" y="3"/>
                </a:lnTo>
                <a:lnTo>
                  <a:pt x="24" y="7"/>
                </a:lnTo>
                <a:lnTo>
                  <a:pt x="24" y="7"/>
                </a:lnTo>
                <a:lnTo>
                  <a:pt x="33" y="9"/>
                </a:lnTo>
                <a:lnTo>
                  <a:pt x="33" y="9"/>
                </a:lnTo>
                <a:lnTo>
                  <a:pt x="38" y="11"/>
                </a:lnTo>
                <a:lnTo>
                  <a:pt x="38" y="11"/>
                </a:lnTo>
                <a:lnTo>
                  <a:pt x="41" y="12"/>
                </a:lnTo>
                <a:lnTo>
                  <a:pt x="41" y="12"/>
                </a:lnTo>
                <a:lnTo>
                  <a:pt x="42" y="14"/>
                </a:lnTo>
                <a:lnTo>
                  <a:pt x="42" y="14"/>
                </a:lnTo>
                <a:lnTo>
                  <a:pt x="57" y="18"/>
                </a:lnTo>
                <a:lnTo>
                  <a:pt x="57" y="18"/>
                </a:lnTo>
                <a:lnTo>
                  <a:pt x="63" y="20"/>
                </a:lnTo>
                <a:lnTo>
                  <a:pt x="63" y="20"/>
                </a:lnTo>
                <a:lnTo>
                  <a:pt x="82" y="23"/>
                </a:lnTo>
                <a:lnTo>
                  <a:pt x="82" y="23"/>
                </a:lnTo>
                <a:lnTo>
                  <a:pt x="106" y="25"/>
                </a:lnTo>
                <a:lnTo>
                  <a:pt x="106" y="25"/>
                </a:lnTo>
                <a:lnTo>
                  <a:pt x="112" y="25"/>
                </a:lnTo>
                <a:lnTo>
                  <a:pt x="112" y="25"/>
                </a:lnTo>
                <a:lnTo>
                  <a:pt x="115" y="26"/>
                </a:lnTo>
                <a:lnTo>
                  <a:pt x="115" y="26"/>
                </a:lnTo>
                <a:lnTo>
                  <a:pt x="117" y="28"/>
                </a:lnTo>
                <a:lnTo>
                  <a:pt x="118" y="29"/>
                </a:lnTo>
                <a:lnTo>
                  <a:pt x="118" y="29"/>
                </a:lnTo>
                <a:lnTo>
                  <a:pt x="118" y="36"/>
                </a:lnTo>
                <a:lnTo>
                  <a:pt x="118" y="36"/>
                </a:lnTo>
                <a:lnTo>
                  <a:pt x="117" y="42"/>
                </a:lnTo>
                <a:lnTo>
                  <a:pt x="117" y="42"/>
                </a:lnTo>
                <a:lnTo>
                  <a:pt x="117" y="52"/>
                </a:lnTo>
                <a:lnTo>
                  <a:pt x="117" y="52"/>
                </a:lnTo>
                <a:lnTo>
                  <a:pt x="115" y="58"/>
                </a:lnTo>
                <a:lnTo>
                  <a:pt x="115" y="58"/>
                </a:lnTo>
                <a:lnTo>
                  <a:pt x="115" y="61"/>
                </a:lnTo>
                <a:lnTo>
                  <a:pt x="112" y="63"/>
                </a:lnTo>
                <a:lnTo>
                  <a:pt x="112" y="63"/>
                </a:lnTo>
                <a:lnTo>
                  <a:pt x="112" y="63"/>
                </a:lnTo>
                <a:lnTo>
                  <a:pt x="112" y="63"/>
                </a:lnTo>
                <a:lnTo>
                  <a:pt x="109" y="63"/>
                </a:lnTo>
                <a:lnTo>
                  <a:pt x="106" y="63"/>
                </a:lnTo>
                <a:lnTo>
                  <a:pt x="106" y="63"/>
                </a:lnTo>
                <a:lnTo>
                  <a:pt x="91" y="63"/>
                </a:lnTo>
                <a:lnTo>
                  <a:pt x="91" y="63"/>
                </a:lnTo>
                <a:lnTo>
                  <a:pt x="77" y="61"/>
                </a:lnTo>
                <a:lnTo>
                  <a:pt x="77" y="61"/>
                </a:lnTo>
                <a:lnTo>
                  <a:pt x="69" y="63"/>
                </a:lnTo>
                <a:lnTo>
                  <a:pt x="69" y="63"/>
                </a:lnTo>
                <a:close/>
                <a:moveTo>
                  <a:pt x="82" y="130"/>
                </a:moveTo>
                <a:lnTo>
                  <a:pt x="82" y="130"/>
                </a:lnTo>
                <a:lnTo>
                  <a:pt x="83" y="129"/>
                </a:lnTo>
                <a:lnTo>
                  <a:pt x="83" y="129"/>
                </a:lnTo>
                <a:lnTo>
                  <a:pt x="83" y="127"/>
                </a:lnTo>
                <a:lnTo>
                  <a:pt x="83" y="127"/>
                </a:lnTo>
                <a:lnTo>
                  <a:pt x="83" y="127"/>
                </a:lnTo>
                <a:lnTo>
                  <a:pt x="83" y="127"/>
                </a:lnTo>
                <a:lnTo>
                  <a:pt x="83" y="129"/>
                </a:lnTo>
                <a:lnTo>
                  <a:pt x="83" y="129"/>
                </a:lnTo>
                <a:lnTo>
                  <a:pt x="82" y="130"/>
                </a:lnTo>
                <a:lnTo>
                  <a:pt x="82" y="130"/>
                </a:lnTo>
                <a:lnTo>
                  <a:pt x="80" y="132"/>
                </a:lnTo>
                <a:lnTo>
                  <a:pt x="80" y="132"/>
                </a:lnTo>
                <a:lnTo>
                  <a:pt x="80" y="132"/>
                </a:lnTo>
                <a:lnTo>
                  <a:pt x="80" y="132"/>
                </a:lnTo>
                <a:lnTo>
                  <a:pt x="82" y="130"/>
                </a:lnTo>
                <a:lnTo>
                  <a:pt x="82" y="130"/>
                </a:lnTo>
                <a:close/>
                <a:moveTo>
                  <a:pt x="42" y="59"/>
                </a:moveTo>
                <a:lnTo>
                  <a:pt x="42" y="59"/>
                </a:lnTo>
                <a:lnTo>
                  <a:pt x="44" y="56"/>
                </a:lnTo>
                <a:lnTo>
                  <a:pt x="44" y="56"/>
                </a:lnTo>
                <a:lnTo>
                  <a:pt x="42" y="58"/>
                </a:lnTo>
                <a:lnTo>
                  <a:pt x="42" y="59"/>
                </a:lnTo>
                <a:lnTo>
                  <a:pt x="42" y="59"/>
                </a:lnTo>
                <a:lnTo>
                  <a:pt x="42" y="61"/>
                </a:lnTo>
                <a:lnTo>
                  <a:pt x="42" y="61"/>
                </a:lnTo>
                <a:lnTo>
                  <a:pt x="42" y="61"/>
                </a:lnTo>
                <a:lnTo>
                  <a:pt x="42" y="61"/>
                </a:lnTo>
                <a:lnTo>
                  <a:pt x="42" y="59"/>
                </a:lnTo>
                <a:lnTo>
                  <a:pt x="42" y="59"/>
                </a:lnTo>
                <a:close/>
                <a:moveTo>
                  <a:pt x="71" y="173"/>
                </a:moveTo>
                <a:lnTo>
                  <a:pt x="71" y="173"/>
                </a:lnTo>
                <a:lnTo>
                  <a:pt x="71" y="173"/>
                </a:lnTo>
                <a:lnTo>
                  <a:pt x="71" y="173"/>
                </a:lnTo>
                <a:lnTo>
                  <a:pt x="71" y="178"/>
                </a:lnTo>
                <a:lnTo>
                  <a:pt x="71" y="178"/>
                </a:lnTo>
                <a:lnTo>
                  <a:pt x="71" y="179"/>
                </a:lnTo>
                <a:lnTo>
                  <a:pt x="71" y="179"/>
                </a:lnTo>
                <a:lnTo>
                  <a:pt x="72" y="176"/>
                </a:lnTo>
                <a:lnTo>
                  <a:pt x="72" y="176"/>
                </a:lnTo>
                <a:lnTo>
                  <a:pt x="71" y="175"/>
                </a:lnTo>
                <a:lnTo>
                  <a:pt x="71" y="173"/>
                </a:lnTo>
                <a:lnTo>
                  <a:pt x="71" y="173"/>
                </a:lnTo>
                <a:lnTo>
                  <a:pt x="71" y="170"/>
                </a:lnTo>
                <a:lnTo>
                  <a:pt x="71" y="170"/>
                </a:lnTo>
                <a:lnTo>
                  <a:pt x="71" y="173"/>
                </a:lnTo>
                <a:lnTo>
                  <a:pt x="71" y="173"/>
                </a:lnTo>
                <a:close/>
                <a:moveTo>
                  <a:pt x="166" y="217"/>
                </a:moveTo>
                <a:lnTo>
                  <a:pt x="166" y="217"/>
                </a:lnTo>
                <a:lnTo>
                  <a:pt x="164" y="219"/>
                </a:lnTo>
                <a:lnTo>
                  <a:pt x="164" y="219"/>
                </a:lnTo>
                <a:lnTo>
                  <a:pt x="162" y="217"/>
                </a:lnTo>
                <a:lnTo>
                  <a:pt x="162" y="217"/>
                </a:lnTo>
                <a:lnTo>
                  <a:pt x="161" y="228"/>
                </a:lnTo>
                <a:lnTo>
                  <a:pt x="161" y="228"/>
                </a:lnTo>
                <a:lnTo>
                  <a:pt x="166" y="217"/>
                </a:lnTo>
                <a:lnTo>
                  <a:pt x="166" y="217"/>
                </a:lnTo>
                <a:lnTo>
                  <a:pt x="167" y="212"/>
                </a:lnTo>
                <a:lnTo>
                  <a:pt x="167" y="212"/>
                </a:lnTo>
                <a:lnTo>
                  <a:pt x="167" y="212"/>
                </a:lnTo>
                <a:lnTo>
                  <a:pt x="167" y="212"/>
                </a:lnTo>
                <a:lnTo>
                  <a:pt x="164" y="214"/>
                </a:lnTo>
                <a:lnTo>
                  <a:pt x="164" y="214"/>
                </a:lnTo>
                <a:lnTo>
                  <a:pt x="166" y="217"/>
                </a:lnTo>
                <a:lnTo>
                  <a:pt x="166" y="217"/>
                </a:lnTo>
                <a:close/>
                <a:moveTo>
                  <a:pt x="186" y="238"/>
                </a:moveTo>
                <a:lnTo>
                  <a:pt x="186" y="238"/>
                </a:lnTo>
                <a:lnTo>
                  <a:pt x="188" y="239"/>
                </a:lnTo>
                <a:lnTo>
                  <a:pt x="188" y="239"/>
                </a:lnTo>
                <a:lnTo>
                  <a:pt x="192" y="244"/>
                </a:lnTo>
                <a:lnTo>
                  <a:pt x="192" y="244"/>
                </a:lnTo>
                <a:lnTo>
                  <a:pt x="197" y="247"/>
                </a:lnTo>
                <a:lnTo>
                  <a:pt x="202" y="250"/>
                </a:lnTo>
                <a:lnTo>
                  <a:pt x="202" y="250"/>
                </a:lnTo>
                <a:lnTo>
                  <a:pt x="211" y="253"/>
                </a:lnTo>
                <a:lnTo>
                  <a:pt x="222" y="257"/>
                </a:lnTo>
                <a:lnTo>
                  <a:pt x="222" y="257"/>
                </a:lnTo>
                <a:lnTo>
                  <a:pt x="225" y="257"/>
                </a:lnTo>
                <a:lnTo>
                  <a:pt x="230" y="258"/>
                </a:lnTo>
                <a:lnTo>
                  <a:pt x="230" y="258"/>
                </a:lnTo>
                <a:lnTo>
                  <a:pt x="236" y="257"/>
                </a:lnTo>
                <a:lnTo>
                  <a:pt x="236" y="257"/>
                </a:lnTo>
                <a:lnTo>
                  <a:pt x="246" y="253"/>
                </a:lnTo>
                <a:lnTo>
                  <a:pt x="255" y="249"/>
                </a:lnTo>
                <a:lnTo>
                  <a:pt x="255" y="249"/>
                </a:lnTo>
                <a:lnTo>
                  <a:pt x="263" y="242"/>
                </a:lnTo>
                <a:lnTo>
                  <a:pt x="263" y="242"/>
                </a:lnTo>
                <a:lnTo>
                  <a:pt x="266" y="239"/>
                </a:lnTo>
                <a:lnTo>
                  <a:pt x="266" y="239"/>
                </a:lnTo>
                <a:lnTo>
                  <a:pt x="271" y="233"/>
                </a:lnTo>
                <a:lnTo>
                  <a:pt x="276" y="225"/>
                </a:lnTo>
                <a:lnTo>
                  <a:pt x="276" y="225"/>
                </a:lnTo>
                <a:lnTo>
                  <a:pt x="276" y="224"/>
                </a:lnTo>
                <a:lnTo>
                  <a:pt x="276" y="224"/>
                </a:lnTo>
                <a:lnTo>
                  <a:pt x="278" y="220"/>
                </a:lnTo>
                <a:lnTo>
                  <a:pt x="278" y="220"/>
                </a:lnTo>
                <a:lnTo>
                  <a:pt x="281" y="209"/>
                </a:lnTo>
                <a:lnTo>
                  <a:pt x="281" y="209"/>
                </a:lnTo>
                <a:lnTo>
                  <a:pt x="282" y="200"/>
                </a:lnTo>
                <a:lnTo>
                  <a:pt x="279" y="190"/>
                </a:lnTo>
                <a:lnTo>
                  <a:pt x="279" y="190"/>
                </a:lnTo>
                <a:lnTo>
                  <a:pt x="273" y="178"/>
                </a:lnTo>
                <a:lnTo>
                  <a:pt x="273" y="178"/>
                </a:lnTo>
                <a:lnTo>
                  <a:pt x="265" y="170"/>
                </a:lnTo>
                <a:lnTo>
                  <a:pt x="265" y="170"/>
                </a:lnTo>
                <a:lnTo>
                  <a:pt x="260" y="165"/>
                </a:lnTo>
                <a:lnTo>
                  <a:pt x="260" y="165"/>
                </a:lnTo>
                <a:lnTo>
                  <a:pt x="251" y="162"/>
                </a:lnTo>
                <a:lnTo>
                  <a:pt x="251" y="162"/>
                </a:lnTo>
                <a:lnTo>
                  <a:pt x="241" y="159"/>
                </a:lnTo>
                <a:lnTo>
                  <a:pt x="241" y="159"/>
                </a:lnTo>
                <a:lnTo>
                  <a:pt x="224" y="157"/>
                </a:lnTo>
                <a:lnTo>
                  <a:pt x="224" y="157"/>
                </a:lnTo>
                <a:lnTo>
                  <a:pt x="218" y="159"/>
                </a:lnTo>
                <a:lnTo>
                  <a:pt x="218" y="159"/>
                </a:lnTo>
                <a:lnTo>
                  <a:pt x="218" y="159"/>
                </a:lnTo>
                <a:lnTo>
                  <a:pt x="218" y="159"/>
                </a:lnTo>
                <a:lnTo>
                  <a:pt x="218" y="160"/>
                </a:lnTo>
                <a:lnTo>
                  <a:pt x="218" y="160"/>
                </a:lnTo>
                <a:lnTo>
                  <a:pt x="218" y="168"/>
                </a:lnTo>
                <a:lnTo>
                  <a:pt x="218" y="176"/>
                </a:lnTo>
                <a:lnTo>
                  <a:pt x="218" y="176"/>
                </a:lnTo>
                <a:lnTo>
                  <a:pt x="216" y="189"/>
                </a:lnTo>
                <a:lnTo>
                  <a:pt x="216" y="189"/>
                </a:lnTo>
                <a:lnTo>
                  <a:pt x="213" y="201"/>
                </a:lnTo>
                <a:lnTo>
                  <a:pt x="213" y="201"/>
                </a:lnTo>
                <a:lnTo>
                  <a:pt x="208" y="212"/>
                </a:lnTo>
                <a:lnTo>
                  <a:pt x="200" y="222"/>
                </a:lnTo>
                <a:lnTo>
                  <a:pt x="200" y="222"/>
                </a:lnTo>
                <a:lnTo>
                  <a:pt x="199" y="222"/>
                </a:lnTo>
                <a:lnTo>
                  <a:pt x="199" y="222"/>
                </a:lnTo>
                <a:lnTo>
                  <a:pt x="186" y="238"/>
                </a:lnTo>
                <a:lnTo>
                  <a:pt x="186" y="238"/>
                </a:lnTo>
                <a:close/>
                <a:moveTo>
                  <a:pt x="178" y="143"/>
                </a:moveTo>
                <a:lnTo>
                  <a:pt x="178" y="143"/>
                </a:lnTo>
                <a:lnTo>
                  <a:pt x="177" y="143"/>
                </a:lnTo>
                <a:lnTo>
                  <a:pt x="177" y="143"/>
                </a:lnTo>
                <a:lnTo>
                  <a:pt x="170" y="137"/>
                </a:lnTo>
                <a:lnTo>
                  <a:pt x="170" y="137"/>
                </a:lnTo>
                <a:lnTo>
                  <a:pt x="162" y="132"/>
                </a:lnTo>
                <a:lnTo>
                  <a:pt x="154" y="130"/>
                </a:lnTo>
                <a:lnTo>
                  <a:pt x="154" y="130"/>
                </a:lnTo>
                <a:lnTo>
                  <a:pt x="147" y="129"/>
                </a:lnTo>
                <a:lnTo>
                  <a:pt x="147" y="129"/>
                </a:lnTo>
                <a:lnTo>
                  <a:pt x="136" y="129"/>
                </a:lnTo>
                <a:lnTo>
                  <a:pt x="126" y="130"/>
                </a:lnTo>
                <a:lnTo>
                  <a:pt x="126" y="130"/>
                </a:lnTo>
                <a:lnTo>
                  <a:pt x="115" y="134"/>
                </a:lnTo>
                <a:lnTo>
                  <a:pt x="115" y="134"/>
                </a:lnTo>
                <a:lnTo>
                  <a:pt x="109" y="138"/>
                </a:lnTo>
                <a:lnTo>
                  <a:pt x="102" y="143"/>
                </a:lnTo>
                <a:lnTo>
                  <a:pt x="102" y="143"/>
                </a:lnTo>
                <a:lnTo>
                  <a:pt x="98" y="149"/>
                </a:lnTo>
                <a:lnTo>
                  <a:pt x="96" y="157"/>
                </a:lnTo>
                <a:lnTo>
                  <a:pt x="96" y="157"/>
                </a:lnTo>
                <a:lnTo>
                  <a:pt x="95" y="164"/>
                </a:lnTo>
                <a:lnTo>
                  <a:pt x="95" y="171"/>
                </a:lnTo>
                <a:lnTo>
                  <a:pt x="95" y="171"/>
                </a:lnTo>
                <a:lnTo>
                  <a:pt x="95" y="176"/>
                </a:lnTo>
                <a:lnTo>
                  <a:pt x="96" y="181"/>
                </a:lnTo>
                <a:lnTo>
                  <a:pt x="96" y="181"/>
                </a:lnTo>
                <a:lnTo>
                  <a:pt x="99" y="189"/>
                </a:lnTo>
                <a:lnTo>
                  <a:pt x="104" y="195"/>
                </a:lnTo>
                <a:lnTo>
                  <a:pt x="104" y="195"/>
                </a:lnTo>
                <a:lnTo>
                  <a:pt x="106" y="195"/>
                </a:lnTo>
                <a:lnTo>
                  <a:pt x="106" y="195"/>
                </a:lnTo>
                <a:lnTo>
                  <a:pt x="107" y="197"/>
                </a:lnTo>
                <a:lnTo>
                  <a:pt x="109" y="198"/>
                </a:lnTo>
                <a:lnTo>
                  <a:pt x="109" y="198"/>
                </a:lnTo>
                <a:lnTo>
                  <a:pt x="109" y="200"/>
                </a:lnTo>
                <a:lnTo>
                  <a:pt x="109" y="200"/>
                </a:lnTo>
                <a:lnTo>
                  <a:pt x="118" y="205"/>
                </a:lnTo>
                <a:lnTo>
                  <a:pt x="118" y="205"/>
                </a:lnTo>
                <a:lnTo>
                  <a:pt x="124" y="208"/>
                </a:lnTo>
                <a:lnTo>
                  <a:pt x="124" y="208"/>
                </a:lnTo>
                <a:lnTo>
                  <a:pt x="132" y="209"/>
                </a:lnTo>
                <a:lnTo>
                  <a:pt x="142" y="211"/>
                </a:lnTo>
                <a:lnTo>
                  <a:pt x="142" y="211"/>
                </a:lnTo>
                <a:lnTo>
                  <a:pt x="142" y="209"/>
                </a:lnTo>
                <a:lnTo>
                  <a:pt x="142" y="209"/>
                </a:lnTo>
                <a:lnTo>
                  <a:pt x="142" y="209"/>
                </a:lnTo>
                <a:lnTo>
                  <a:pt x="142" y="209"/>
                </a:lnTo>
                <a:lnTo>
                  <a:pt x="143" y="201"/>
                </a:lnTo>
                <a:lnTo>
                  <a:pt x="145" y="195"/>
                </a:lnTo>
                <a:lnTo>
                  <a:pt x="145" y="195"/>
                </a:lnTo>
                <a:lnTo>
                  <a:pt x="147" y="192"/>
                </a:lnTo>
                <a:lnTo>
                  <a:pt x="147" y="192"/>
                </a:lnTo>
                <a:lnTo>
                  <a:pt x="150" y="179"/>
                </a:lnTo>
                <a:lnTo>
                  <a:pt x="156" y="168"/>
                </a:lnTo>
                <a:lnTo>
                  <a:pt x="156" y="168"/>
                </a:lnTo>
                <a:lnTo>
                  <a:pt x="161" y="160"/>
                </a:lnTo>
                <a:lnTo>
                  <a:pt x="166" y="154"/>
                </a:lnTo>
                <a:lnTo>
                  <a:pt x="166" y="154"/>
                </a:lnTo>
                <a:lnTo>
                  <a:pt x="172" y="149"/>
                </a:lnTo>
                <a:lnTo>
                  <a:pt x="178" y="143"/>
                </a:lnTo>
                <a:lnTo>
                  <a:pt x="178" y="143"/>
                </a:lnTo>
                <a:close/>
                <a:moveTo>
                  <a:pt x="151" y="249"/>
                </a:moveTo>
                <a:lnTo>
                  <a:pt x="151" y="249"/>
                </a:lnTo>
                <a:lnTo>
                  <a:pt x="151" y="250"/>
                </a:lnTo>
                <a:lnTo>
                  <a:pt x="151" y="250"/>
                </a:lnTo>
                <a:lnTo>
                  <a:pt x="156" y="258"/>
                </a:lnTo>
                <a:lnTo>
                  <a:pt x="156" y="258"/>
                </a:lnTo>
                <a:lnTo>
                  <a:pt x="169" y="272"/>
                </a:lnTo>
                <a:lnTo>
                  <a:pt x="169" y="272"/>
                </a:lnTo>
                <a:lnTo>
                  <a:pt x="177" y="277"/>
                </a:lnTo>
                <a:lnTo>
                  <a:pt x="183" y="282"/>
                </a:lnTo>
                <a:lnTo>
                  <a:pt x="183" y="282"/>
                </a:lnTo>
                <a:lnTo>
                  <a:pt x="197" y="288"/>
                </a:lnTo>
                <a:lnTo>
                  <a:pt x="197" y="288"/>
                </a:lnTo>
                <a:lnTo>
                  <a:pt x="208" y="291"/>
                </a:lnTo>
                <a:lnTo>
                  <a:pt x="208" y="291"/>
                </a:lnTo>
                <a:lnTo>
                  <a:pt x="211" y="291"/>
                </a:lnTo>
                <a:lnTo>
                  <a:pt x="211" y="291"/>
                </a:lnTo>
                <a:lnTo>
                  <a:pt x="211" y="288"/>
                </a:lnTo>
                <a:lnTo>
                  <a:pt x="211" y="288"/>
                </a:lnTo>
                <a:lnTo>
                  <a:pt x="208" y="288"/>
                </a:lnTo>
                <a:lnTo>
                  <a:pt x="208" y="288"/>
                </a:lnTo>
                <a:lnTo>
                  <a:pt x="197" y="287"/>
                </a:lnTo>
                <a:lnTo>
                  <a:pt x="186" y="282"/>
                </a:lnTo>
                <a:lnTo>
                  <a:pt x="186" y="282"/>
                </a:lnTo>
                <a:lnTo>
                  <a:pt x="180" y="277"/>
                </a:lnTo>
                <a:lnTo>
                  <a:pt x="180" y="277"/>
                </a:lnTo>
                <a:lnTo>
                  <a:pt x="170" y="269"/>
                </a:lnTo>
                <a:lnTo>
                  <a:pt x="170" y="269"/>
                </a:lnTo>
                <a:lnTo>
                  <a:pt x="166" y="266"/>
                </a:lnTo>
                <a:lnTo>
                  <a:pt x="166" y="266"/>
                </a:lnTo>
                <a:lnTo>
                  <a:pt x="156" y="253"/>
                </a:lnTo>
                <a:lnTo>
                  <a:pt x="156" y="253"/>
                </a:lnTo>
                <a:lnTo>
                  <a:pt x="154" y="249"/>
                </a:lnTo>
                <a:lnTo>
                  <a:pt x="154" y="249"/>
                </a:lnTo>
                <a:lnTo>
                  <a:pt x="154" y="249"/>
                </a:lnTo>
                <a:lnTo>
                  <a:pt x="154" y="249"/>
                </a:lnTo>
                <a:lnTo>
                  <a:pt x="151" y="249"/>
                </a:lnTo>
                <a:lnTo>
                  <a:pt x="151" y="249"/>
                </a:lnTo>
                <a:close/>
                <a:moveTo>
                  <a:pt x="147" y="244"/>
                </a:moveTo>
                <a:lnTo>
                  <a:pt x="147" y="244"/>
                </a:lnTo>
                <a:lnTo>
                  <a:pt x="123" y="242"/>
                </a:lnTo>
                <a:lnTo>
                  <a:pt x="112" y="241"/>
                </a:lnTo>
                <a:lnTo>
                  <a:pt x="101" y="236"/>
                </a:lnTo>
                <a:lnTo>
                  <a:pt x="101" y="236"/>
                </a:lnTo>
                <a:lnTo>
                  <a:pt x="113" y="242"/>
                </a:lnTo>
                <a:lnTo>
                  <a:pt x="126" y="246"/>
                </a:lnTo>
                <a:lnTo>
                  <a:pt x="126" y="246"/>
                </a:lnTo>
                <a:lnTo>
                  <a:pt x="139" y="247"/>
                </a:lnTo>
                <a:lnTo>
                  <a:pt x="147" y="247"/>
                </a:lnTo>
                <a:lnTo>
                  <a:pt x="147" y="247"/>
                </a:lnTo>
                <a:lnTo>
                  <a:pt x="147" y="244"/>
                </a:lnTo>
                <a:lnTo>
                  <a:pt x="147" y="244"/>
                </a:lnTo>
                <a:close/>
                <a:moveTo>
                  <a:pt x="9" y="52"/>
                </a:moveTo>
                <a:lnTo>
                  <a:pt x="9" y="52"/>
                </a:lnTo>
                <a:lnTo>
                  <a:pt x="9" y="53"/>
                </a:lnTo>
                <a:lnTo>
                  <a:pt x="9" y="53"/>
                </a:lnTo>
                <a:lnTo>
                  <a:pt x="9" y="55"/>
                </a:lnTo>
                <a:lnTo>
                  <a:pt x="9" y="55"/>
                </a:lnTo>
                <a:lnTo>
                  <a:pt x="12" y="64"/>
                </a:lnTo>
                <a:lnTo>
                  <a:pt x="14" y="74"/>
                </a:lnTo>
                <a:lnTo>
                  <a:pt x="14" y="74"/>
                </a:lnTo>
                <a:lnTo>
                  <a:pt x="17" y="99"/>
                </a:lnTo>
                <a:lnTo>
                  <a:pt x="17" y="99"/>
                </a:lnTo>
                <a:lnTo>
                  <a:pt x="19" y="116"/>
                </a:lnTo>
                <a:lnTo>
                  <a:pt x="19" y="116"/>
                </a:lnTo>
                <a:lnTo>
                  <a:pt x="19" y="121"/>
                </a:lnTo>
                <a:lnTo>
                  <a:pt x="19" y="121"/>
                </a:lnTo>
                <a:lnTo>
                  <a:pt x="19" y="123"/>
                </a:lnTo>
                <a:lnTo>
                  <a:pt x="19" y="123"/>
                </a:lnTo>
                <a:lnTo>
                  <a:pt x="19" y="119"/>
                </a:lnTo>
                <a:lnTo>
                  <a:pt x="19" y="119"/>
                </a:lnTo>
                <a:lnTo>
                  <a:pt x="19" y="116"/>
                </a:lnTo>
                <a:lnTo>
                  <a:pt x="19" y="116"/>
                </a:lnTo>
                <a:lnTo>
                  <a:pt x="19" y="104"/>
                </a:lnTo>
                <a:lnTo>
                  <a:pt x="19" y="104"/>
                </a:lnTo>
                <a:lnTo>
                  <a:pt x="17" y="97"/>
                </a:lnTo>
                <a:lnTo>
                  <a:pt x="17" y="97"/>
                </a:lnTo>
                <a:lnTo>
                  <a:pt x="17" y="93"/>
                </a:lnTo>
                <a:lnTo>
                  <a:pt x="17" y="93"/>
                </a:lnTo>
                <a:lnTo>
                  <a:pt x="17" y="85"/>
                </a:lnTo>
                <a:lnTo>
                  <a:pt x="17" y="85"/>
                </a:lnTo>
                <a:lnTo>
                  <a:pt x="16" y="74"/>
                </a:lnTo>
                <a:lnTo>
                  <a:pt x="16" y="74"/>
                </a:lnTo>
                <a:lnTo>
                  <a:pt x="12" y="58"/>
                </a:lnTo>
                <a:lnTo>
                  <a:pt x="12" y="58"/>
                </a:lnTo>
                <a:lnTo>
                  <a:pt x="9" y="52"/>
                </a:lnTo>
                <a:lnTo>
                  <a:pt x="9" y="52"/>
                </a:lnTo>
                <a:close/>
                <a:moveTo>
                  <a:pt x="115" y="107"/>
                </a:moveTo>
                <a:lnTo>
                  <a:pt x="115" y="107"/>
                </a:lnTo>
                <a:lnTo>
                  <a:pt x="117" y="105"/>
                </a:lnTo>
                <a:lnTo>
                  <a:pt x="117" y="105"/>
                </a:lnTo>
                <a:lnTo>
                  <a:pt x="118" y="105"/>
                </a:lnTo>
                <a:lnTo>
                  <a:pt x="118" y="105"/>
                </a:lnTo>
                <a:lnTo>
                  <a:pt x="120" y="105"/>
                </a:lnTo>
                <a:lnTo>
                  <a:pt x="120" y="105"/>
                </a:lnTo>
                <a:lnTo>
                  <a:pt x="121" y="104"/>
                </a:lnTo>
                <a:lnTo>
                  <a:pt x="121" y="104"/>
                </a:lnTo>
                <a:lnTo>
                  <a:pt x="131" y="104"/>
                </a:lnTo>
                <a:lnTo>
                  <a:pt x="131" y="104"/>
                </a:lnTo>
                <a:lnTo>
                  <a:pt x="134" y="102"/>
                </a:lnTo>
                <a:lnTo>
                  <a:pt x="134" y="102"/>
                </a:lnTo>
                <a:lnTo>
                  <a:pt x="137" y="104"/>
                </a:lnTo>
                <a:lnTo>
                  <a:pt x="137" y="104"/>
                </a:lnTo>
                <a:lnTo>
                  <a:pt x="140" y="104"/>
                </a:lnTo>
                <a:lnTo>
                  <a:pt x="140" y="104"/>
                </a:lnTo>
                <a:lnTo>
                  <a:pt x="142" y="104"/>
                </a:lnTo>
                <a:lnTo>
                  <a:pt x="142" y="104"/>
                </a:lnTo>
                <a:lnTo>
                  <a:pt x="145" y="104"/>
                </a:lnTo>
                <a:lnTo>
                  <a:pt x="145" y="104"/>
                </a:lnTo>
                <a:lnTo>
                  <a:pt x="147" y="102"/>
                </a:lnTo>
                <a:lnTo>
                  <a:pt x="148" y="104"/>
                </a:lnTo>
                <a:lnTo>
                  <a:pt x="148" y="104"/>
                </a:lnTo>
                <a:lnTo>
                  <a:pt x="150" y="105"/>
                </a:lnTo>
                <a:lnTo>
                  <a:pt x="150" y="105"/>
                </a:lnTo>
                <a:lnTo>
                  <a:pt x="153" y="105"/>
                </a:lnTo>
                <a:lnTo>
                  <a:pt x="153" y="105"/>
                </a:lnTo>
                <a:lnTo>
                  <a:pt x="154" y="105"/>
                </a:lnTo>
                <a:lnTo>
                  <a:pt x="154" y="105"/>
                </a:lnTo>
                <a:lnTo>
                  <a:pt x="156" y="105"/>
                </a:lnTo>
                <a:lnTo>
                  <a:pt x="158" y="107"/>
                </a:lnTo>
                <a:lnTo>
                  <a:pt x="158" y="107"/>
                </a:lnTo>
                <a:lnTo>
                  <a:pt x="158" y="107"/>
                </a:lnTo>
                <a:lnTo>
                  <a:pt x="158" y="107"/>
                </a:lnTo>
                <a:lnTo>
                  <a:pt x="162" y="108"/>
                </a:lnTo>
                <a:lnTo>
                  <a:pt x="162" y="108"/>
                </a:lnTo>
                <a:lnTo>
                  <a:pt x="162" y="107"/>
                </a:lnTo>
                <a:lnTo>
                  <a:pt x="162" y="107"/>
                </a:lnTo>
                <a:lnTo>
                  <a:pt x="151" y="104"/>
                </a:lnTo>
                <a:lnTo>
                  <a:pt x="139" y="102"/>
                </a:lnTo>
                <a:lnTo>
                  <a:pt x="126" y="102"/>
                </a:lnTo>
                <a:lnTo>
                  <a:pt x="113" y="105"/>
                </a:lnTo>
                <a:lnTo>
                  <a:pt x="113" y="105"/>
                </a:lnTo>
                <a:lnTo>
                  <a:pt x="115" y="107"/>
                </a:lnTo>
                <a:lnTo>
                  <a:pt x="115" y="107"/>
                </a:lnTo>
                <a:close/>
                <a:moveTo>
                  <a:pt x="167" y="186"/>
                </a:moveTo>
                <a:lnTo>
                  <a:pt x="167" y="186"/>
                </a:lnTo>
                <a:lnTo>
                  <a:pt x="167" y="186"/>
                </a:lnTo>
                <a:lnTo>
                  <a:pt x="167" y="186"/>
                </a:lnTo>
                <a:lnTo>
                  <a:pt x="167" y="194"/>
                </a:lnTo>
                <a:lnTo>
                  <a:pt x="167" y="194"/>
                </a:lnTo>
                <a:lnTo>
                  <a:pt x="167" y="197"/>
                </a:lnTo>
                <a:lnTo>
                  <a:pt x="167" y="197"/>
                </a:lnTo>
                <a:lnTo>
                  <a:pt x="170" y="205"/>
                </a:lnTo>
                <a:lnTo>
                  <a:pt x="170" y="205"/>
                </a:lnTo>
                <a:lnTo>
                  <a:pt x="170" y="205"/>
                </a:lnTo>
                <a:lnTo>
                  <a:pt x="170" y="205"/>
                </a:lnTo>
                <a:lnTo>
                  <a:pt x="172" y="205"/>
                </a:lnTo>
                <a:lnTo>
                  <a:pt x="172" y="205"/>
                </a:lnTo>
                <a:lnTo>
                  <a:pt x="173" y="201"/>
                </a:lnTo>
                <a:lnTo>
                  <a:pt x="173" y="201"/>
                </a:lnTo>
                <a:lnTo>
                  <a:pt x="173" y="198"/>
                </a:lnTo>
                <a:lnTo>
                  <a:pt x="173" y="198"/>
                </a:lnTo>
                <a:lnTo>
                  <a:pt x="173" y="194"/>
                </a:lnTo>
                <a:lnTo>
                  <a:pt x="173" y="194"/>
                </a:lnTo>
                <a:lnTo>
                  <a:pt x="172" y="194"/>
                </a:lnTo>
                <a:lnTo>
                  <a:pt x="172" y="192"/>
                </a:lnTo>
                <a:lnTo>
                  <a:pt x="172" y="192"/>
                </a:lnTo>
                <a:lnTo>
                  <a:pt x="169" y="187"/>
                </a:lnTo>
                <a:lnTo>
                  <a:pt x="169" y="187"/>
                </a:lnTo>
                <a:lnTo>
                  <a:pt x="167" y="186"/>
                </a:lnTo>
                <a:lnTo>
                  <a:pt x="167" y="186"/>
                </a:lnTo>
                <a:close/>
                <a:moveTo>
                  <a:pt x="184" y="171"/>
                </a:moveTo>
                <a:lnTo>
                  <a:pt x="184" y="171"/>
                </a:lnTo>
                <a:lnTo>
                  <a:pt x="178" y="162"/>
                </a:lnTo>
                <a:lnTo>
                  <a:pt x="178" y="162"/>
                </a:lnTo>
                <a:lnTo>
                  <a:pt x="178" y="162"/>
                </a:lnTo>
                <a:lnTo>
                  <a:pt x="178" y="164"/>
                </a:lnTo>
                <a:lnTo>
                  <a:pt x="178" y="164"/>
                </a:lnTo>
                <a:lnTo>
                  <a:pt x="180" y="176"/>
                </a:lnTo>
                <a:lnTo>
                  <a:pt x="180" y="176"/>
                </a:lnTo>
                <a:lnTo>
                  <a:pt x="180" y="178"/>
                </a:lnTo>
                <a:lnTo>
                  <a:pt x="180" y="178"/>
                </a:lnTo>
                <a:lnTo>
                  <a:pt x="184" y="171"/>
                </a:lnTo>
                <a:lnTo>
                  <a:pt x="184" y="171"/>
                </a:lnTo>
                <a:close/>
                <a:moveTo>
                  <a:pt x="44" y="119"/>
                </a:moveTo>
                <a:lnTo>
                  <a:pt x="44" y="119"/>
                </a:lnTo>
                <a:lnTo>
                  <a:pt x="44" y="118"/>
                </a:lnTo>
                <a:lnTo>
                  <a:pt x="44" y="118"/>
                </a:lnTo>
                <a:lnTo>
                  <a:pt x="42" y="108"/>
                </a:lnTo>
                <a:lnTo>
                  <a:pt x="42" y="108"/>
                </a:lnTo>
                <a:lnTo>
                  <a:pt x="38" y="94"/>
                </a:lnTo>
                <a:lnTo>
                  <a:pt x="38" y="94"/>
                </a:lnTo>
                <a:lnTo>
                  <a:pt x="38" y="93"/>
                </a:lnTo>
                <a:lnTo>
                  <a:pt x="38" y="93"/>
                </a:lnTo>
                <a:lnTo>
                  <a:pt x="36" y="105"/>
                </a:lnTo>
                <a:lnTo>
                  <a:pt x="36" y="105"/>
                </a:lnTo>
                <a:lnTo>
                  <a:pt x="36" y="105"/>
                </a:lnTo>
                <a:lnTo>
                  <a:pt x="36" y="105"/>
                </a:lnTo>
                <a:lnTo>
                  <a:pt x="39" y="105"/>
                </a:lnTo>
                <a:lnTo>
                  <a:pt x="39" y="105"/>
                </a:lnTo>
                <a:lnTo>
                  <a:pt x="39" y="105"/>
                </a:lnTo>
                <a:lnTo>
                  <a:pt x="41" y="107"/>
                </a:lnTo>
                <a:lnTo>
                  <a:pt x="41" y="107"/>
                </a:lnTo>
                <a:lnTo>
                  <a:pt x="41" y="112"/>
                </a:lnTo>
                <a:lnTo>
                  <a:pt x="41" y="112"/>
                </a:lnTo>
                <a:lnTo>
                  <a:pt x="41" y="116"/>
                </a:lnTo>
                <a:lnTo>
                  <a:pt x="41" y="116"/>
                </a:lnTo>
                <a:lnTo>
                  <a:pt x="41" y="116"/>
                </a:lnTo>
                <a:lnTo>
                  <a:pt x="41" y="116"/>
                </a:lnTo>
                <a:lnTo>
                  <a:pt x="42" y="119"/>
                </a:lnTo>
                <a:lnTo>
                  <a:pt x="42" y="119"/>
                </a:lnTo>
                <a:lnTo>
                  <a:pt x="44" y="119"/>
                </a:lnTo>
                <a:lnTo>
                  <a:pt x="44" y="119"/>
                </a:lnTo>
                <a:close/>
                <a:moveTo>
                  <a:pt x="28" y="33"/>
                </a:moveTo>
                <a:lnTo>
                  <a:pt x="28" y="33"/>
                </a:lnTo>
                <a:lnTo>
                  <a:pt x="28" y="33"/>
                </a:lnTo>
                <a:lnTo>
                  <a:pt x="28" y="33"/>
                </a:lnTo>
                <a:lnTo>
                  <a:pt x="28" y="33"/>
                </a:lnTo>
                <a:lnTo>
                  <a:pt x="28" y="33"/>
                </a:lnTo>
                <a:lnTo>
                  <a:pt x="27" y="34"/>
                </a:lnTo>
                <a:lnTo>
                  <a:pt x="27" y="34"/>
                </a:lnTo>
                <a:lnTo>
                  <a:pt x="24" y="39"/>
                </a:lnTo>
                <a:lnTo>
                  <a:pt x="20" y="42"/>
                </a:lnTo>
                <a:lnTo>
                  <a:pt x="20" y="42"/>
                </a:lnTo>
                <a:lnTo>
                  <a:pt x="19" y="44"/>
                </a:lnTo>
                <a:lnTo>
                  <a:pt x="19" y="44"/>
                </a:lnTo>
                <a:lnTo>
                  <a:pt x="20" y="50"/>
                </a:lnTo>
                <a:lnTo>
                  <a:pt x="20" y="50"/>
                </a:lnTo>
                <a:lnTo>
                  <a:pt x="20" y="52"/>
                </a:lnTo>
                <a:lnTo>
                  <a:pt x="20" y="52"/>
                </a:lnTo>
                <a:lnTo>
                  <a:pt x="22" y="48"/>
                </a:lnTo>
                <a:lnTo>
                  <a:pt x="22" y="48"/>
                </a:lnTo>
                <a:lnTo>
                  <a:pt x="24" y="45"/>
                </a:lnTo>
                <a:lnTo>
                  <a:pt x="24" y="45"/>
                </a:lnTo>
                <a:lnTo>
                  <a:pt x="25" y="42"/>
                </a:lnTo>
                <a:lnTo>
                  <a:pt x="25" y="42"/>
                </a:lnTo>
                <a:lnTo>
                  <a:pt x="27" y="39"/>
                </a:lnTo>
                <a:lnTo>
                  <a:pt x="27" y="39"/>
                </a:lnTo>
                <a:lnTo>
                  <a:pt x="27" y="36"/>
                </a:lnTo>
                <a:lnTo>
                  <a:pt x="27" y="36"/>
                </a:lnTo>
                <a:lnTo>
                  <a:pt x="28" y="33"/>
                </a:lnTo>
                <a:lnTo>
                  <a:pt x="28" y="33"/>
                </a:lnTo>
                <a:close/>
                <a:moveTo>
                  <a:pt x="25" y="50"/>
                </a:moveTo>
                <a:lnTo>
                  <a:pt x="25" y="50"/>
                </a:lnTo>
                <a:lnTo>
                  <a:pt x="27" y="47"/>
                </a:lnTo>
                <a:lnTo>
                  <a:pt x="27" y="47"/>
                </a:lnTo>
                <a:lnTo>
                  <a:pt x="28" y="45"/>
                </a:lnTo>
                <a:lnTo>
                  <a:pt x="28" y="45"/>
                </a:lnTo>
                <a:lnTo>
                  <a:pt x="30" y="42"/>
                </a:lnTo>
                <a:lnTo>
                  <a:pt x="30" y="42"/>
                </a:lnTo>
                <a:lnTo>
                  <a:pt x="35" y="36"/>
                </a:lnTo>
                <a:lnTo>
                  <a:pt x="35" y="36"/>
                </a:lnTo>
                <a:lnTo>
                  <a:pt x="35" y="34"/>
                </a:lnTo>
                <a:lnTo>
                  <a:pt x="35" y="34"/>
                </a:lnTo>
                <a:lnTo>
                  <a:pt x="35" y="33"/>
                </a:lnTo>
                <a:lnTo>
                  <a:pt x="35" y="33"/>
                </a:lnTo>
                <a:lnTo>
                  <a:pt x="33" y="33"/>
                </a:lnTo>
                <a:lnTo>
                  <a:pt x="31" y="34"/>
                </a:lnTo>
                <a:lnTo>
                  <a:pt x="31" y="34"/>
                </a:lnTo>
                <a:lnTo>
                  <a:pt x="25" y="48"/>
                </a:lnTo>
                <a:lnTo>
                  <a:pt x="25" y="48"/>
                </a:lnTo>
                <a:lnTo>
                  <a:pt x="25" y="50"/>
                </a:lnTo>
                <a:lnTo>
                  <a:pt x="25" y="50"/>
                </a:lnTo>
                <a:close/>
                <a:moveTo>
                  <a:pt x="90" y="104"/>
                </a:moveTo>
                <a:lnTo>
                  <a:pt x="90" y="104"/>
                </a:lnTo>
                <a:lnTo>
                  <a:pt x="88" y="104"/>
                </a:lnTo>
                <a:lnTo>
                  <a:pt x="88" y="104"/>
                </a:lnTo>
                <a:lnTo>
                  <a:pt x="83" y="113"/>
                </a:lnTo>
                <a:lnTo>
                  <a:pt x="83" y="113"/>
                </a:lnTo>
                <a:lnTo>
                  <a:pt x="83" y="115"/>
                </a:lnTo>
                <a:lnTo>
                  <a:pt x="83" y="116"/>
                </a:lnTo>
                <a:lnTo>
                  <a:pt x="83" y="116"/>
                </a:lnTo>
                <a:lnTo>
                  <a:pt x="83" y="116"/>
                </a:lnTo>
                <a:lnTo>
                  <a:pt x="83" y="116"/>
                </a:lnTo>
                <a:lnTo>
                  <a:pt x="85" y="118"/>
                </a:lnTo>
                <a:lnTo>
                  <a:pt x="85" y="118"/>
                </a:lnTo>
                <a:lnTo>
                  <a:pt x="88" y="116"/>
                </a:lnTo>
                <a:lnTo>
                  <a:pt x="88" y="116"/>
                </a:lnTo>
                <a:lnTo>
                  <a:pt x="88" y="115"/>
                </a:lnTo>
                <a:lnTo>
                  <a:pt x="88" y="112"/>
                </a:lnTo>
                <a:lnTo>
                  <a:pt x="88" y="112"/>
                </a:lnTo>
                <a:lnTo>
                  <a:pt x="90" y="105"/>
                </a:lnTo>
                <a:lnTo>
                  <a:pt x="90" y="105"/>
                </a:lnTo>
                <a:lnTo>
                  <a:pt x="90" y="104"/>
                </a:lnTo>
                <a:lnTo>
                  <a:pt x="90" y="104"/>
                </a:lnTo>
                <a:close/>
                <a:moveTo>
                  <a:pt x="20" y="37"/>
                </a:moveTo>
                <a:lnTo>
                  <a:pt x="20" y="37"/>
                </a:lnTo>
                <a:lnTo>
                  <a:pt x="20" y="37"/>
                </a:lnTo>
                <a:lnTo>
                  <a:pt x="20" y="37"/>
                </a:lnTo>
                <a:lnTo>
                  <a:pt x="31" y="23"/>
                </a:lnTo>
                <a:lnTo>
                  <a:pt x="31" y="23"/>
                </a:lnTo>
                <a:lnTo>
                  <a:pt x="27" y="22"/>
                </a:lnTo>
                <a:lnTo>
                  <a:pt x="27" y="22"/>
                </a:lnTo>
                <a:lnTo>
                  <a:pt x="20" y="37"/>
                </a:lnTo>
                <a:lnTo>
                  <a:pt x="20" y="37"/>
                </a:lnTo>
                <a:close/>
                <a:moveTo>
                  <a:pt x="221" y="342"/>
                </a:moveTo>
                <a:lnTo>
                  <a:pt x="221" y="342"/>
                </a:lnTo>
                <a:lnTo>
                  <a:pt x="222" y="340"/>
                </a:lnTo>
                <a:lnTo>
                  <a:pt x="222" y="340"/>
                </a:lnTo>
                <a:lnTo>
                  <a:pt x="224" y="339"/>
                </a:lnTo>
                <a:lnTo>
                  <a:pt x="224" y="339"/>
                </a:lnTo>
                <a:lnTo>
                  <a:pt x="225" y="339"/>
                </a:lnTo>
                <a:lnTo>
                  <a:pt x="225" y="339"/>
                </a:lnTo>
                <a:lnTo>
                  <a:pt x="224" y="337"/>
                </a:lnTo>
                <a:lnTo>
                  <a:pt x="224" y="337"/>
                </a:lnTo>
                <a:lnTo>
                  <a:pt x="222" y="337"/>
                </a:lnTo>
                <a:lnTo>
                  <a:pt x="222" y="337"/>
                </a:lnTo>
                <a:lnTo>
                  <a:pt x="222" y="337"/>
                </a:lnTo>
                <a:lnTo>
                  <a:pt x="222" y="337"/>
                </a:lnTo>
                <a:lnTo>
                  <a:pt x="219" y="337"/>
                </a:lnTo>
                <a:lnTo>
                  <a:pt x="219" y="337"/>
                </a:lnTo>
                <a:lnTo>
                  <a:pt x="219" y="334"/>
                </a:lnTo>
                <a:lnTo>
                  <a:pt x="219" y="334"/>
                </a:lnTo>
                <a:lnTo>
                  <a:pt x="219" y="334"/>
                </a:lnTo>
                <a:lnTo>
                  <a:pt x="219" y="334"/>
                </a:lnTo>
                <a:lnTo>
                  <a:pt x="222" y="331"/>
                </a:lnTo>
                <a:lnTo>
                  <a:pt x="222" y="331"/>
                </a:lnTo>
                <a:lnTo>
                  <a:pt x="222" y="329"/>
                </a:lnTo>
                <a:lnTo>
                  <a:pt x="222" y="329"/>
                </a:lnTo>
                <a:lnTo>
                  <a:pt x="222" y="328"/>
                </a:lnTo>
                <a:lnTo>
                  <a:pt x="222" y="328"/>
                </a:lnTo>
                <a:lnTo>
                  <a:pt x="219" y="329"/>
                </a:lnTo>
                <a:lnTo>
                  <a:pt x="218" y="329"/>
                </a:lnTo>
                <a:lnTo>
                  <a:pt x="218" y="329"/>
                </a:lnTo>
                <a:lnTo>
                  <a:pt x="218" y="336"/>
                </a:lnTo>
                <a:lnTo>
                  <a:pt x="218" y="336"/>
                </a:lnTo>
                <a:lnTo>
                  <a:pt x="218" y="336"/>
                </a:lnTo>
                <a:lnTo>
                  <a:pt x="218" y="337"/>
                </a:lnTo>
                <a:lnTo>
                  <a:pt x="218" y="337"/>
                </a:lnTo>
                <a:lnTo>
                  <a:pt x="219" y="339"/>
                </a:lnTo>
                <a:lnTo>
                  <a:pt x="219" y="339"/>
                </a:lnTo>
                <a:lnTo>
                  <a:pt x="221" y="342"/>
                </a:lnTo>
                <a:lnTo>
                  <a:pt x="221" y="342"/>
                </a:lnTo>
                <a:close/>
                <a:moveTo>
                  <a:pt x="82" y="140"/>
                </a:moveTo>
                <a:lnTo>
                  <a:pt x="82" y="140"/>
                </a:lnTo>
                <a:lnTo>
                  <a:pt x="83" y="141"/>
                </a:lnTo>
                <a:lnTo>
                  <a:pt x="83" y="141"/>
                </a:lnTo>
                <a:lnTo>
                  <a:pt x="88" y="140"/>
                </a:lnTo>
                <a:lnTo>
                  <a:pt x="88" y="140"/>
                </a:lnTo>
                <a:lnTo>
                  <a:pt x="90" y="140"/>
                </a:lnTo>
                <a:lnTo>
                  <a:pt x="90" y="140"/>
                </a:lnTo>
                <a:lnTo>
                  <a:pt x="90" y="138"/>
                </a:lnTo>
                <a:lnTo>
                  <a:pt x="90" y="138"/>
                </a:lnTo>
                <a:lnTo>
                  <a:pt x="93" y="134"/>
                </a:lnTo>
                <a:lnTo>
                  <a:pt x="93" y="134"/>
                </a:lnTo>
                <a:lnTo>
                  <a:pt x="93" y="132"/>
                </a:lnTo>
                <a:lnTo>
                  <a:pt x="93" y="132"/>
                </a:lnTo>
                <a:lnTo>
                  <a:pt x="85" y="137"/>
                </a:lnTo>
                <a:lnTo>
                  <a:pt x="85" y="137"/>
                </a:lnTo>
                <a:lnTo>
                  <a:pt x="83" y="137"/>
                </a:lnTo>
                <a:lnTo>
                  <a:pt x="83" y="137"/>
                </a:lnTo>
                <a:lnTo>
                  <a:pt x="82" y="140"/>
                </a:lnTo>
                <a:lnTo>
                  <a:pt x="82" y="140"/>
                </a:lnTo>
                <a:close/>
                <a:moveTo>
                  <a:pt x="298" y="179"/>
                </a:moveTo>
                <a:lnTo>
                  <a:pt x="298" y="179"/>
                </a:lnTo>
                <a:lnTo>
                  <a:pt x="298" y="182"/>
                </a:lnTo>
                <a:lnTo>
                  <a:pt x="298" y="182"/>
                </a:lnTo>
                <a:lnTo>
                  <a:pt x="298" y="182"/>
                </a:lnTo>
                <a:lnTo>
                  <a:pt x="298" y="182"/>
                </a:lnTo>
                <a:lnTo>
                  <a:pt x="301" y="194"/>
                </a:lnTo>
                <a:lnTo>
                  <a:pt x="301" y="194"/>
                </a:lnTo>
                <a:lnTo>
                  <a:pt x="303" y="197"/>
                </a:lnTo>
                <a:lnTo>
                  <a:pt x="303" y="197"/>
                </a:lnTo>
                <a:lnTo>
                  <a:pt x="303" y="200"/>
                </a:lnTo>
                <a:lnTo>
                  <a:pt x="301" y="201"/>
                </a:lnTo>
                <a:lnTo>
                  <a:pt x="301" y="201"/>
                </a:lnTo>
                <a:lnTo>
                  <a:pt x="301" y="201"/>
                </a:lnTo>
                <a:lnTo>
                  <a:pt x="301" y="201"/>
                </a:lnTo>
                <a:lnTo>
                  <a:pt x="303" y="206"/>
                </a:lnTo>
                <a:lnTo>
                  <a:pt x="303" y="206"/>
                </a:lnTo>
                <a:lnTo>
                  <a:pt x="303" y="209"/>
                </a:lnTo>
                <a:lnTo>
                  <a:pt x="303" y="209"/>
                </a:lnTo>
                <a:lnTo>
                  <a:pt x="303" y="208"/>
                </a:lnTo>
                <a:lnTo>
                  <a:pt x="303" y="208"/>
                </a:lnTo>
                <a:lnTo>
                  <a:pt x="303" y="201"/>
                </a:lnTo>
                <a:lnTo>
                  <a:pt x="303" y="201"/>
                </a:lnTo>
                <a:lnTo>
                  <a:pt x="303" y="194"/>
                </a:lnTo>
                <a:lnTo>
                  <a:pt x="301" y="187"/>
                </a:lnTo>
                <a:lnTo>
                  <a:pt x="301" y="187"/>
                </a:lnTo>
                <a:lnTo>
                  <a:pt x="298" y="179"/>
                </a:lnTo>
                <a:lnTo>
                  <a:pt x="298" y="179"/>
                </a:lnTo>
                <a:close/>
                <a:moveTo>
                  <a:pt x="154" y="182"/>
                </a:moveTo>
                <a:lnTo>
                  <a:pt x="154" y="182"/>
                </a:lnTo>
                <a:lnTo>
                  <a:pt x="154" y="182"/>
                </a:lnTo>
                <a:lnTo>
                  <a:pt x="154" y="182"/>
                </a:lnTo>
                <a:lnTo>
                  <a:pt x="154" y="182"/>
                </a:lnTo>
                <a:lnTo>
                  <a:pt x="154" y="182"/>
                </a:lnTo>
                <a:lnTo>
                  <a:pt x="151" y="187"/>
                </a:lnTo>
                <a:lnTo>
                  <a:pt x="151" y="187"/>
                </a:lnTo>
                <a:lnTo>
                  <a:pt x="150" y="194"/>
                </a:lnTo>
                <a:lnTo>
                  <a:pt x="148" y="201"/>
                </a:lnTo>
                <a:lnTo>
                  <a:pt x="148" y="201"/>
                </a:lnTo>
                <a:lnTo>
                  <a:pt x="148" y="209"/>
                </a:lnTo>
                <a:lnTo>
                  <a:pt x="148" y="209"/>
                </a:lnTo>
                <a:lnTo>
                  <a:pt x="148" y="211"/>
                </a:lnTo>
                <a:lnTo>
                  <a:pt x="148" y="211"/>
                </a:lnTo>
                <a:lnTo>
                  <a:pt x="148" y="209"/>
                </a:lnTo>
                <a:lnTo>
                  <a:pt x="148" y="209"/>
                </a:lnTo>
                <a:lnTo>
                  <a:pt x="148" y="206"/>
                </a:lnTo>
                <a:lnTo>
                  <a:pt x="148" y="206"/>
                </a:lnTo>
                <a:lnTo>
                  <a:pt x="150" y="201"/>
                </a:lnTo>
                <a:lnTo>
                  <a:pt x="150" y="201"/>
                </a:lnTo>
                <a:lnTo>
                  <a:pt x="150" y="198"/>
                </a:lnTo>
                <a:lnTo>
                  <a:pt x="150" y="198"/>
                </a:lnTo>
                <a:lnTo>
                  <a:pt x="151" y="197"/>
                </a:lnTo>
                <a:lnTo>
                  <a:pt x="151" y="197"/>
                </a:lnTo>
                <a:lnTo>
                  <a:pt x="151" y="195"/>
                </a:lnTo>
                <a:lnTo>
                  <a:pt x="151" y="195"/>
                </a:lnTo>
                <a:lnTo>
                  <a:pt x="153" y="192"/>
                </a:lnTo>
                <a:lnTo>
                  <a:pt x="153" y="192"/>
                </a:lnTo>
                <a:lnTo>
                  <a:pt x="153" y="192"/>
                </a:lnTo>
                <a:lnTo>
                  <a:pt x="153" y="192"/>
                </a:lnTo>
                <a:lnTo>
                  <a:pt x="153" y="189"/>
                </a:lnTo>
                <a:lnTo>
                  <a:pt x="153" y="187"/>
                </a:lnTo>
                <a:lnTo>
                  <a:pt x="153" y="187"/>
                </a:lnTo>
                <a:lnTo>
                  <a:pt x="154" y="182"/>
                </a:lnTo>
                <a:lnTo>
                  <a:pt x="154" y="182"/>
                </a:lnTo>
                <a:close/>
                <a:moveTo>
                  <a:pt x="219" y="307"/>
                </a:moveTo>
                <a:lnTo>
                  <a:pt x="219" y="307"/>
                </a:lnTo>
                <a:lnTo>
                  <a:pt x="216" y="315"/>
                </a:lnTo>
                <a:lnTo>
                  <a:pt x="216" y="315"/>
                </a:lnTo>
                <a:lnTo>
                  <a:pt x="216" y="317"/>
                </a:lnTo>
                <a:lnTo>
                  <a:pt x="216" y="317"/>
                </a:lnTo>
                <a:lnTo>
                  <a:pt x="216" y="320"/>
                </a:lnTo>
                <a:lnTo>
                  <a:pt x="216" y="320"/>
                </a:lnTo>
                <a:lnTo>
                  <a:pt x="218" y="324"/>
                </a:lnTo>
                <a:lnTo>
                  <a:pt x="218" y="324"/>
                </a:lnTo>
                <a:lnTo>
                  <a:pt x="219" y="321"/>
                </a:lnTo>
                <a:lnTo>
                  <a:pt x="219" y="321"/>
                </a:lnTo>
                <a:lnTo>
                  <a:pt x="221" y="313"/>
                </a:lnTo>
                <a:lnTo>
                  <a:pt x="221" y="313"/>
                </a:lnTo>
                <a:lnTo>
                  <a:pt x="221" y="312"/>
                </a:lnTo>
                <a:lnTo>
                  <a:pt x="221" y="312"/>
                </a:lnTo>
                <a:lnTo>
                  <a:pt x="221" y="309"/>
                </a:lnTo>
                <a:lnTo>
                  <a:pt x="221" y="309"/>
                </a:lnTo>
                <a:lnTo>
                  <a:pt x="221" y="307"/>
                </a:lnTo>
                <a:lnTo>
                  <a:pt x="221" y="307"/>
                </a:lnTo>
                <a:lnTo>
                  <a:pt x="219" y="307"/>
                </a:lnTo>
                <a:lnTo>
                  <a:pt x="219" y="307"/>
                </a:lnTo>
                <a:close/>
                <a:moveTo>
                  <a:pt x="88" y="203"/>
                </a:moveTo>
                <a:lnTo>
                  <a:pt x="88" y="203"/>
                </a:lnTo>
                <a:lnTo>
                  <a:pt x="87" y="198"/>
                </a:lnTo>
                <a:lnTo>
                  <a:pt x="87" y="198"/>
                </a:lnTo>
                <a:lnTo>
                  <a:pt x="85" y="195"/>
                </a:lnTo>
                <a:lnTo>
                  <a:pt x="85" y="195"/>
                </a:lnTo>
                <a:lnTo>
                  <a:pt x="82" y="190"/>
                </a:lnTo>
                <a:lnTo>
                  <a:pt x="82" y="190"/>
                </a:lnTo>
                <a:lnTo>
                  <a:pt x="80" y="190"/>
                </a:lnTo>
                <a:lnTo>
                  <a:pt x="80" y="190"/>
                </a:lnTo>
                <a:lnTo>
                  <a:pt x="87" y="205"/>
                </a:lnTo>
                <a:lnTo>
                  <a:pt x="87" y="205"/>
                </a:lnTo>
                <a:lnTo>
                  <a:pt x="88" y="203"/>
                </a:lnTo>
                <a:lnTo>
                  <a:pt x="88" y="203"/>
                </a:lnTo>
                <a:close/>
                <a:moveTo>
                  <a:pt x="69" y="94"/>
                </a:moveTo>
                <a:lnTo>
                  <a:pt x="69" y="94"/>
                </a:lnTo>
                <a:lnTo>
                  <a:pt x="69" y="93"/>
                </a:lnTo>
                <a:lnTo>
                  <a:pt x="69" y="93"/>
                </a:lnTo>
                <a:lnTo>
                  <a:pt x="71" y="83"/>
                </a:lnTo>
                <a:lnTo>
                  <a:pt x="71" y="83"/>
                </a:lnTo>
                <a:lnTo>
                  <a:pt x="71" y="83"/>
                </a:lnTo>
                <a:lnTo>
                  <a:pt x="71" y="83"/>
                </a:lnTo>
                <a:lnTo>
                  <a:pt x="69" y="82"/>
                </a:lnTo>
                <a:lnTo>
                  <a:pt x="69" y="82"/>
                </a:lnTo>
                <a:lnTo>
                  <a:pt x="66" y="85"/>
                </a:lnTo>
                <a:lnTo>
                  <a:pt x="66" y="85"/>
                </a:lnTo>
                <a:lnTo>
                  <a:pt x="66" y="86"/>
                </a:lnTo>
                <a:lnTo>
                  <a:pt x="65" y="86"/>
                </a:lnTo>
                <a:lnTo>
                  <a:pt x="65" y="86"/>
                </a:lnTo>
                <a:lnTo>
                  <a:pt x="69" y="94"/>
                </a:lnTo>
                <a:lnTo>
                  <a:pt x="69" y="94"/>
                </a:lnTo>
                <a:close/>
                <a:moveTo>
                  <a:pt x="295" y="209"/>
                </a:moveTo>
                <a:lnTo>
                  <a:pt x="295" y="209"/>
                </a:lnTo>
                <a:lnTo>
                  <a:pt x="296" y="208"/>
                </a:lnTo>
                <a:lnTo>
                  <a:pt x="296" y="208"/>
                </a:lnTo>
                <a:lnTo>
                  <a:pt x="296" y="203"/>
                </a:lnTo>
                <a:lnTo>
                  <a:pt x="293" y="198"/>
                </a:lnTo>
                <a:lnTo>
                  <a:pt x="293" y="198"/>
                </a:lnTo>
                <a:lnTo>
                  <a:pt x="292" y="198"/>
                </a:lnTo>
                <a:lnTo>
                  <a:pt x="292" y="198"/>
                </a:lnTo>
                <a:lnTo>
                  <a:pt x="292" y="200"/>
                </a:lnTo>
                <a:lnTo>
                  <a:pt x="292" y="200"/>
                </a:lnTo>
                <a:lnTo>
                  <a:pt x="292" y="206"/>
                </a:lnTo>
                <a:lnTo>
                  <a:pt x="292" y="206"/>
                </a:lnTo>
                <a:lnTo>
                  <a:pt x="292" y="208"/>
                </a:lnTo>
                <a:lnTo>
                  <a:pt x="292" y="208"/>
                </a:lnTo>
                <a:lnTo>
                  <a:pt x="295" y="209"/>
                </a:lnTo>
                <a:lnTo>
                  <a:pt x="295" y="209"/>
                </a:lnTo>
                <a:close/>
                <a:moveTo>
                  <a:pt x="158" y="192"/>
                </a:moveTo>
                <a:lnTo>
                  <a:pt x="158" y="192"/>
                </a:lnTo>
                <a:lnTo>
                  <a:pt x="158" y="192"/>
                </a:lnTo>
                <a:lnTo>
                  <a:pt x="158" y="192"/>
                </a:lnTo>
                <a:lnTo>
                  <a:pt x="162" y="209"/>
                </a:lnTo>
                <a:lnTo>
                  <a:pt x="162" y="209"/>
                </a:lnTo>
                <a:lnTo>
                  <a:pt x="167" y="206"/>
                </a:lnTo>
                <a:lnTo>
                  <a:pt x="167" y="206"/>
                </a:lnTo>
                <a:lnTo>
                  <a:pt x="158" y="192"/>
                </a:lnTo>
                <a:lnTo>
                  <a:pt x="158" y="192"/>
                </a:lnTo>
                <a:close/>
                <a:moveTo>
                  <a:pt x="184" y="115"/>
                </a:moveTo>
                <a:lnTo>
                  <a:pt x="184" y="115"/>
                </a:lnTo>
                <a:lnTo>
                  <a:pt x="184" y="116"/>
                </a:lnTo>
                <a:lnTo>
                  <a:pt x="184" y="116"/>
                </a:lnTo>
                <a:lnTo>
                  <a:pt x="188" y="121"/>
                </a:lnTo>
                <a:lnTo>
                  <a:pt x="188" y="121"/>
                </a:lnTo>
                <a:lnTo>
                  <a:pt x="189" y="121"/>
                </a:lnTo>
                <a:lnTo>
                  <a:pt x="189" y="121"/>
                </a:lnTo>
                <a:lnTo>
                  <a:pt x="191" y="121"/>
                </a:lnTo>
                <a:lnTo>
                  <a:pt x="192" y="123"/>
                </a:lnTo>
                <a:lnTo>
                  <a:pt x="192" y="123"/>
                </a:lnTo>
                <a:lnTo>
                  <a:pt x="192" y="124"/>
                </a:lnTo>
                <a:lnTo>
                  <a:pt x="192" y="124"/>
                </a:lnTo>
                <a:lnTo>
                  <a:pt x="194" y="126"/>
                </a:lnTo>
                <a:lnTo>
                  <a:pt x="195" y="127"/>
                </a:lnTo>
                <a:lnTo>
                  <a:pt x="195" y="127"/>
                </a:lnTo>
                <a:lnTo>
                  <a:pt x="197" y="129"/>
                </a:lnTo>
                <a:lnTo>
                  <a:pt x="197" y="129"/>
                </a:lnTo>
                <a:lnTo>
                  <a:pt x="199" y="130"/>
                </a:lnTo>
                <a:lnTo>
                  <a:pt x="199" y="130"/>
                </a:lnTo>
                <a:lnTo>
                  <a:pt x="199" y="130"/>
                </a:lnTo>
                <a:lnTo>
                  <a:pt x="200" y="130"/>
                </a:lnTo>
                <a:lnTo>
                  <a:pt x="200" y="130"/>
                </a:lnTo>
                <a:lnTo>
                  <a:pt x="192" y="121"/>
                </a:lnTo>
                <a:lnTo>
                  <a:pt x="184" y="115"/>
                </a:lnTo>
                <a:lnTo>
                  <a:pt x="184" y="115"/>
                </a:lnTo>
                <a:close/>
                <a:moveTo>
                  <a:pt x="83" y="214"/>
                </a:moveTo>
                <a:lnTo>
                  <a:pt x="83" y="214"/>
                </a:lnTo>
                <a:lnTo>
                  <a:pt x="85" y="217"/>
                </a:lnTo>
                <a:lnTo>
                  <a:pt x="85" y="217"/>
                </a:lnTo>
                <a:lnTo>
                  <a:pt x="88" y="220"/>
                </a:lnTo>
                <a:lnTo>
                  <a:pt x="88" y="220"/>
                </a:lnTo>
                <a:lnTo>
                  <a:pt x="96" y="227"/>
                </a:lnTo>
                <a:lnTo>
                  <a:pt x="96" y="227"/>
                </a:lnTo>
                <a:lnTo>
                  <a:pt x="96" y="227"/>
                </a:lnTo>
                <a:lnTo>
                  <a:pt x="96" y="227"/>
                </a:lnTo>
                <a:lnTo>
                  <a:pt x="96" y="225"/>
                </a:lnTo>
                <a:lnTo>
                  <a:pt x="95" y="224"/>
                </a:lnTo>
                <a:lnTo>
                  <a:pt x="95" y="224"/>
                </a:lnTo>
                <a:lnTo>
                  <a:pt x="91" y="222"/>
                </a:lnTo>
                <a:lnTo>
                  <a:pt x="91" y="222"/>
                </a:lnTo>
                <a:lnTo>
                  <a:pt x="88" y="219"/>
                </a:lnTo>
                <a:lnTo>
                  <a:pt x="88" y="219"/>
                </a:lnTo>
                <a:lnTo>
                  <a:pt x="87" y="214"/>
                </a:lnTo>
                <a:lnTo>
                  <a:pt x="87" y="214"/>
                </a:lnTo>
                <a:lnTo>
                  <a:pt x="85" y="214"/>
                </a:lnTo>
                <a:lnTo>
                  <a:pt x="85" y="214"/>
                </a:lnTo>
                <a:lnTo>
                  <a:pt x="83" y="214"/>
                </a:lnTo>
                <a:lnTo>
                  <a:pt x="83" y="214"/>
                </a:lnTo>
                <a:close/>
                <a:moveTo>
                  <a:pt x="99" y="28"/>
                </a:moveTo>
                <a:lnTo>
                  <a:pt x="99" y="28"/>
                </a:lnTo>
                <a:lnTo>
                  <a:pt x="99" y="28"/>
                </a:lnTo>
                <a:lnTo>
                  <a:pt x="99" y="28"/>
                </a:lnTo>
                <a:lnTo>
                  <a:pt x="101" y="28"/>
                </a:lnTo>
                <a:lnTo>
                  <a:pt x="101" y="28"/>
                </a:lnTo>
                <a:lnTo>
                  <a:pt x="104" y="29"/>
                </a:lnTo>
                <a:lnTo>
                  <a:pt x="107" y="29"/>
                </a:lnTo>
                <a:lnTo>
                  <a:pt x="107" y="29"/>
                </a:lnTo>
                <a:lnTo>
                  <a:pt x="110" y="28"/>
                </a:lnTo>
                <a:lnTo>
                  <a:pt x="110" y="28"/>
                </a:lnTo>
                <a:lnTo>
                  <a:pt x="110" y="29"/>
                </a:lnTo>
                <a:lnTo>
                  <a:pt x="112" y="29"/>
                </a:lnTo>
                <a:lnTo>
                  <a:pt x="112" y="29"/>
                </a:lnTo>
                <a:lnTo>
                  <a:pt x="112" y="33"/>
                </a:lnTo>
                <a:lnTo>
                  <a:pt x="112" y="33"/>
                </a:lnTo>
                <a:lnTo>
                  <a:pt x="112" y="33"/>
                </a:lnTo>
                <a:lnTo>
                  <a:pt x="112" y="33"/>
                </a:lnTo>
                <a:lnTo>
                  <a:pt x="113" y="39"/>
                </a:lnTo>
                <a:lnTo>
                  <a:pt x="113" y="39"/>
                </a:lnTo>
                <a:lnTo>
                  <a:pt x="113" y="39"/>
                </a:lnTo>
                <a:lnTo>
                  <a:pt x="113" y="39"/>
                </a:lnTo>
                <a:lnTo>
                  <a:pt x="115" y="34"/>
                </a:lnTo>
                <a:lnTo>
                  <a:pt x="115" y="29"/>
                </a:lnTo>
                <a:lnTo>
                  <a:pt x="115" y="29"/>
                </a:lnTo>
                <a:lnTo>
                  <a:pt x="107" y="28"/>
                </a:lnTo>
                <a:lnTo>
                  <a:pt x="99" y="28"/>
                </a:lnTo>
                <a:lnTo>
                  <a:pt x="99" y="28"/>
                </a:lnTo>
                <a:close/>
                <a:moveTo>
                  <a:pt x="303" y="238"/>
                </a:moveTo>
                <a:lnTo>
                  <a:pt x="303" y="238"/>
                </a:lnTo>
                <a:lnTo>
                  <a:pt x="303" y="238"/>
                </a:lnTo>
                <a:lnTo>
                  <a:pt x="303" y="238"/>
                </a:lnTo>
                <a:lnTo>
                  <a:pt x="303" y="238"/>
                </a:lnTo>
                <a:lnTo>
                  <a:pt x="303" y="238"/>
                </a:lnTo>
                <a:lnTo>
                  <a:pt x="296" y="249"/>
                </a:lnTo>
                <a:lnTo>
                  <a:pt x="296" y="249"/>
                </a:lnTo>
                <a:lnTo>
                  <a:pt x="290" y="258"/>
                </a:lnTo>
                <a:lnTo>
                  <a:pt x="290" y="258"/>
                </a:lnTo>
                <a:lnTo>
                  <a:pt x="284" y="266"/>
                </a:lnTo>
                <a:lnTo>
                  <a:pt x="276" y="272"/>
                </a:lnTo>
                <a:lnTo>
                  <a:pt x="276" y="272"/>
                </a:lnTo>
                <a:lnTo>
                  <a:pt x="276" y="274"/>
                </a:lnTo>
                <a:lnTo>
                  <a:pt x="276" y="274"/>
                </a:lnTo>
                <a:lnTo>
                  <a:pt x="278" y="272"/>
                </a:lnTo>
                <a:lnTo>
                  <a:pt x="278" y="272"/>
                </a:lnTo>
                <a:lnTo>
                  <a:pt x="282" y="269"/>
                </a:lnTo>
                <a:lnTo>
                  <a:pt x="282" y="269"/>
                </a:lnTo>
                <a:lnTo>
                  <a:pt x="290" y="261"/>
                </a:lnTo>
                <a:lnTo>
                  <a:pt x="296" y="252"/>
                </a:lnTo>
                <a:lnTo>
                  <a:pt x="296" y="252"/>
                </a:lnTo>
                <a:lnTo>
                  <a:pt x="300" y="246"/>
                </a:lnTo>
                <a:lnTo>
                  <a:pt x="301" y="239"/>
                </a:lnTo>
                <a:lnTo>
                  <a:pt x="301" y="239"/>
                </a:lnTo>
                <a:lnTo>
                  <a:pt x="303" y="238"/>
                </a:lnTo>
                <a:lnTo>
                  <a:pt x="303" y="238"/>
                </a:lnTo>
                <a:close/>
                <a:moveTo>
                  <a:pt x="274" y="239"/>
                </a:moveTo>
                <a:lnTo>
                  <a:pt x="274" y="239"/>
                </a:lnTo>
                <a:lnTo>
                  <a:pt x="279" y="233"/>
                </a:lnTo>
                <a:lnTo>
                  <a:pt x="284" y="225"/>
                </a:lnTo>
                <a:lnTo>
                  <a:pt x="285" y="216"/>
                </a:lnTo>
                <a:lnTo>
                  <a:pt x="287" y="208"/>
                </a:lnTo>
                <a:lnTo>
                  <a:pt x="287" y="208"/>
                </a:lnTo>
                <a:lnTo>
                  <a:pt x="285" y="212"/>
                </a:lnTo>
                <a:lnTo>
                  <a:pt x="285" y="212"/>
                </a:lnTo>
                <a:lnTo>
                  <a:pt x="284" y="220"/>
                </a:lnTo>
                <a:lnTo>
                  <a:pt x="279" y="230"/>
                </a:lnTo>
                <a:lnTo>
                  <a:pt x="279" y="230"/>
                </a:lnTo>
                <a:lnTo>
                  <a:pt x="279" y="231"/>
                </a:lnTo>
                <a:lnTo>
                  <a:pt x="279" y="231"/>
                </a:lnTo>
                <a:lnTo>
                  <a:pt x="274" y="239"/>
                </a:lnTo>
                <a:lnTo>
                  <a:pt x="274" y="239"/>
                </a:lnTo>
                <a:lnTo>
                  <a:pt x="274" y="239"/>
                </a:lnTo>
                <a:lnTo>
                  <a:pt x="274" y="239"/>
                </a:lnTo>
                <a:close/>
                <a:moveTo>
                  <a:pt x="24" y="22"/>
                </a:moveTo>
                <a:lnTo>
                  <a:pt x="24" y="22"/>
                </a:lnTo>
                <a:lnTo>
                  <a:pt x="22" y="22"/>
                </a:lnTo>
                <a:lnTo>
                  <a:pt x="20" y="22"/>
                </a:lnTo>
                <a:lnTo>
                  <a:pt x="20" y="22"/>
                </a:lnTo>
                <a:lnTo>
                  <a:pt x="17" y="25"/>
                </a:lnTo>
                <a:lnTo>
                  <a:pt x="17" y="25"/>
                </a:lnTo>
                <a:lnTo>
                  <a:pt x="17" y="29"/>
                </a:lnTo>
                <a:lnTo>
                  <a:pt x="19" y="33"/>
                </a:lnTo>
                <a:lnTo>
                  <a:pt x="19" y="33"/>
                </a:lnTo>
                <a:lnTo>
                  <a:pt x="24" y="22"/>
                </a:lnTo>
                <a:lnTo>
                  <a:pt x="24" y="22"/>
                </a:lnTo>
                <a:close/>
                <a:moveTo>
                  <a:pt x="83" y="165"/>
                </a:moveTo>
                <a:lnTo>
                  <a:pt x="83" y="165"/>
                </a:lnTo>
                <a:lnTo>
                  <a:pt x="85" y="157"/>
                </a:lnTo>
                <a:lnTo>
                  <a:pt x="85" y="157"/>
                </a:lnTo>
                <a:lnTo>
                  <a:pt x="85" y="157"/>
                </a:lnTo>
                <a:lnTo>
                  <a:pt x="85" y="157"/>
                </a:lnTo>
                <a:lnTo>
                  <a:pt x="80" y="160"/>
                </a:lnTo>
                <a:lnTo>
                  <a:pt x="80" y="160"/>
                </a:lnTo>
                <a:lnTo>
                  <a:pt x="80" y="162"/>
                </a:lnTo>
                <a:lnTo>
                  <a:pt x="80" y="162"/>
                </a:lnTo>
                <a:lnTo>
                  <a:pt x="79" y="167"/>
                </a:lnTo>
                <a:lnTo>
                  <a:pt x="79" y="167"/>
                </a:lnTo>
                <a:lnTo>
                  <a:pt x="83" y="165"/>
                </a:lnTo>
                <a:lnTo>
                  <a:pt x="83" y="165"/>
                </a:lnTo>
                <a:close/>
                <a:moveTo>
                  <a:pt x="205" y="154"/>
                </a:moveTo>
                <a:lnTo>
                  <a:pt x="205" y="154"/>
                </a:lnTo>
                <a:lnTo>
                  <a:pt x="203" y="148"/>
                </a:lnTo>
                <a:lnTo>
                  <a:pt x="203" y="148"/>
                </a:lnTo>
                <a:lnTo>
                  <a:pt x="203" y="148"/>
                </a:lnTo>
                <a:lnTo>
                  <a:pt x="203" y="148"/>
                </a:lnTo>
                <a:lnTo>
                  <a:pt x="194" y="151"/>
                </a:lnTo>
                <a:lnTo>
                  <a:pt x="194" y="151"/>
                </a:lnTo>
                <a:lnTo>
                  <a:pt x="192" y="153"/>
                </a:lnTo>
                <a:lnTo>
                  <a:pt x="192" y="153"/>
                </a:lnTo>
                <a:lnTo>
                  <a:pt x="191" y="156"/>
                </a:lnTo>
                <a:lnTo>
                  <a:pt x="191" y="156"/>
                </a:lnTo>
                <a:lnTo>
                  <a:pt x="191" y="157"/>
                </a:lnTo>
                <a:lnTo>
                  <a:pt x="191" y="157"/>
                </a:lnTo>
                <a:lnTo>
                  <a:pt x="191" y="157"/>
                </a:lnTo>
                <a:lnTo>
                  <a:pt x="191" y="157"/>
                </a:lnTo>
                <a:lnTo>
                  <a:pt x="192" y="156"/>
                </a:lnTo>
                <a:lnTo>
                  <a:pt x="192" y="156"/>
                </a:lnTo>
                <a:lnTo>
                  <a:pt x="200" y="151"/>
                </a:lnTo>
                <a:lnTo>
                  <a:pt x="200" y="151"/>
                </a:lnTo>
                <a:lnTo>
                  <a:pt x="202" y="149"/>
                </a:lnTo>
                <a:lnTo>
                  <a:pt x="202" y="149"/>
                </a:lnTo>
                <a:lnTo>
                  <a:pt x="203" y="149"/>
                </a:lnTo>
                <a:lnTo>
                  <a:pt x="203" y="149"/>
                </a:lnTo>
                <a:lnTo>
                  <a:pt x="203" y="151"/>
                </a:lnTo>
                <a:lnTo>
                  <a:pt x="203" y="151"/>
                </a:lnTo>
                <a:lnTo>
                  <a:pt x="203" y="153"/>
                </a:lnTo>
                <a:lnTo>
                  <a:pt x="203" y="153"/>
                </a:lnTo>
                <a:lnTo>
                  <a:pt x="203" y="154"/>
                </a:lnTo>
                <a:lnTo>
                  <a:pt x="203" y="154"/>
                </a:lnTo>
                <a:lnTo>
                  <a:pt x="205" y="154"/>
                </a:lnTo>
                <a:lnTo>
                  <a:pt x="205" y="154"/>
                </a:lnTo>
                <a:close/>
                <a:moveTo>
                  <a:pt x="240" y="413"/>
                </a:moveTo>
                <a:lnTo>
                  <a:pt x="240" y="413"/>
                </a:lnTo>
                <a:lnTo>
                  <a:pt x="235" y="416"/>
                </a:lnTo>
                <a:lnTo>
                  <a:pt x="235" y="416"/>
                </a:lnTo>
                <a:lnTo>
                  <a:pt x="235" y="418"/>
                </a:lnTo>
                <a:lnTo>
                  <a:pt x="235" y="418"/>
                </a:lnTo>
                <a:lnTo>
                  <a:pt x="235" y="422"/>
                </a:lnTo>
                <a:lnTo>
                  <a:pt x="235" y="422"/>
                </a:lnTo>
                <a:lnTo>
                  <a:pt x="240" y="419"/>
                </a:lnTo>
                <a:lnTo>
                  <a:pt x="240" y="419"/>
                </a:lnTo>
                <a:lnTo>
                  <a:pt x="240" y="418"/>
                </a:lnTo>
                <a:lnTo>
                  <a:pt x="240" y="418"/>
                </a:lnTo>
                <a:lnTo>
                  <a:pt x="240" y="413"/>
                </a:lnTo>
                <a:lnTo>
                  <a:pt x="240" y="413"/>
                </a:lnTo>
                <a:close/>
                <a:moveTo>
                  <a:pt x="235" y="378"/>
                </a:moveTo>
                <a:lnTo>
                  <a:pt x="235" y="378"/>
                </a:lnTo>
                <a:lnTo>
                  <a:pt x="233" y="372"/>
                </a:lnTo>
                <a:lnTo>
                  <a:pt x="233" y="372"/>
                </a:lnTo>
                <a:lnTo>
                  <a:pt x="232" y="372"/>
                </a:lnTo>
                <a:lnTo>
                  <a:pt x="232" y="373"/>
                </a:lnTo>
                <a:lnTo>
                  <a:pt x="232" y="373"/>
                </a:lnTo>
                <a:lnTo>
                  <a:pt x="230" y="375"/>
                </a:lnTo>
                <a:lnTo>
                  <a:pt x="229" y="375"/>
                </a:lnTo>
                <a:lnTo>
                  <a:pt x="229" y="375"/>
                </a:lnTo>
                <a:lnTo>
                  <a:pt x="229" y="375"/>
                </a:lnTo>
                <a:lnTo>
                  <a:pt x="229" y="375"/>
                </a:lnTo>
                <a:lnTo>
                  <a:pt x="227" y="377"/>
                </a:lnTo>
                <a:lnTo>
                  <a:pt x="227" y="377"/>
                </a:lnTo>
                <a:lnTo>
                  <a:pt x="229" y="380"/>
                </a:lnTo>
                <a:lnTo>
                  <a:pt x="229" y="380"/>
                </a:lnTo>
                <a:lnTo>
                  <a:pt x="235" y="378"/>
                </a:lnTo>
                <a:lnTo>
                  <a:pt x="235" y="378"/>
                </a:lnTo>
                <a:close/>
                <a:moveTo>
                  <a:pt x="76" y="102"/>
                </a:moveTo>
                <a:lnTo>
                  <a:pt x="76" y="102"/>
                </a:lnTo>
                <a:lnTo>
                  <a:pt x="76" y="102"/>
                </a:lnTo>
                <a:lnTo>
                  <a:pt x="76" y="102"/>
                </a:lnTo>
                <a:lnTo>
                  <a:pt x="77" y="100"/>
                </a:lnTo>
                <a:lnTo>
                  <a:pt x="77" y="100"/>
                </a:lnTo>
                <a:lnTo>
                  <a:pt x="79" y="93"/>
                </a:lnTo>
                <a:lnTo>
                  <a:pt x="79" y="93"/>
                </a:lnTo>
                <a:lnTo>
                  <a:pt x="79" y="91"/>
                </a:lnTo>
                <a:lnTo>
                  <a:pt x="77" y="89"/>
                </a:lnTo>
                <a:lnTo>
                  <a:pt x="77" y="89"/>
                </a:lnTo>
                <a:lnTo>
                  <a:pt x="72" y="99"/>
                </a:lnTo>
                <a:lnTo>
                  <a:pt x="72" y="99"/>
                </a:lnTo>
                <a:lnTo>
                  <a:pt x="76" y="102"/>
                </a:lnTo>
                <a:lnTo>
                  <a:pt x="76" y="102"/>
                </a:lnTo>
                <a:close/>
                <a:moveTo>
                  <a:pt x="240" y="309"/>
                </a:moveTo>
                <a:lnTo>
                  <a:pt x="240" y="309"/>
                </a:lnTo>
                <a:lnTo>
                  <a:pt x="236" y="299"/>
                </a:lnTo>
                <a:lnTo>
                  <a:pt x="236" y="299"/>
                </a:lnTo>
                <a:lnTo>
                  <a:pt x="235" y="301"/>
                </a:lnTo>
                <a:lnTo>
                  <a:pt x="236" y="302"/>
                </a:lnTo>
                <a:lnTo>
                  <a:pt x="236" y="302"/>
                </a:lnTo>
                <a:lnTo>
                  <a:pt x="235" y="304"/>
                </a:lnTo>
                <a:lnTo>
                  <a:pt x="235" y="304"/>
                </a:lnTo>
                <a:lnTo>
                  <a:pt x="235" y="306"/>
                </a:lnTo>
                <a:lnTo>
                  <a:pt x="235" y="306"/>
                </a:lnTo>
                <a:lnTo>
                  <a:pt x="233" y="310"/>
                </a:lnTo>
                <a:lnTo>
                  <a:pt x="233" y="310"/>
                </a:lnTo>
                <a:lnTo>
                  <a:pt x="235" y="309"/>
                </a:lnTo>
                <a:lnTo>
                  <a:pt x="235" y="309"/>
                </a:lnTo>
                <a:lnTo>
                  <a:pt x="238" y="309"/>
                </a:lnTo>
                <a:lnTo>
                  <a:pt x="238" y="309"/>
                </a:lnTo>
                <a:lnTo>
                  <a:pt x="240" y="309"/>
                </a:lnTo>
                <a:lnTo>
                  <a:pt x="240" y="309"/>
                </a:lnTo>
                <a:close/>
                <a:moveTo>
                  <a:pt x="184" y="373"/>
                </a:moveTo>
                <a:lnTo>
                  <a:pt x="184" y="373"/>
                </a:lnTo>
                <a:lnTo>
                  <a:pt x="184" y="373"/>
                </a:lnTo>
                <a:lnTo>
                  <a:pt x="184" y="373"/>
                </a:lnTo>
                <a:lnTo>
                  <a:pt x="191" y="362"/>
                </a:lnTo>
                <a:lnTo>
                  <a:pt x="191" y="362"/>
                </a:lnTo>
                <a:lnTo>
                  <a:pt x="186" y="362"/>
                </a:lnTo>
                <a:lnTo>
                  <a:pt x="186" y="362"/>
                </a:lnTo>
                <a:lnTo>
                  <a:pt x="184" y="373"/>
                </a:lnTo>
                <a:lnTo>
                  <a:pt x="184" y="373"/>
                </a:lnTo>
                <a:close/>
                <a:moveTo>
                  <a:pt x="80" y="110"/>
                </a:moveTo>
                <a:lnTo>
                  <a:pt x="80" y="110"/>
                </a:lnTo>
                <a:lnTo>
                  <a:pt x="82" y="108"/>
                </a:lnTo>
                <a:lnTo>
                  <a:pt x="82" y="108"/>
                </a:lnTo>
                <a:lnTo>
                  <a:pt x="83" y="100"/>
                </a:lnTo>
                <a:lnTo>
                  <a:pt x="83" y="100"/>
                </a:lnTo>
                <a:lnTo>
                  <a:pt x="83" y="99"/>
                </a:lnTo>
                <a:lnTo>
                  <a:pt x="83" y="99"/>
                </a:lnTo>
                <a:lnTo>
                  <a:pt x="83" y="97"/>
                </a:lnTo>
                <a:lnTo>
                  <a:pt x="83" y="97"/>
                </a:lnTo>
                <a:lnTo>
                  <a:pt x="83" y="97"/>
                </a:lnTo>
                <a:lnTo>
                  <a:pt x="83" y="97"/>
                </a:lnTo>
                <a:lnTo>
                  <a:pt x="80" y="102"/>
                </a:lnTo>
                <a:lnTo>
                  <a:pt x="80" y="102"/>
                </a:lnTo>
                <a:lnTo>
                  <a:pt x="79" y="104"/>
                </a:lnTo>
                <a:lnTo>
                  <a:pt x="77" y="105"/>
                </a:lnTo>
                <a:lnTo>
                  <a:pt x="77" y="105"/>
                </a:lnTo>
                <a:lnTo>
                  <a:pt x="80" y="110"/>
                </a:lnTo>
                <a:lnTo>
                  <a:pt x="80" y="110"/>
                </a:lnTo>
                <a:close/>
                <a:moveTo>
                  <a:pt x="184" y="138"/>
                </a:moveTo>
                <a:lnTo>
                  <a:pt x="184" y="138"/>
                </a:lnTo>
                <a:lnTo>
                  <a:pt x="186" y="129"/>
                </a:lnTo>
                <a:lnTo>
                  <a:pt x="186" y="129"/>
                </a:lnTo>
                <a:lnTo>
                  <a:pt x="186" y="129"/>
                </a:lnTo>
                <a:lnTo>
                  <a:pt x="186" y="127"/>
                </a:lnTo>
                <a:lnTo>
                  <a:pt x="186" y="127"/>
                </a:lnTo>
                <a:lnTo>
                  <a:pt x="181" y="134"/>
                </a:lnTo>
                <a:lnTo>
                  <a:pt x="181" y="134"/>
                </a:lnTo>
                <a:lnTo>
                  <a:pt x="184" y="138"/>
                </a:lnTo>
                <a:lnTo>
                  <a:pt x="184" y="138"/>
                </a:lnTo>
                <a:close/>
                <a:moveTo>
                  <a:pt x="107" y="130"/>
                </a:moveTo>
                <a:lnTo>
                  <a:pt x="107" y="130"/>
                </a:lnTo>
                <a:lnTo>
                  <a:pt x="121" y="126"/>
                </a:lnTo>
                <a:lnTo>
                  <a:pt x="121" y="126"/>
                </a:lnTo>
                <a:lnTo>
                  <a:pt x="115" y="124"/>
                </a:lnTo>
                <a:lnTo>
                  <a:pt x="115" y="124"/>
                </a:lnTo>
                <a:lnTo>
                  <a:pt x="115" y="124"/>
                </a:lnTo>
                <a:lnTo>
                  <a:pt x="115" y="124"/>
                </a:lnTo>
                <a:lnTo>
                  <a:pt x="109" y="127"/>
                </a:lnTo>
                <a:lnTo>
                  <a:pt x="109" y="127"/>
                </a:lnTo>
                <a:lnTo>
                  <a:pt x="107" y="130"/>
                </a:lnTo>
                <a:lnTo>
                  <a:pt x="107" y="130"/>
                </a:lnTo>
                <a:close/>
                <a:moveTo>
                  <a:pt x="117" y="230"/>
                </a:moveTo>
                <a:lnTo>
                  <a:pt x="117" y="230"/>
                </a:lnTo>
                <a:lnTo>
                  <a:pt x="113" y="228"/>
                </a:lnTo>
                <a:lnTo>
                  <a:pt x="113" y="228"/>
                </a:lnTo>
                <a:lnTo>
                  <a:pt x="112" y="230"/>
                </a:lnTo>
                <a:lnTo>
                  <a:pt x="109" y="231"/>
                </a:lnTo>
                <a:lnTo>
                  <a:pt x="109" y="231"/>
                </a:lnTo>
                <a:lnTo>
                  <a:pt x="115" y="235"/>
                </a:lnTo>
                <a:lnTo>
                  <a:pt x="115" y="235"/>
                </a:lnTo>
                <a:lnTo>
                  <a:pt x="117" y="230"/>
                </a:lnTo>
                <a:lnTo>
                  <a:pt x="117" y="230"/>
                </a:lnTo>
                <a:close/>
                <a:moveTo>
                  <a:pt x="178" y="263"/>
                </a:moveTo>
                <a:lnTo>
                  <a:pt x="178" y="263"/>
                </a:lnTo>
                <a:lnTo>
                  <a:pt x="183" y="265"/>
                </a:lnTo>
                <a:lnTo>
                  <a:pt x="183" y="265"/>
                </a:lnTo>
                <a:lnTo>
                  <a:pt x="183" y="265"/>
                </a:lnTo>
                <a:lnTo>
                  <a:pt x="183" y="265"/>
                </a:lnTo>
                <a:lnTo>
                  <a:pt x="184" y="260"/>
                </a:lnTo>
                <a:lnTo>
                  <a:pt x="184" y="260"/>
                </a:lnTo>
                <a:lnTo>
                  <a:pt x="183" y="258"/>
                </a:lnTo>
                <a:lnTo>
                  <a:pt x="183" y="258"/>
                </a:lnTo>
                <a:lnTo>
                  <a:pt x="183" y="257"/>
                </a:lnTo>
                <a:lnTo>
                  <a:pt x="183" y="257"/>
                </a:lnTo>
                <a:lnTo>
                  <a:pt x="178" y="263"/>
                </a:lnTo>
                <a:lnTo>
                  <a:pt x="178" y="263"/>
                </a:lnTo>
                <a:close/>
                <a:moveTo>
                  <a:pt x="90" y="164"/>
                </a:moveTo>
                <a:lnTo>
                  <a:pt x="90" y="164"/>
                </a:lnTo>
                <a:lnTo>
                  <a:pt x="93" y="154"/>
                </a:lnTo>
                <a:lnTo>
                  <a:pt x="98" y="145"/>
                </a:lnTo>
                <a:lnTo>
                  <a:pt x="98" y="145"/>
                </a:lnTo>
                <a:lnTo>
                  <a:pt x="95" y="145"/>
                </a:lnTo>
                <a:lnTo>
                  <a:pt x="95" y="145"/>
                </a:lnTo>
                <a:lnTo>
                  <a:pt x="93" y="149"/>
                </a:lnTo>
                <a:lnTo>
                  <a:pt x="93" y="149"/>
                </a:lnTo>
                <a:lnTo>
                  <a:pt x="93" y="151"/>
                </a:lnTo>
                <a:lnTo>
                  <a:pt x="93" y="151"/>
                </a:lnTo>
                <a:lnTo>
                  <a:pt x="91" y="153"/>
                </a:lnTo>
                <a:lnTo>
                  <a:pt x="91" y="153"/>
                </a:lnTo>
                <a:lnTo>
                  <a:pt x="90" y="156"/>
                </a:lnTo>
                <a:lnTo>
                  <a:pt x="90" y="156"/>
                </a:lnTo>
                <a:lnTo>
                  <a:pt x="90" y="157"/>
                </a:lnTo>
                <a:lnTo>
                  <a:pt x="90" y="157"/>
                </a:lnTo>
                <a:lnTo>
                  <a:pt x="90" y="164"/>
                </a:lnTo>
                <a:lnTo>
                  <a:pt x="90" y="164"/>
                </a:lnTo>
                <a:close/>
                <a:moveTo>
                  <a:pt x="240" y="425"/>
                </a:moveTo>
                <a:lnTo>
                  <a:pt x="240" y="425"/>
                </a:lnTo>
                <a:lnTo>
                  <a:pt x="240" y="425"/>
                </a:lnTo>
                <a:lnTo>
                  <a:pt x="240" y="425"/>
                </a:lnTo>
                <a:lnTo>
                  <a:pt x="235" y="429"/>
                </a:lnTo>
                <a:lnTo>
                  <a:pt x="235" y="429"/>
                </a:lnTo>
                <a:lnTo>
                  <a:pt x="235" y="430"/>
                </a:lnTo>
                <a:lnTo>
                  <a:pt x="235" y="433"/>
                </a:lnTo>
                <a:lnTo>
                  <a:pt x="235" y="433"/>
                </a:lnTo>
                <a:lnTo>
                  <a:pt x="241" y="429"/>
                </a:lnTo>
                <a:lnTo>
                  <a:pt x="241" y="429"/>
                </a:lnTo>
                <a:lnTo>
                  <a:pt x="240" y="425"/>
                </a:lnTo>
                <a:lnTo>
                  <a:pt x="240" y="425"/>
                </a:lnTo>
                <a:close/>
                <a:moveTo>
                  <a:pt x="107" y="222"/>
                </a:moveTo>
                <a:lnTo>
                  <a:pt x="107" y="222"/>
                </a:lnTo>
                <a:lnTo>
                  <a:pt x="102" y="227"/>
                </a:lnTo>
                <a:lnTo>
                  <a:pt x="102" y="227"/>
                </a:lnTo>
                <a:lnTo>
                  <a:pt x="107" y="230"/>
                </a:lnTo>
                <a:lnTo>
                  <a:pt x="107" y="230"/>
                </a:lnTo>
                <a:lnTo>
                  <a:pt x="107" y="228"/>
                </a:lnTo>
                <a:lnTo>
                  <a:pt x="107" y="228"/>
                </a:lnTo>
                <a:lnTo>
                  <a:pt x="109" y="224"/>
                </a:lnTo>
                <a:lnTo>
                  <a:pt x="109" y="224"/>
                </a:lnTo>
                <a:lnTo>
                  <a:pt x="109" y="224"/>
                </a:lnTo>
                <a:lnTo>
                  <a:pt x="107" y="222"/>
                </a:lnTo>
                <a:lnTo>
                  <a:pt x="107" y="222"/>
                </a:lnTo>
                <a:close/>
                <a:moveTo>
                  <a:pt x="156" y="227"/>
                </a:moveTo>
                <a:lnTo>
                  <a:pt x="156" y="227"/>
                </a:lnTo>
                <a:lnTo>
                  <a:pt x="154" y="230"/>
                </a:lnTo>
                <a:lnTo>
                  <a:pt x="154" y="230"/>
                </a:lnTo>
                <a:lnTo>
                  <a:pt x="156" y="235"/>
                </a:lnTo>
                <a:lnTo>
                  <a:pt x="156" y="235"/>
                </a:lnTo>
                <a:lnTo>
                  <a:pt x="158" y="236"/>
                </a:lnTo>
                <a:lnTo>
                  <a:pt x="158" y="236"/>
                </a:lnTo>
                <a:lnTo>
                  <a:pt x="159" y="220"/>
                </a:lnTo>
                <a:lnTo>
                  <a:pt x="159" y="220"/>
                </a:lnTo>
                <a:lnTo>
                  <a:pt x="158" y="220"/>
                </a:lnTo>
                <a:lnTo>
                  <a:pt x="158" y="220"/>
                </a:lnTo>
                <a:lnTo>
                  <a:pt x="158" y="222"/>
                </a:lnTo>
                <a:lnTo>
                  <a:pt x="158" y="224"/>
                </a:lnTo>
                <a:lnTo>
                  <a:pt x="158" y="224"/>
                </a:lnTo>
                <a:lnTo>
                  <a:pt x="158" y="227"/>
                </a:lnTo>
                <a:lnTo>
                  <a:pt x="156" y="227"/>
                </a:lnTo>
                <a:lnTo>
                  <a:pt x="156" y="227"/>
                </a:lnTo>
                <a:close/>
                <a:moveTo>
                  <a:pt x="30" y="66"/>
                </a:moveTo>
                <a:lnTo>
                  <a:pt x="30" y="66"/>
                </a:lnTo>
                <a:lnTo>
                  <a:pt x="30" y="66"/>
                </a:lnTo>
                <a:lnTo>
                  <a:pt x="30" y="66"/>
                </a:lnTo>
                <a:lnTo>
                  <a:pt x="35" y="61"/>
                </a:lnTo>
                <a:lnTo>
                  <a:pt x="35" y="61"/>
                </a:lnTo>
                <a:lnTo>
                  <a:pt x="35" y="59"/>
                </a:lnTo>
                <a:lnTo>
                  <a:pt x="35" y="59"/>
                </a:lnTo>
                <a:lnTo>
                  <a:pt x="36" y="55"/>
                </a:lnTo>
                <a:lnTo>
                  <a:pt x="36" y="55"/>
                </a:lnTo>
                <a:lnTo>
                  <a:pt x="36" y="50"/>
                </a:lnTo>
                <a:lnTo>
                  <a:pt x="36" y="50"/>
                </a:lnTo>
                <a:lnTo>
                  <a:pt x="33" y="55"/>
                </a:lnTo>
                <a:lnTo>
                  <a:pt x="33" y="55"/>
                </a:lnTo>
                <a:lnTo>
                  <a:pt x="35" y="56"/>
                </a:lnTo>
                <a:lnTo>
                  <a:pt x="35" y="58"/>
                </a:lnTo>
                <a:lnTo>
                  <a:pt x="35" y="58"/>
                </a:lnTo>
                <a:lnTo>
                  <a:pt x="33" y="59"/>
                </a:lnTo>
                <a:lnTo>
                  <a:pt x="33" y="59"/>
                </a:lnTo>
                <a:lnTo>
                  <a:pt x="31" y="64"/>
                </a:lnTo>
                <a:lnTo>
                  <a:pt x="31" y="64"/>
                </a:lnTo>
                <a:lnTo>
                  <a:pt x="30" y="66"/>
                </a:lnTo>
                <a:lnTo>
                  <a:pt x="30" y="66"/>
                </a:lnTo>
                <a:close/>
                <a:moveTo>
                  <a:pt x="30" y="93"/>
                </a:moveTo>
                <a:lnTo>
                  <a:pt x="30" y="93"/>
                </a:lnTo>
                <a:lnTo>
                  <a:pt x="31" y="86"/>
                </a:lnTo>
                <a:lnTo>
                  <a:pt x="33" y="80"/>
                </a:lnTo>
                <a:lnTo>
                  <a:pt x="33" y="80"/>
                </a:lnTo>
                <a:lnTo>
                  <a:pt x="30" y="85"/>
                </a:lnTo>
                <a:lnTo>
                  <a:pt x="30" y="85"/>
                </a:lnTo>
                <a:lnTo>
                  <a:pt x="28" y="86"/>
                </a:lnTo>
                <a:lnTo>
                  <a:pt x="28" y="86"/>
                </a:lnTo>
                <a:lnTo>
                  <a:pt x="28" y="86"/>
                </a:lnTo>
                <a:lnTo>
                  <a:pt x="28" y="86"/>
                </a:lnTo>
                <a:lnTo>
                  <a:pt x="30" y="93"/>
                </a:lnTo>
                <a:lnTo>
                  <a:pt x="30" y="93"/>
                </a:lnTo>
                <a:close/>
                <a:moveTo>
                  <a:pt x="184" y="225"/>
                </a:moveTo>
                <a:lnTo>
                  <a:pt x="184" y="225"/>
                </a:lnTo>
                <a:lnTo>
                  <a:pt x="188" y="222"/>
                </a:lnTo>
                <a:lnTo>
                  <a:pt x="191" y="219"/>
                </a:lnTo>
                <a:lnTo>
                  <a:pt x="191" y="219"/>
                </a:lnTo>
                <a:lnTo>
                  <a:pt x="191" y="217"/>
                </a:lnTo>
                <a:lnTo>
                  <a:pt x="191" y="217"/>
                </a:lnTo>
                <a:lnTo>
                  <a:pt x="186" y="220"/>
                </a:lnTo>
                <a:lnTo>
                  <a:pt x="186" y="220"/>
                </a:lnTo>
                <a:lnTo>
                  <a:pt x="184" y="220"/>
                </a:lnTo>
                <a:lnTo>
                  <a:pt x="184" y="220"/>
                </a:lnTo>
                <a:lnTo>
                  <a:pt x="184" y="225"/>
                </a:lnTo>
                <a:lnTo>
                  <a:pt x="184" y="225"/>
                </a:lnTo>
                <a:close/>
                <a:moveTo>
                  <a:pt x="257" y="367"/>
                </a:moveTo>
                <a:lnTo>
                  <a:pt x="257" y="367"/>
                </a:lnTo>
                <a:lnTo>
                  <a:pt x="260" y="367"/>
                </a:lnTo>
                <a:lnTo>
                  <a:pt x="260" y="367"/>
                </a:lnTo>
                <a:lnTo>
                  <a:pt x="260" y="365"/>
                </a:lnTo>
                <a:lnTo>
                  <a:pt x="260" y="365"/>
                </a:lnTo>
                <a:lnTo>
                  <a:pt x="260" y="361"/>
                </a:lnTo>
                <a:lnTo>
                  <a:pt x="260" y="361"/>
                </a:lnTo>
                <a:lnTo>
                  <a:pt x="259" y="361"/>
                </a:lnTo>
                <a:lnTo>
                  <a:pt x="259" y="361"/>
                </a:lnTo>
                <a:lnTo>
                  <a:pt x="257" y="361"/>
                </a:lnTo>
                <a:lnTo>
                  <a:pt x="257" y="361"/>
                </a:lnTo>
                <a:lnTo>
                  <a:pt x="255" y="362"/>
                </a:lnTo>
                <a:lnTo>
                  <a:pt x="255" y="362"/>
                </a:lnTo>
                <a:lnTo>
                  <a:pt x="255" y="362"/>
                </a:lnTo>
                <a:lnTo>
                  <a:pt x="257" y="367"/>
                </a:lnTo>
                <a:lnTo>
                  <a:pt x="257" y="367"/>
                </a:lnTo>
                <a:close/>
                <a:moveTo>
                  <a:pt x="246" y="430"/>
                </a:moveTo>
                <a:lnTo>
                  <a:pt x="246" y="430"/>
                </a:lnTo>
                <a:lnTo>
                  <a:pt x="240" y="436"/>
                </a:lnTo>
                <a:lnTo>
                  <a:pt x="240" y="436"/>
                </a:lnTo>
                <a:lnTo>
                  <a:pt x="244" y="436"/>
                </a:lnTo>
                <a:lnTo>
                  <a:pt x="248" y="435"/>
                </a:lnTo>
                <a:lnTo>
                  <a:pt x="248" y="435"/>
                </a:lnTo>
                <a:lnTo>
                  <a:pt x="246" y="430"/>
                </a:lnTo>
                <a:lnTo>
                  <a:pt x="246" y="430"/>
                </a:lnTo>
                <a:close/>
                <a:moveTo>
                  <a:pt x="52" y="53"/>
                </a:moveTo>
                <a:lnTo>
                  <a:pt x="52" y="53"/>
                </a:lnTo>
                <a:lnTo>
                  <a:pt x="52" y="56"/>
                </a:lnTo>
                <a:lnTo>
                  <a:pt x="52" y="56"/>
                </a:lnTo>
                <a:lnTo>
                  <a:pt x="55" y="52"/>
                </a:lnTo>
                <a:lnTo>
                  <a:pt x="55" y="52"/>
                </a:lnTo>
                <a:lnTo>
                  <a:pt x="53" y="50"/>
                </a:lnTo>
                <a:lnTo>
                  <a:pt x="53" y="48"/>
                </a:lnTo>
                <a:lnTo>
                  <a:pt x="53" y="48"/>
                </a:lnTo>
                <a:lnTo>
                  <a:pt x="52" y="47"/>
                </a:lnTo>
                <a:lnTo>
                  <a:pt x="50" y="47"/>
                </a:lnTo>
                <a:lnTo>
                  <a:pt x="50" y="47"/>
                </a:lnTo>
                <a:lnTo>
                  <a:pt x="50" y="50"/>
                </a:lnTo>
                <a:lnTo>
                  <a:pt x="50" y="50"/>
                </a:lnTo>
                <a:lnTo>
                  <a:pt x="52" y="52"/>
                </a:lnTo>
                <a:lnTo>
                  <a:pt x="52" y="53"/>
                </a:lnTo>
                <a:lnTo>
                  <a:pt x="52" y="53"/>
                </a:lnTo>
                <a:lnTo>
                  <a:pt x="52" y="53"/>
                </a:lnTo>
                <a:lnTo>
                  <a:pt x="52" y="53"/>
                </a:lnTo>
                <a:close/>
                <a:moveTo>
                  <a:pt x="36" y="119"/>
                </a:moveTo>
                <a:lnTo>
                  <a:pt x="36" y="119"/>
                </a:lnTo>
                <a:lnTo>
                  <a:pt x="38" y="113"/>
                </a:lnTo>
                <a:lnTo>
                  <a:pt x="38" y="108"/>
                </a:lnTo>
                <a:lnTo>
                  <a:pt x="38" y="108"/>
                </a:lnTo>
                <a:lnTo>
                  <a:pt x="35" y="112"/>
                </a:lnTo>
                <a:lnTo>
                  <a:pt x="35" y="112"/>
                </a:lnTo>
                <a:lnTo>
                  <a:pt x="35" y="113"/>
                </a:lnTo>
                <a:lnTo>
                  <a:pt x="35" y="113"/>
                </a:lnTo>
                <a:lnTo>
                  <a:pt x="36" y="115"/>
                </a:lnTo>
                <a:lnTo>
                  <a:pt x="36" y="115"/>
                </a:lnTo>
                <a:lnTo>
                  <a:pt x="36" y="118"/>
                </a:lnTo>
                <a:lnTo>
                  <a:pt x="35" y="119"/>
                </a:lnTo>
                <a:lnTo>
                  <a:pt x="35" y="119"/>
                </a:lnTo>
                <a:lnTo>
                  <a:pt x="35" y="119"/>
                </a:lnTo>
                <a:lnTo>
                  <a:pt x="35" y="119"/>
                </a:lnTo>
                <a:lnTo>
                  <a:pt x="35" y="119"/>
                </a:lnTo>
                <a:lnTo>
                  <a:pt x="35" y="119"/>
                </a:lnTo>
                <a:lnTo>
                  <a:pt x="36" y="119"/>
                </a:lnTo>
                <a:lnTo>
                  <a:pt x="36" y="119"/>
                </a:lnTo>
                <a:close/>
                <a:moveTo>
                  <a:pt x="44" y="66"/>
                </a:moveTo>
                <a:lnTo>
                  <a:pt x="44" y="66"/>
                </a:lnTo>
                <a:lnTo>
                  <a:pt x="50" y="58"/>
                </a:lnTo>
                <a:lnTo>
                  <a:pt x="50" y="58"/>
                </a:lnTo>
                <a:lnTo>
                  <a:pt x="47" y="56"/>
                </a:lnTo>
                <a:lnTo>
                  <a:pt x="47" y="56"/>
                </a:lnTo>
                <a:lnTo>
                  <a:pt x="44" y="66"/>
                </a:lnTo>
                <a:lnTo>
                  <a:pt x="44" y="66"/>
                </a:lnTo>
                <a:close/>
                <a:moveTo>
                  <a:pt x="200" y="367"/>
                </a:moveTo>
                <a:lnTo>
                  <a:pt x="200" y="367"/>
                </a:lnTo>
                <a:lnTo>
                  <a:pt x="197" y="373"/>
                </a:lnTo>
                <a:lnTo>
                  <a:pt x="197" y="373"/>
                </a:lnTo>
                <a:lnTo>
                  <a:pt x="197" y="373"/>
                </a:lnTo>
                <a:lnTo>
                  <a:pt x="197" y="373"/>
                </a:lnTo>
                <a:lnTo>
                  <a:pt x="200" y="378"/>
                </a:lnTo>
                <a:lnTo>
                  <a:pt x="200" y="378"/>
                </a:lnTo>
                <a:lnTo>
                  <a:pt x="200" y="372"/>
                </a:lnTo>
                <a:lnTo>
                  <a:pt x="200" y="372"/>
                </a:lnTo>
                <a:lnTo>
                  <a:pt x="200" y="367"/>
                </a:lnTo>
                <a:lnTo>
                  <a:pt x="200" y="367"/>
                </a:lnTo>
                <a:close/>
                <a:moveTo>
                  <a:pt x="101" y="53"/>
                </a:moveTo>
                <a:lnTo>
                  <a:pt x="101" y="53"/>
                </a:lnTo>
                <a:lnTo>
                  <a:pt x="102" y="55"/>
                </a:lnTo>
                <a:lnTo>
                  <a:pt x="102" y="55"/>
                </a:lnTo>
                <a:lnTo>
                  <a:pt x="104" y="55"/>
                </a:lnTo>
                <a:lnTo>
                  <a:pt x="106" y="56"/>
                </a:lnTo>
                <a:lnTo>
                  <a:pt x="106" y="56"/>
                </a:lnTo>
                <a:lnTo>
                  <a:pt x="106" y="58"/>
                </a:lnTo>
                <a:lnTo>
                  <a:pt x="106" y="58"/>
                </a:lnTo>
                <a:lnTo>
                  <a:pt x="107" y="58"/>
                </a:lnTo>
                <a:lnTo>
                  <a:pt x="107" y="58"/>
                </a:lnTo>
                <a:lnTo>
                  <a:pt x="109" y="55"/>
                </a:lnTo>
                <a:lnTo>
                  <a:pt x="109" y="55"/>
                </a:lnTo>
                <a:lnTo>
                  <a:pt x="107" y="55"/>
                </a:lnTo>
                <a:lnTo>
                  <a:pt x="106" y="53"/>
                </a:lnTo>
                <a:lnTo>
                  <a:pt x="106" y="53"/>
                </a:lnTo>
                <a:lnTo>
                  <a:pt x="102" y="53"/>
                </a:lnTo>
                <a:lnTo>
                  <a:pt x="102" y="53"/>
                </a:lnTo>
                <a:lnTo>
                  <a:pt x="101" y="53"/>
                </a:lnTo>
                <a:lnTo>
                  <a:pt x="101" y="53"/>
                </a:lnTo>
                <a:lnTo>
                  <a:pt x="101" y="53"/>
                </a:lnTo>
                <a:close/>
                <a:moveTo>
                  <a:pt x="195" y="370"/>
                </a:moveTo>
                <a:lnTo>
                  <a:pt x="195" y="370"/>
                </a:lnTo>
                <a:lnTo>
                  <a:pt x="199" y="362"/>
                </a:lnTo>
                <a:lnTo>
                  <a:pt x="199" y="362"/>
                </a:lnTo>
                <a:lnTo>
                  <a:pt x="195" y="362"/>
                </a:lnTo>
                <a:lnTo>
                  <a:pt x="195" y="362"/>
                </a:lnTo>
                <a:lnTo>
                  <a:pt x="194" y="369"/>
                </a:lnTo>
                <a:lnTo>
                  <a:pt x="194" y="369"/>
                </a:lnTo>
                <a:lnTo>
                  <a:pt x="195" y="370"/>
                </a:lnTo>
                <a:lnTo>
                  <a:pt x="195" y="370"/>
                </a:lnTo>
                <a:close/>
                <a:moveTo>
                  <a:pt x="38" y="91"/>
                </a:moveTo>
                <a:lnTo>
                  <a:pt x="38" y="91"/>
                </a:lnTo>
                <a:lnTo>
                  <a:pt x="36" y="82"/>
                </a:lnTo>
                <a:lnTo>
                  <a:pt x="36" y="82"/>
                </a:lnTo>
                <a:lnTo>
                  <a:pt x="35" y="86"/>
                </a:lnTo>
                <a:lnTo>
                  <a:pt x="35" y="86"/>
                </a:lnTo>
                <a:lnTo>
                  <a:pt x="33" y="91"/>
                </a:lnTo>
                <a:lnTo>
                  <a:pt x="33" y="91"/>
                </a:lnTo>
                <a:lnTo>
                  <a:pt x="36" y="89"/>
                </a:lnTo>
                <a:lnTo>
                  <a:pt x="38" y="91"/>
                </a:lnTo>
                <a:lnTo>
                  <a:pt x="38" y="91"/>
                </a:lnTo>
                <a:close/>
                <a:moveTo>
                  <a:pt x="252" y="425"/>
                </a:moveTo>
                <a:lnTo>
                  <a:pt x="252" y="425"/>
                </a:lnTo>
                <a:lnTo>
                  <a:pt x="249" y="429"/>
                </a:lnTo>
                <a:lnTo>
                  <a:pt x="249" y="429"/>
                </a:lnTo>
                <a:lnTo>
                  <a:pt x="249" y="429"/>
                </a:lnTo>
                <a:lnTo>
                  <a:pt x="249" y="429"/>
                </a:lnTo>
                <a:lnTo>
                  <a:pt x="251" y="435"/>
                </a:lnTo>
                <a:lnTo>
                  <a:pt x="251" y="435"/>
                </a:lnTo>
                <a:lnTo>
                  <a:pt x="252" y="433"/>
                </a:lnTo>
                <a:lnTo>
                  <a:pt x="252" y="433"/>
                </a:lnTo>
                <a:lnTo>
                  <a:pt x="252" y="433"/>
                </a:lnTo>
                <a:lnTo>
                  <a:pt x="252" y="433"/>
                </a:lnTo>
                <a:lnTo>
                  <a:pt x="252" y="433"/>
                </a:lnTo>
                <a:lnTo>
                  <a:pt x="252" y="433"/>
                </a:lnTo>
                <a:lnTo>
                  <a:pt x="251" y="432"/>
                </a:lnTo>
                <a:lnTo>
                  <a:pt x="252" y="429"/>
                </a:lnTo>
                <a:lnTo>
                  <a:pt x="252" y="429"/>
                </a:lnTo>
                <a:lnTo>
                  <a:pt x="252" y="429"/>
                </a:lnTo>
                <a:lnTo>
                  <a:pt x="252" y="429"/>
                </a:lnTo>
                <a:lnTo>
                  <a:pt x="252" y="425"/>
                </a:lnTo>
                <a:lnTo>
                  <a:pt x="252" y="425"/>
                </a:lnTo>
                <a:close/>
                <a:moveTo>
                  <a:pt x="25" y="61"/>
                </a:moveTo>
                <a:lnTo>
                  <a:pt x="25" y="61"/>
                </a:lnTo>
                <a:lnTo>
                  <a:pt x="25" y="61"/>
                </a:lnTo>
                <a:lnTo>
                  <a:pt x="25" y="61"/>
                </a:lnTo>
                <a:lnTo>
                  <a:pt x="31" y="55"/>
                </a:lnTo>
                <a:lnTo>
                  <a:pt x="31" y="55"/>
                </a:lnTo>
                <a:lnTo>
                  <a:pt x="31" y="53"/>
                </a:lnTo>
                <a:lnTo>
                  <a:pt x="31" y="52"/>
                </a:lnTo>
                <a:lnTo>
                  <a:pt x="31" y="52"/>
                </a:lnTo>
                <a:lnTo>
                  <a:pt x="30" y="52"/>
                </a:lnTo>
                <a:lnTo>
                  <a:pt x="30" y="52"/>
                </a:lnTo>
                <a:lnTo>
                  <a:pt x="25" y="59"/>
                </a:lnTo>
                <a:lnTo>
                  <a:pt x="25" y="59"/>
                </a:lnTo>
                <a:lnTo>
                  <a:pt x="25" y="61"/>
                </a:lnTo>
                <a:lnTo>
                  <a:pt x="25" y="61"/>
                </a:lnTo>
                <a:close/>
                <a:moveTo>
                  <a:pt x="257" y="280"/>
                </a:moveTo>
                <a:lnTo>
                  <a:pt x="257" y="280"/>
                </a:lnTo>
                <a:lnTo>
                  <a:pt x="257" y="277"/>
                </a:lnTo>
                <a:lnTo>
                  <a:pt x="257" y="277"/>
                </a:lnTo>
                <a:lnTo>
                  <a:pt x="251" y="279"/>
                </a:lnTo>
                <a:lnTo>
                  <a:pt x="251" y="279"/>
                </a:lnTo>
                <a:lnTo>
                  <a:pt x="251" y="282"/>
                </a:lnTo>
                <a:lnTo>
                  <a:pt x="251" y="282"/>
                </a:lnTo>
                <a:lnTo>
                  <a:pt x="257" y="280"/>
                </a:lnTo>
                <a:lnTo>
                  <a:pt x="257" y="280"/>
                </a:lnTo>
                <a:close/>
                <a:moveTo>
                  <a:pt x="175" y="190"/>
                </a:moveTo>
                <a:lnTo>
                  <a:pt x="175" y="190"/>
                </a:lnTo>
                <a:lnTo>
                  <a:pt x="178" y="181"/>
                </a:lnTo>
                <a:lnTo>
                  <a:pt x="178" y="181"/>
                </a:lnTo>
                <a:lnTo>
                  <a:pt x="177" y="179"/>
                </a:lnTo>
                <a:lnTo>
                  <a:pt x="177" y="179"/>
                </a:lnTo>
                <a:lnTo>
                  <a:pt x="177" y="181"/>
                </a:lnTo>
                <a:lnTo>
                  <a:pt x="177" y="181"/>
                </a:lnTo>
                <a:lnTo>
                  <a:pt x="177" y="182"/>
                </a:lnTo>
                <a:lnTo>
                  <a:pt x="177" y="182"/>
                </a:lnTo>
                <a:lnTo>
                  <a:pt x="175" y="184"/>
                </a:lnTo>
                <a:lnTo>
                  <a:pt x="173" y="184"/>
                </a:lnTo>
                <a:lnTo>
                  <a:pt x="173" y="184"/>
                </a:lnTo>
                <a:lnTo>
                  <a:pt x="173" y="184"/>
                </a:lnTo>
                <a:lnTo>
                  <a:pt x="173" y="184"/>
                </a:lnTo>
                <a:lnTo>
                  <a:pt x="173" y="184"/>
                </a:lnTo>
                <a:lnTo>
                  <a:pt x="173" y="184"/>
                </a:lnTo>
                <a:lnTo>
                  <a:pt x="175" y="190"/>
                </a:lnTo>
                <a:lnTo>
                  <a:pt x="175" y="190"/>
                </a:lnTo>
                <a:close/>
                <a:moveTo>
                  <a:pt x="252" y="422"/>
                </a:moveTo>
                <a:lnTo>
                  <a:pt x="252" y="422"/>
                </a:lnTo>
                <a:lnTo>
                  <a:pt x="251" y="408"/>
                </a:lnTo>
                <a:lnTo>
                  <a:pt x="251" y="408"/>
                </a:lnTo>
                <a:lnTo>
                  <a:pt x="249" y="424"/>
                </a:lnTo>
                <a:lnTo>
                  <a:pt x="249" y="424"/>
                </a:lnTo>
                <a:lnTo>
                  <a:pt x="252" y="422"/>
                </a:lnTo>
                <a:lnTo>
                  <a:pt x="252" y="422"/>
                </a:lnTo>
                <a:close/>
                <a:moveTo>
                  <a:pt x="129" y="116"/>
                </a:moveTo>
                <a:lnTo>
                  <a:pt x="129" y="116"/>
                </a:lnTo>
                <a:lnTo>
                  <a:pt x="134" y="118"/>
                </a:lnTo>
                <a:lnTo>
                  <a:pt x="134" y="118"/>
                </a:lnTo>
                <a:lnTo>
                  <a:pt x="134" y="113"/>
                </a:lnTo>
                <a:lnTo>
                  <a:pt x="134" y="113"/>
                </a:lnTo>
                <a:lnTo>
                  <a:pt x="131" y="113"/>
                </a:lnTo>
                <a:lnTo>
                  <a:pt x="131" y="113"/>
                </a:lnTo>
                <a:lnTo>
                  <a:pt x="129" y="116"/>
                </a:lnTo>
                <a:lnTo>
                  <a:pt x="129" y="116"/>
                </a:lnTo>
                <a:close/>
                <a:moveTo>
                  <a:pt x="218" y="343"/>
                </a:moveTo>
                <a:lnTo>
                  <a:pt x="218" y="343"/>
                </a:lnTo>
                <a:lnTo>
                  <a:pt x="218" y="343"/>
                </a:lnTo>
                <a:lnTo>
                  <a:pt x="218" y="343"/>
                </a:lnTo>
                <a:lnTo>
                  <a:pt x="218" y="353"/>
                </a:lnTo>
                <a:lnTo>
                  <a:pt x="218" y="353"/>
                </a:lnTo>
                <a:lnTo>
                  <a:pt x="221" y="351"/>
                </a:lnTo>
                <a:lnTo>
                  <a:pt x="221" y="351"/>
                </a:lnTo>
                <a:lnTo>
                  <a:pt x="218" y="343"/>
                </a:lnTo>
                <a:lnTo>
                  <a:pt x="218" y="343"/>
                </a:lnTo>
                <a:close/>
                <a:moveTo>
                  <a:pt x="194" y="203"/>
                </a:moveTo>
                <a:lnTo>
                  <a:pt x="194" y="203"/>
                </a:lnTo>
                <a:lnTo>
                  <a:pt x="191" y="206"/>
                </a:lnTo>
                <a:lnTo>
                  <a:pt x="191" y="206"/>
                </a:lnTo>
                <a:lnTo>
                  <a:pt x="189" y="208"/>
                </a:lnTo>
                <a:lnTo>
                  <a:pt x="191" y="209"/>
                </a:lnTo>
                <a:lnTo>
                  <a:pt x="191" y="209"/>
                </a:lnTo>
                <a:lnTo>
                  <a:pt x="191" y="209"/>
                </a:lnTo>
                <a:lnTo>
                  <a:pt x="191" y="209"/>
                </a:lnTo>
                <a:lnTo>
                  <a:pt x="194" y="206"/>
                </a:lnTo>
                <a:lnTo>
                  <a:pt x="194" y="203"/>
                </a:lnTo>
                <a:lnTo>
                  <a:pt x="194" y="203"/>
                </a:lnTo>
                <a:close/>
                <a:moveTo>
                  <a:pt x="132" y="227"/>
                </a:moveTo>
                <a:lnTo>
                  <a:pt x="132" y="227"/>
                </a:lnTo>
                <a:lnTo>
                  <a:pt x="134" y="222"/>
                </a:lnTo>
                <a:lnTo>
                  <a:pt x="134" y="222"/>
                </a:lnTo>
                <a:lnTo>
                  <a:pt x="131" y="220"/>
                </a:lnTo>
                <a:lnTo>
                  <a:pt x="131" y="220"/>
                </a:lnTo>
                <a:lnTo>
                  <a:pt x="129" y="227"/>
                </a:lnTo>
                <a:lnTo>
                  <a:pt x="129" y="227"/>
                </a:lnTo>
                <a:lnTo>
                  <a:pt x="132" y="227"/>
                </a:lnTo>
                <a:lnTo>
                  <a:pt x="132" y="227"/>
                </a:lnTo>
                <a:close/>
                <a:moveTo>
                  <a:pt x="173" y="258"/>
                </a:moveTo>
                <a:lnTo>
                  <a:pt x="173" y="258"/>
                </a:lnTo>
                <a:lnTo>
                  <a:pt x="175" y="252"/>
                </a:lnTo>
                <a:lnTo>
                  <a:pt x="175" y="252"/>
                </a:lnTo>
                <a:lnTo>
                  <a:pt x="173" y="250"/>
                </a:lnTo>
                <a:lnTo>
                  <a:pt x="173" y="250"/>
                </a:lnTo>
                <a:lnTo>
                  <a:pt x="170" y="253"/>
                </a:lnTo>
                <a:lnTo>
                  <a:pt x="170" y="253"/>
                </a:lnTo>
                <a:lnTo>
                  <a:pt x="172" y="257"/>
                </a:lnTo>
                <a:lnTo>
                  <a:pt x="173" y="258"/>
                </a:lnTo>
                <a:lnTo>
                  <a:pt x="173" y="258"/>
                </a:lnTo>
                <a:close/>
                <a:moveTo>
                  <a:pt x="145" y="228"/>
                </a:moveTo>
                <a:lnTo>
                  <a:pt x="145" y="228"/>
                </a:lnTo>
                <a:lnTo>
                  <a:pt x="147" y="236"/>
                </a:lnTo>
                <a:lnTo>
                  <a:pt x="147" y="236"/>
                </a:lnTo>
                <a:lnTo>
                  <a:pt x="147" y="236"/>
                </a:lnTo>
                <a:lnTo>
                  <a:pt x="147" y="236"/>
                </a:lnTo>
                <a:lnTo>
                  <a:pt x="148" y="228"/>
                </a:lnTo>
                <a:lnTo>
                  <a:pt x="148" y="228"/>
                </a:lnTo>
                <a:lnTo>
                  <a:pt x="145" y="228"/>
                </a:lnTo>
                <a:lnTo>
                  <a:pt x="145" y="228"/>
                </a:lnTo>
                <a:close/>
                <a:moveTo>
                  <a:pt x="123" y="219"/>
                </a:moveTo>
                <a:lnTo>
                  <a:pt x="123" y="219"/>
                </a:lnTo>
                <a:lnTo>
                  <a:pt x="121" y="225"/>
                </a:lnTo>
                <a:lnTo>
                  <a:pt x="121" y="225"/>
                </a:lnTo>
                <a:lnTo>
                  <a:pt x="123" y="225"/>
                </a:lnTo>
                <a:lnTo>
                  <a:pt x="123" y="225"/>
                </a:lnTo>
                <a:lnTo>
                  <a:pt x="123" y="225"/>
                </a:lnTo>
                <a:lnTo>
                  <a:pt x="123" y="225"/>
                </a:lnTo>
                <a:lnTo>
                  <a:pt x="126" y="219"/>
                </a:lnTo>
                <a:lnTo>
                  <a:pt x="126" y="219"/>
                </a:lnTo>
                <a:lnTo>
                  <a:pt x="123" y="219"/>
                </a:lnTo>
                <a:lnTo>
                  <a:pt x="123" y="219"/>
                </a:lnTo>
                <a:close/>
                <a:moveTo>
                  <a:pt x="189" y="380"/>
                </a:moveTo>
                <a:lnTo>
                  <a:pt x="189" y="380"/>
                </a:lnTo>
                <a:lnTo>
                  <a:pt x="191" y="375"/>
                </a:lnTo>
                <a:lnTo>
                  <a:pt x="191" y="375"/>
                </a:lnTo>
                <a:lnTo>
                  <a:pt x="191" y="373"/>
                </a:lnTo>
                <a:lnTo>
                  <a:pt x="189" y="370"/>
                </a:lnTo>
                <a:lnTo>
                  <a:pt x="189" y="370"/>
                </a:lnTo>
                <a:lnTo>
                  <a:pt x="188" y="375"/>
                </a:lnTo>
                <a:lnTo>
                  <a:pt x="188" y="375"/>
                </a:lnTo>
                <a:lnTo>
                  <a:pt x="188" y="377"/>
                </a:lnTo>
                <a:lnTo>
                  <a:pt x="188" y="377"/>
                </a:lnTo>
                <a:lnTo>
                  <a:pt x="189" y="380"/>
                </a:lnTo>
                <a:lnTo>
                  <a:pt x="189" y="380"/>
                </a:lnTo>
                <a:close/>
                <a:moveTo>
                  <a:pt x="238" y="400"/>
                </a:moveTo>
                <a:lnTo>
                  <a:pt x="238" y="400"/>
                </a:lnTo>
                <a:lnTo>
                  <a:pt x="235" y="402"/>
                </a:lnTo>
                <a:lnTo>
                  <a:pt x="235" y="402"/>
                </a:lnTo>
                <a:lnTo>
                  <a:pt x="235" y="406"/>
                </a:lnTo>
                <a:lnTo>
                  <a:pt x="235" y="406"/>
                </a:lnTo>
                <a:lnTo>
                  <a:pt x="236" y="405"/>
                </a:lnTo>
                <a:lnTo>
                  <a:pt x="236" y="405"/>
                </a:lnTo>
                <a:lnTo>
                  <a:pt x="238" y="403"/>
                </a:lnTo>
                <a:lnTo>
                  <a:pt x="238" y="402"/>
                </a:lnTo>
                <a:lnTo>
                  <a:pt x="238" y="402"/>
                </a:lnTo>
                <a:lnTo>
                  <a:pt x="238" y="400"/>
                </a:lnTo>
                <a:lnTo>
                  <a:pt x="238" y="400"/>
                </a:lnTo>
                <a:lnTo>
                  <a:pt x="238" y="400"/>
                </a:lnTo>
                <a:close/>
                <a:moveTo>
                  <a:pt x="177" y="127"/>
                </a:moveTo>
                <a:lnTo>
                  <a:pt x="177" y="127"/>
                </a:lnTo>
                <a:lnTo>
                  <a:pt x="178" y="123"/>
                </a:lnTo>
                <a:lnTo>
                  <a:pt x="178" y="123"/>
                </a:lnTo>
                <a:lnTo>
                  <a:pt x="177" y="121"/>
                </a:lnTo>
                <a:lnTo>
                  <a:pt x="177" y="121"/>
                </a:lnTo>
                <a:lnTo>
                  <a:pt x="173" y="126"/>
                </a:lnTo>
                <a:lnTo>
                  <a:pt x="173" y="126"/>
                </a:lnTo>
                <a:lnTo>
                  <a:pt x="177" y="127"/>
                </a:lnTo>
                <a:lnTo>
                  <a:pt x="177" y="127"/>
                </a:lnTo>
                <a:close/>
                <a:moveTo>
                  <a:pt x="74" y="194"/>
                </a:moveTo>
                <a:lnTo>
                  <a:pt x="74" y="194"/>
                </a:lnTo>
                <a:lnTo>
                  <a:pt x="74" y="184"/>
                </a:lnTo>
                <a:lnTo>
                  <a:pt x="74" y="184"/>
                </a:lnTo>
                <a:lnTo>
                  <a:pt x="71" y="182"/>
                </a:lnTo>
                <a:lnTo>
                  <a:pt x="71" y="182"/>
                </a:lnTo>
                <a:lnTo>
                  <a:pt x="72" y="189"/>
                </a:lnTo>
                <a:lnTo>
                  <a:pt x="74" y="194"/>
                </a:lnTo>
                <a:lnTo>
                  <a:pt x="74" y="194"/>
                </a:lnTo>
                <a:close/>
                <a:moveTo>
                  <a:pt x="210" y="383"/>
                </a:moveTo>
                <a:lnTo>
                  <a:pt x="210" y="383"/>
                </a:lnTo>
                <a:lnTo>
                  <a:pt x="210" y="380"/>
                </a:lnTo>
                <a:lnTo>
                  <a:pt x="210" y="380"/>
                </a:lnTo>
                <a:lnTo>
                  <a:pt x="210" y="380"/>
                </a:lnTo>
                <a:lnTo>
                  <a:pt x="210" y="380"/>
                </a:lnTo>
                <a:lnTo>
                  <a:pt x="207" y="375"/>
                </a:lnTo>
                <a:lnTo>
                  <a:pt x="207" y="375"/>
                </a:lnTo>
                <a:lnTo>
                  <a:pt x="205" y="373"/>
                </a:lnTo>
                <a:lnTo>
                  <a:pt x="205" y="373"/>
                </a:lnTo>
                <a:lnTo>
                  <a:pt x="208" y="383"/>
                </a:lnTo>
                <a:lnTo>
                  <a:pt x="208" y="383"/>
                </a:lnTo>
                <a:lnTo>
                  <a:pt x="210" y="383"/>
                </a:lnTo>
                <a:lnTo>
                  <a:pt x="210" y="383"/>
                </a:lnTo>
                <a:close/>
                <a:moveTo>
                  <a:pt x="172" y="239"/>
                </a:moveTo>
                <a:lnTo>
                  <a:pt x="172" y="239"/>
                </a:lnTo>
                <a:lnTo>
                  <a:pt x="170" y="244"/>
                </a:lnTo>
                <a:lnTo>
                  <a:pt x="170" y="244"/>
                </a:lnTo>
                <a:lnTo>
                  <a:pt x="173" y="246"/>
                </a:lnTo>
                <a:lnTo>
                  <a:pt x="173" y="246"/>
                </a:lnTo>
                <a:lnTo>
                  <a:pt x="175" y="244"/>
                </a:lnTo>
                <a:lnTo>
                  <a:pt x="175" y="244"/>
                </a:lnTo>
                <a:lnTo>
                  <a:pt x="172" y="239"/>
                </a:lnTo>
                <a:lnTo>
                  <a:pt x="172" y="239"/>
                </a:lnTo>
                <a:close/>
                <a:moveTo>
                  <a:pt x="83" y="148"/>
                </a:moveTo>
                <a:lnTo>
                  <a:pt x="83" y="148"/>
                </a:lnTo>
                <a:lnTo>
                  <a:pt x="83" y="151"/>
                </a:lnTo>
                <a:lnTo>
                  <a:pt x="83" y="151"/>
                </a:lnTo>
                <a:lnTo>
                  <a:pt x="83" y="153"/>
                </a:lnTo>
                <a:lnTo>
                  <a:pt x="83" y="153"/>
                </a:lnTo>
                <a:lnTo>
                  <a:pt x="85" y="153"/>
                </a:lnTo>
                <a:lnTo>
                  <a:pt x="85" y="153"/>
                </a:lnTo>
                <a:lnTo>
                  <a:pt x="85" y="151"/>
                </a:lnTo>
                <a:lnTo>
                  <a:pt x="85" y="151"/>
                </a:lnTo>
                <a:lnTo>
                  <a:pt x="88" y="146"/>
                </a:lnTo>
                <a:lnTo>
                  <a:pt x="88" y="146"/>
                </a:lnTo>
                <a:lnTo>
                  <a:pt x="83" y="148"/>
                </a:lnTo>
                <a:lnTo>
                  <a:pt x="83" y="148"/>
                </a:lnTo>
                <a:close/>
                <a:moveTo>
                  <a:pt x="124" y="236"/>
                </a:moveTo>
                <a:lnTo>
                  <a:pt x="124" y="236"/>
                </a:lnTo>
                <a:lnTo>
                  <a:pt x="126" y="230"/>
                </a:lnTo>
                <a:lnTo>
                  <a:pt x="126" y="230"/>
                </a:lnTo>
                <a:lnTo>
                  <a:pt x="124" y="230"/>
                </a:lnTo>
                <a:lnTo>
                  <a:pt x="124" y="230"/>
                </a:lnTo>
                <a:lnTo>
                  <a:pt x="121" y="235"/>
                </a:lnTo>
                <a:lnTo>
                  <a:pt x="121" y="235"/>
                </a:lnTo>
                <a:lnTo>
                  <a:pt x="124" y="236"/>
                </a:lnTo>
                <a:lnTo>
                  <a:pt x="124" y="236"/>
                </a:lnTo>
                <a:close/>
                <a:moveTo>
                  <a:pt x="271" y="171"/>
                </a:moveTo>
                <a:lnTo>
                  <a:pt x="271" y="171"/>
                </a:lnTo>
                <a:lnTo>
                  <a:pt x="271" y="173"/>
                </a:lnTo>
                <a:lnTo>
                  <a:pt x="271" y="173"/>
                </a:lnTo>
                <a:lnTo>
                  <a:pt x="278" y="181"/>
                </a:lnTo>
                <a:lnTo>
                  <a:pt x="278" y="181"/>
                </a:lnTo>
                <a:lnTo>
                  <a:pt x="284" y="190"/>
                </a:lnTo>
                <a:lnTo>
                  <a:pt x="284" y="190"/>
                </a:lnTo>
                <a:lnTo>
                  <a:pt x="282" y="189"/>
                </a:lnTo>
                <a:lnTo>
                  <a:pt x="282" y="187"/>
                </a:lnTo>
                <a:lnTo>
                  <a:pt x="282" y="187"/>
                </a:lnTo>
                <a:lnTo>
                  <a:pt x="281" y="186"/>
                </a:lnTo>
                <a:lnTo>
                  <a:pt x="281" y="186"/>
                </a:lnTo>
                <a:lnTo>
                  <a:pt x="281" y="184"/>
                </a:lnTo>
                <a:lnTo>
                  <a:pt x="281" y="184"/>
                </a:lnTo>
                <a:lnTo>
                  <a:pt x="278" y="179"/>
                </a:lnTo>
                <a:lnTo>
                  <a:pt x="278" y="179"/>
                </a:lnTo>
                <a:lnTo>
                  <a:pt x="274" y="175"/>
                </a:lnTo>
                <a:lnTo>
                  <a:pt x="274" y="175"/>
                </a:lnTo>
                <a:lnTo>
                  <a:pt x="271" y="171"/>
                </a:lnTo>
                <a:lnTo>
                  <a:pt x="271" y="171"/>
                </a:lnTo>
                <a:close/>
                <a:moveTo>
                  <a:pt x="24" y="14"/>
                </a:moveTo>
                <a:lnTo>
                  <a:pt x="24" y="14"/>
                </a:lnTo>
                <a:lnTo>
                  <a:pt x="14" y="9"/>
                </a:lnTo>
                <a:lnTo>
                  <a:pt x="14" y="9"/>
                </a:lnTo>
                <a:lnTo>
                  <a:pt x="12" y="11"/>
                </a:lnTo>
                <a:lnTo>
                  <a:pt x="12" y="11"/>
                </a:lnTo>
                <a:lnTo>
                  <a:pt x="16" y="11"/>
                </a:lnTo>
                <a:lnTo>
                  <a:pt x="16" y="11"/>
                </a:lnTo>
                <a:lnTo>
                  <a:pt x="17" y="11"/>
                </a:lnTo>
                <a:lnTo>
                  <a:pt x="19" y="12"/>
                </a:lnTo>
                <a:lnTo>
                  <a:pt x="19" y="12"/>
                </a:lnTo>
                <a:lnTo>
                  <a:pt x="20" y="12"/>
                </a:lnTo>
                <a:lnTo>
                  <a:pt x="20" y="12"/>
                </a:lnTo>
                <a:lnTo>
                  <a:pt x="24" y="14"/>
                </a:lnTo>
                <a:lnTo>
                  <a:pt x="24" y="14"/>
                </a:lnTo>
                <a:close/>
                <a:moveTo>
                  <a:pt x="210" y="194"/>
                </a:moveTo>
                <a:lnTo>
                  <a:pt x="210" y="194"/>
                </a:lnTo>
                <a:lnTo>
                  <a:pt x="205" y="201"/>
                </a:lnTo>
                <a:lnTo>
                  <a:pt x="205" y="201"/>
                </a:lnTo>
                <a:lnTo>
                  <a:pt x="200" y="211"/>
                </a:lnTo>
                <a:lnTo>
                  <a:pt x="200" y="211"/>
                </a:lnTo>
                <a:lnTo>
                  <a:pt x="207" y="201"/>
                </a:lnTo>
                <a:lnTo>
                  <a:pt x="210" y="194"/>
                </a:lnTo>
                <a:lnTo>
                  <a:pt x="210" y="194"/>
                </a:lnTo>
                <a:close/>
                <a:moveTo>
                  <a:pt x="199" y="260"/>
                </a:moveTo>
                <a:lnTo>
                  <a:pt x="199" y="260"/>
                </a:lnTo>
                <a:lnTo>
                  <a:pt x="197" y="266"/>
                </a:lnTo>
                <a:lnTo>
                  <a:pt x="197" y="266"/>
                </a:lnTo>
                <a:lnTo>
                  <a:pt x="199" y="266"/>
                </a:lnTo>
                <a:lnTo>
                  <a:pt x="199" y="266"/>
                </a:lnTo>
                <a:lnTo>
                  <a:pt x="202" y="261"/>
                </a:lnTo>
                <a:lnTo>
                  <a:pt x="202" y="261"/>
                </a:lnTo>
                <a:lnTo>
                  <a:pt x="199" y="260"/>
                </a:lnTo>
                <a:lnTo>
                  <a:pt x="199" y="260"/>
                </a:lnTo>
                <a:close/>
                <a:moveTo>
                  <a:pt x="99" y="99"/>
                </a:moveTo>
                <a:lnTo>
                  <a:pt x="99" y="99"/>
                </a:lnTo>
                <a:lnTo>
                  <a:pt x="99" y="102"/>
                </a:lnTo>
                <a:lnTo>
                  <a:pt x="99" y="102"/>
                </a:lnTo>
                <a:lnTo>
                  <a:pt x="102" y="105"/>
                </a:lnTo>
                <a:lnTo>
                  <a:pt x="102" y="105"/>
                </a:lnTo>
                <a:lnTo>
                  <a:pt x="102" y="107"/>
                </a:lnTo>
                <a:lnTo>
                  <a:pt x="102" y="107"/>
                </a:lnTo>
                <a:lnTo>
                  <a:pt x="106" y="105"/>
                </a:lnTo>
                <a:lnTo>
                  <a:pt x="106" y="105"/>
                </a:lnTo>
                <a:lnTo>
                  <a:pt x="102" y="102"/>
                </a:lnTo>
                <a:lnTo>
                  <a:pt x="102" y="102"/>
                </a:lnTo>
                <a:lnTo>
                  <a:pt x="99" y="99"/>
                </a:lnTo>
                <a:lnTo>
                  <a:pt x="99" y="99"/>
                </a:lnTo>
                <a:close/>
                <a:moveTo>
                  <a:pt x="88" y="187"/>
                </a:moveTo>
                <a:lnTo>
                  <a:pt x="88" y="187"/>
                </a:lnTo>
                <a:lnTo>
                  <a:pt x="88" y="190"/>
                </a:lnTo>
                <a:lnTo>
                  <a:pt x="88" y="190"/>
                </a:lnTo>
                <a:lnTo>
                  <a:pt x="90" y="197"/>
                </a:lnTo>
                <a:lnTo>
                  <a:pt x="90" y="197"/>
                </a:lnTo>
                <a:lnTo>
                  <a:pt x="91" y="200"/>
                </a:lnTo>
                <a:lnTo>
                  <a:pt x="91" y="200"/>
                </a:lnTo>
                <a:lnTo>
                  <a:pt x="88" y="187"/>
                </a:lnTo>
                <a:lnTo>
                  <a:pt x="88" y="187"/>
                </a:lnTo>
                <a:close/>
                <a:moveTo>
                  <a:pt x="90" y="126"/>
                </a:moveTo>
                <a:lnTo>
                  <a:pt x="90" y="126"/>
                </a:lnTo>
                <a:lnTo>
                  <a:pt x="98" y="126"/>
                </a:lnTo>
                <a:lnTo>
                  <a:pt x="98" y="126"/>
                </a:lnTo>
                <a:lnTo>
                  <a:pt x="96" y="121"/>
                </a:lnTo>
                <a:lnTo>
                  <a:pt x="96" y="121"/>
                </a:lnTo>
                <a:lnTo>
                  <a:pt x="95" y="123"/>
                </a:lnTo>
                <a:lnTo>
                  <a:pt x="95" y="123"/>
                </a:lnTo>
                <a:lnTo>
                  <a:pt x="95" y="124"/>
                </a:lnTo>
                <a:lnTo>
                  <a:pt x="95" y="124"/>
                </a:lnTo>
                <a:lnTo>
                  <a:pt x="91" y="124"/>
                </a:lnTo>
                <a:lnTo>
                  <a:pt x="90" y="126"/>
                </a:lnTo>
                <a:lnTo>
                  <a:pt x="90" y="126"/>
                </a:lnTo>
                <a:close/>
                <a:moveTo>
                  <a:pt x="236" y="384"/>
                </a:moveTo>
                <a:lnTo>
                  <a:pt x="236" y="384"/>
                </a:lnTo>
                <a:lnTo>
                  <a:pt x="235" y="381"/>
                </a:lnTo>
                <a:lnTo>
                  <a:pt x="235" y="381"/>
                </a:lnTo>
                <a:lnTo>
                  <a:pt x="232" y="384"/>
                </a:lnTo>
                <a:lnTo>
                  <a:pt x="232" y="384"/>
                </a:lnTo>
                <a:lnTo>
                  <a:pt x="232" y="386"/>
                </a:lnTo>
                <a:lnTo>
                  <a:pt x="235" y="386"/>
                </a:lnTo>
                <a:lnTo>
                  <a:pt x="235" y="386"/>
                </a:lnTo>
                <a:lnTo>
                  <a:pt x="235" y="384"/>
                </a:lnTo>
                <a:lnTo>
                  <a:pt x="235" y="384"/>
                </a:lnTo>
                <a:lnTo>
                  <a:pt x="236" y="384"/>
                </a:lnTo>
                <a:lnTo>
                  <a:pt x="236" y="384"/>
                </a:lnTo>
                <a:close/>
                <a:moveTo>
                  <a:pt x="102" y="198"/>
                </a:moveTo>
                <a:lnTo>
                  <a:pt x="102" y="198"/>
                </a:lnTo>
                <a:lnTo>
                  <a:pt x="102" y="197"/>
                </a:lnTo>
                <a:lnTo>
                  <a:pt x="102" y="197"/>
                </a:lnTo>
                <a:lnTo>
                  <a:pt x="98" y="190"/>
                </a:lnTo>
                <a:lnTo>
                  <a:pt x="93" y="184"/>
                </a:lnTo>
                <a:lnTo>
                  <a:pt x="93" y="184"/>
                </a:lnTo>
                <a:lnTo>
                  <a:pt x="93" y="184"/>
                </a:lnTo>
                <a:lnTo>
                  <a:pt x="93" y="184"/>
                </a:lnTo>
                <a:lnTo>
                  <a:pt x="96" y="192"/>
                </a:lnTo>
                <a:lnTo>
                  <a:pt x="102" y="198"/>
                </a:lnTo>
                <a:lnTo>
                  <a:pt x="102" y="198"/>
                </a:lnTo>
                <a:close/>
                <a:moveTo>
                  <a:pt x="104" y="45"/>
                </a:moveTo>
                <a:lnTo>
                  <a:pt x="104" y="45"/>
                </a:lnTo>
                <a:lnTo>
                  <a:pt x="102" y="48"/>
                </a:lnTo>
                <a:lnTo>
                  <a:pt x="102" y="48"/>
                </a:lnTo>
                <a:lnTo>
                  <a:pt x="106" y="50"/>
                </a:lnTo>
                <a:lnTo>
                  <a:pt x="106" y="50"/>
                </a:lnTo>
                <a:lnTo>
                  <a:pt x="107" y="50"/>
                </a:lnTo>
                <a:lnTo>
                  <a:pt x="107" y="50"/>
                </a:lnTo>
                <a:lnTo>
                  <a:pt x="107" y="45"/>
                </a:lnTo>
                <a:lnTo>
                  <a:pt x="107" y="45"/>
                </a:lnTo>
                <a:lnTo>
                  <a:pt x="104" y="45"/>
                </a:lnTo>
                <a:lnTo>
                  <a:pt x="104" y="45"/>
                </a:lnTo>
                <a:close/>
                <a:moveTo>
                  <a:pt x="158" y="249"/>
                </a:moveTo>
                <a:lnTo>
                  <a:pt x="158" y="249"/>
                </a:lnTo>
                <a:lnTo>
                  <a:pt x="164" y="258"/>
                </a:lnTo>
                <a:lnTo>
                  <a:pt x="169" y="263"/>
                </a:lnTo>
                <a:lnTo>
                  <a:pt x="172" y="265"/>
                </a:lnTo>
                <a:lnTo>
                  <a:pt x="172" y="265"/>
                </a:lnTo>
                <a:lnTo>
                  <a:pt x="170" y="265"/>
                </a:lnTo>
                <a:lnTo>
                  <a:pt x="170" y="265"/>
                </a:lnTo>
                <a:lnTo>
                  <a:pt x="164" y="257"/>
                </a:lnTo>
                <a:lnTo>
                  <a:pt x="164" y="257"/>
                </a:lnTo>
                <a:lnTo>
                  <a:pt x="159" y="250"/>
                </a:lnTo>
                <a:lnTo>
                  <a:pt x="159" y="250"/>
                </a:lnTo>
                <a:lnTo>
                  <a:pt x="158" y="249"/>
                </a:lnTo>
                <a:lnTo>
                  <a:pt x="158" y="249"/>
                </a:lnTo>
                <a:close/>
                <a:moveTo>
                  <a:pt x="208" y="268"/>
                </a:moveTo>
                <a:lnTo>
                  <a:pt x="208" y="268"/>
                </a:lnTo>
                <a:lnTo>
                  <a:pt x="211" y="269"/>
                </a:lnTo>
                <a:lnTo>
                  <a:pt x="211" y="269"/>
                </a:lnTo>
                <a:lnTo>
                  <a:pt x="211" y="268"/>
                </a:lnTo>
                <a:lnTo>
                  <a:pt x="211" y="268"/>
                </a:lnTo>
                <a:lnTo>
                  <a:pt x="214" y="268"/>
                </a:lnTo>
                <a:lnTo>
                  <a:pt x="214" y="268"/>
                </a:lnTo>
                <a:lnTo>
                  <a:pt x="208" y="265"/>
                </a:lnTo>
                <a:lnTo>
                  <a:pt x="208" y="265"/>
                </a:lnTo>
                <a:lnTo>
                  <a:pt x="208" y="268"/>
                </a:lnTo>
                <a:lnTo>
                  <a:pt x="208" y="268"/>
                </a:lnTo>
                <a:close/>
                <a:moveTo>
                  <a:pt x="46" y="33"/>
                </a:moveTo>
                <a:lnTo>
                  <a:pt x="46" y="33"/>
                </a:lnTo>
                <a:lnTo>
                  <a:pt x="42" y="33"/>
                </a:lnTo>
                <a:lnTo>
                  <a:pt x="42" y="33"/>
                </a:lnTo>
                <a:lnTo>
                  <a:pt x="39" y="39"/>
                </a:lnTo>
                <a:lnTo>
                  <a:pt x="39" y="39"/>
                </a:lnTo>
                <a:lnTo>
                  <a:pt x="39" y="41"/>
                </a:lnTo>
                <a:lnTo>
                  <a:pt x="39" y="41"/>
                </a:lnTo>
                <a:lnTo>
                  <a:pt x="39" y="41"/>
                </a:lnTo>
                <a:lnTo>
                  <a:pt x="39" y="41"/>
                </a:lnTo>
                <a:lnTo>
                  <a:pt x="46" y="33"/>
                </a:lnTo>
                <a:lnTo>
                  <a:pt x="46" y="33"/>
                </a:lnTo>
                <a:close/>
                <a:moveTo>
                  <a:pt x="218" y="395"/>
                </a:moveTo>
                <a:lnTo>
                  <a:pt x="218" y="395"/>
                </a:lnTo>
                <a:lnTo>
                  <a:pt x="216" y="395"/>
                </a:lnTo>
                <a:lnTo>
                  <a:pt x="216" y="395"/>
                </a:lnTo>
                <a:lnTo>
                  <a:pt x="216" y="397"/>
                </a:lnTo>
                <a:lnTo>
                  <a:pt x="216" y="397"/>
                </a:lnTo>
                <a:lnTo>
                  <a:pt x="218" y="410"/>
                </a:lnTo>
                <a:lnTo>
                  <a:pt x="218" y="410"/>
                </a:lnTo>
                <a:lnTo>
                  <a:pt x="218" y="410"/>
                </a:lnTo>
                <a:lnTo>
                  <a:pt x="218" y="410"/>
                </a:lnTo>
                <a:lnTo>
                  <a:pt x="218" y="399"/>
                </a:lnTo>
                <a:lnTo>
                  <a:pt x="218" y="399"/>
                </a:lnTo>
                <a:lnTo>
                  <a:pt x="218" y="395"/>
                </a:lnTo>
                <a:lnTo>
                  <a:pt x="218" y="395"/>
                </a:lnTo>
                <a:close/>
                <a:moveTo>
                  <a:pt x="210" y="365"/>
                </a:moveTo>
                <a:lnTo>
                  <a:pt x="210" y="365"/>
                </a:lnTo>
                <a:lnTo>
                  <a:pt x="207" y="370"/>
                </a:lnTo>
                <a:lnTo>
                  <a:pt x="207" y="370"/>
                </a:lnTo>
                <a:lnTo>
                  <a:pt x="207" y="370"/>
                </a:lnTo>
                <a:lnTo>
                  <a:pt x="207" y="370"/>
                </a:lnTo>
                <a:lnTo>
                  <a:pt x="210" y="373"/>
                </a:lnTo>
                <a:lnTo>
                  <a:pt x="210" y="373"/>
                </a:lnTo>
                <a:lnTo>
                  <a:pt x="210" y="373"/>
                </a:lnTo>
                <a:lnTo>
                  <a:pt x="210" y="373"/>
                </a:lnTo>
                <a:lnTo>
                  <a:pt x="210" y="370"/>
                </a:lnTo>
                <a:lnTo>
                  <a:pt x="210" y="365"/>
                </a:lnTo>
                <a:lnTo>
                  <a:pt x="210" y="365"/>
                </a:lnTo>
                <a:close/>
                <a:moveTo>
                  <a:pt x="276" y="365"/>
                </a:moveTo>
                <a:lnTo>
                  <a:pt x="276" y="365"/>
                </a:lnTo>
                <a:lnTo>
                  <a:pt x="279" y="365"/>
                </a:lnTo>
                <a:lnTo>
                  <a:pt x="279" y="365"/>
                </a:lnTo>
                <a:lnTo>
                  <a:pt x="279" y="364"/>
                </a:lnTo>
                <a:lnTo>
                  <a:pt x="279" y="364"/>
                </a:lnTo>
                <a:lnTo>
                  <a:pt x="279" y="361"/>
                </a:lnTo>
                <a:lnTo>
                  <a:pt x="279" y="361"/>
                </a:lnTo>
                <a:lnTo>
                  <a:pt x="278" y="362"/>
                </a:lnTo>
                <a:lnTo>
                  <a:pt x="276" y="364"/>
                </a:lnTo>
                <a:lnTo>
                  <a:pt x="276" y="364"/>
                </a:lnTo>
                <a:lnTo>
                  <a:pt x="276" y="365"/>
                </a:lnTo>
                <a:lnTo>
                  <a:pt x="276" y="365"/>
                </a:lnTo>
                <a:close/>
                <a:moveTo>
                  <a:pt x="248" y="359"/>
                </a:moveTo>
                <a:lnTo>
                  <a:pt x="248" y="359"/>
                </a:lnTo>
                <a:lnTo>
                  <a:pt x="246" y="364"/>
                </a:lnTo>
                <a:lnTo>
                  <a:pt x="246" y="364"/>
                </a:lnTo>
                <a:lnTo>
                  <a:pt x="248" y="367"/>
                </a:lnTo>
                <a:lnTo>
                  <a:pt x="248" y="367"/>
                </a:lnTo>
                <a:lnTo>
                  <a:pt x="249" y="367"/>
                </a:lnTo>
                <a:lnTo>
                  <a:pt x="249" y="367"/>
                </a:lnTo>
                <a:lnTo>
                  <a:pt x="249" y="362"/>
                </a:lnTo>
                <a:lnTo>
                  <a:pt x="249" y="362"/>
                </a:lnTo>
                <a:lnTo>
                  <a:pt x="249" y="362"/>
                </a:lnTo>
                <a:lnTo>
                  <a:pt x="249" y="362"/>
                </a:lnTo>
                <a:lnTo>
                  <a:pt x="248" y="359"/>
                </a:lnTo>
                <a:lnTo>
                  <a:pt x="248" y="359"/>
                </a:lnTo>
                <a:close/>
                <a:moveTo>
                  <a:pt x="273" y="141"/>
                </a:moveTo>
                <a:lnTo>
                  <a:pt x="273" y="141"/>
                </a:lnTo>
                <a:lnTo>
                  <a:pt x="262" y="138"/>
                </a:lnTo>
                <a:lnTo>
                  <a:pt x="252" y="135"/>
                </a:lnTo>
                <a:lnTo>
                  <a:pt x="252" y="135"/>
                </a:lnTo>
                <a:lnTo>
                  <a:pt x="255" y="135"/>
                </a:lnTo>
                <a:lnTo>
                  <a:pt x="255" y="135"/>
                </a:lnTo>
                <a:lnTo>
                  <a:pt x="263" y="138"/>
                </a:lnTo>
                <a:lnTo>
                  <a:pt x="270" y="141"/>
                </a:lnTo>
                <a:lnTo>
                  <a:pt x="270" y="141"/>
                </a:lnTo>
                <a:lnTo>
                  <a:pt x="273" y="141"/>
                </a:lnTo>
                <a:lnTo>
                  <a:pt x="273" y="141"/>
                </a:lnTo>
                <a:close/>
                <a:moveTo>
                  <a:pt x="83" y="176"/>
                </a:moveTo>
                <a:lnTo>
                  <a:pt x="83" y="176"/>
                </a:lnTo>
                <a:lnTo>
                  <a:pt x="83" y="171"/>
                </a:lnTo>
                <a:lnTo>
                  <a:pt x="83" y="171"/>
                </a:lnTo>
                <a:lnTo>
                  <a:pt x="80" y="173"/>
                </a:lnTo>
                <a:lnTo>
                  <a:pt x="80" y="173"/>
                </a:lnTo>
                <a:lnTo>
                  <a:pt x="79" y="175"/>
                </a:lnTo>
                <a:lnTo>
                  <a:pt x="79" y="176"/>
                </a:lnTo>
                <a:lnTo>
                  <a:pt x="79" y="176"/>
                </a:lnTo>
                <a:lnTo>
                  <a:pt x="80" y="176"/>
                </a:lnTo>
                <a:lnTo>
                  <a:pt x="83" y="176"/>
                </a:lnTo>
                <a:lnTo>
                  <a:pt x="83" y="176"/>
                </a:lnTo>
                <a:close/>
                <a:moveTo>
                  <a:pt x="115" y="220"/>
                </a:moveTo>
                <a:lnTo>
                  <a:pt x="115" y="220"/>
                </a:lnTo>
                <a:lnTo>
                  <a:pt x="118" y="217"/>
                </a:lnTo>
                <a:lnTo>
                  <a:pt x="118" y="217"/>
                </a:lnTo>
                <a:lnTo>
                  <a:pt x="115" y="216"/>
                </a:lnTo>
                <a:lnTo>
                  <a:pt x="115" y="216"/>
                </a:lnTo>
                <a:lnTo>
                  <a:pt x="113" y="219"/>
                </a:lnTo>
                <a:lnTo>
                  <a:pt x="115" y="220"/>
                </a:lnTo>
                <a:lnTo>
                  <a:pt x="115" y="220"/>
                </a:lnTo>
                <a:close/>
                <a:moveTo>
                  <a:pt x="52" y="31"/>
                </a:moveTo>
                <a:lnTo>
                  <a:pt x="52" y="31"/>
                </a:lnTo>
                <a:lnTo>
                  <a:pt x="55" y="33"/>
                </a:lnTo>
                <a:lnTo>
                  <a:pt x="55" y="33"/>
                </a:lnTo>
                <a:lnTo>
                  <a:pt x="57" y="33"/>
                </a:lnTo>
                <a:lnTo>
                  <a:pt x="57" y="33"/>
                </a:lnTo>
                <a:lnTo>
                  <a:pt x="58" y="29"/>
                </a:lnTo>
                <a:lnTo>
                  <a:pt x="58" y="29"/>
                </a:lnTo>
                <a:lnTo>
                  <a:pt x="53" y="29"/>
                </a:lnTo>
                <a:lnTo>
                  <a:pt x="53" y="29"/>
                </a:lnTo>
                <a:lnTo>
                  <a:pt x="52" y="31"/>
                </a:lnTo>
                <a:lnTo>
                  <a:pt x="52" y="31"/>
                </a:lnTo>
                <a:close/>
                <a:moveTo>
                  <a:pt x="101" y="33"/>
                </a:moveTo>
                <a:lnTo>
                  <a:pt x="101" y="33"/>
                </a:lnTo>
                <a:lnTo>
                  <a:pt x="96" y="33"/>
                </a:lnTo>
                <a:lnTo>
                  <a:pt x="96" y="33"/>
                </a:lnTo>
                <a:lnTo>
                  <a:pt x="96" y="34"/>
                </a:lnTo>
                <a:lnTo>
                  <a:pt x="96" y="34"/>
                </a:lnTo>
                <a:lnTo>
                  <a:pt x="98" y="36"/>
                </a:lnTo>
                <a:lnTo>
                  <a:pt x="98" y="36"/>
                </a:lnTo>
                <a:lnTo>
                  <a:pt x="101" y="33"/>
                </a:lnTo>
                <a:lnTo>
                  <a:pt x="101" y="33"/>
                </a:lnTo>
                <a:close/>
                <a:moveTo>
                  <a:pt x="197" y="205"/>
                </a:moveTo>
                <a:lnTo>
                  <a:pt x="197" y="205"/>
                </a:lnTo>
                <a:lnTo>
                  <a:pt x="202" y="200"/>
                </a:lnTo>
                <a:lnTo>
                  <a:pt x="202" y="200"/>
                </a:lnTo>
                <a:lnTo>
                  <a:pt x="200" y="197"/>
                </a:lnTo>
                <a:lnTo>
                  <a:pt x="200" y="197"/>
                </a:lnTo>
                <a:lnTo>
                  <a:pt x="199" y="198"/>
                </a:lnTo>
                <a:lnTo>
                  <a:pt x="197" y="200"/>
                </a:lnTo>
                <a:lnTo>
                  <a:pt x="197" y="200"/>
                </a:lnTo>
                <a:lnTo>
                  <a:pt x="197" y="205"/>
                </a:lnTo>
                <a:lnTo>
                  <a:pt x="197" y="205"/>
                </a:lnTo>
                <a:close/>
                <a:moveTo>
                  <a:pt x="181" y="140"/>
                </a:moveTo>
                <a:lnTo>
                  <a:pt x="181" y="140"/>
                </a:lnTo>
                <a:lnTo>
                  <a:pt x="177" y="135"/>
                </a:lnTo>
                <a:lnTo>
                  <a:pt x="177" y="135"/>
                </a:lnTo>
                <a:lnTo>
                  <a:pt x="177" y="135"/>
                </a:lnTo>
                <a:lnTo>
                  <a:pt x="177" y="135"/>
                </a:lnTo>
                <a:lnTo>
                  <a:pt x="175" y="134"/>
                </a:lnTo>
                <a:lnTo>
                  <a:pt x="175" y="134"/>
                </a:lnTo>
                <a:lnTo>
                  <a:pt x="167" y="129"/>
                </a:lnTo>
                <a:lnTo>
                  <a:pt x="167" y="129"/>
                </a:lnTo>
                <a:lnTo>
                  <a:pt x="166" y="129"/>
                </a:lnTo>
                <a:lnTo>
                  <a:pt x="166" y="129"/>
                </a:lnTo>
                <a:lnTo>
                  <a:pt x="166" y="129"/>
                </a:lnTo>
                <a:lnTo>
                  <a:pt x="166" y="129"/>
                </a:lnTo>
                <a:lnTo>
                  <a:pt x="173" y="134"/>
                </a:lnTo>
                <a:lnTo>
                  <a:pt x="180" y="140"/>
                </a:lnTo>
                <a:lnTo>
                  <a:pt x="180" y="140"/>
                </a:lnTo>
                <a:lnTo>
                  <a:pt x="181" y="140"/>
                </a:lnTo>
                <a:lnTo>
                  <a:pt x="181" y="140"/>
                </a:lnTo>
                <a:close/>
                <a:moveTo>
                  <a:pt x="49" y="66"/>
                </a:moveTo>
                <a:lnTo>
                  <a:pt x="49" y="66"/>
                </a:lnTo>
                <a:lnTo>
                  <a:pt x="50" y="66"/>
                </a:lnTo>
                <a:lnTo>
                  <a:pt x="50" y="66"/>
                </a:lnTo>
                <a:lnTo>
                  <a:pt x="52" y="67"/>
                </a:lnTo>
                <a:lnTo>
                  <a:pt x="52" y="67"/>
                </a:lnTo>
                <a:lnTo>
                  <a:pt x="53" y="63"/>
                </a:lnTo>
                <a:lnTo>
                  <a:pt x="53" y="63"/>
                </a:lnTo>
                <a:lnTo>
                  <a:pt x="53" y="63"/>
                </a:lnTo>
                <a:lnTo>
                  <a:pt x="52" y="61"/>
                </a:lnTo>
                <a:lnTo>
                  <a:pt x="52" y="61"/>
                </a:lnTo>
                <a:lnTo>
                  <a:pt x="49" y="66"/>
                </a:lnTo>
                <a:lnTo>
                  <a:pt x="49" y="66"/>
                </a:lnTo>
                <a:close/>
                <a:moveTo>
                  <a:pt x="14" y="50"/>
                </a:moveTo>
                <a:lnTo>
                  <a:pt x="14" y="50"/>
                </a:lnTo>
                <a:lnTo>
                  <a:pt x="9" y="28"/>
                </a:lnTo>
                <a:lnTo>
                  <a:pt x="9" y="28"/>
                </a:lnTo>
                <a:lnTo>
                  <a:pt x="11" y="39"/>
                </a:lnTo>
                <a:lnTo>
                  <a:pt x="14" y="50"/>
                </a:lnTo>
                <a:lnTo>
                  <a:pt x="14" y="50"/>
                </a:lnTo>
                <a:close/>
                <a:moveTo>
                  <a:pt x="167" y="173"/>
                </a:moveTo>
                <a:lnTo>
                  <a:pt x="167" y="173"/>
                </a:lnTo>
                <a:lnTo>
                  <a:pt x="167" y="175"/>
                </a:lnTo>
                <a:lnTo>
                  <a:pt x="167" y="175"/>
                </a:lnTo>
                <a:lnTo>
                  <a:pt x="167" y="178"/>
                </a:lnTo>
                <a:lnTo>
                  <a:pt x="167" y="178"/>
                </a:lnTo>
                <a:lnTo>
                  <a:pt x="167" y="181"/>
                </a:lnTo>
                <a:lnTo>
                  <a:pt x="169" y="182"/>
                </a:lnTo>
                <a:lnTo>
                  <a:pt x="169" y="182"/>
                </a:lnTo>
                <a:lnTo>
                  <a:pt x="167" y="175"/>
                </a:lnTo>
                <a:lnTo>
                  <a:pt x="167" y="175"/>
                </a:lnTo>
                <a:lnTo>
                  <a:pt x="167" y="173"/>
                </a:lnTo>
                <a:lnTo>
                  <a:pt x="167" y="173"/>
                </a:lnTo>
                <a:close/>
                <a:moveTo>
                  <a:pt x="292" y="179"/>
                </a:moveTo>
                <a:lnTo>
                  <a:pt x="292" y="179"/>
                </a:lnTo>
                <a:lnTo>
                  <a:pt x="290" y="173"/>
                </a:lnTo>
                <a:lnTo>
                  <a:pt x="290" y="173"/>
                </a:lnTo>
                <a:lnTo>
                  <a:pt x="289" y="175"/>
                </a:lnTo>
                <a:lnTo>
                  <a:pt x="289" y="176"/>
                </a:lnTo>
                <a:lnTo>
                  <a:pt x="289" y="176"/>
                </a:lnTo>
                <a:lnTo>
                  <a:pt x="290" y="181"/>
                </a:lnTo>
                <a:lnTo>
                  <a:pt x="290" y="181"/>
                </a:lnTo>
                <a:lnTo>
                  <a:pt x="292" y="179"/>
                </a:lnTo>
                <a:lnTo>
                  <a:pt x="292" y="179"/>
                </a:lnTo>
                <a:close/>
                <a:moveTo>
                  <a:pt x="293" y="236"/>
                </a:moveTo>
                <a:lnTo>
                  <a:pt x="293" y="236"/>
                </a:lnTo>
                <a:lnTo>
                  <a:pt x="290" y="239"/>
                </a:lnTo>
                <a:lnTo>
                  <a:pt x="290" y="239"/>
                </a:lnTo>
                <a:lnTo>
                  <a:pt x="290" y="241"/>
                </a:lnTo>
                <a:lnTo>
                  <a:pt x="290" y="241"/>
                </a:lnTo>
                <a:lnTo>
                  <a:pt x="292" y="244"/>
                </a:lnTo>
                <a:lnTo>
                  <a:pt x="292" y="244"/>
                </a:lnTo>
                <a:lnTo>
                  <a:pt x="293" y="241"/>
                </a:lnTo>
                <a:lnTo>
                  <a:pt x="293" y="236"/>
                </a:lnTo>
                <a:lnTo>
                  <a:pt x="293" y="236"/>
                </a:lnTo>
                <a:close/>
                <a:moveTo>
                  <a:pt x="99" y="105"/>
                </a:moveTo>
                <a:lnTo>
                  <a:pt x="99" y="105"/>
                </a:lnTo>
                <a:lnTo>
                  <a:pt x="98" y="104"/>
                </a:lnTo>
                <a:lnTo>
                  <a:pt x="98" y="104"/>
                </a:lnTo>
                <a:lnTo>
                  <a:pt x="96" y="102"/>
                </a:lnTo>
                <a:lnTo>
                  <a:pt x="96" y="102"/>
                </a:lnTo>
                <a:lnTo>
                  <a:pt x="95" y="102"/>
                </a:lnTo>
                <a:lnTo>
                  <a:pt x="93" y="100"/>
                </a:lnTo>
                <a:lnTo>
                  <a:pt x="93" y="100"/>
                </a:lnTo>
                <a:lnTo>
                  <a:pt x="93" y="100"/>
                </a:lnTo>
                <a:lnTo>
                  <a:pt x="93" y="100"/>
                </a:lnTo>
                <a:lnTo>
                  <a:pt x="93" y="102"/>
                </a:lnTo>
                <a:lnTo>
                  <a:pt x="93" y="102"/>
                </a:lnTo>
                <a:lnTo>
                  <a:pt x="96" y="107"/>
                </a:lnTo>
                <a:lnTo>
                  <a:pt x="96" y="107"/>
                </a:lnTo>
                <a:lnTo>
                  <a:pt x="99" y="105"/>
                </a:lnTo>
                <a:lnTo>
                  <a:pt x="99" y="105"/>
                </a:lnTo>
                <a:close/>
                <a:moveTo>
                  <a:pt x="195" y="378"/>
                </a:moveTo>
                <a:lnTo>
                  <a:pt x="195" y="378"/>
                </a:lnTo>
                <a:lnTo>
                  <a:pt x="195" y="378"/>
                </a:lnTo>
                <a:lnTo>
                  <a:pt x="195" y="378"/>
                </a:lnTo>
                <a:lnTo>
                  <a:pt x="195" y="380"/>
                </a:lnTo>
                <a:lnTo>
                  <a:pt x="195" y="380"/>
                </a:lnTo>
                <a:lnTo>
                  <a:pt x="197" y="383"/>
                </a:lnTo>
                <a:lnTo>
                  <a:pt x="197" y="383"/>
                </a:lnTo>
                <a:lnTo>
                  <a:pt x="199" y="383"/>
                </a:lnTo>
                <a:lnTo>
                  <a:pt x="199" y="383"/>
                </a:lnTo>
                <a:lnTo>
                  <a:pt x="199" y="381"/>
                </a:lnTo>
                <a:lnTo>
                  <a:pt x="199" y="381"/>
                </a:lnTo>
                <a:lnTo>
                  <a:pt x="195" y="378"/>
                </a:lnTo>
                <a:lnTo>
                  <a:pt x="195" y="378"/>
                </a:lnTo>
                <a:close/>
                <a:moveTo>
                  <a:pt x="236" y="359"/>
                </a:moveTo>
                <a:lnTo>
                  <a:pt x="236" y="359"/>
                </a:lnTo>
                <a:lnTo>
                  <a:pt x="233" y="359"/>
                </a:lnTo>
                <a:lnTo>
                  <a:pt x="233" y="359"/>
                </a:lnTo>
                <a:lnTo>
                  <a:pt x="233" y="361"/>
                </a:lnTo>
                <a:lnTo>
                  <a:pt x="233" y="361"/>
                </a:lnTo>
                <a:lnTo>
                  <a:pt x="235" y="362"/>
                </a:lnTo>
                <a:lnTo>
                  <a:pt x="235" y="362"/>
                </a:lnTo>
                <a:lnTo>
                  <a:pt x="238" y="362"/>
                </a:lnTo>
                <a:lnTo>
                  <a:pt x="238" y="362"/>
                </a:lnTo>
                <a:lnTo>
                  <a:pt x="236" y="359"/>
                </a:lnTo>
                <a:lnTo>
                  <a:pt x="236" y="359"/>
                </a:lnTo>
                <a:close/>
                <a:moveTo>
                  <a:pt x="71" y="53"/>
                </a:moveTo>
                <a:lnTo>
                  <a:pt x="71" y="53"/>
                </a:lnTo>
                <a:lnTo>
                  <a:pt x="71" y="53"/>
                </a:lnTo>
                <a:lnTo>
                  <a:pt x="71" y="53"/>
                </a:lnTo>
                <a:lnTo>
                  <a:pt x="63" y="52"/>
                </a:lnTo>
                <a:lnTo>
                  <a:pt x="63" y="52"/>
                </a:lnTo>
                <a:lnTo>
                  <a:pt x="60" y="50"/>
                </a:lnTo>
                <a:lnTo>
                  <a:pt x="60" y="50"/>
                </a:lnTo>
                <a:lnTo>
                  <a:pt x="58" y="50"/>
                </a:lnTo>
                <a:lnTo>
                  <a:pt x="58" y="50"/>
                </a:lnTo>
                <a:lnTo>
                  <a:pt x="60" y="52"/>
                </a:lnTo>
                <a:lnTo>
                  <a:pt x="60" y="52"/>
                </a:lnTo>
                <a:lnTo>
                  <a:pt x="71" y="53"/>
                </a:lnTo>
                <a:lnTo>
                  <a:pt x="71" y="53"/>
                </a:lnTo>
                <a:close/>
                <a:moveTo>
                  <a:pt x="172" y="168"/>
                </a:moveTo>
                <a:lnTo>
                  <a:pt x="172" y="168"/>
                </a:lnTo>
                <a:lnTo>
                  <a:pt x="170" y="170"/>
                </a:lnTo>
                <a:lnTo>
                  <a:pt x="170" y="170"/>
                </a:lnTo>
                <a:lnTo>
                  <a:pt x="173" y="178"/>
                </a:lnTo>
                <a:lnTo>
                  <a:pt x="173" y="178"/>
                </a:lnTo>
                <a:lnTo>
                  <a:pt x="173" y="173"/>
                </a:lnTo>
                <a:lnTo>
                  <a:pt x="172" y="168"/>
                </a:lnTo>
                <a:lnTo>
                  <a:pt x="172" y="168"/>
                </a:lnTo>
                <a:close/>
                <a:moveTo>
                  <a:pt x="41" y="48"/>
                </a:moveTo>
                <a:lnTo>
                  <a:pt x="41" y="48"/>
                </a:lnTo>
                <a:lnTo>
                  <a:pt x="42" y="44"/>
                </a:lnTo>
                <a:lnTo>
                  <a:pt x="42" y="44"/>
                </a:lnTo>
                <a:lnTo>
                  <a:pt x="41" y="45"/>
                </a:lnTo>
                <a:lnTo>
                  <a:pt x="41" y="45"/>
                </a:lnTo>
                <a:lnTo>
                  <a:pt x="38" y="50"/>
                </a:lnTo>
                <a:lnTo>
                  <a:pt x="38" y="50"/>
                </a:lnTo>
                <a:lnTo>
                  <a:pt x="41" y="48"/>
                </a:lnTo>
                <a:lnTo>
                  <a:pt x="41" y="48"/>
                </a:lnTo>
                <a:close/>
                <a:moveTo>
                  <a:pt x="96" y="205"/>
                </a:moveTo>
                <a:lnTo>
                  <a:pt x="96" y="205"/>
                </a:lnTo>
                <a:lnTo>
                  <a:pt x="99" y="203"/>
                </a:lnTo>
                <a:lnTo>
                  <a:pt x="99" y="203"/>
                </a:lnTo>
                <a:lnTo>
                  <a:pt x="96" y="200"/>
                </a:lnTo>
                <a:lnTo>
                  <a:pt x="96" y="200"/>
                </a:lnTo>
                <a:lnTo>
                  <a:pt x="95" y="197"/>
                </a:lnTo>
                <a:lnTo>
                  <a:pt x="95" y="197"/>
                </a:lnTo>
                <a:lnTo>
                  <a:pt x="96" y="205"/>
                </a:lnTo>
                <a:lnTo>
                  <a:pt x="96" y="205"/>
                </a:lnTo>
                <a:close/>
                <a:moveTo>
                  <a:pt x="243" y="277"/>
                </a:moveTo>
                <a:lnTo>
                  <a:pt x="243" y="277"/>
                </a:lnTo>
                <a:lnTo>
                  <a:pt x="243" y="274"/>
                </a:lnTo>
                <a:lnTo>
                  <a:pt x="243" y="274"/>
                </a:lnTo>
                <a:lnTo>
                  <a:pt x="241" y="274"/>
                </a:lnTo>
                <a:lnTo>
                  <a:pt x="241" y="274"/>
                </a:lnTo>
                <a:lnTo>
                  <a:pt x="240" y="276"/>
                </a:lnTo>
                <a:lnTo>
                  <a:pt x="238" y="277"/>
                </a:lnTo>
                <a:lnTo>
                  <a:pt x="238" y="277"/>
                </a:lnTo>
                <a:lnTo>
                  <a:pt x="243" y="277"/>
                </a:lnTo>
                <a:lnTo>
                  <a:pt x="243" y="277"/>
                </a:lnTo>
                <a:close/>
                <a:moveTo>
                  <a:pt x="230" y="440"/>
                </a:moveTo>
                <a:lnTo>
                  <a:pt x="230" y="440"/>
                </a:lnTo>
                <a:lnTo>
                  <a:pt x="238" y="440"/>
                </a:lnTo>
                <a:lnTo>
                  <a:pt x="238" y="440"/>
                </a:lnTo>
                <a:lnTo>
                  <a:pt x="238" y="440"/>
                </a:lnTo>
                <a:lnTo>
                  <a:pt x="238" y="440"/>
                </a:lnTo>
                <a:lnTo>
                  <a:pt x="236" y="440"/>
                </a:lnTo>
                <a:lnTo>
                  <a:pt x="236" y="440"/>
                </a:lnTo>
                <a:lnTo>
                  <a:pt x="230" y="438"/>
                </a:lnTo>
                <a:lnTo>
                  <a:pt x="230" y="438"/>
                </a:lnTo>
                <a:lnTo>
                  <a:pt x="230" y="438"/>
                </a:lnTo>
                <a:lnTo>
                  <a:pt x="230" y="438"/>
                </a:lnTo>
                <a:lnTo>
                  <a:pt x="230" y="440"/>
                </a:lnTo>
                <a:lnTo>
                  <a:pt x="230" y="440"/>
                </a:lnTo>
                <a:close/>
                <a:moveTo>
                  <a:pt x="225" y="276"/>
                </a:moveTo>
                <a:lnTo>
                  <a:pt x="225" y="276"/>
                </a:lnTo>
                <a:lnTo>
                  <a:pt x="229" y="277"/>
                </a:lnTo>
                <a:lnTo>
                  <a:pt x="229" y="277"/>
                </a:lnTo>
                <a:lnTo>
                  <a:pt x="229" y="272"/>
                </a:lnTo>
                <a:lnTo>
                  <a:pt x="229" y="272"/>
                </a:lnTo>
                <a:lnTo>
                  <a:pt x="225" y="272"/>
                </a:lnTo>
                <a:lnTo>
                  <a:pt x="225" y="272"/>
                </a:lnTo>
                <a:lnTo>
                  <a:pt x="225" y="276"/>
                </a:lnTo>
                <a:lnTo>
                  <a:pt x="225" y="276"/>
                </a:lnTo>
                <a:close/>
                <a:moveTo>
                  <a:pt x="41" y="26"/>
                </a:moveTo>
                <a:lnTo>
                  <a:pt x="41" y="26"/>
                </a:lnTo>
                <a:lnTo>
                  <a:pt x="38" y="25"/>
                </a:lnTo>
                <a:lnTo>
                  <a:pt x="38" y="25"/>
                </a:lnTo>
                <a:lnTo>
                  <a:pt x="38" y="28"/>
                </a:lnTo>
                <a:lnTo>
                  <a:pt x="38" y="28"/>
                </a:lnTo>
                <a:lnTo>
                  <a:pt x="39" y="28"/>
                </a:lnTo>
                <a:lnTo>
                  <a:pt x="41" y="28"/>
                </a:lnTo>
                <a:lnTo>
                  <a:pt x="41" y="28"/>
                </a:lnTo>
                <a:lnTo>
                  <a:pt x="41" y="26"/>
                </a:lnTo>
                <a:lnTo>
                  <a:pt x="41" y="26"/>
                </a:lnTo>
                <a:close/>
                <a:moveTo>
                  <a:pt x="200" y="143"/>
                </a:moveTo>
                <a:lnTo>
                  <a:pt x="200" y="143"/>
                </a:lnTo>
                <a:lnTo>
                  <a:pt x="199" y="145"/>
                </a:lnTo>
                <a:lnTo>
                  <a:pt x="197" y="148"/>
                </a:lnTo>
                <a:lnTo>
                  <a:pt x="197" y="148"/>
                </a:lnTo>
                <a:lnTo>
                  <a:pt x="202" y="145"/>
                </a:lnTo>
                <a:lnTo>
                  <a:pt x="202" y="145"/>
                </a:lnTo>
                <a:lnTo>
                  <a:pt x="200" y="143"/>
                </a:lnTo>
                <a:lnTo>
                  <a:pt x="200" y="143"/>
                </a:lnTo>
                <a:close/>
                <a:moveTo>
                  <a:pt x="263" y="257"/>
                </a:moveTo>
                <a:lnTo>
                  <a:pt x="263" y="257"/>
                </a:lnTo>
                <a:lnTo>
                  <a:pt x="268" y="253"/>
                </a:lnTo>
                <a:lnTo>
                  <a:pt x="273" y="249"/>
                </a:lnTo>
                <a:lnTo>
                  <a:pt x="273" y="249"/>
                </a:lnTo>
                <a:lnTo>
                  <a:pt x="271" y="249"/>
                </a:lnTo>
                <a:lnTo>
                  <a:pt x="271" y="249"/>
                </a:lnTo>
                <a:lnTo>
                  <a:pt x="263" y="257"/>
                </a:lnTo>
                <a:lnTo>
                  <a:pt x="263" y="257"/>
                </a:lnTo>
                <a:close/>
                <a:moveTo>
                  <a:pt x="178" y="253"/>
                </a:moveTo>
                <a:lnTo>
                  <a:pt x="178" y="253"/>
                </a:lnTo>
                <a:lnTo>
                  <a:pt x="177" y="260"/>
                </a:lnTo>
                <a:lnTo>
                  <a:pt x="177" y="260"/>
                </a:lnTo>
                <a:lnTo>
                  <a:pt x="177" y="260"/>
                </a:lnTo>
                <a:lnTo>
                  <a:pt x="177" y="260"/>
                </a:lnTo>
                <a:lnTo>
                  <a:pt x="180" y="255"/>
                </a:lnTo>
                <a:lnTo>
                  <a:pt x="180" y="255"/>
                </a:lnTo>
                <a:lnTo>
                  <a:pt x="178" y="253"/>
                </a:lnTo>
                <a:lnTo>
                  <a:pt x="178" y="253"/>
                </a:lnTo>
                <a:close/>
                <a:moveTo>
                  <a:pt x="58" y="56"/>
                </a:moveTo>
                <a:lnTo>
                  <a:pt x="58" y="56"/>
                </a:lnTo>
                <a:lnTo>
                  <a:pt x="57" y="61"/>
                </a:lnTo>
                <a:lnTo>
                  <a:pt x="57" y="61"/>
                </a:lnTo>
                <a:lnTo>
                  <a:pt x="57" y="61"/>
                </a:lnTo>
                <a:lnTo>
                  <a:pt x="58" y="63"/>
                </a:lnTo>
                <a:lnTo>
                  <a:pt x="58" y="63"/>
                </a:lnTo>
                <a:lnTo>
                  <a:pt x="60" y="59"/>
                </a:lnTo>
                <a:lnTo>
                  <a:pt x="60" y="59"/>
                </a:lnTo>
                <a:lnTo>
                  <a:pt x="58" y="56"/>
                </a:lnTo>
                <a:lnTo>
                  <a:pt x="58" y="56"/>
                </a:lnTo>
                <a:close/>
                <a:moveTo>
                  <a:pt x="183" y="203"/>
                </a:moveTo>
                <a:lnTo>
                  <a:pt x="183" y="203"/>
                </a:lnTo>
                <a:lnTo>
                  <a:pt x="180" y="206"/>
                </a:lnTo>
                <a:lnTo>
                  <a:pt x="180" y="206"/>
                </a:lnTo>
                <a:lnTo>
                  <a:pt x="181" y="208"/>
                </a:lnTo>
                <a:lnTo>
                  <a:pt x="181" y="208"/>
                </a:lnTo>
                <a:lnTo>
                  <a:pt x="183" y="206"/>
                </a:lnTo>
                <a:lnTo>
                  <a:pt x="184" y="203"/>
                </a:lnTo>
                <a:lnTo>
                  <a:pt x="184" y="203"/>
                </a:lnTo>
                <a:lnTo>
                  <a:pt x="183" y="203"/>
                </a:lnTo>
                <a:lnTo>
                  <a:pt x="183" y="203"/>
                </a:lnTo>
                <a:close/>
                <a:moveTo>
                  <a:pt x="289" y="238"/>
                </a:moveTo>
                <a:lnTo>
                  <a:pt x="289" y="238"/>
                </a:lnTo>
                <a:lnTo>
                  <a:pt x="289" y="238"/>
                </a:lnTo>
                <a:lnTo>
                  <a:pt x="289" y="238"/>
                </a:lnTo>
                <a:lnTo>
                  <a:pt x="292" y="233"/>
                </a:lnTo>
                <a:lnTo>
                  <a:pt x="292" y="233"/>
                </a:lnTo>
                <a:lnTo>
                  <a:pt x="292" y="231"/>
                </a:lnTo>
                <a:lnTo>
                  <a:pt x="292" y="230"/>
                </a:lnTo>
                <a:lnTo>
                  <a:pt x="292" y="230"/>
                </a:lnTo>
                <a:lnTo>
                  <a:pt x="290" y="230"/>
                </a:lnTo>
                <a:lnTo>
                  <a:pt x="290" y="230"/>
                </a:lnTo>
                <a:lnTo>
                  <a:pt x="289" y="236"/>
                </a:lnTo>
                <a:lnTo>
                  <a:pt x="289" y="236"/>
                </a:lnTo>
                <a:lnTo>
                  <a:pt x="289" y="238"/>
                </a:lnTo>
                <a:lnTo>
                  <a:pt x="289" y="238"/>
                </a:lnTo>
                <a:close/>
                <a:moveTo>
                  <a:pt x="143" y="115"/>
                </a:moveTo>
                <a:lnTo>
                  <a:pt x="143" y="115"/>
                </a:lnTo>
                <a:lnTo>
                  <a:pt x="142" y="115"/>
                </a:lnTo>
                <a:lnTo>
                  <a:pt x="142" y="115"/>
                </a:lnTo>
                <a:lnTo>
                  <a:pt x="140" y="115"/>
                </a:lnTo>
                <a:lnTo>
                  <a:pt x="140" y="115"/>
                </a:lnTo>
                <a:lnTo>
                  <a:pt x="139" y="116"/>
                </a:lnTo>
                <a:lnTo>
                  <a:pt x="139" y="116"/>
                </a:lnTo>
                <a:lnTo>
                  <a:pt x="143" y="116"/>
                </a:lnTo>
                <a:lnTo>
                  <a:pt x="143" y="116"/>
                </a:lnTo>
                <a:lnTo>
                  <a:pt x="143" y="115"/>
                </a:lnTo>
                <a:lnTo>
                  <a:pt x="143" y="115"/>
                </a:lnTo>
                <a:close/>
                <a:moveTo>
                  <a:pt x="273" y="143"/>
                </a:moveTo>
                <a:lnTo>
                  <a:pt x="273" y="143"/>
                </a:lnTo>
                <a:lnTo>
                  <a:pt x="274" y="145"/>
                </a:lnTo>
                <a:lnTo>
                  <a:pt x="274" y="145"/>
                </a:lnTo>
                <a:lnTo>
                  <a:pt x="282" y="151"/>
                </a:lnTo>
                <a:lnTo>
                  <a:pt x="282" y="151"/>
                </a:lnTo>
                <a:lnTo>
                  <a:pt x="284" y="151"/>
                </a:lnTo>
                <a:lnTo>
                  <a:pt x="284" y="151"/>
                </a:lnTo>
                <a:lnTo>
                  <a:pt x="284" y="151"/>
                </a:lnTo>
                <a:lnTo>
                  <a:pt x="284" y="151"/>
                </a:lnTo>
                <a:lnTo>
                  <a:pt x="273" y="143"/>
                </a:lnTo>
                <a:lnTo>
                  <a:pt x="273" y="143"/>
                </a:lnTo>
                <a:close/>
                <a:moveTo>
                  <a:pt x="77" y="47"/>
                </a:moveTo>
                <a:lnTo>
                  <a:pt x="77" y="47"/>
                </a:lnTo>
                <a:lnTo>
                  <a:pt x="80" y="47"/>
                </a:lnTo>
                <a:lnTo>
                  <a:pt x="80" y="47"/>
                </a:lnTo>
                <a:lnTo>
                  <a:pt x="82" y="41"/>
                </a:lnTo>
                <a:lnTo>
                  <a:pt x="82" y="41"/>
                </a:lnTo>
                <a:lnTo>
                  <a:pt x="82" y="41"/>
                </a:lnTo>
                <a:lnTo>
                  <a:pt x="80" y="42"/>
                </a:lnTo>
                <a:lnTo>
                  <a:pt x="80" y="42"/>
                </a:lnTo>
                <a:lnTo>
                  <a:pt x="80" y="44"/>
                </a:lnTo>
                <a:lnTo>
                  <a:pt x="80" y="44"/>
                </a:lnTo>
                <a:lnTo>
                  <a:pt x="80" y="44"/>
                </a:lnTo>
                <a:lnTo>
                  <a:pt x="79" y="45"/>
                </a:lnTo>
                <a:lnTo>
                  <a:pt x="79" y="45"/>
                </a:lnTo>
                <a:lnTo>
                  <a:pt x="77" y="47"/>
                </a:lnTo>
                <a:lnTo>
                  <a:pt x="77" y="47"/>
                </a:lnTo>
                <a:close/>
                <a:moveTo>
                  <a:pt x="142" y="214"/>
                </a:moveTo>
                <a:lnTo>
                  <a:pt x="142" y="214"/>
                </a:lnTo>
                <a:lnTo>
                  <a:pt x="129" y="211"/>
                </a:lnTo>
                <a:lnTo>
                  <a:pt x="118" y="208"/>
                </a:lnTo>
                <a:lnTo>
                  <a:pt x="118" y="208"/>
                </a:lnTo>
                <a:lnTo>
                  <a:pt x="129" y="212"/>
                </a:lnTo>
                <a:lnTo>
                  <a:pt x="142" y="214"/>
                </a:lnTo>
                <a:lnTo>
                  <a:pt x="142" y="214"/>
                </a:lnTo>
                <a:close/>
                <a:moveTo>
                  <a:pt x="107" y="108"/>
                </a:moveTo>
                <a:lnTo>
                  <a:pt x="107" y="108"/>
                </a:lnTo>
                <a:lnTo>
                  <a:pt x="101" y="112"/>
                </a:lnTo>
                <a:lnTo>
                  <a:pt x="101" y="112"/>
                </a:lnTo>
                <a:lnTo>
                  <a:pt x="102" y="113"/>
                </a:lnTo>
                <a:lnTo>
                  <a:pt x="102" y="113"/>
                </a:lnTo>
                <a:lnTo>
                  <a:pt x="109" y="110"/>
                </a:lnTo>
                <a:lnTo>
                  <a:pt x="109" y="110"/>
                </a:lnTo>
                <a:lnTo>
                  <a:pt x="107" y="108"/>
                </a:lnTo>
                <a:lnTo>
                  <a:pt x="107" y="108"/>
                </a:lnTo>
                <a:close/>
                <a:moveTo>
                  <a:pt x="154" y="205"/>
                </a:moveTo>
                <a:lnTo>
                  <a:pt x="154" y="205"/>
                </a:lnTo>
                <a:lnTo>
                  <a:pt x="154" y="208"/>
                </a:lnTo>
                <a:lnTo>
                  <a:pt x="154" y="211"/>
                </a:lnTo>
                <a:lnTo>
                  <a:pt x="154" y="211"/>
                </a:lnTo>
                <a:lnTo>
                  <a:pt x="158" y="209"/>
                </a:lnTo>
                <a:lnTo>
                  <a:pt x="158" y="209"/>
                </a:lnTo>
                <a:lnTo>
                  <a:pt x="154" y="205"/>
                </a:lnTo>
                <a:lnTo>
                  <a:pt x="154" y="205"/>
                </a:lnTo>
                <a:close/>
                <a:moveTo>
                  <a:pt x="170" y="160"/>
                </a:moveTo>
                <a:lnTo>
                  <a:pt x="170" y="160"/>
                </a:lnTo>
                <a:lnTo>
                  <a:pt x="173" y="157"/>
                </a:lnTo>
                <a:lnTo>
                  <a:pt x="173" y="156"/>
                </a:lnTo>
                <a:lnTo>
                  <a:pt x="173" y="156"/>
                </a:lnTo>
                <a:lnTo>
                  <a:pt x="169" y="160"/>
                </a:lnTo>
                <a:lnTo>
                  <a:pt x="169" y="160"/>
                </a:lnTo>
                <a:lnTo>
                  <a:pt x="170" y="160"/>
                </a:lnTo>
                <a:lnTo>
                  <a:pt x="170" y="160"/>
                </a:lnTo>
                <a:close/>
                <a:moveTo>
                  <a:pt x="52" y="42"/>
                </a:moveTo>
                <a:lnTo>
                  <a:pt x="52" y="42"/>
                </a:lnTo>
                <a:lnTo>
                  <a:pt x="55" y="42"/>
                </a:lnTo>
                <a:lnTo>
                  <a:pt x="55" y="42"/>
                </a:lnTo>
                <a:lnTo>
                  <a:pt x="57" y="42"/>
                </a:lnTo>
                <a:lnTo>
                  <a:pt x="57" y="42"/>
                </a:lnTo>
                <a:lnTo>
                  <a:pt x="57" y="41"/>
                </a:lnTo>
                <a:lnTo>
                  <a:pt x="57" y="41"/>
                </a:lnTo>
                <a:lnTo>
                  <a:pt x="53" y="41"/>
                </a:lnTo>
                <a:lnTo>
                  <a:pt x="52" y="42"/>
                </a:lnTo>
                <a:lnTo>
                  <a:pt x="52" y="42"/>
                </a:lnTo>
                <a:close/>
                <a:moveTo>
                  <a:pt x="106" y="37"/>
                </a:moveTo>
                <a:lnTo>
                  <a:pt x="106" y="37"/>
                </a:lnTo>
                <a:lnTo>
                  <a:pt x="107" y="34"/>
                </a:lnTo>
                <a:lnTo>
                  <a:pt x="107" y="34"/>
                </a:lnTo>
                <a:lnTo>
                  <a:pt x="102" y="33"/>
                </a:lnTo>
                <a:lnTo>
                  <a:pt x="102" y="33"/>
                </a:lnTo>
                <a:lnTo>
                  <a:pt x="104" y="34"/>
                </a:lnTo>
                <a:lnTo>
                  <a:pt x="104" y="37"/>
                </a:lnTo>
                <a:lnTo>
                  <a:pt x="104" y="37"/>
                </a:lnTo>
                <a:lnTo>
                  <a:pt x="106" y="37"/>
                </a:lnTo>
                <a:lnTo>
                  <a:pt x="106" y="37"/>
                </a:lnTo>
                <a:close/>
                <a:moveTo>
                  <a:pt x="271" y="261"/>
                </a:moveTo>
                <a:lnTo>
                  <a:pt x="271" y="261"/>
                </a:lnTo>
                <a:lnTo>
                  <a:pt x="274" y="258"/>
                </a:lnTo>
                <a:lnTo>
                  <a:pt x="274" y="258"/>
                </a:lnTo>
                <a:lnTo>
                  <a:pt x="274" y="257"/>
                </a:lnTo>
                <a:lnTo>
                  <a:pt x="274" y="255"/>
                </a:lnTo>
                <a:lnTo>
                  <a:pt x="274" y="255"/>
                </a:lnTo>
                <a:lnTo>
                  <a:pt x="271" y="258"/>
                </a:lnTo>
                <a:lnTo>
                  <a:pt x="271" y="258"/>
                </a:lnTo>
                <a:lnTo>
                  <a:pt x="271" y="261"/>
                </a:lnTo>
                <a:lnTo>
                  <a:pt x="271" y="261"/>
                </a:lnTo>
                <a:close/>
                <a:moveTo>
                  <a:pt x="263" y="156"/>
                </a:moveTo>
                <a:lnTo>
                  <a:pt x="263" y="156"/>
                </a:lnTo>
                <a:lnTo>
                  <a:pt x="266" y="157"/>
                </a:lnTo>
                <a:lnTo>
                  <a:pt x="266" y="157"/>
                </a:lnTo>
                <a:lnTo>
                  <a:pt x="268" y="154"/>
                </a:lnTo>
                <a:lnTo>
                  <a:pt x="268" y="154"/>
                </a:lnTo>
                <a:lnTo>
                  <a:pt x="266" y="154"/>
                </a:lnTo>
                <a:lnTo>
                  <a:pt x="266" y="154"/>
                </a:lnTo>
                <a:lnTo>
                  <a:pt x="263" y="156"/>
                </a:lnTo>
                <a:lnTo>
                  <a:pt x="263" y="156"/>
                </a:lnTo>
                <a:close/>
                <a:moveTo>
                  <a:pt x="102" y="219"/>
                </a:moveTo>
                <a:lnTo>
                  <a:pt x="102" y="219"/>
                </a:lnTo>
                <a:lnTo>
                  <a:pt x="101" y="224"/>
                </a:lnTo>
                <a:lnTo>
                  <a:pt x="101" y="224"/>
                </a:lnTo>
                <a:lnTo>
                  <a:pt x="101" y="225"/>
                </a:lnTo>
                <a:lnTo>
                  <a:pt x="101" y="225"/>
                </a:lnTo>
                <a:lnTo>
                  <a:pt x="106" y="220"/>
                </a:lnTo>
                <a:lnTo>
                  <a:pt x="106" y="220"/>
                </a:lnTo>
                <a:lnTo>
                  <a:pt x="102" y="219"/>
                </a:lnTo>
                <a:lnTo>
                  <a:pt x="102" y="219"/>
                </a:lnTo>
                <a:close/>
                <a:moveTo>
                  <a:pt x="24" y="107"/>
                </a:moveTo>
                <a:lnTo>
                  <a:pt x="24" y="107"/>
                </a:lnTo>
                <a:lnTo>
                  <a:pt x="24" y="107"/>
                </a:lnTo>
                <a:lnTo>
                  <a:pt x="24" y="107"/>
                </a:lnTo>
                <a:lnTo>
                  <a:pt x="25" y="121"/>
                </a:lnTo>
                <a:lnTo>
                  <a:pt x="25" y="121"/>
                </a:lnTo>
                <a:lnTo>
                  <a:pt x="27" y="123"/>
                </a:lnTo>
                <a:lnTo>
                  <a:pt x="27" y="123"/>
                </a:lnTo>
                <a:lnTo>
                  <a:pt x="24" y="107"/>
                </a:lnTo>
                <a:lnTo>
                  <a:pt x="24" y="107"/>
                </a:lnTo>
                <a:close/>
                <a:moveTo>
                  <a:pt x="271" y="271"/>
                </a:moveTo>
                <a:lnTo>
                  <a:pt x="271" y="271"/>
                </a:lnTo>
                <a:lnTo>
                  <a:pt x="271" y="272"/>
                </a:lnTo>
                <a:lnTo>
                  <a:pt x="271" y="272"/>
                </a:lnTo>
                <a:lnTo>
                  <a:pt x="265" y="276"/>
                </a:lnTo>
                <a:lnTo>
                  <a:pt x="265" y="276"/>
                </a:lnTo>
                <a:lnTo>
                  <a:pt x="263" y="277"/>
                </a:lnTo>
                <a:lnTo>
                  <a:pt x="263" y="277"/>
                </a:lnTo>
                <a:lnTo>
                  <a:pt x="271" y="271"/>
                </a:lnTo>
                <a:lnTo>
                  <a:pt x="271" y="271"/>
                </a:lnTo>
                <a:close/>
                <a:moveTo>
                  <a:pt x="230" y="265"/>
                </a:moveTo>
                <a:lnTo>
                  <a:pt x="230" y="265"/>
                </a:lnTo>
                <a:lnTo>
                  <a:pt x="230" y="265"/>
                </a:lnTo>
                <a:lnTo>
                  <a:pt x="232" y="266"/>
                </a:lnTo>
                <a:lnTo>
                  <a:pt x="232" y="266"/>
                </a:lnTo>
                <a:lnTo>
                  <a:pt x="240" y="265"/>
                </a:lnTo>
                <a:lnTo>
                  <a:pt x="240" y="265"/>
                </a:lnTo>
                <a:lnTo>
                  <a:pt x="241" y="263"/>
                </a:lnTo>
                <a:lnTo>
                  <a:pt x="241" y="263"/>
                </a:lnTo>
                <a:lnTo>
                  <a:pt x="230" y="265"/>
                </a:lnTo>
                <a:lnTo>
                  <a:pt x="230" y="265"/>
                </a:lnTo>
                <a:close/>
                <a:moveTo>
                  <a:pt x="230" y="145"/>
                </a:moveTo>
                <a:lnTo>
                  <a:pt x="230" y="145"/>
                </a:lnTo>
                <a:lnTo>
                  <a:pt x="229" y="143"/>
                </a:lnTo>
                <a:lnTo>
                  <a:pt x="229" y="145"/>
                </a:lnTo>
                <a:lnTo>
                  <a:pt x="229" y="145"/>
                </a:lnTo>
                <a:lnTo>
                  <a:pt x="227" y="146"/>
                </a:lnTo>
                <a:lnTo>
                  <a:pt x="227" y="146"/>
                </a:lnTo>
                <a:lnTo>
                  <a:pt x="227" y="148"/>
                </a:lnTo>
                <a:lnTo>
                  <a:pt x="227" y="148"/>
                </a:lnTo>
                <a:lnTo>
                  <a:pt x="229" y="148"/>
                </a:lnTo>
                <a:lnTo>
                  <a:pt x="229" y="148"/>
                </a:lnTo>
                <a:lnTo>
                  <a:pt x="230" y="145"/>
                </a:lnTo>
                <a:lnTo>
                  <a:pt x="230" y="145"/>
                </a:lnTo>
                <a:close/>
                <a:moveTo>
                  <a:pt x="35" y="97"/>
                </a:moveTo>
                <a:lnTo>
                  <a:pt x="35" y="97"/>
                </a:lnTo>
                <a:lnTo>
                  <a:pt x="35" y="97"/>
                </a:lnTo>
                <a:lnTo>
                  <a:pt x="35" y="97"/>
                </a:lnTo>
                <a:lnTo>
                  <a:pt x="31" y="100"/>
                </a:lnTo>
                <a:lnTo>
                  <a:pt x="31" y="100"/>
                </a:lnTo>
                <a:lnTo>
                  <a:pt x="31" y="100"/>
                </a:lnTo>
                <a:lnTo>
                  <a:pt x="31" y="100"/>
                </a:lnTo>
                <a:lnTo>
                  <a:pt x="33" y="105"/>
                </a:lnTo>
                <a:lnTo>
                  <a:pt x="33" y="105"/>
                </a:lnTo>
                <a:lnTo>
                  <a:pt x="35" y="97"/>
                </a:lnTo>
                <a:lnTo>
                  <a:pt x="35" y="97"/>
                </a:lnTo>
                <a:close/>
                <a:moveTo>
                  <a:pt x="131" y="236"/>
                </a:moveTo>
                <a:lnTo>
                  <a:pt x="131" y="236"/>
                </a:lnTo>
                <a:lnTo>
                  <a:pt x="137" y="236"/>
                </a:lnTo>
                <a:lnTo>
                  <a:pt x="137" y="236"/>
                </a:lnTo>
                <a:lnTo>
                  <a:pt x="136" y="235"/>
                </a:lnTo>
                <a:lnTo>
                  <a:pt x="136" y="235"/>
                </a:lnTo>
                <a:lnTo>
                  <a:pt x="132" y="233"/>
                </a:lnTo>
                <a:lnTo>
                  <a:pt x="132" y="233"/>
                </a:lnTo>
                <a:lnTo>
                  <a:pt x="131" y="236"/>
                </a:lnTo>
                <a:lnTo>
                  <a:pt x="131" y="236"/>
                </a:lnTo>
                <a:close/>
                <a:moveTo>
                  <a:pt x="49" y="37"/>
                </a:moveTo>
                <a:lnTo>
                  <a:pt x="49" y="37"/>
                </a:lnTo>
                <a:lnTo>
                  <a:pt x="52" y="37"/>
                </a:lnTo>
                <a:lnTo>
                  <a:pt x="53" y="36"/>
                </a:lnTo>
                <a:lnTo>
                  <a:pt x="53" y="36"/>
                </a:lnTo>
                <a:lnTo>
                  <a:pt x="50" y="34"/>
                </a:lnTo>
                <a:lnTo>
                  <a:pt x="50" y="34"/>
                </a:lnTo>
                <a:lnTo>
                  <a:pt x="49" y="37"/>
                </a:lnTo>
                <a:lnTo>
                  <a:pt x="49" y="37"/>
                </a:lnTo>
                <a:lnTo>
                  <a:pt x="49" y="37"/>
                </a:lnTo>
                <a:lnTo>
                  <a:pt x="49" y="37"/>
                </a:lnTo>
                <a:close/>
                <a:moveTo>
                  <a:pt x="65" y="31"/>
                </a:moveTo>
                <a:lnTo>
                  <a:pt x="65" y="31"/>
                </a:lnTo>
                <a:lnTo>
                  <a:pt x="63" y="34"/>
                </a:lnTo>
                <a:lnTo>
                  <a:pt x="63" y="34"/>
                </a:lnTo>
                <a:lnTo>
                  <a:pt x="66" y="34"/>
                </a:lnTo>
                <a:lnTo>
                  <a:pt x="68" y="31"/>
                </a:lnTo>
                <a:lnTo>
                  <a:pt x="68" y="31"/>
                </a:lnTo>
                <a:lnTo>
                  <a:pt x="65" y="31"/>
                </a:lnTo>
                <a:lnTo>
                  <a:pt x="65" y="31"/>
                </a:lnTo>
                <a:close/>
                <a:moveTo>
                  <a:pt x="44" y="29"/>
                </a:moveTo>
                <a:lnTo>
                  <a:pt x="44" y="29"/>
                </a:lnTo>
                <a:lnTo>
                  <a:pt x="47" y="29"/>
                </a:lnTo>
                <a:lnTo>
                  <a:pt x="47" y="29"/>
                </a:lnTo>
                <a:lnTo>
                  <a:pt x="47" y="29"/>
                </a:lnTo>
                <a:lnTo>
                  <a:pt x="47" y="29"/>
                </a:lnTo>
                <a:lnTo>
                  <a:pt x="49" y="28"/>
                </a:lnTo>
                <a:lnTo>
                  <a:pt x="49" y="28"/>
                </a:lnTo>
                <a:lnTo>
                  <a:pt x="44" y="26"/>
                </a:lnTo>
                <a:lnTo>
                  <a:pt x="44" y="26"/>
                </a:lnTo>
                <a:lnTo>
                  <a:pt x="44" y="29"/>
                </a:lnTo>
                <a:lnTo>
                  <a:pt x="44" y="29"/>
                </a:lnTo>
                <a:close/>
                <a:moveTo>
                  <a:pt x="104" y="209"/>
                </a:moveTo>
                <a:lnTo>
                  <a:pt x="104" y="209"/>
                </a:lnTo>
                <a:lnTo>
                  <a:pt x="102" y="208"/>
                </a:lnTo>
                <a:lnTo>
                  <a:pt x="102" y="208"/>
                </a:lnTo>
                <a:lnTo>
                  <a:pt x="99" y="209"/>
                </a:lnTo>
                <a:lnTo>
                  <a:pt x="99" y="209"/>
                </a:lnTo>
                <a:lnTo>
                  <a:pt x="101" y="211"/>
                </a:lnTo>
                <a:lnTo>
                  <a:pt x="104" y="209"/>
                </a:lnTo>
                <a:lnTo>
                  <a:pt x="104" y="209"/>
                </a:lnTo>
                <a:close/>
                <a:moveTo>
                  <a:pt x="230" y="299"/>
                </a:moveTo>
                <a:lnTo>
                  <a:pt x="230" y="299"/>
                </a:lnTo>
                <a:lnTo>
                  <a:pt x="229" y="301"/>
                </a:lnTo>
                <a:lnTo>
                  <a:pt x="227" y="302"/>
                </a:lnTo>
                <a:lnTo>
                  <a:pt x="227" y="302"/>
                </a:lnTo>
                <a:lnTo>
                  <a:pt x="230" y="302"/>
                </a:lnTo>
                <a:lnTo>
                  <a:pt x="230" y="302"/>
                </a:lnTo>
                <a:lnTo>
                  <a:pt x="230" y="299"/>
                </a:lnTo>
                <a:lnTo>
                  <a:pt x="230" y="299"/>
                </a:lnTo>
                <a:close/>
                <a:moveTo>
                  <a:pt x="216" y="367"/>
                </a:moveTo>
                <a:lnTo>
                  <a:pt x="216" y="367"/>
                </a:lnTo>
                <a:lnTo>
                  <a:pt x="216" y="364"/>
                </a:lnTo>
                <a:lnTo>
                  <a:pt x="214" y="362"/>
                </a:lnTo>
                <a:lnTo>
                  <a:pt x="214" y="362"/>
                </a:lnTo>
                <a:lnTo>
                  <a:pt x="213" y="362"/>
                </a:lnTo>
                <a:lnTo>
                  <a:pt x="213" y="362"/>
                </a:lnTo>
                <a:lnTo>
                  <a:pt x="216" y="367"/>
                </a:lnTo>
                <a:lnTo>
                  <a:pt x="216" y="367"/>
                </a:lnTo>
                <a:close/>
                <a:moveTo>
                  <a:pt x="106" y="203"/>
                </a:moveTo>
                <a:lnTo>
                  <a:pt x="106" y="203"/>
                </a:lnTo>
                <a:lnTo>
                  <a:pt x="112" y="206"/>
                </a:lnTo>
                <a:lnTo>
                  <a:pt x="117" y="208"/>
                </a:lnTo>
                <a:lnTo>
                  <a:pt x="117" y="208"/>
                </a:lnTo>
                <a:lnTo>
                  <a:pt x="107" y="201"/>
                </a:lnTo>
                <a:lnTo>
                  <a:pt x="107" y="201"/>
                </a:lnTo>
                <a:lnTo>
                  <a:pt x="106" y="203"/>
                </a:lnTo>
                <a:lnTo>
                  <a:pt x="106" y="203"/>
                </a:lnTo>
                <a:close/>
                <a:moveTo>
                  <a:pt x="202" y="268"/>
                </a:moveTo>
                <a:lnTo>
                  <a:pt x="202" y="268"/>
                </a:lnTo>
                <a:lnTo>
                  <a:pt x="205" y="268"/>
                </a:lnTo>
                <a:lnTo>
                  <a:pt x="205" y="268"/>
                </a:lnTo>
                <a:lnTo>
                  <a:pt x="205" y="263"/>
                </a:lnTo>
                <a:lnTo>
                  <a:pt x="205" y="263"/>
                </a:lnTo>
                <a:lnTo>
                  <a:pt x="203" y="263"/>
                </a:lnTo>
                <a:lnTo>
                  <a:pt x="203" y="263"/>
                </a:lnTo>
                <a:lnTo>
                  <a:pt x="202" y="268"/>
                </a:lnTo>
                <a:lnTo>
                  <a:pt x="202" y="268"/>
                </a:lnTo>
                <a:close/>
                <a:moveTo>
                  <a:pt x="55" y="71"/>
                </a:moveTo>
                <a:lnTo>
                  <a:pt x="55" y="71"/>
                </a:lnTo>
                <a:lnTo>
                  <a:pt x="58" y="72"/>
                </a:lnTo>
                <a:lnTo>
                  <a:pt x="58" y="72"/>
                </a:lnTo>
                <a:lnTo>
                  <a:pt x="60" y="71"/>
                </a:lnTo>
                <a:lnTo>
                  <a:pt x="58" y="69"/>
                </a:lnTo>
                <a:lnTo>
                  <a:pt x="58" y="69"/>
                </a:lnTo>
                <a:lnTo>
                  <a:pt x="55" y="71"/>
                </a:lnTo>
                <a:lnTo>
                  <a:pt x="55" y="71"/>
                </a:lnTo>
                <a:close/>
                <a:moveTo>
                  <a:pt x="98" y="44"/>
                </a:moveTo>
                <a:lnTo>
                  <a:pt x="98" y="44"/>
                </a:lnTo>
                <a:lnTo>
                  <a:pt x="95" y="48"/>
                </a:lnTo>
                <a:lnTo>
                  <a:pt x="95" y="48"/>
                </a:lnTo>
                <a:lnTo>
                  <a:pt x="98" y="48"/>
                </a:lnTo>
                <a:lnTo>
                  <a:pt x="98" y="48"/>
                </a:lnTo>
                <a:lnTo>
                  <a:pt x="99" y="45"/>
                </a:lnTo>
                <a:lnTo>
                  <a:pt x="99" y="45"/>
                </a:lnTo>
                <a:lnTo>
                  <a:pt x="98" y="44"/>
                </a:lnTo>
                <a:lnTo>
                  <a:pt x="98" y="44"/>
                </a:lnTo>
                <a:close/>
                <a:moveTo>
                  <a:pt x="248" y="143"/>
                </a:moveTo>
                <a:lnTo>
                  <a:pt x="248" y="143"/>
                </a:lnTo>
                <a:lnTo>
                  <a:pt x="251" y="143"/>
                </a:lnTo>
                <a:lnTo>
                  <a:pt x="251" y="141"/>
                </a:lnTo>
                <a:lnTo>
                  <a:pt x="251" y="141"/>
                </a:lnTo>
                <a:lnTo>
                  <a:pt x="248" y="140"/>
                </a:lnTo>
                <a:lnTo>
                  <a:pt x="248" y="140"/>
                </a:lnTo>
                <a:lnTo>
                  <a:pt x="248" y="143"/>
                </a:lnTo>
                <a:lnTo>
                  <a:pt x="248" y="143"/>
                </a:lnTo>
                <a:close/>
                <a:moveTo>
                  <a:pt x="87" y="36"/>
                </a:moveTo>
                <a:lnTo>
                  <a:pt x="87" y="36"/>
                </a:lnTo>
                <a:lnTo>
                  <a:pt x="87" y="39"/>
                </a:lnTo>
                <a:lnTo>
                  <a:pt x="87" y="39"/>
                </a:lnTo>
                <a:lnTo>
                  <a:pt x="88" y="39"/>
                </a:lnTo>
                <a:lnTo>
                  <a:pt x="88" y="39"/>
                </a:lnTo>
                <a:lnTo>
                  <a:pt x="90" y="36"/>
                </a:lnTo>
                <a:lnTo>
                  <a:pt x="90" y="36"/>
                </a:lnTo>
                <a:lnTo>
                  <a:pt x="87" y="36"/>
                </a:lnTo>
                <a:lnTo>
                  <a:pt x="87" y="36"/>
                </a:lnTo>
                <a:close/>
                <a:moveTo>
                  <a:pt x="90" y="48"/>
                </a:moveTo>
                <a:lnTo>
                  <a:pt x="90" y="48"/>
                </a:lnTo>
                <a:lnTo>
                  <a:pt x="90" y="44"/>
                </a:lnTo>
                <a:lnTo>
                  <a:pt x="90" y="44"/>
                </a:lnTo>
                <a:lnTo>
                  <a:pt x="90" y="44"/>
                </a:lnTo>
                <a:lnTo>
                  <a:pt x="90" y="44"/>
                </a:lnTo>
                <a:lnTo>
                  <a:pt x="90" y="44"/>
                </a:lnTo>
                <a:lnTo>
                  <a:pt x="88" y="47"/>
                </a:lnTo>
                <a:lnTo>
                  <a:pt x="88" y="47"/>
                </a:lnTo>
                <a:lnTo>
                  <a:pt x="87" y="48"/>
                </a:lnTo>
                <a:lnTo>
                  <a:pt x="87" y="48"/>
                </a:lnTo>
                <a:lnTo>
                  <a:pt x="90" y="48"/>
                </a:lnTo>
                <a:lnTo>
                  <a:pt x="90" y="48"/>
                </a:lnTo>
                <a:close/>
                <a:moveTo>
                  <a:pt x="76" y="34"/>
                </a:moveTo>
                <a:lnTo>
                  <a:pt x="76" y="34"/>
                </a:lnTo>
                <a:lnTo>
                  <a:pt x="72" y="33"/>
                </a:lnTo>
                <a:lnTo>
                  <a:pt x="72" y="33"/>
                </a:lnTo>
                <a:lnTo>
                  <a:pt x="71" y="36"/>
                </a:lnTo>
                <a:lnTo>
                  <a:pt x="71" y="36"/>
                </a:lnTo>
                <a:lnTo>
                  <a:pt x="74" y="36"/>
                </a:lnTo>
                <a:lnTo>
                  <a:pt x="74" y="36"/>
                </a:lnTo>
                <a:lnTo>
                  <a:pt x="76" y="34"/>
                </a:lnTo>
                <a:lnTo>
                  <a:pt x="76" y="34"/>
                </a:lnTo>
                <a:close/>
                <a:moveTo>
                  <a:pt x="170" y="216"/>
                </a:moveTo>
                <a:lnTo>
                  <a:pt x="170" y="216"/>
                </a:lnTo>
                <a:lnTo>
                  <a:pt x="172" y="214"/>
                </a:lnTo>
                <a:lnTo>
                  <a:pt x="172" y="212"/>
                </a:lnTo>
                <a:lnTo>
                  <a:pt x="172" y="212"/>
                </a:lnTo>
                <a:lnTo>
                  <a:pt x="172" y="209"/>
                </a:lnTo>
                <a:lnTo>
                  <a:pt x="172" y="209"/>
                </a:lnTo>
                <a:lnTo>
                  <a:pt x="169" y="212"/>
                </a:lnTo>
                <a:lnTo>
                  <a:pt x="169" y="212"/>
                </a:lnTo>
                <a:lnTo>
                  <a:pt x="170" y="212"/>
                </a:lnTo>
                <a:lnTo>
                  <a:pt x="170" y="216"/>
                </a:lnTo>
                <a:lnTo>
                  <a:pt x="170" y="216"/>
                </a:lnTo>
                <a:close/>
                <a:moveTo>
                  <a:pt x="183" y="126"/>
                </a:moveTo>
                <a:lnTo>
                  <a:pt x="183" y="126"/>
                </a:lnTo>
                <a:lnTo>
                  <a:pt x="181" y="124"/>
                </a:lnTo>
                <a:lnTo>
                  <a:pt x="181" y="124"/>
                </a:lnTo>
                <a:lnTo>
                  <a:pt x="180" y="130"/>
                </a:lnTo>
                <a:lnTo>
                  <a:pt x="180" y="130"/>
                </a:lnTo>
                <a:lnTo>
                  <a:pt x="180" y="130"/>
                </a:lnTo>
                <a:lnTo>
                  <a:pt x="180" y="130"/>
                </a:lnTo>
                <a:lnTo>
                  <a:pt x="183" y="126"/>
                </a:lnTo>
                <a:lnTo>
                  <a:pt x="183" y="126"/>
                </a:lnTo>
                <a:close/>
                <a:moveTo>
                  <a:pt x="289" y="377"/>
                </a:moveTo>
                <a:lnTo>
                  <a:pt x="289" y="377"/>
                </a:lnTo>
                <a:lnTo>
                  <a:pt x="287" y="373"/>
                </a:lnTo>
                <a:lnTo>
                  <a:pt x="287" y="373"/>
                </a:lnTo>
                <a:lnTo>
                  <a:pt x="285" y="373"/>
                </a:lnTo>
                <a:lnTo>
                  <a:pt x="285" y="373"/>
                </a:lnTo>
                <a:lnTo>
                  <a:pt x="285" y="377"/>
                </a:lnTo>
                <a:lnTo>
                  <a:pt x="285" y="377"/>
                </a:lnTo>
                <a:lnTo>
                  <a:pt x="289" y="377"/>
                </a:lnTo>
                <a:lnTo>
                  <a:pt x="289" y="377"/>
                </a:lnTo>
                <a:close/>
                <a:moveTo>
                  <a:pt x="225" y="350"/>
                </a:moveTo>
                <a:lnTo>
                  <a:pt x="225" y="350"/>
                </a:lnTo>
                <a:lnTo>
                  <a:pt x="227" y="348"/>
                </a:lnTo>
                <a:lnTo>
                  <a:pt x="227" y="348"/>
                </a:lnTo>
                <a:lnTo>
                  <a:pt x="227" y="347"/>
                </a:lnTo>
                <a:lnTo>
                  <a:pt x="227" y="347"/>
                </a:lnTo>
                <a:lnTo>
                  <a:pt x="225" y="347"/>
                </a:lnTo>
                <a:lnTo>
                  <a:pt x="225" y="347"/>
                </a:lnTo>
                <a:lnTo>
                  <a:pt x="224" y="347"/>
                </a:lnTo>
                <a:lnTo>
                  <a:pt x="224" y="347"/>
                </a:lnTo>
                <a:lnTo>
                  <a:pt x="225" y="350"/>
                </a:lnTo>
                <a:lnTo>
                  <a:pt x="225" y="350"/>
                </a:lnTo>
                <a:close/>
                <a:moveTo>
                  <a:pt x="205" y="362"/>
                </a:moveTo>
                <a:lnTo>
                  <a:pt x="205" y="362"/>
                </a:lnTo>
                <a:lnTo>
                  <a:pt x="205" y="365"/>
                </a:lnTo>
                <a:lnTo>
                  <a:pt x="205" y="367"/>
                </a:lnTo>
                <a:lnTo>
                  <a:pt x="205" y="367"/>
                </a:lnTo>
                <a:lnTo>
                  <a:pt x="207" y="362"/>
                </a:lnTo>
                <a:lnTo>
                  <a:pt x="207" y="362"/>
                </a:lnTo>
                <a:lnTo>
                  <a:pt x="205" y="362"/>
                </a:lnTo>
                <a:lnTo>
                  <a:pt x="205" y="362"/>
                </a:lnTo>
                <a:close/>
                <a:moveTo>
                  <a:pt x="240" y="408"/>
                </a:moveTo>
                <a:lnTo>
                  <a:pt x="240" y="408"/>
                </a:lnTo>
                <a:lnTo>
                  <a:pt x="238" y="408"/>
                </a:lnTo>
                <a:lnTo>
                  <a:pt x="238" y="408"/>
                </a:lnTo>
                <a:lnTo>
                  <a:pt x="235" y="410"/>
                </a:lnTo>
                <a:lnTo>
                  <a:pt x="235" y="410"/>
                </a:lnTo>
                <a:lnTo>
                  <a:pt x="235" y="413"/>
                </a:lnTo>
                <a:lnTo>
                  <a:pt x="235" y="413"/>
                </a:lnTo>
                <a:lnTo>
                  <a:pt x="238" y="410"/>
                </a:lnTo>
                <a:lnTo>
                  <a:pt x="238" y="410"/>
                </a:lnTo>
                <a:lnTo>
                  <a:pt x="240" y="408"/>
                </a:lnTo>
                <a:lnTo>
                  <a:pt x="240" y="408"/>
                </a:lnTo>
                <a:close/>
                <a:moveTo>
                  <a:pt x="161" y="119"/>
                </a:moveTo>
                <a:lnTo>
                  <a:pt x="161" y="119"/>
                </a:lnTo>
                <a:lnTo>
                  <a:pt x="161" y="119"/>
                </a:lnTo>
                <a:lnTo>
                  <a:pt x="161" y="119"/>
                </a:lnTo>
                <a:lnTo>
                  <a:pt x="156" y="121"/>
                </a:lnTo>
                <a:lnTo>
                  <a:pt x="156" y="121"/>
                </a:lnTo>
                <a:lnTo>
                  <a:pt x="156" y="121"/>
                </a:lnTo>
                <a:lnTo>
                  <a:pt x="156" y="121"/>
                </a:lnTo>
                <a:lnTo>
                  <a:pt x="156" y="121"/>
                </a:lnTo>
                <a:lnTo>
                  <a:pt x="156" y="121"/>
                </a:lnTo>
                <a:lnTo>
                  <a:pt x="159" y="123"/>
                </a:lnTo>
                <a:lnTo>
                  <a:pt x="159" y="123"/>
                </a:lnTo>
                <a:lnTo>
                  <a:pt x="161" y="119"/>
                </a:lnTo>
                <a:lnTo>
                  <a:pt x="161" y="119"/>
                </a:lnTo>
                <a:close/>
                <a:moveTo>
                  <a:pt x="214" y="165"/>
                </a:moveTo>
                <a:lnTo>
                  <a:pt x="214" y="165"/>
                </a:lnTo>
                <a:lnTo>
                  <a:pt x="214" y="176"/>
                </a:lnTo>
                <a:lnTo>
                  <a:pt x="214" y="176"/>
                </a:lnTo>
                <a:lnTo>
                  <a:pt x="214" y="176"/>
                </a:lnTo>
                <a:lnTo>
                  <a:pt x="214" y="176"/>
                </a:lnTo>
                <a:lnTo>
                  <a:pt x="214" y="165"/>
                </a:lnTo>
                <a:lnTo>
                  <a:pt x="214" y="165"/>
                </a:lnTo>
                <a:close/>
                <a:moveTo>
                  <a:pt x="248" y="377"/>
                </a:moveTo>
                <a:lnTo>
                  <a:pt x="248" y="377"/>
                </a:lnTo>
                <a:lnTo>
                  <a:pt x="246" y="375"/>
                </a:lnTo>
                <a:lnTo>
                  <a:pt x="246" y="373"/>
                </a:lnTo>
                <a:lnTo>
                  <a:pt x="246" y="373"/>
                </a:lnTo>
                <a:lnTo>
                  <a:pt x="244" y="375"/>
                </a:lnTo>
                <a:lnTo>
                  <a:pt x="244" y="375"/>
                </a:lnTo>
                <a:lnTo>
                  <a:pt x="246" y="378"/>
                </a:lnTo>
                <a:lnTo>
                  <a:pt x="246" y="378"/>
                </a:lnTo>
                <a:lnTo>
                  <a:pt x="248" y="377"/>
                </a:lnTo>
                <a:lnTo>
                  <a:pt x="248" y="377"/>
                </a:lnTo>
                <a:close/>
                <a:moveTo>
                  <a:pt x="238" y="378"/>
                </a:moveTo>
                <a:lnTo>
                  <a:pt x="238" y="378"/>
                </a:lnTo>
                <a:lnTo>
                  <a:pt x="240" y="383"/>
                </a:lnTo>
                <a:lnTo>
                  <a:pt x="240" y="383"/>
                </a:lnTo>
                <a:lnTo>
                  <a:pt x="241" y="381"/>
                </a:lnTo>
                <a:lnTo>
                  <a:pt x="241" y="381"/>
                </a:lnTo>
                <a:lnTo>
                  <a:pt x="240" y="378"/>
                </a:lnTo>
                <a:lnTo>
                  <a:pt x="240" y="378"/>
                </a:lnTo>
                <a:lnTo>
                  <a:pt x="238" y="378"/>
                </a:lnTo>
                <a:lnTo>
                  <a:pt x="238" y="378"/>
                </a:lnTo>
                <a:close/>
                <a:moveTo>
                  <a:pt x="199" y="171"/>
                </a:moveTo>
                <a:lnTo>
                  <a:pt x="199" y="171"/>
                </a:lnTo>
                <a:lnTo>
                  <a:pt x="199" y="170"/>
                </a:lnTo>
                <a:lnTo>
                  <a:pt x="199" y="170"/>
                </a:lnTo>
                <a:lnTo>
                  <a:pt x="195" y="171"/>
                </a:lnTo>
                <a:lnTo>
                  <a:pt x="195" y="171"/>
                </a:lnTo>
                <a:lnTo>
                  <a:pt x="195" y="171"/>
                </a:lnTo>
                <a:lnTo>
                  <a:pt x="195" y="171"/>
                </a:lnTo>
                <a:lnTo>
                  <a:pt x="194" y="176"/>
                </a:lnTo>
                <a:lnTo>
                  <a:pt x="194" y="176"/>
                </a:lnTo>
                <a:lnTo>
                  <a:pt x="194" y="176"/>
                </a:lnTo>
                <a:lnTo>
                  <a:pt x="194" y="176"/>
                </a:lnTo>
                <a:lnTo>
                  <a:pt x="199" y="171"/>
                </a:lnTo>
                <a:lnTo>
                  <a:pt x="199" y="171"/>
                </a:lnTo>
                <a:close/>
                <a:moveTo>
                  <a:pt x="28" y="63"/>
                </a:moveTo>
                <a:lnTo>
                  <a:pt x="28" y="63"/>
                </a:lnTo>
                <a:lnTo>
                  <a:pt x="28" y="63"/>
                </a:lnTo>
                <a:lnTo>
                  <a:pt x="28" y="63"/>
                </a:lnTo>
                <a:lnTo>
                  <a:pt x="25" y="66"/>
                </a:lnTo>
                <a:lnTo>
                  <a:pt x="25" y="66"/>
                </a:lnTo>
                <a:lnTo>
                  <a:pt x="25" y="66"/>
                </a:lnTo>
                <a:lnTo>
                  <a:pt x="25" y="66"/>
                </a:lnTo>
                <a:lnTo>
                  <a:pt x="25" y="67"/>
                </a:lnTo>
                <a:lnTo>
                  <a:pt x="25" y="67"/>
                </a:lnTo>
                <a:lnTo>
                  <a:pt x="25" y="67"/>
                </a:lnTo>
                <a:lnTo>
                  <a:pt x="25" y="67"/>
                </a:lnTo>
                <a:lnTo>
                  <a:pt x="28" y="63"/>
                </a:lnTo>
                <a:lnTo>
                  <a:pt x="28" y="63"/>
                </a:lnTo>
                <a:close/>
                <a:moveTo>
                  <a:pt x="172" y="222"/>
                </a:moveTo>
                <a:lnTo>
                  <a:pt x="172" y="222"/>
                </a:lnTo>
                <a:lnTo>
                  <a:pt x="170" y="225"/>
                </a:lnTo>
                <a:lnTo>
                  <a:pt x="170" y="225"/>
                </a:lnTo>
                <a:lnTo>
                  <a:pt x="170" y="228"/>
                </a:lnTo>
                <a:lnTo>
                  <a:pt x="170" y="228"/>
                </a:lnTo>
                <a:lnTo>
                  <a:pt x="170" y="230"/>
                </a:lnTo>
                <a:lnTo>
                  <a:pt x="170" y="230"/>
                </a:lnTo>
                <a:lnTo>
                  <a:pt x="172" y="228"/>
                </a:lnTo>
                <a:lnTo>
                  <a:pt x="172" y="228"/>
                </a:lnTo>
                <a:lnTo>
                  <a:pt x="172" y="222"/>
                </a:lnTo>
                <a:lnTo>
                  <a:pt x="172" y="222"/>
                </a:lnTo>
                <a:close/>
                <a:moveTo>
                  <a:pt x="271" y="159"/>
                </a:moveTo>
                <a:lnTo>
                  <a:pt x="271" y="159"/>
                </a:lnTo>
                <a:lnTo>
                  <a:pt x="271" y="160"/>
                </a:lnTo>
                <a:lnTo>
                  <a:pt x="271" y="160"/>
                </a:lnTo>
                <a:lnTo>
                  <a:pt x="271" y="160"/>
                </a:lnTo>
                <a:lnTo>
                  <a:pt x="271" y="160"/>
                </a:lnTo>
                <a:lnTo>
                  <a:pt x="273" y="162"/>
                </a:lnTo>
                <a:lnTo>
                  <a:pt x="273" y="162"/>
                </a:lnTo>
                <a:lnTo>
                  <a:pt x="274" y="160"/>
                </a:lnTo>
                <a:lnTo>
                  <a:pt x="271" y="159"/>
                </a:lnTo>
                <a:lnTo>
                  <a:pt x="271" y="159"/>
                </a:lnTo>
                <a:close/>
                <a:moveTo>
                  <a:pt x="205" y="272"/>
                </a:moveTo>
                <a:lnTo>
                  <a:pt x="205" y="272"/>
                </a:lnTo>
                <a:lnTo>
                  <a:pt x="205" y="271"/>
                </a:lnTo>
                <a:lnTo>
                  <a:pt x="205" y="271"/>
                </a:lnTo>
                <a:lnTo>
                  <a:pt x="200" y="269"/>
                </a:lnTo>
                <a:lnTo>
                  <a:pt x="200" y="269"/>
                </a:lnTo>
                <a:lnTo>
                  <a:pt x="200" y="271"/>
                </a:lnTo>
                <a:lnTo>
                  <a:pt x="200" y="271"/>
                </a:lnTo>
                <a:lnTo>
                  <a:pt x="205" y="272"/>
                </a:lnTo>
                <a:lnTo>
                  <a:pt x="205" y="272"/>
                </a:lnTo>
                <a:close/>
                <a:moveTo>
                  <a:pt x="221" y="138"/>
                </a:moveTo>
                <a:lnTo>
                  <a:pt x="221" y="138"/>
                </a:lnTo>
                <a:lnTo>
                  <a:pt x="216" y="140"/>
                </a:lnTo>
                <a:lnTo>
                  <a:pt x="216" y="140"/>
                </a:lnTo>
                <a:lnTo>
                  <a:pt x="216" y="141"/>
                </a:lnTo>
                <a:lnTo>
                  <a:pt x="216" y="141"/>
                </a:lnTo>
                <a:lnTo>
                  <a:pt x="219" y="141"/>
                </a:lnTo>
                <a:lnTo>
                  <a:pt x="219" y="141"/>
                </a:lnTo>
                <a:lnTo>
                  <a:pt x="221" y="140"/>
                </a:lnTo>
                <a:lnTo>
                  <a:pt x="221" y="138"/>
                </a:lnTo>
                <a:lnTo>
                  <a:pt x="221" y="138"/>
                </a:lnTo>
                <a:close/>
                <a:moveTo>
                  <a:pt x="188" y="198"/>
                </a:moveTo>
                <a:lnTo>
                  <a:pt x="188" y="198"/>
                </a:lnTo>
                <a:lnTo>
                  <a:pt x="191" y="192"/>
                </a:lnTo>
                <a:lnTo>
                  <a:pt x="191" y="192"/>
                </a:lnTo>
                <a:lnTo>
                  <a:pt x="186" y="197"/>
                </a:lnTo>
                <a:lnTo>
                  <a:pt x="186" y="197"/>
                </a:lnTo>
                <a:lnTo>
                  <a:pt x="188" y="198"/>
                </a:lnTo>
                <a:lnTo>
                  <a:pt x="188" y="198"/>
                </a:lnTo>
                <a:close/>
                <a:moveTo>
                  <a:pt x="161" y="113"/>
                </a:moveTo>
                <a:lnTo>
                  <a:pt x="161" y="113"/>
                </a:lnTo>
                <a:lnTo>
                  <a:pt x="159" y="116"/>
                </a:lnTo>
                <a:lnTo>
                  <a:pt x="159" y="116"/>
                </a:lnTo>
                <a:lnTo>
                  <a:pt x="162" y="118"/>
                </a:lnTo>
                <a:lnTo>
                  <a:pt x="162" y="118"/>
                </a:lnTo>
                <a:lnTo>
                  <a:pt x="162" y="115"/>
                </a:lnTo>
                <a:lnTo>
                  <a:pt x="162" y="115"/>
                </a:lnTo>
                <a:lnTo>
                  <a:pt x="161" y="113"/>
                </a:lnTo>
                <a:lnTo>
                  <a:pt x="161" y="113"/>
                </a:lnTo>
                <a:close/>
                <a:moveTo>
                  <a:pt x="244" y="421"/>
                </a:moveTo>
                <a:lnTo>
                  <a:pt x="244" y="421"/>
                </a:lnTo>
                <a:lnTo>
                  <a:pt x="244" y="422"/>
                </a:lnTo>
                <a:lnTo>
                  <a:pt x="244" y="422"/>
                </a:lnTo>
                <a:lnTo>
                  <a:pt x="244" y="425"/>
                </a:lnTo>
                <a:lnTo>
                  <a:pt x="244" y="425"/>
                </a:lnTo>
                <a:lnTo>
                  <a:pt x="244" y="427"/>
                </a:lnTo>
                <a:lnTo>
                  <a:pt x="244" y="427"/>
                </a:lnTo>
                <a:lnTo>
                  <a:pt x="246" y="425"/>
                </a:lnTo>
                <a:lnTo>
                  <a:pt x="246" y="425"/>
                </a:lnTo>
                <a:lnTo>
                  <a:pt x="244" y="421"/>
                </a:lnTo>
                <a:lnTo>
                  <a:pt x="244" y="421"/>
                </a:lnTo>
                <a:close/>
                <a:moveTo>
                  <a:pt x="230" y="361"/>
                </a:moveTo>
                <a:lnTo>
                  <a:pt x="230" y="361"/>
                </a:lnTo>
                <a:lnTo>
                  <a:pt x="229" y="361"/>
                </a:lnTo>
                <a:lnTo>
                  <a:pt x="229" y="361"/>
                </a:lnTo>
                <a:lnTo>
                  <a:pt x="230" y="365"/>
                </a:lnTo>
                <a:lnTo>
                  <a:pt x="230" y="365"/>
                </a:lnTo>
                <a:lnTo>
                  <a:pt x="232" y="365"/>
                </a:lnTo>
                <a:lnTo>
                  <a:pt x="232" y="365"/>
                </a:lnTo>
                <a:lnTo>
                  <a:pt x="230" y="361"/>
                </a:lnTo>
                <a:lnTo>
                  <a:pt x="230" y="361"/>
                </a:lnTo>
                <a:lnTo>
                  <a:pt x="230" y="361"/>
                </a:lnTo>
                <a:lnTo>
                  <a:pt x="230" y="361"/>
                </a:lnTo>
                <a:close/>
                <a:moveTo>
                  <a:pt x="169" y="116"/>
                </a:moveTo>
                <a:lnTo>
                  <a:pt x="169" y="116"/>
                </a:lnTo>
                <a:lnTo>
                  <a:pt x="167" y="119"/>
                </a:lnTo>
                <a:lnTo>
                  <a:pt x="167" y="119"/>
                </a:lnTo>
                <a:lnTo>
                  <a:pt x="169" y="121"/>
                </a:lnTo>
                <a:lnTo>
                  <a:pt x="169" y="121"/>
                </a:lnTo>
                <a:lnTo>
                  <a:pt x="170" y="118"/>
                </a:lnTo>
                <a:lnTo>
                  <a:pt x="170" y="118"/>
                </a:lnTo>
                <a:lnTo>
                  <a:pt x="169" y="116"/>
                </a:lnTo>
                <a:lnTo>
                  <a:pt x="169" y="116"/>
                </a:lnTo>
                <a:close/>
                <a:moveTo>
                  <a:pt x="137" y="222"/>
                </a:moveTo>
                <a:lnTo>
                  <a:pt x="137" y="222"/>
                </a:lnTo>
                <a:lnTo>
                  <a:pt x="137" y="222"/>
                </a:lnTo>
                <a:lnTo>
                  <a:pt x="137" y="222"/>
                </a:lnTo>
                <a:lnTo>
                  <a:pt x="136" y="227"/>
                </a:lnTo>
                <a:lnTo>
                  <a:pt x="136" y="227"/>
                </a:lnTo>
                <a:lnTo>
                  <a:pt x="137" y="227"/>
                </a:lnTo>
                <a:lnTo>
                  <a:pt x="137" y="227"/>
                </a:lnTo>
                <a:lnTo>
                  <a:pt x="137" y="222"/>
                </a:lnTo>
                <a:lnTo>
                  <a:pt x="137" y="222"/>
                </a:lnTo>
                <a:close/>
                <a:moveTo>
                  <a:pt x="191" y="258"/>
                </a:moveTo>
                <a:lnTo>
                  <a:pt x="191" y="258"/>
                </a:lnTo>
                <a:lnTo>
                  <a:pt x="192" y="257"/>
                </a:lnTo>
                <a:lnTo>
                  <a:pt x="192" y="257"/>
                </a:lnTo>
                <a:lnTo>
                  <a:pt x="191" y="255"/>
                </a:lnTo>
                <a:lnTo>
                  <a:pt x="191" y="255"/>
                </a:lnTo>
                <a:lnTo>
                  <a:pt x="189" y="257"/>
                </a:lnTo>
                <a:lnTo>
                  <a:pt x="189" y="257"/>
                </a:lnTo>
                <a:lnTo>
                  <a:pt x="191" y="258"/>
                </a:lnTo>
                <a:lnTo>
                  <a:pt x="191" y="258"/>
                </a:lnTo>
                <a:close/>
                <a:moveTo>
                  <a:pt x="289" y="365"/>
                </a:moveTo>
                <a:lnTo>
                  <a:pt x="289" y="365"/>
                </a:lnTo>
                <a:lnTo>
                  <a:pt x="289" y="361"/>
                </a:lnTo>
                <a:lnTo>
                  <a:pt x="289" y="361"/>
                </a:lnTo>
                <a:lnTo>
                  <a:pt x="285" y="365"/>
                </a:lnTo>
                <a:lnTo>
                  <a:pt x="285" y="365"/>
                </a:lnTo>
                <a:lnTo>
                  <a:pt x="289" y="365"/>
                </a:lnTo>
                <a:lnTo>
                  <a:pt x="289" y="365"/>
                </a:lnTo>
                <a:close/>
                <a:moveTo>
                  <a:pt x="93" y="52"/>
                </a:moveTo>
                <a:lnTo>
                  <a:pt x="93" y="52"/>
                </a:lnTo>
                <a:lnTo>
                  <a:pt x="91" y="53"/>
                </a:lnTo>
                <a:lnTo>
                  <a:pt x="91" y="53"/>
                </a:lnTo>
                <a:lnTo>
                  <a:pt x="96" y="53"/>
                </a:lnTo>
                <a:lnTo>
                  <a:pt x="96" y="53"/>
                </a:lnTo>
                <a:lnTo>
                  <a:pt x="96" y="52"/>
                </a:lnTo>
                <a:lnTo>
                  <a:pt x="96" y="52"/>
                </a:lnTo>
                <a:lnTo>
                  <a:pt x="93" y="52"/>
                </a:lnTo>
                <a:lnTo>
                  <a:pt x="93" y="52"/>
                </a:lnTo>
                <a:close/>
                <a:moveTo>
                  <a:pt x="260" y="143"/>
                </a:moveTo>
                <a:lnTo>
                  <a:pt x="260" y="143"/>
                </a:lnTo>
                <a:lnTo>
                  <a:pt x="257" y="143"/>
                </a:lnTo>
                <a:lnTo>
                  <a:pt x="257" y="143"/>
                </a:lnTo>
                <a:lnTo>
                  <a:pt x="255" y="145"/>
                </a:lnTo>
                <a:lnTo>
                  <a:pt x="255" y="145"/>
                </a:lnTo>
                <a:lnTo>
                  <a:pt x="259" y="146"/>
                </a:lnTo>
                <a:lnTo>
                  <a:pt x="259" y="146"/>
                </a:lnTo>
                <a:lnTo>
                  <a:pt x="260" y="143"/>
                </a:lnTo>
                <a:lnTo>
                  <a:pt x="260" y="143"/>
                </a:lnTo>
                <a:close/>
                <a:moveTo>
                  <a:pt x="172" y="118"/>
                </a:moveTo>
                <a:lnTo>
                  <a:pt x="172" y="118"/>
                </a:lnTo>
                <a:lnTo>
                  <a:pt x="172" y="123"/>
                </a:lnTo>
                <a:lnTo>
                  <a:pt x="172" y="123"/>
                </a:lnTo>
                <a:lnTo>
                  <a:pt x="175" y="119"/>
                </a:lnTo>
                <a:lnTo>
                  <a:pt x="175" y="119"/>
                </a:lnTo>
                <a:lnTo>
                  <a:pt x="172" y="118"/>
                </a:lnTo>
                <a:lnTo>
                  <a:pt x="172" y="118"/>
                </a:lnTo>
                <a:close/>
                <a:moveTo>
                  <a:pt x="158" y="205"/>
                </a:moveTo>
                <a:lnTo>
                  <a:pt x="158" y="205"/>
                </a:lnTo>
                <a:lnTo>
                  <a:pt x="158" y="205"/>
                </a:lnTo>
                <a:lnTo>
                  <a:pt x="158" y="205"/>
                </a:lnTo>
                <a:lnTo>
                  <a:pt x="156" y="198"/>
                </a:lnTo>
                <a:lnTo>
                  <a:pt x="156" y="198"/>
                </a:lnTo>
                <a:lnTo>
                  <a:pt x="156" y="200"/>
                </a:lnTo>
                <a:lnTo>
                  <a:pt x="156" y="200"/>
                </a:lnTo>
                <a:lnTo>
                  <a:pt x="156" y="200"/>
                </a:lnTo>
                <a:lnTo>
                  <a:pt x="156" y="200"/>
                </a:lnTo>
                <a:lnTo>
                  <a:pt x="158" y="205"/>
                </a:lnTo>
                <a:lnTo>
                  <a:pt x="158" y="205"/>
                </a:lnTo>
                <a:close/>
                <a:moveTo>
                  <a:pt x="240" y="313"/>
                </a:moveTo>
                <a:lnTo>
                  <a:pt x="240" y="313"/>
                </a:lnTo>
                <a:lnTo>
                  <a:pt x="240" y="312"/>
                </a:lnTo>
                <a:lnTo>
                  <a:pt x="240" y="312"/>
                </a:lnTo>
                <a:lnTo>
                  <a:pt x="238" y="313"/>
                </a:lnTo>
                <a:lnTo>
                  <a:pt x="236" y="315"/>
                </a:lnTo>
                <a:lnTo>
                  <a:pt x="236" y="315"/>
                </a:lnTo>
                <a:lnTo>
                  <a:pt x="236" y="317"/>
                </a:lnTo>
                <a:lnTo>
                  <a:pt x="236" y="317"/>
                </a:lnTo>
                <a:lnTo>
                  <a:pt x="240" y="313"/>
                </a:lnTo>
                <a:lnTo>
                  <a:pt x="240" y="313"/>
                </a:lnTo>
                <a:close/>
                <a:moveTo>
                  <a:pt x="205" y="187"/>
                </a:moveTo>
                <a:lnTo>
                  <a:pt x="205" y="187"/>
                </a:lnTo>
                <a:lnTo>
                  <a:pt x="205" y="181"/>
                </a:lnTo>
                <a:lnTo>
                  <a:pt x="205" y="181"/>
                </a:lnTo>
                <a:lnTo>
                  <a:pt x="205" y="179"/>
                </a:lnTo>
                <a:lnTo>
                  <a:pt x="205" y="179"/>
                </a:lnTo>
                <a:lnTo>
                  <a:pt x="205" y="181"/>
                </a:lnTo>
                <a:lnTo>
                  <a:pt x="205" y="181"/>
                </a:lnTo>
                <a:lnTo>
                  <a:pt x="205" y="187"/>
                </a:lnTo>
                <a:lnTo>
                  <a:pt x="205" y="187"/>
                </a:lnTo>
                <a:close/>
                <a:moveTo>
                  <a:pt x="80" y="201"/>
                </a:moveTo>
                <a:lnTo>
                  <a:pt x="80" y="201"/>
                </a:lnTo>
                <a:lnTo>
                  <a:pt x="80" y="201"/>
                </a:lnTo>
                <a:lnTo>
                  <a:pt x="80" y="201"/>
                </a:lnTo>
                <a:lnTo>
                  <a:pt x="79" y="201"/>
                </a:lnTo>
                <a:lnTo>
                  <a:pt x="79" y="201"/>
                </a:lnTo>
                <a:lnTo>
                  <a:pt x="80" y="206"/>
                </a:lnTo>
                <a:lnTo>
                  <a:pt x="80" y="206"/>
                </a:lnTo>
                <a:lnTo>
                  <a:pt x="82" y="205"/>
                </a:lnTo>
                <a:lnTo>
                  <a:pt x="82" y="205"/>
                </a:lnTo>
                <a:lnTo>
                  <a:pt x="80" y="201"/>
                </a:lnTo>
                <a:lnTo>
                  <a:pt x="80" y="201"/>
                </a:lnTo>
                <a:close/>
                <a:moveTo>
                  <a:pt x="88" y="52"/>
                </a:moveTo>
                <a:lnTo>
                  <a:pt x="88" y="52"/>
                </a:lnTo>
                <a:lnTo>
                  <a:pt x="87" y="52"/>
                </a:lnTo>
                <a:lnTo>
                  <a:pt x="87" y="52"/>
                </a:lnTo>
                <a:lnTo>
                  <a:pt x="85" y="52"/>
                </a:lnTo>
                <a:lnTo>
                  <a:pt x="85" y="53"/>
                </a:lnTo>
                <a:lnTo>
                  <a:pt x="85" y="53"/>
                </a:lnTo>
                <a:lnTo>
                  <a:pt x="88" y="53"/>
                </a:lnTo>
                <a:lnTo>
                  <a:pt x="88" y="53"/>
                </a:lnTo>
                <a:lnTo>
                  <a:pt x="88" y="52"/>
                </a:lnTo>
                <a:lnTo>
                  <a:pt x="88" y="52"/>
                </a:lnTo>
                <a:close/>
                <a:moveTo>
                  <a:pt x="150" y="246"/>
                </a:moveTo>
                <a:lnTo>
                  <a:pt x="150" y="246"/>
                </a:lnTo>
                <a:lnTo>
                  <a:pt x="151" y="246"/>
                </a:lnTo>
                <a:lnTo>
                  <a:pt x="151" y="246"/>
                </a:lnTo>
                <a:lnTo>
                  <a:pt x="153" y="246"/>
                </a:lnTo>
                <a:lnTo>
                  <a:pt x="153" y="246"/>
                </a:lnTo>
                <a:lnTo>
                  <a:pt x="151" y="244"/>
                </a:lnTo>
                <a:lnTo>
                  <a:pt x="150" y="244"/>
                </a:lnTo>
                <a:lnTo>
                  <a:pt x="150" y="244"/>
                </a:lnTo>
                <a:lnTo>
                  <a:pt x="150" y="246"/>
                </a:lnTo>
                <a:lnTo>
                  <a:pt x="150" y="246"/>
                </a:lnTo>
                <a:close/>
                <a:moveTo>
                  <a:pt x="249" y="391"/>
                </a:moveTo>
                <a:lnTo>
                  <a:pt x="249" y="391"/>
                </a:lnTo>
                <a:lnTo>
                  <a:pt x="248" y="392"/>
                </a:lnTo>
                <a:lnTo>
                  <a:pt x="248" y="394"/>
                </a:lnTo>
                <a:lnTo>
                  <a:pt x="248" y="394"/>
                </a:lnTo>
                <a:lnTo>
                  <a:pt x="248" y="395"/>
                </a:lnTo>
                <a:lnTo>
                  <a:pt x="248" y="395"/>
                </a:lnTo>
                <a:lnTo>
                  <a:pt x="248" y="397"/>
                </a:lnTo>
                <a:lnTo>
                  <a:pt x="248" y="397"/>
                </a:lnTo>
                <a:lnTo>
                  <a:pt x="248" y="397"/>
                </a:lnTo>
                <a:lnTo>
                  <a:pt x="248" y="397"/>
                </a:lnTo>
                <a:lnTo>
                  <a:pt x="249" y="391"/>
                </a:lnTo>
                <a:lnTo>
                  <a:pt x="249" y="391"/>
                </a:lnTo>
                <a:close/>
                <a:moveTo>
                  <a:pt x="230" y="397"/>
                </a:moveTo>
                <a:lnTo>
                  <a:pt x="230" y="397"/>
                </a:lnTo>
                <a:lnTo>
                  <a:pt x="233" y="395"/>
                </a:lnTo>
                <a:lnTo>
                  <a:pt x="233" y="394"/>
                </a:lnTo>
                <a:lnTo>
                  <a:pt x="233" y="394"/>
                </a:lnTo>
                <a:lnTo>
                  <a:pt x="232" y="395"/>
                </a:lnTo>
                <a:lnTo>
                  <a:pt x="230" y="397"/>
                </a:lnTo>
                <a:lnTo>
                  <a:pt x="230" y="397"/>
                </a:lnTo>
                <a:close/>
                <a:moveTo>
                  <a:pt x="167" y="246"/>
                </a:moveTo>
                <a:lnTo>
                  <a:pt x="167" y="246"/>
                </a:lnTo>
                <a:lnTo>
                  <a:pt x="164" y="244"/>
                </a:lnTo>
                <a:lnTo>
                  <a:pt x="164" y="246"/>
                </a:lnTo>
                <a:lnTo>
                  <a:pt x="164" y="246"/>
                </a:lnTo>
                <a:lnTo>
                  <a:pt x="166" y="249"/>
                </a:lnTo>
                <a:lnTo>
                  <a:pt x="166" y="249"/>
                </a:lnTo>
                <a:lnTo>
                  <a:pt x="167" y="246"/>
                </a:lnTo>
                <a:lnTo>
                  <a:pt x="167" y="246"/>
                </a:lnTo>
                <a:close/>
                <a:moveTo>
                  <a:pt x="36" y="41"/>
                </a:moveTo>
                <a:lnTo>
                  <a:pt x="36" y="41"/>
                </a:lnTo>
                <a:lnTo>
                  <a:pt x="35" y="41"/>
                </a:lnTo>
                <a:lnTo>
                  <a:pt x="35" y="41"/>
                </a:lnTo>
                <a:lnTo>
                  <a:pt x="31" y="45"/>
                </a:lnTo>
                <a:lnTo>
                  <a:pt x="31" y="45"/>
                </a:lnTo>
                <a:lnTo>
                  <a:pt x="33" y="47"/>
                </a:lnTo>
                <a:lnTo>
                  <a:pt x="33" y="47"/>
                </a:lnTo>
                <a:lnTo>
                  <a:pt x="36" y="41"/>
                </a:lnTo>
                <a:lnTo>
                  <a:pt x="36" y="41"/>
                </a:lnTo>
                <a:close/>
                <a:moveTo>
                  <a:pt x="232" y="274"/>
                </a:moveTo>
                <a:lnTo>
                  <a:pt x="232" y="274"/>
                </a:lnTo>
                <a:lnTo>
                  <a:pt x="232" y="274"/>
                </a:lnTo>
                <a:lnTo>
                  <a:pt x="232" y="274"/>
                </a:lnTo>
                <a:lnTo>
                  <a:pt x="232" y="277"/>
                </a:lnTo>
                <a:lnTo>
                  <a:pt x="232" y="277"/>
                </a:lnTo>
                <a:lnTo>
                  <a:pt x="233" y="277"/>
                </a:lnTo>
                <a:lnTo>
                  <a:pt x="233" y="277"/>
                </a:lnTo>
                <a:lnTo>
                  <a:pt x="235" y="277"/>
                </a:lnTo>
                <a:lnTo>
                  <a:pt x="235" y="276"/>
                </a:lnTo>
                <a:lnTo>
                  <a:pt x="235" y="276"/>
                </a:lnTo>
                <a:lnTo>
                  <a:pt x="233" y="276"/>
                </a:lnTo>
                <a:lnTo>
                  <a:pt x="232" y="274"/>
                </a:lnTo>
                <a:lnTo>
                  <a:pt x="232" y="274"/>
                </a:lnTo>
                <a:close/>
                <a:moveTo>
                  <a:pt x="134" y="228"/>
                </a:moveTo>
                <a:lnTo>
                  <a:pt x="134" y="228"/>
                </a:lnTo>
                <a:lnTo>
                  <a:pt x="134" y="230"/>
                </a:lnTo>
                <a:lnTo>
                  <a:pt x="134" y="230"/>
                </a:lnTo>
                <a:lnTo>
                  <a:pt x="136" y="231"/>
                </a:lnTo>
                <a:lnTo>
                  <a:pt x="136" y="231"/>
                </a:lnTo>
                <a:lnTo>
                  <a:pt x="137" y="231"/>
                </a:lnTo>
                <a:lnTo>
                  <a:pt x="137" y="231"/>
                </a:lnTo>
                <a:lnTo>
                  <a:pt x="137" y="228"/>
                </a:lnTo>
                <a:lnTo>
                  <a:pt x="137" y="228"/>
                </a:lnTo>
                <a:lnTo>
                  <a:pt x="134" y="228"/>
                </a:lnTo>
                <a:lnTo>
                  <a:pt x="134" y="228"/>
                </a:lnTo>
                <a:close/>
                <a:moveTo>
                  <a:pt x="285" y="253"/>
                </a:moveTo>
                <a:lnTo>
                  <a:pt x="285" y="253"/>
                </a:lnTo>
                <a:lnTo>
                  <a:pt x="285" y="258"/>
                </a:lnTo>
                <a:lnTo>
                  <a:pt x="285" y="258"/>
                </a:lnTo>
                <a:lnTo>
                  <a:pt x="287" y="255"/>
                </a:lnTo>
                <a:lnTo>
                  <a:pt x="287" y="255"/>
                </a:lnTo>
                <a:lnTo>
                  <a:pt x="285" y="253"/>
                </a:lnTo>
                <a:lnTo>
                  <a:pt x="285" y="253"/>
                </a:lnTo>
                <a:close/>
                <a:moveTo>
                  <a:pt x="112" y="212"/>
                </a:moveTo>
                <a:lnTo>
                  <a:pt x="112" y="212"/>
                </a:lnTo>
                <a:lnTo>
                  <a:pt x="109" y="209"/>
                </a:lnTo>
                <a:lnTo>
                  <a:pt x="109" y="209"/>
                </a:lnTo>
                <a:lnTo>
                  <a:pt x="109" y="211"/>
                </a:lnTo>
                <a:lnTo>
                  <a:pt x="109" y="211"/>
                </a:lnTo>
                <a:lnTo>
                  <a:pt x="110" y="212"/>
                </a:lnTo>
                <a:lnTo>
                  <a:pt x="112" y="212"/>
                </a:lnTo>
                <a:lnTo>
                  <a:pt x="112" y="212"/>
                </a:lnTo>
                <a:close/>
                <a:moveTo>
                  <a:pt x="88" y="186"/>
                </a:moveTo>
                <a:lnTo>
                  <a:pt x="88" y="186"/>
                </a:lnTo>
                <a:lnTo>
                  <a:pt x="88" y="179"/>
                </a:lnTo>
                <a:lnTo>
                  <a:pt x="88" y="179"/>
                </a:lnTo>
                <a:lnTo>
                  <a:pt x="87" y="181"/>
                </a:lnTo>
                <a:lnTo>
                  <a:pt x="87" y="181"/>
                </a:lnTo>
                <a:lnTo>
                  <a:pt x="87" y="184"/>
                </a:lnTo>
                <a:lnTo>
                  <a:pt x="88" y="186"/>
                </a:lnTo>
                <a:lnTo>
                  <a:pt x="88" y="186"/>
                </a:lnTo>
                <a:close/>
                <a:moveTo>
                  <a:pt x="210" y="271"/>
                </a:moveTo>
                <a:lnTo>
                  <a:pt x="210" y="271"/>
                </a:lnTo>
                <a:lnTo>
                  <a:pt x="207" y="271"/>
                </a:lnTo>
                <a:lnTo>
                  <a:pt x="207" y="271"/>
                </a:lnTo>
                <a:lnTo>
                  <a:pt x="207" y="272"/>
                </a:lnTo>
                <a:lnTo>
                  <a:pt x="207" y="272"/>
                </a:lnTo>
                <a:lnTo>
                  <a:pt x="210" y="274"/>
                </a:lnTo>
                <a:lnTo>
                  <a:pt x="210" y="274"/>
                </a:lnTo>
                <a:lnTo>
                  <a:pt x="210" y="271"/>
                </a:lnTo>
                <a:lnTo>
                  <a:pt x="210" y="271"/>
                </a:lnTo>
                <a:close/>
                <a:moveTo>
                  <a:pt x="282" y="162"/>
                </a:moveTo>
                <a:lnTo>
                  <a:pt x="282" y="162"/>
                </a:lnTo>
                <a:lnTo>
                  <a:pt x="281" y="164"/>
                </a:lnTo>
                <a:lnTo>
                  <a:pt x="281" y="164"/>
                </a:lnTo>
                <a:lnTo>
                  <a:pt x="282" y="165"/>
                </a:lnTo>
                <a:lnTo>
                  <a:pt x="282" y="165"/>
                </a:lnTo>
                <a:lnTo>
                  <a:pt x="282" y="164"/>
                </a:lnTo>
                <a:lnTo>
                  <a:pt x="282" y="162"/>
                </a:lnTo>
                <a:lnTo>
                  <a:pt x="282" y="162"/>
                </a:lnTo>
                <a:close/>
                <a:moveTo>
                  <a:pt x="91" y="34"/>
                </a:moveTo>
                <a:lnTo>
                  <a:pt x="91" y="34"/>
                </a:lnTo>
                <a:lnTo>
                  <a:pt x="93" y="33"/>
                </a:lnTo>
                <a:lnTo>
                  <a:pt x="93" y="33"/>
                </a:lnTo>
                <a:lnTo>
                  <a:pt x="88" y="33"/>
                </a:lnTo>
                <a:lnTo>
                  <a:pt x="88" y="33"/>
                </a:lnTo>
                <a:lnTo>
                  <a:pt x="88" y="33"/>
                </a:lnTo>
                <a:lnTo>
                  <a:pt x="88" y="33"/>
                </a:lnTo>
                <a:lnTo>
                  <a:pt x="91" y="34"/>
                </a:lnTo>
                <a:lnTo>
                  <a:pt x="91" y="34"/>
                </a:lnTo>
                <a:close/>
                <a:moveTo>
                  <a:pt x="188" y="184"/>
                </a:moveTo>
                <a:lnTo>
                  <a:pt x="188" y="184"/>
                </a:lnTo>
                <a:lnTo>
                  <a:pt x="191" y="173"/>
                </a:lnTo>
                <a:lnTo>
                  <a:pt x="191" y="173"/>
                </a:lnTo>
                <a:lnTo>
                  <a:pt x="191" y="175"/>
                </a:lnTo>
                <a:lnTo>
                  <a:pt x="191" y="175"/>
                </a:lnTo>
                <a:lnTo>
                  <a:pt x="189" y="178"/>
                </a:lnTo>
                <a:lnTo>
                  <a:pt x="189" y="178"/>
                </a:lnTo>
                <a:lnTo>
                  <a:pt x="188" y="184"/>
                </a:lnTo>
                <a:lnTo>
                  <a:pt x="188" y="184"/>
                </a:lnTo>
                <a:close/>
                <a:moveTo>
                  <a:pt x="259" y="154"/>
                </a:moveTo>
                <a:lnTo>
                  <a:pt x="259" y="154"/>
                </a:lnTo>
                <a:lnTo>
                  <a:pt x="260" y="151"/>
                </a:lnTo>
                <a:lnTo>
                  <a:pt x="260" y="151"/>
                </a:lnTo>
                <a:lnTo>
                  <a:pt x="260" y="149"/>
                </a:lnTo>
                <a:lnTo>
                  <a:pt x="260" y="149"/>
                </a:lnTo>
                <a:lnTo>
                  <a:pt x="259" y="149"/>
                </a:lnTo>
                <a:lnTo>
                  <a:pt x="259" y="149"/>
                </a:lnTo>
                <a:lnTo>
                  <a:pt x="257" y="153"/>
                </a:lnTo>
                <a:lnTo>
                  <a:pt x="257" y="153"/>
                </a:lnTo>
                <a:lnTo>
                  <a:pt x="259" y="154"/>
                </a:lnTo>
                <a:lnTo>
                  <a:pt x="259" y="154"/>
                </a:lnTo>
                <a:close/>
                <a:moveTo>
                  <a:pt x="46" y="69"/>
                </a:moveTo>
                <a:lnTo>
                  <a:pt x="46" y="69"/>
                </a:lnTo>
                <a:lnTo>
                  <a:pt x="52" y="75"/>
                </a:lnTo>
                <a:lnTo>
                  <a:pt x="52" y="75"/>
                </a:lnTo>
                <a:lnTo>
                  <a:pt x="52" y="75"/>
                </a:lnTo>
                <a:lnTo>
                  <a:pt x="52" y="75"/>
                </a:lnTo>
                <a:lnTo>
                  <a:pt x="47" y="67"/>
                </a:lnTo>
                <a:lnTo>
                  <a:pt x="47" y="67"/>
                </a:lnTo>
                <a:lnTo>
                  <a:pt x="46" y="69"/>
                </a:lnTo>
                <a:lnTo>
                  <a:pt x="46" y="69"/>
                </a:lnTo>
                <a:close/>
                <a:moveTo>
                  <a:pt x="279" y="377"/>
                </a:moveTo>
                <a:lnTo>
                  <a:pt x="279" y="377"/>
                </a:lnTo>
                <a:lnTo>
                  <a:pt x="279" y="377"/>
                </a:lnTo>
                <a:lnTo>
                  <a:pt x="278" y="377"/>
                </a:lnTo>
                <a:lnTo>
                  <a:pt x="278" y="377"/>
                </a:lnTo>
                <a:lnTo>
                  <a:pt x="278" y="375"/>
                </a:lnTo>
                <a:lnTo>
                  <a:pt x="276" y="375"/>
                </a:lnTo>
                <a:lnTo>
                  <a:pt x="276" y="375"/>
                </a:lnTo>
                <a:lnTo>
                  <a:pt x="276" y="378"/>
                </a:lnTo>
                <a:lnTo>
                  <a:pt x="276" y="378"/>
                </a:lnTo>
                <a:lnTo>
                  <a:pt x="279" y="377"/>
                </a:lnTo>
                <a:lnTo>
                  <a:pt x="279" y="377"/>
                </a:lnTo>
                <a:close/>
                <a:moveTo>
                  <a:pt x="222" y="280"/>
                </a:moveTo>
                <a:lnTo>
                  <a:pt x="222" y="280"/>
                </a:lnTo>
                <a:lnTo>
                  <a:pt x="229" y="280"/>
                </a:lnTo>
                <a:lnTo>
                  <a:pt x="229" y="280"/>
                </a:lnTo>
                <a:lnTo>
                  <a:pt x="229" y="280"/>
                </a:lnTo>
                <a:lnTo>
                  <a:pt x="229" y="280"/>
                </a:lnTo>
                <a:lnTo>
                  <a:pt x="224" y="279"/>
                </a:lnTo>
                <a:lnTo>
                  <a:pt x="224" y="279"/>
                </a:lnTo>
                <a:lnTo>
                  <a:pt x="222" y="280"/>
                </a:lnTo>
                <a:lnTo>
                  <a:pt x="222" y="280"/>
                </a:lnTo>
                <a:close/>
                <a:moveTo>
                  <a:pt x="142" y="227"/>
                </a:moveTo>
                <a:lnTo>
                  <a:pt x="142" y="227"/>
                </a:lnTo>
                <a:lnTo>
                  <a:pt x="142" y="224"/>
                </a:lnTo>
                <a:lnTo>
                  <a:pt x="142" y="224"/>
                </a:lnTo>
                <a:lnTo>
                  <a:pt x="140" y="224"/>
                </a:lnTo>
                <a:lnTo>
                  <a:pt x="140" y="224"/>
                </a:lnTo>
                <a:lnTo>
                  <a:pt x="140" y="227"/>
                </a:lnTo>
                <a:lnTo>
                  <a:pt x="140" y="227"/>
                </a:lnTo>
                <a:lnTo>
                  <a:pt x="142" y="227"/>
                </a:lnTo>
                <a:lnTo>
                  <a:pt x="142" y="227"/>
                </a:lnTo>
                <a:close/>
                <a:moveTo>
                  <a:pt x="233" y="320"/>
                </a:moveTo>
                <a:lnTo>
                  <a:pt x="233" y="320"/>
                </a:lnTo>
                <a:lnTo>
                  <a:pt x="233" y="323"/>
                </a:lnTo>
                <a:lnTo>
                  <a:pt x="233" y="323"/>
                </a:lnTo>
                <a:lnTo>
                  <a:pt x="235" y="321"/>
                </a:lnTo>
                <a:lnTo>
                  <a:pt x="235" y="320"/>
                </a:lnTo>
                <a:lnTo>
                  <a:pt x="235" y="320"/>
                </a:lnTo>
                <a:lnTo>
                  <a:pt x="233" y="320"/>
                </a:lnTo>
                <a:lnTo>
                  <a:pt x="233" y="320"/>
                </a:lnTo>
                <a:close/>
                <a:moveTo>
                  <a:pt x="270" y="364"/>
                </a:moveTo>
                <a:lnTo>
                  <a:pt x="270" y="364"/>
                </a:lnTo>
                <a:lnTo>
                  <a:pt x="270" y="362"/>
                </a:lnTo>
                <a:lnTo>
                  <a:pt x="270" y="362"/>
                </a:lnTo>
                <a:lnTo>
                  <a:pt x="266" y="364"/>
                </a:lnTo>
                <a:lnTo>
                  <a:pt x="266" y="364"/>
                </a:lnTo>
                <a:lnTo>
                  <a:pt x="268" y="365"/>
                </a:lnTo>
                <a:lnTo>
                  <a:pt x="268" y="365"/>
                </a:lnTo>
                <a:lnTo>
                  <a:pt x="270" y="364"/>
                </a:lnTo>
                <a:lnTo>
                  <a:pt x="270" y="364"/>
                </a:lnTo>
                <a:close/>
                <a:moveTo>
                  <a:pt x="74" y="151"/>
                </a:moveTo>
                <a:lnTo>
                  <a:pt x="74" y="151"/>
                </a:lnTo>
                <a:lnTo>
                  <a:pt x="76" y="149"/>
                </a:lnTo>
                <a:lnTo>
                  <a:pt x="77" y="145"/>
                </a:lnTo>
                <a:lnTo>
                  <a:pt x="77" y="145"/>
                </a:lnTo>
                <a:lnTo>
                  <a:pt x="77" y="145"/>
                </a:lnTo>
                <a:lnTo>
                  <a:pt x="77" y="145"/>
                </a:lnTo>
                <a:lnTo>
                  <a:pt x="74" y="151"/>
                </a:lnTo>
                <a:lnTo>
                  <a:pt x="74" y="151"/>
                </a:lnTo>
                <a:close/>
                <a:moveTo>
                  <a:pt x="229" y="321"/>
                </a:moveTo>
                <a:lnTo>
                  <a:pt x="229" y="321"/>
                </a:lnTo>
                <a:lnTo>
                  <a:pt x="229" y="321"/>
                </a:lnTo>
                <a:lnTo>
                  <a:pt x="229" y="321"/>
                </a:lnTo>
                <a:lnTo>
                  <a:pt x="225" y="324"/>
                </a:lnTo>
                <a:lnTo>
                  <a:pt x="225" y="324"/>
                </a:lnTo>
                <a:lnTo>
                  <a:pt x="225" y="326"/>
                </a:lnTo>
                <a:lnTo>
                  <a:pt x="225" y="326"/>
                </a:lnTo>
                <a:lnTo>
                  <a:pt x="227" y="323"/>
                </a:lnTo>
                <a:lnTo>
                  <a:pt x="229" y="321"/>
                </a:lnTo>
                <a:lnTo>
                  <a:pt x="229" y="321"/>
                </a:lnTo>
                <a:close/>
                <a:moveTo>
                  <a:pt x="216" y="265"/>
                </a:moveTo>
                <a:lnTo>
                  <a:pt x="216" y="265"/>
                </a:lnTo>
                <a:lnTo>
                  <a:pt x="208" y="260"/>
                </a:lnTo>
                <a:lnTo>
                  <a:pt x="208" y="260"/>
                </a:lnTo>
                <a:lnTo>
                  <a:pt x="208" y="261"/>
                </a:lnTo>
                <a:lnTo>
                  <a:pt x="208" y="261"/>
                </a:lnTo>
                <a:lnTo>
                  <a:pt x="216" y="265"/>
                </a:lnTo>
                <a:lnTo>
                  <a:pt x="216" y="265"/>
                </a:lnTo>
                <a:close/>
                <a:moveTo>
                  <a:pt x="164" y="124"/>
                </a:moveTo>
                <a:lnTo>
                  <a:pt x="164" y="124"/>
                </a:lnTo>
                <a:lnTo>
                  <a:pt x="167" y="126"/>
                </a:lnTo>
                <a:lnTo>
                  <a:pt x="167" y="126"/>
                </a:lnTo>
                <a:lnTo>
                  <a:pt x="167" y="124"/>
                </a:lnTo>
                <a:lnTo>
                  <a:pt x="167" y="124"/>
                </a:lnTo>
                <a:lnTo>
                  <a:pt x="166" y="123"/>
                </a:lnTo>
                <a:lnTo>
                  <a:pt x="166" y="123"/>
                </a:lnTo>
                <a:lnTo>
                  <a:pt x="164" y="124"/>
                </a:lnTo>
                <a:lnTo>
                  <a:pt x="164" y="124"/>
                </a:lnTo>
                <a:close/>
                <a:moveTo>
                  <a:pt x="191" y="280"/>
                </a:moveTo>
                <a:lnTo>
                  <a:pt x="191" y="280"/>
                </a:lnTo>
                <a:lnTo>
                  <a:pt x="181" y="276"/>
                </a:lnTo>
                <a:lnTo>
                  <a:pt x="181" y="276"/>
                </a:lnTo>
                <a:lnTo>
                  <a:pt x="186" y="279"/>
                </a:lnTo>
                <a:lnTo>
                  <a:pt x="191" y="280"/>
                </a:lnTo>
                <a:lnTo>
                  <a:pt x="191" y="280"/>
                </a:lnTo>
                <a:close/>
                <a:moveTo>
                  <a:pt x="251" y="151"/>
                </a:moveTo>
                <a:lnTo>
                  <a:pt x="251" y="151"/>
                </a:lnTo>
                <a:lnTo>
                  <a:pt x="252" y="146"/>
                </a:lnTo>
                <a:lnTo>
                  <a:pt x="252" y="146"/>
                </a:lnTo>
                <a:lnTo>
                  <a:pt x="251" y="146"/>
                </a:lnTo>
                <a:lnTo>
                  <a:pt x="251" y="146"/>
                </a:lnTo>
                <a:lnTo>
                  <a:pt x="249" y="149"/>
                </a:lnTo>
                <a:lnTo>
                  <a:pt x="249" y="149"/>
                </a:lnTo>
                <a:lnTo>
                  <a:pt x="251" y="151"/>
                </a:lnTo>
                <a:lnTo>
                  <a:pt x="251" y="151"/>
                </a:lnTo>
                <a:close/>
                <a:moveTo>
                  <a:pt x="177" y="153"/>
                </a:moveTo>
                <a:lnTo>
                  <a:pt x="177" y="153"/>
                </a:lnTo>
                <a:lnTo>
                  <a:pt x="178" y="151"/>
                </a:lnTo>
                <a:lnTo>
                  <a:pt x="178" y="151"/>
                </a:lnTo>
                <a:lnTo>
                  <a:pt x="180" y="149"/>
                </a:lnTo>
                <a:lnTo>
                  <a:pt x="180" y="148"/>
                </a:lnTo>
                <a:lnTo>
                  <a:pt x="180" y="148"/>
                </a:lnTo>
                <a:lnTo>
                  <a:pt x="175" y="153"/>
                </a:lnTo>
                <a:lnTo>
                  <a:pt x="175" y="153"/>
                </a:lnTo>
                <a:lnTo>
                  <a:pt x="177" y="153"/>
                </a:lnTo>
                <a:lnTo>
                  <a:pt x="177" y="153"/>
                </a:lnTo>
                <a:close/>
                <a:moveTo>
                  <a:pt x="240" y="148"/>
                </a:moveTo>
                <a:lnTo>
                  <a:pt x="240" y="148"/>
                </a:lnTo>
                <a:lnTo>
                  <a:pt x="243" y="149"/>
                </a:lnTo>
                <a:lnTo>
                  <a:pt x="243" y="149"/>
                </a:lnTo>
                <a:lnTo>
                  <a:pt x="243" y="145"/>
                </a:lnTo>
                <a:lnTo>
                  <a:pt x="243" y="145"/>
                </a:lnTo>
                <a:lnTo>
                  <a:pt x="240" y="148"/>
                </a:lnTo>
                <a:lnTo>
                  <a:pt x="240" y="148"/>
                </a:lnTo>
                <a:close/>
                <a:moveTo>
                  <a:pt x="181" y="113"/>
                </a:moveTo>
                <a:lnTo>
                  <a:pt x="181" y="113"/>
                </a:lnTo>
                <a:lnTo>
                  <a:pt x="175" y="110"/>
                </a:lnTo>
                <a:lnTo>
                  <a:pt x="175" y="110"/>
                </a:lnTo>
                <a:lnTo>
                  <a:pt x="180" y="113"/>
                </a:lnTo>
                <a:lnTo>
                  <a:pt x="180" y="113"/>
                </a:lnTo>
                <a:lnTo>
                  <a:pt x="181" y="113"/>
                </a:lnTo>
                <a:lnTo>
                  <a:pt x="181" y="113"/>
                </a:lnTo>
                <a:close/>
                <a:moveTo>
                  <a:pt x="200" y="192"/>
                </a:moveTo>
                <a:lnTo>
                  <a:pt x="200" y="192"/>
                </a:lnTo>
                <a:lnTo>
                  <a:pt x="202" y="190"/>
                </a:lnTo>
                <a:lnTo>
                  <a:pt x="202" y="190"/>
                </a:lnTo>
                <a:lnTo>
                  <a:pt x="202" y="187"/>
                </a:lnTo>
                <a:lnTo>
                  <a:pt x="202" y="187"/>
                </a:lnTo>
                <a:lnTo>
                  <a:pt x="200" y="192"/>
                </a:lnTo>
                <a:lnTo>
                  <a:pt x="200" y="192"/>
                </a:lnTo>
                <a:close/>
                <a:moveTo>
                  <a:pt x="28" y="77"/>
                </a:moveTo>
                <a:lnTo>
                  <a:pt x="28" y="77"/>
                </a:lnTo>
                <a:lnTo>
                  <a:pt x="30" y="71"/>
                </a:lnTo>
                <a:lnTo>
                  <a:pt x="30" y="71"/>
                </a:lnTo>
                <a:lnTo>
                  <a:pt x="30" y="71"/>
                </a:lnTo>
                <a:lnTo>
                  <a:pt x="30" y="71"/>
                </a:lnTo>
                <a:lnTo>
                  <a:pt x="28" y="74"/>
                </a:lnTo>
                <a:lnTo>
                  <a:pt x="28" y="74"/>
                </a:lnTo>
                <a:lnTo>
                  <a:pt x="28" y="75"/>
                </a:lnTo>
                <a:lnTo>
                  <a:pt x="28" y="77"/>
                </a:lnTo>
                <a:lnTo>
                  <a:pt x="28" y="77"/>
                </a:lnTo>
                <a:close/>
                <a:moveTo>
                  <a:pt x="83" y="47"/>
                </a:moveTo>
                <a:lnTo>
                  <a:pt x="83" y="47"/>
                </a:lnTo>
                <a:lnTo>
                  <a:pt x="83" y="47"/>
                </a:lnTo>
                <a:lnTo>
                  <a:pt x="83" y="47"/>
                </a:lnTo>
                <a:lnTo>
                  <a:pt x="87" y="42"/>
                </a:lnTo>
                <a:lnTo>
                  <a:pt x="87" y="42"/>
                </a:lnTo>
                <a:lnTo>
                  <a:pt x="85" y="42"/>
                </a:lnTo>
                <a:lnTo>
                  <a:pt x="85" y="42"/>
                </a:lnTo>
                <a:lnTo>
                  <a:pt x="83" y="47"/>
                </a:lnTo>
                <a:lnTo>
                  <a:pt x="83" y="47"/>
                </a:lnTo>
                <a:close/>
                <a:moveTo>
                  <a:pt x="167" y="230"/>
                </a:moveTo>
                <a:lnTo>
                  <a:pt x="167" y="230"/>
                </a:lnTo>
                <a:lnTo>
                  <a:pt x="164" y="235"/>
                </a:lnTo>
                <a:lnTo>
                  <a:pt x="164" y="235"/>
                </a:lnTo>
                <a:lnTo>
                  <a:pt x="167" y="233"/>
                </a:lnTo>
                <a:lnTo>
                  <a:pt x="167" y="233"/>
                </a:lnTo>
                <a:lnTo>
                  <a:pt x="167" y="230"/>
                </a:lnTo>
                <a:lnTo>
                  <a:pt x="167" y="230"/>
                </a:lnTo>
                <a:close/>
                <a:moveTo>
                  <a:pt x="246" y="304"/>
                </a:moveTo>
                <a:lnTo>
                  <a:pt x="246" y="304"/>
                </a:lnTo>
                <a:lnTo>
                  <a:pt x="246" y="304"/>
                </a:lnTo>
                <a:lnTo>
                  <a:pt x="246" y="304"/>
                </a:lnTo>
                <a:lnTo>
                  <a:pt x="246" y="304"/>
                </a:lnTo>
                <a:lnTo>
                  <a:pt x="246" y="304"/>
                </a:lnTo>
                <a:lnTo>
                  <a:pt x="246" y="317"/>
                </a:lnTo>
                <a:lnTo>
                  <a:pt x="246" y="317"/>
                </a:lnTo>
                <a:lnTo>
                  <a:pt x="246" y="317"/>
                </a:lnTo>
                <a:lnTo>
                  <a:pt x="246" y="317"/>
                </a:lnTo>
                <a:lnTo>
                  <a:pt x="246" y="304"/>
                </a:lnTo>
                <a:lnTo>
                  <a:pt x="246" y="304"/>
                </a:lnTo>
                <a:close/>
                <a:moveTo>
                  <a:pt x="181" y="373"/>
                </a:moveTo>
                <a:lnTo>
                  <a:pt x="181" y="373"/>
                </a:lnTo>
                <a:lnTo>
                  <a:pt x="180" y="375"/>
                </a:lnTo>
                <a:lnTo>
                  <a:pt x="180" y="375"/>
                </a:lnTo>
                <a:lnTo>
                  <a:pt x="180" y="377"/>
                </a:lnTo>
                <a:lnTo>
                  <a:pt x="181" y="378"/>
                </a:lnTo>
                <a:lnTo>
                  <a:pt x="181" y="378"/>
                </a:lnTo>
                <a:lnTo>
                  <a:pt x="181" y="377"/>
                </a:lnTo>
                <a:lnTo>
                  <a:pt x="181" y="373"/>
                </a:lnTo>
                <a:lnTo>
                  <a:pt x="181" y="373"/>
                </a:lnTo>
                <a:close/>
                <a:moveTo>
                  <a:pt x="35" y="71"/>
                </a:moveTo>
                <a:lnTo>
                  <a:pt x="35" y="71"/>
                </a:lnTo>
                <a:lnTo>
                  <a:pt x="35" y="71"/>
                </a:lnTo>
                <a:lnTo>
                  <a:pt x="35" y="71"/>
                </a:lnTo>
                <a:lnTo>
                  <a:pt x="31" y="75"/>
                </a:lnTo>
                <a:lnTo>
                  <a:pt x="31" y="75"/>
                </a:lnTo>
                <a:lnTo>
                  <a:pt x="35" y="74"/>
                </a:lnTo>
                <a:lnTo>
                  <a:pt x="35" y="74"/>
                </a:lnTo>
                <a:lnTo>
                  <a:pt x="35" y="71"/>
                </a:lnTo>
                <a:lnTo>
                  <a:pt x="35" y="71"/>
                </a:lnTo>
                <a:close/>
                <a:moveTo>
                  <a:pt x="120" y="228"/>
                </a:moveTo>
                <a:lnTo>
                  <a:pt x="120" y="228"/>
                </a:lnTo>
                <a:lnTo>
                  <a:pt x="118" y="233"/>
                </a:lnTo>
                <a:lnTo>
                  <a:pt x="118" y="233"/>
                </a:lnTo>
                <a:lnTo>
                  <a:pt x="120" y="233"/>
                </a:lnTo>
                <a:lnTo>
                  <a:pt x="120" y="233"/>
                </a:lnTo>
                <a:lnTo>
                  <a:pt x="121" y="228"/>
                </a:lnTo>
                <a:lnTo>
                  <a:pt x="121" y="228"/>
                </a:lnTo>
                <a:lnTo>
                  <a:pt x="120" y="228"/>
                </a:lnTo>
                <a:lnTo>
                  <a:pt x="120" y="228"/>
                </a:lnTo>
                <a:close/>
                <a:moveTo>
                  <a:pt x="53" y="26"/>
                </a:moveTo>
                <a:lnTo>
                  <a:pt x="53" y="26"/>
                </a:lnTo>
                <a:lnTo>
                  <a:pt x="44" y="23"/>
                </a:lnTo>
                <a:lnTo>
                  <a:pt x="44" y="23"/>
                </a:lnTo>
                <a:lnTo>
                  <a:pt x="49" y="25"/>
                </a:lnTo>
                <a:lnTo>
                  <a:pt x="53" y="26"/>
                </a:lnTo>
                <a:lnTo>
                  <a:pt x="53" y="26"/>
                </a:lnTo>
                <a:close/>
                <a:moveTo>
                  <a:pt x="195" y="261"/>
                </a:moveTo>
                <a:lnTo>
                  <a:pt x="195" y="261"/>
                </a:lnTo>
                <a:lnTo>
                  <a:pt x="195" y="258"/>
                </a:lnTo>
                <a:lnTo>
                  <a:pt x="195" y="258"/>
                </a:lnTo>
                <a:lnTo>
                  <a:pt x="195" y="258"/>
                </a:lnTo>
                <a:lnTo>
                  <a:pt x="195" y="258"/>
                </a:lnTo>
                <a:lnTo>
                  <a:pt x="194" y="261"/>
                </a:lnTo>
                <a:lnTo>
                  <a:pt x="194" y="261"/>
                </a:lnTo>
                <a:lnTo>
                  <a:pt x="195" y="261"/>
                </a:lnTo>
                <a:lnTo>
                  <a:pt x="195" y="261"/>
                </a:lnTo>
                <a:close/>
                <a:moveTo>
                  <a:pt x="222" y="143"/>
                </a:moveTo>
                <a:lnTo>
                  <a:pt x="222" y="143"/>
                </a:lnTo>
                <a:lnTo>
                  <a:pt x="222" y="143"/>
                </a:lnTo>
                <a:lnTo>
                  <a:pt x="222" y="143"/>
                </a:lnTo>
                <a:lnTo>
                  <a:pt x="219" y="148"/>
                </a:lnTo>
                <a:lnTo>
                  <a:pt x="219" y="148"/>
                </a:lnTo>
                <a:lnTo>
                  <a:pt x="221" y="148"/>
                </a:lnTo>
                <a:lnTo>
                  <a:pt x="221" y="148"/>
                </a:lnTo>
                <a:lnTo>
                  <a:pt x="222" y="143"/>
                </a:lnTo>
                <a:lnTo>
                  <a:pt x="222" y="143"/>
                </a:lnTo>
                <a:close/>
                <a:moveTo>
                  <a:pt x="270" y="266"/>
                </a:moveTo>
                <a:lnTo>
                  <a:pt x="270" y="266"/>
                </a:lnTo>
                <a:lnTo>
                  <a:pt x="270" y="266"/>
                </a:lnTo>
                <a:lnTo>
                  <a:pt x="270" y="266"/>
                </a:lnTo>
                <a:lnTo>
                  <a:pt x="266" y="268"/>
                </a:lnTo>
                <a:lnTo>
                  <a:pt x="266" y="268"/>
                </a:lnTo>
                <a:lnTo>
                  <a:pt x="265" y="269"/>
                </a:lnTo>
                <a:lnTo>
                  <a:pt x="265" y="269"/>
                </a:lnTo>
                <a:lnTo>
                  <a:pt x="270" y="266"/>
                </a:lnTo>
                <a:lnTo>
                  <a:pt x="270" y="266"/>
                </a:lnTo>
                <a:close/>
                <a:moveTo>
                  <a:pt x="95" y="37"/>
                </a:moveTo>
                <a:lnTo>
                  <a:pt x="95" y="37"/>
                </a:lnTo>
                <a:lnTo>
                  <a:pt x="95" y="41"/>
                </a:lnTo>
                <a:lnTo>
                  <a:pt x="95" y="41"/>
                </a:lnTo>
                <a:lnTo>
                  <a:pt x="96" y="41"/>
                </a:lnTo>
                <a:lnTo>
                  <a:pt x="96" y="41"/>
                </a:lnTo>
                <a:lnTo>
                  <a:pt x="98" y="39"/>
                </a:lnTo>
                <a:lnTo>
                  <a:pt x="98" y="39"/>
                </a:lnTo>
                <a:lnTo>
                  <a:pt x="95" y="37"/>
                </a:lnTo>
                <a:lnTo>
                  <a:pt x="95" y="37"/>
                </a:lnTo>
                <a:close/>
                <a:moveTo>
                  <a:pt x="279" y="159"/>
                </a:moveTo>
                <a:lnTo>
                  <a:pt x="279" y="159"/>
                </a:lnTo>
                <a:lnTo>
                  <a:pt x="278" y="157"/>
                </a:lnTo>
                <a:lnTo>
                  <a:pt x="278" y="157"/>
                </a:lnTo>
                <a:lnTo>
                  <a:pt x="278" y="159"/>
                </a:lnTo>
                <a:lnTo>
                  <a:pt x="279" y="160"/>
                </a:lnTo>
                <a:lnTo>
                  <a:pt x="279" y="160"/>
                </a:lnTo>
                <a:lnTo>
                  <a:pt x="279" y="160"/>
                </a:lnTo>
                <a:lnTo>
                  <a:pt x="279" y="160"/>
                </a:lnTo>
                <a:lnTo>
                  <a:pt x="279" y="159"/>
                </a:lnTo>
                <a:lnTo>
                  <a:pt x="279" y="159"/>
                </a:lnTo>
                <a:close/>
                <a:moveTo>
                  <a:pt x="238" y="280"/>
                </a:moveTo>
                <a:lnTo>
                  <a:pt x="238" y="280"/>
                </a:lnTo>
                <a:lnTo>
                  <a:pt x="236" y="280"/>
                </a:lnTo>
                <a:lnTo>
                  <a:pt x="235" y="282"/>
                </a:lnTo>
                <a:lnTo>
                  <a:pt x="235" y="282"/>
                </a:lnTo>
                <a:lnTo>
                  <a:pt x="238" y="282"/>
                </a:lnTo>
                <a:lnTo>
                  <a:pt x="238" y="282"/>
                </a:lnTo>
                <a:lnTo>
                  <a:pt x="238" y="280"/>
                </a:lnTo>
                <a:lnTo>
                  <a:pt x="238" y="280"/>
                </a:lnTo>
                <a:close/>
                <a:moveTo>
                  <a:pt x="72" y="91"/>
                </a:moveTo>
                <a:lnTo>
                  <a:pt x="72" y="91"/>
                </a:lnTo>
                <a:lnTo>
                  <a:pt x="74" y="91"/>
                </a:lnTo>
                <a:lnTo>
                  <a:pt x="74" y="91"/>
                </a:lnTo>
                <a:lnTo>
                  <a:pt x="76" y="88"/>
                </a:lnTo>
                <a:lnTo>
                  <a:pt x="76" y="88"/>
                </a:lnTo>
                <a:lnTo>
                  <a:pt x="74" y="86"/>
                </a:lnTo>
                <a:lnTo>
                  <a:pt x="74" y="86"/>
                </a:lnTo>
                <a:lnTo>
                  <a:pt x="72" y="91"/>
                </a:lnTo>
                <a:lnTo>
                  <a:pt x="72" y="91"/>
                </a:lnTo>
                <a:close/>
                <a:moveTo>
                  <a:pt x="205" y="383"/>
                </a:moveTo>
                <a:lnTo>
                  <a:pt x="205" y="383"/>
                </a:lnTo>
                <a:lnTo>
                  <a:pt x="203" y="378"/>
                </a:lnTo>
                <a:lnTo>
                  <a:pt x="203" y="378"/>
                </a:lnTo>
                <a:lnTo>
                  <a:pt x="203" y="381"/>
                </a:lnTo>
                <a:lnTo>
                  <a:pt x="205" y="383"/>
                </a:lnTo>
                <a:lnTo>
                  <a:pt x="205" y="383"/>
                </a:lnTo>
                <a:close/>
                <a:moveTo>
                  <a:pt x="295" y="222"/>
                </a:moveTo>
                <a:lnTo>
                  <a:pt x="295" y="222"/>
                </a:lnTo>
                <a:lnTo>
                  <a:pt x="293" y="225"/>
                </a:lnTo>
                <a:lnTo>
                  <a:pt x="293" y="225"/>
                </a:lnTo>
                <a:lnTo>
                  <a:pt x="293" y="225"/>
                </a:lnTo>
                <a:lnTo>
                  <a:pt x="293" y="227"/>
                </a:lnTo>
                <a:lnTo>
                  <a:pt x="293" y="227"/>
                </a:lnTo>
                <a:lnTo>
                  <a:pt x="295" y="224"/>
                </a:lnTo>
                <a:lnTo>
                  <a:pt x="295" y="222"/>
                </a:lnTo>
                <a:lnTo>
                  <a:pt x="295" y="222"/>
                </a:lnTo>
                <a:close/>
                <a:moveTo>
                  <a:pt x="219" y="293"/>
                </a:moveTo>
                <a:lnTo>
                  <a:pt x="219" y="293"/>
                </a:lnTo>
                <a:lnTo>
                  <a:pt x="221" y="293"/>
                </a:lnTo>
                <a:lnTo>
                  <a:pt x="221" y="293"/>
                </a:lnTo>
                <a:lnTo>
                  <a:pt x="221" y="290"/>
                </a:lnTo>
                <a:lnTo>
                  <a:pt x="221" y="290"/>
                </a:lnTo>
                <a:lnTo>
                  <a:pt x="219" y="290"/>
                </a:lnTo>
                <a:lnTo>
                  <a:pt x="219" y="290"/>
                </a:lnTo>
                <a:lnTo>
                  <a:pt x="219" y="293"/>
                </a:lnTo>
                <a:lnTo>
                  <a:pt x="219" y="293"/>
                </a:lnTo>
                <a:close/>
                <a:moveTo>
                  <a:pt x="192" y="182"/>
                </a:moveTo>
                <a:lnTo>
                  <a:pt x="192" y="182"/>
                </a:lnTo>
                <a:lnTo>
                  <a:pt x="195" y="181"/>
                </a:lnTo>
                <a:lnTo>
                  <a:pt x="195" y="178"/>
                </a:lnTo>
                <a:lnTo>
                  <a:pt x="195" y="178"/>
                </a:lnTo>
                <a:lnTo>
                  <a:pt x="195" y="179"/>
                </a:lnTo>
                <a:lnTo>
                  <a:pt x="195" y="179"/>
                </a:lnTo>
                <a:lnTo>
                  <a:pt x="192" y="182"/>
                </a:lnTo>
                <a:lnTo>
                  <a:pt x="192" y="182"/>
                </a:lnTo>
                <a:close/>
                <a:moveTo>
                  <a:pt x="238" y="375"/>
                </a:moveTo>
                <a:lnTo>
                  <a:pt x="238" y="375"/>
                </a:lnTo>
                <a:lnTo>
                  <a:pt x="235" y="370"/>
                </a:lnTo>
                <a:lnTo>
                  <a:pt x="235" y="370"/>
                </a:lnTo>
                <a:lnTo>
                  <a:pt x="236" y="375"/>
                </a:lnTo>
                <a:lnTo>
                  <a:pt x="236" y="375"/>
                </a:lnTo>
                <a:lnTo>
                  <a:pt x="238" y="375"/>
                </a:lnTo>
                <a:lnTo>
                  <a:pt x="238" y="375"/>
                </a:lnTo>
                <a:close/>
                <a:moveTo>
                  <a:pt x="118" y="113"/>
                </a:moveTo>
                <a:lnTo>
                  <a:pt x="118" y="113"/>
                </a:lnTo>
                <a:lnTo>
                  <a:pt x="117" y="118"/>
                </a:lnTo>
                <a:lnTo>
                  <a:pt x="117" y="118"/>
                </a:lnTo>
                <a:lnTo>
                  <a:pt x="118" y="116"/>
                </a:lnTo>
                <a:lnTo>
                  <a:pt x="118" y="116"/>
                </a:lnTo>
                <a:lnTo>
                  <a:pt x="118" y="113"/>
                </a:lnTo>
                <a:lnTo>
                  <a:pt x="118" y="113"/>
                </a:lnTo>
                <a:close/>
                <a:moveTo>
                  <a:pt x="169" y="252"/>
                </a:moveTo>
                <a:lnTo>
                  <a:pt x="169" y="252"/>
                </a:lnTo>
                <a:lnTo>
                  <a:pt x="169" y="252"/>
                </a:lnTo>
                <a:lnTo>
                  <a:pt x="169" y="252"/>
                </a:lnTo>
                <a:lnTo>
                  <a:pt x="170" y="249"/>
                </a:lnTo>
                <a:lnTo>
                  <a:pt x="170" y="249"/>
                </a:lnTo>
                <a:lnTo>
                  <a:pt x="169" y="247"/>
                </a:lnTo>
                <a:lnTo>
                  <a:pt x="169" y="247"/>
                </a:lnTo>
                <a:lnTo>
                  <a:pt x="169" y="252"/>
                </a:lnTo>
                <a:lnTo>
                  <a:pt x="169" y="252"/>
                </a:lnTo>
                <a:close/>
                <a:moveTo>
                  <a:pt x="148" y="113"/>
                </a:moveTo>
                <a:lnTo>
                  <a:pt x="148" y="113"/>
                </a:lnTo>
                <a:lnTo>
                  <a:pt x="150" y="113"/>
                </a:lnTo>
                <a:lnTo>
                  <a:pt x="150" y="112"/>
                </a:lnTo>
                <a:lnTo>
                  <a:pt x="150" y="112"/>
                </a:lnTo>
                <a:lnTo>
                  <a:pt x="148" y="110"/>
                </a:lnTo>
                <a:lnTo>
                  <a:pt x="148" y="110"/>
                </a:lnTo>
                <a:lnTo>
                  <a:pt x="148" y="113"/>
                </a:lnTo>
                <a:lnTo>
                  <a:pt x="148" y="113"/>
                </a:lnTo>
                <a:close/>
                <a:moveTo>
                  <a:pt x="281" y="170"/>
                </a:moveTo>
                <a:lnTo>
                  <a:pt x="281" y="170"/>
                </a:lnTo>
                <a:lnTo>
                  <a:pt x="281" y="170"/>
                </a:lnTo>
                <a:lnTo>
                  <a:pt x="281" y="170"/>
                </a:lnTo>
                <a:lnTo>
                  <a:pt x="279" y="165"/>
                </a:lnTo>
                <a:lnTo>
                  <a:pt x="279" y="165"/>
                </a:lnTo>
                <a:lnTo>
                  <a:pt x="278" y="167"/>
                </a:lnTo>
                <a:lnTo>
                  <a:pt x="278" y="167"/>
                </a:lnTo>
                <a:lnTo>
                  <a:pt x="281" y="170"/>
                </a:lnTo>
                <a:lnTo>
                  <a:pt x="281" y="170"/>
                </a:lnTo>
                <a:close/>
                <a:moveTo>
                  <a:pt x="282" y="261"/>
                </a:moveTo>
                <a:lnTo>
                  <a:pt x="282" y="261"/>
                </a:lnTo>
                <a:lnTo>
                  <a:pt x="282" y="261"/>
                </a:lnTo>
                <a:lnTo>
                  <a:pt x="282" y="261"/>
                </a:lnTo>
                <a:lnTo>
                  <a:pt x="282" y="261"/>
                </a:lnTo>
                <a:lnTo>
                  <a:pt x="282" y="261"/>
                </a:lnTo>
                <a:lnTo>
                  <a:pt x="278" y="266"/>
                </a:lnTo>
                <a:lnTo>
                  <a:pt x="278" y="266"/>
                </a:lnTo>
                <a:lnTo>
                  <a:pt x="279" y="266"/>
                </a:lnTo>
                <a:lnTo>
                  <a:pt x="279" y="266"/>
                </a:lnTo>
                <a:lnTo>
                  <a:pt x="282" y="261"/>
                </a:lnTo>
                <a:lnTo>
                  <a:pt x="282" y="261"/>
                </a:lnTo>
                <a:close/>
                <a:moveTo>
                  <a:pt x="124" y="116"/>
                </a:moveTo>
                <a:lnTo>
                  <a:pt x="124" y="116"/>
                </a:lnTo>
                <a:lnTo>
                  <a:pt x="124" y="113"/>
                </a:lnTo>
                <a:lnTo>
                  <a:pt x="124" y="113"/>
                </a:lnTo>
                <a:lnTo>
                  <a:pt x="123" y="116"/>
                </a:lnTo>
                <a:lnTo>
                  <a:pt x="123" y="116"/>
                </a:lnTo>
                <a:lnTo>
                  <a:pt x="124" y="116"/>
                </a:lnTo>
                <a:lnTo>
                  <a:pt x="124" y="116"/>
                </a:lnTo>
                <a:close/>
                <a:moveTo>
                  <a:pt x="189" y="261"/>
                </a:moveTo>
                <a:lnTo>
                  <a:pt x="189" y="261"/>
                </a:lnTo>
                <a:lnTo>
                  <a:pt x="188" y="260"/>
                </a:lnTo>
                <a:lnTo>
                  <a:pt x="188" y="260"/>
                </a:lnTo>
                <a:lnTo>
                  <a:pt x="186" y="263"/>
                </a:lnTo>
                <a:lnTo>
                  <a:pt x="186" y="263"/>
                </a:lnTo>
                <a:lnTo>
                  <a:pt x="188" y="263"/>
                </a:lnTo>
                <a:lnTo>
                  <a:pt x="188" y="263"/>
                </a:lnTo>
                <a:lnTo>
                  <a:pt x="189" y="261"/>
                </a:lnTo>
                <a:lnTo>
                  <a:pt x="189" y="261"/>
                </a:lnTo>
                <a:close/>
                <a:moveTo>
                  <a:pt x="180" y="220"/>
                </a:moveTo>
                <a:lnTo>
                  <a:pt x="180" y="220"/>
                </a:lnTo>
                <a:lnTo>
                  <a:pt x="180" y="216"/>
                </a:lnTo>
                <a:lnTo>
                  <a:pt x="180" y="216"/>
                </a:lnTo>
                <a:lnTo>
                  <a:pt x="178" y="219"/>
                </a:lnTo>
                <a:lnTo>
                  <a:pt x="180" y="220"/>
                </a:lnTo>
                <a:lnTo>
                  <a:pt x="180" y="220"/>
                </a:lnTo>
                <a:close/>
                <a:moveTo>
                  <a:pt x="254" y="151"/>
                </a:moveTo>
                <a:lnTo>
                  <a:pt x="254" y="151"/>
                </a:lnTo>
                <a:lnTo>
                  <a:pt x="255" y="148"/>
                </a:lnTo>
                <a:lnTo>
                  <a:pt x="255" y="148"/>
                </a:lnTo>
                <a:lnTo>
                  <a:pt x="255" y="148"/>
                </a:lnTo>
                <a:lnTo>
                  <a:pt x="255" y="148"/>
                </a:lnTo>
                <a:lnTo>
                  <a:pt x="254" y="151"/>
                </a:lnTo>
                <a:lnTo>
                  <a:pt x="254" y="151"/>
                </a:lnTo>
                <a:close/>
                <a:moveTo>
                  <a:pt x="79" y="34"/>
                </a:moveTo>
                <a:lnTo>
                  <a:pt x="79" y="34"/>
                </a:lnTo>
                <a:lnTo>
                  <a:pt x="79" y="37"/>
                </a:lnTo>
                <a:lnTo>
                  <a:pt x="79" y="37"/>
                </a:lnTo>
                <a:lnTo>
                  <a:pt x="80" y="36"/>
                </a:lnTo>
                <a:lnTo>
                  <a:pt x="82" y="34"/>
                </a:lnTo>
                <a:lnTo>
                  <a:pt x="82" y="34"/>
                </a:lnTo>
                <a:lnTo>
                  <a:pt x="80" y="34"/>
                </a:lnTo>
                <a:lnTo>
                  <a:pt x="80" y="34"/>
                </a:lnTo>
                <a:lnTo>
                  <a:pt x="79" y="34"/>
                </a:lnTo>
                <a:lnTo>
                  <a:pt x="79" y="34"/>
                </a:lnTo>
                <a:close/>
                <a:moveTo>
                  <a:pt x="50" y="41"/>
                </a:moveTo>
                <a:lnTo>
                  <a:pt x="50" y="41"/>
                </a:lnTo>
                <a:lnTo>
                  <a:pt x="47" y="41"/>
                </a:lnTo>
                <a:lnTo>
                  <a:pt x="47" y="42"/>
                </a:lnTo>
                <a:lnTo>
                  <a:pt x="47" y="42"/>
                </a:lnTo>
                <a:lnTo>
                  <a:pt x="49" y="42"/>
                </a:lnTo>
                <a:lnTo>
                  <a:pt x="50" y="41"/>
                </a:lnTo>
                <a:lnTo>
                  <a:pt x="50" y="41"/>
                </a:lnTo>
                <a:close/>
                <a:moveTo>
                  <a:pt x="175" y="227"/>
                </a:moveTo>
                <a:lnTo>
                  <a:pt x="175" y="227"/>
                </a:lnTo>
                <a:lnTo>
                  <a:pt x="175" y="228"/>
                </a:lnTo>
                <a:lnTo>
                  <a:pt x="175" y="230"/>
                </a:lnTo>
                <a:lnTo>
                  <a:pt x="175" y="230"/>
                </a:lnTo>
                <a:lnTo>
                  <a:pt x="177" y="230"/>
                </a:lnTo>
                <a:lnTo>
                  <a:pt x="177" y="230"/>
                </a:lnTo>
                <a:lnTo>
                  <a:pt x="175" y="227"/>
                </a:lnTo>
                <a:lnTo>
                  <a:pt x="175" y="227"/>
                </a:lnTo>
                <a:close/>
                <a:moveTo>
                  <a:pt x="216" y="291"/>
                </a:moveTo>
                <a:lnTo>
                  <a:pt x="216" y="291"/>
                </a:lnTo>
                <a:lnTo>
                  <a:pt x="216" y="290"/>
                </a:lnTo>
                <a:lnTo>
                  <a:pt x="216" y="290"/>
                </a:lnTo>
                <a:lnTo>
                  <a:pt x="214" y="290"/>
                </a:lnTo>
                <a:lnTo>
                  <a:pt x="214" y="290"/>
                </a:lnTo>
                <a:lnTo>
                  <a:pt x="214" y="291"/>
                </a:lnTo>
                <a:lnTo>
                  <a:pt x="214" y="291"/>
                </a:lnTo>
                <a:lnTo>
                  <a:pt x="216" y="291"/>
                </a:lnTo>
                <a:lnTo>
                  <a:pt x="216" y="291"/>
                </a:lnTo>
                <a:close/>
                <a:moveTo>
                  <a:pt x="189" y="189"/>
                </a:moveTo>
                <a:lnTo>
                  <a:pt x="189" y="189"/>
                </a:lnTo>
                <a:lnTo>
                  <a:pt x="189" y="189"/>
                </a:lnTo>
                <a:lnTo>
                  <a:pt x="189" y="189"/>
                </a:lnTo>
                <a:lnTo>
                  <a:pt x="192" y="186"/>
                </a:lnTo>
                <a:lnTo>
                  <a:pt x="192" y="186"/>
                </a:lnTo>
                <a:lnTo>
                  <a:pt x="191" y="187"/>
                </a:lnTo>
                <a:lnTo>
                  <a:pt x="191" y="187"/>
                </a:lnTo>
                <a:lnTo>
                  <a:pt x="189" y="189"/>
                </a:lnTo>
                <a:lnTo>
                  <a:pt x="189" y="189"/>
                </a:lnTo>
                <a:close/>
                <a:moveTo>
                  <a:pt x="91" y="110"/>
                </a:moveTo>
                <a:lnTo>
                  <a:pt x="91" y="110"/>
                </a:lnTo>
                <a:lnTo>
                  <a:pt x="91" y="110"/>
                </a:lnTo>
                <a:lnTo>
                  <a:pt x="91" y="110"/>
                </a:lnTo>
                <a:lnTo>
                  <a:pt x="93" y="108"/>
                </a:lnTo>
                <a:lnTo>
                  <a:pt x="93" y="108"/>
                </a:lnTo>
                <a:lnTo>
                  <a:pt x="91" y="107"/>
                </a:lnTo>
                <a:lnTo>
                  <a:pt x="91" y="107"/>
                </a:lnTo>
                <a:lnTo>
                  <a:pt x="91" y="110"/>
                </a:lnTo>
                <a:lnTo>
                  <a:pt x="91" y="110"/>
                </a:lnTo>
                <a:close/>
                <a:moveTo>
                  <a:pt x="225" y="320"/>
                </a:moveTo>
                <a:lnTo>
                  <a:pt x="225" y="320"/>
                </a:lnTo>
                <a:lnTo>
                  <a:pt x="224" y="318"/>
                </a:lnTo>
                <a:lnTo>
                  <a:pt x="224" y="318"/>
                </a:lnTo>
                <a:lnTo>
                  <a:pt x="222" y="323"/>
                </a:lnTo>
                <a:lnTo>
                  <a:pt x="222" y="323"/>
                </a:lnTo>
                <a:lnTo>
                  <a:pt x="225" y="320"/>
                </a:lnTo>
                <a:lnTo>
                  <a:pt x="225" y="320"/>
                </a:lnTo>
                <a:close/>
                <a:moveTo>
                  <a:pt x="186" y="149"/>
                </a:moveTo>
                <a:lnTo>
                  <a:pt x="186" y="149"/>
                </a:lnTo>
                <a:lnTo>
                  <a:pt x="184" y="143"/>
                </a:lnTo>
                <a:lnTo>
                  <a:pt x="184" y="143"/>
                </a:lnTo>
                <a:lnTo>
                  <a:pt x="184" y="146"/>
                </a:lnTo>
                <a:lnTo>
                  <a:pt x="184" y="146"/>
                </a:lnTo>
                <a:lnTo>
                  <a:pt x="186" y="149"/>
                </a:lnTo>
                <a:lnTo>
                  <a:pt x="186" y="149"/>
                </a:lnTo>
                <a:close/>
                <a:moveTo>
                  <a:pt x="79" y="50"/>
                </a:moveTo>
                <a:lnTo>
                  <a:pt x="79" y="50"/>
                </a:lnTo>
                <a:lnTo>
                  <a:pt x="74" y="50"/>
                </a:lnTo>
                <a:lnTo>
                  <a:pt x="74" y="50"/>
                </a:lnTo>
                <a:lnTo>
                  <a:pt x="79" y="52"/>
                </a:lnTo>
                <a:lnTo>
                  <a:pt x="79" y="52"/>
                </a:lnTo>
                <a:lnTo>
                  <a:pt x="79" y="50"/>
                </a:lnTo>
                <a:lnTo>
                  <a:pt x="79" y="50"/>
                </a:lnTo>
                <a:close/>
                <a:moveTo>
                  <a:pt x="20" y="17"/>
                </a:moveTo>
                <a:lnTo>
                  <a:pt x="20" y="17"/>
                </a:lnTo>
                <a:lnTo>
                  <a:pt x="19" y="17"/>
                </a:lnTo>
                <a:lnTo>
                  <a:pt x="19" y="17"/>
                </a:lnTo>
                <a:lnTo>
                  <a:pt x="17" y="17"/>
                </a:lnTo>
                <a:lnTo>
                  <a:pt x="17" y="18"/>
                </a:lnTo>
                <a:lnTo>
                  <a:pt x="17" y="18"/>
                </a:lnTo>
                <a:lnTo>
                  <a:pt x="19" y="18"/>
                </a:lnTo>
                <a:lnTo>
                  <a:pt x="20" y="17"/>
                </a:lnTo>
                <a:lnTo>
                  <a:pt x="20" y="17"/>
                </a:lnTo>
                <a:close/>
                <a:moveTo>
                  <a:pt x="181" y="362"/>
                </a:moveTo>
                <a:lnTo>
                  <a:pt x="181" y="362"/>
                </a:lnTo>
                <a:lnTo>
                  <a:pt x="180" y="362"/>
                </a:lnTo>
                <a:lnTo>
                  <a:pt x="180" y="362"/>
                </a:lnTo>
                <a:lnTo>
                  <a:pt x="180" y="365"/>
                </a:lnTo>
                <a:lnTo>
                  <a:pt x="180" y="365"/>
                </a:lnTo>
                <a:lnTo>
                  <a:pt x="180" y="365"/>
                </a:lnTo>
                <a:lnTo>
                  <a:pt x="180" y="365"/>
                </a:lnTo>
                <a:lnTo>
                  <a:pt x="180" y="365"/>
                </a:lnTo>
                <a:lnTo>
                  <a:pt x="180" y="365"/>
                </a:lnTo>
                <a:lnTo>
                  <a:pt x="181" y="362"/>
                </a:lnTo>
                <a:lnTo>
                  <a:pt x="181" y="362"/>
                </a:lnTo>
                <a:close/>
                <a:moveTo>
                  <a:pt x="216" y="383"/>
                </a:moveTo>
                <a:lnTo>
                  <a:pt x="216" y="383"/>
                </a:lnTo>
                <a:lnTo>
                  <a:pt x="218" y="383"/>
                </a:lnTo>
                <a:lnTo>
                  <a:pt x="218" y="383"/>
                </a:lnTo>
                <a:lnTo>
                  <a:pt x="218" y="381"/>
                </a:lnTo>
                <a:lnTo>
                  <a:pt x="216" y="380"/>
                </a:lnTo>
                <a:lnTo>
                  <a:pt x="216" y="380"/>
                </a:lnTo>
                <a:lnTo>
                  <a:pt x="216" y="383"/>
                </a:lnTo>
                <a:lnTo>
                  <a:pt x="216" y="383"/>
                </a:lnTo>
                <a:close/>
                <a:moveTo>
                  <a:pt x="188" y="145"/>
                </a:moveTo>
                <a:lnTo>
                  <a:pt x="188" y="145"/>
                </a:lnTo>
                <a:lnTo>
                  <a:pt x="189" y="140"/>
                </a:lnTo>
                <a:lnTo>
                  <a:pt x="189" y="140"/>
                </a:lnTo>
                <a:lnTo>
                  <a:pt x="188" y="141"/>
                </a:lnTo>
                <a:lnTo>
                  <a:pt x="188" y="141"/>
                </a:lnTo>
                <a:lnTo>
                  <a:pt x="188" y="145"/>
                </a:lnTo>
                <a:lnTo>
                  <a:pt x="188" y="145"/>
                </a:lnTo>
                <a:close/>
                <a:moveTo>
                  <a:pt x="74" y="45"/>
                </a:moveTo>
                <a:lnTo>
                  <a:pt x="74" y="45"/>
                </a:lnTo>
                <a:lnTo>
                  <a:pt x="72" y="45"/>
                </a:lnTo>
                <a:lnTo>
                  <a:pt x="71" y="47"/>
                </a:lnTo>
                <a:lnTo>
                  <a:pt x="71" y="47"/>
                </a:lnTo>
                <a:lnTo>
                  <a:pt x="72" y="47"/>
                </a:lnTo>
                <a:lnTo>
                  <a:pt x="72" y="47"/>
                </a:lnTo>
                <a:lnTo>
                  <a:pt x="74" y="45"/>
                </a:lnTo>
                <a:lnTo>
                  <a:pt x="74" y="45"/>
                </a:lnTo>
                <a:close/>
                <a:moveTo>
                  <a:pt x="233" y="329"/>
                </a:moveTo>
                <a:lnTo>
                  <a:pt x="233" y="329"/>
                </a:lnTo>
                <a:lnTo>
                  <a:pt x="232" y="329"/>
                </a:lnTo>
                <a:lnTo>
                  <a:pt x="232" y="329"/>
                </a:lnTo>
                <a:lnTo>
                  <a:pt x="230" y="331"/>
                </a:lnTo>
                <a:lnTo>
                  <a:pt x="230" y="331"/>
                </a:lnTo>
                <a:lnTo>
                  <a:pt x="230" y="332"/>
                </a:lnTo>
                <a:lnTo>
                  <a:pt x="230" y="332"/>
                </a:lnTo>
                <a:lnTo>
                  <a:pt x="233" y="329"/>
                </a:lnTo>
                <a:lnTo>
                  <a:pt x="233" y="329"/>
                </a:lnTo>
                <a:lnTo>
                  <a:pt x="233" y="329"/>
                </a:lnTo>
                <a:lnTo>
                  <a:pt x="233" y="329"/>
                </a:lnTo>
                <a:close/>
                <a:moveTo>
                  <a:pt x="191" y="162"/>
                </a:moveTo>
                <a:lnTo>
                  <a:pt x="191" y="162"/>
                </a:lnTo>
                <a:lnTo>
                  <a:pt x="194" y="160"/>
                </a:lnTo>
                <a:lnTo>
                  <a:pt x="195" y="159"/>
                </a:lnTo>
                <a:lnTo>
                  <a:pt x="195" y="159"/>
                </a:lnTo>
                <a:lnTo>
                  <a:pt x="192" y="159"/>
                </a:lnTo>
                <a:lnTo>
                  <a:pt x="191" y="162"/>
                </a:lnTo>
                <a:lnTo>
                  <a:pt x="191" y="162"/>
                </a:lnTo>
                <a:close/>
                <a:moveTo>
                  <a:pt x="93" y="212"/>
                </a:moveTo>
                <a:lnTo>
                  <a:pt x="93" y="212"/>
                </a:lnTo>
                <a:lnTo>
                  <a:pt x="93" y="216"/>
                </a:lnTo>
                <a:lnTo>
                  <a:pt x="93" y="216"/>
                </a:lnTo>
                <a:lnTo>
                  <a:pt x="95" y="212"/>
                </a:lnTo>
                <a:lnTo>
                  <a:pt x="95" y="212"/>
                </a:lnTo>
                <a:lnTo>
                  <a:pt x="93" y="212"/>
                </a:lnTo>
                <a:lnTo>
                  <a:pt x="93" y="212"/>
                </a:lnTo>
                <a:close/>
                <a:moveTo>
                  <a:pt x="27" y="18"/>
                </a:moveTo>
                <a:lnTo>
                  <a:pt x="27" y="18"/>
                </a:lnTo>
                <a:lnTo>
                  <a:pt x="27" y="18"/>
                </a:lnTo>
                <a:lnTo>
                  <a:pt x="27" y="18"/>
                </a:lnTo>
                <a:lnTo>
                  <a:pt x="27" y="20"/>
                </a:lnTo>
                <a:lnTo>
                  <a:pt x="27" y="20"/>
                </a:lnTo>
                <a:lnTo>
                  <a:pt x="31" y="20"/>
                </a:lnTo>
                <a:lnTo>
                  <a:pt x="31" y="20"/>
                </a:lnTo>
                <a:lnTo>
                  <a:pt x="31" y="20"/>
                </a:lnTo>
                <a:lnTo>
                  <a:pt x="31" y="20"/>
                </a:lnTo>
                <a:lnTo>
                  <a:pt x="27" y="18"/>
                </a:lnTo>
                <a:lnTo>
                  <a:pt x="27" y="18"/>
                </a:lnTo>
                <a:close/>
                <a:moveTo>
                  <a:pt x="183" y="187"/>
                </a:moveTo>
                <a:lnTo>
                  <a:pt x="183" y="187"/>
                </a:lnTo>
                <a:lnTo>
                  <a:pt x="181" y="190"/>
                </a:lnTo>
                <a:lnTo>
                  <a:pt x="180" y="194"/>
                </a:lnTo>
                <a:lnTo>
                  <a:pt x="180" y="194"/>
                </a:lnTo>
                <a:lnTo>
                  <a:pt x="181" y="189"/>
                </a:lnTo>
                <a:lnTo>
                  <a:pt x="181" y="189"/>
                </a:lnTo>
                <a:lnTo>
                  <a:pt x="183" y="187"/>
                </a:lnTo>
                <a:lnTo>
                  <a:pt x="183" y="187"/>
                </a:lnTo>
                <a:close/>
                <a:moveTo>
                  <a:pt x="203" y="258"/>
                </a:moveTo>
                <a:lnTo>
                  <a:pt x="203" y="258"/>
                </a:lnTo>
                <a:lnTo>
                  <a:pt x="203" y="258"/>
                </a:lnTo>
                <a:lnTo>
                  <a:pt x="203" y="258"/>
                </a:lnTo>
                <a:lnTo>
                  <a:pt x="199" y="257"/>
                </a:lnTo>
                <a:lnTo>
                  <a:pt x="199" y="257"/>
                </a:lnTo>
                <a:lnTo>
                  <a:pt x="200" y="257"/>
                </a:lnTo>
                <a:lnTo>
                  <a:pt x="203" y="258"/>
                </a:lnTo>
                <a:lnTo>
                  <a:pt x="203" y="258"/>
                </a:lnTo>
                <a:close/>
                <a:moveTo>
                  <a:pt x="88" y="208"/>
                </a:moveTo>
                <a:lnTo>
                  <a:pt x="88" y="208"/>
                </a:lnTo>
                <a:lnTo>
                  <a:pt x="88" y="209"/>
                </a:lnTo>
                <a:lnTo>
                  <a:pt x="88" y="209"/>
                </a:lnTo>
                <a:lnTo>
                  <a:pt x="91" y="208"/>
                </a:lnTo>
                <a:lnTo>
                  <a:pt x="91" y="206"/>
                </a:lnTo>
                <a:lnTo>
                  <a:pt x="91" y="206"/>
                </a:lnTo>
                <a:lnTo>
                  <a:pt x="88" y="208"/>
                </a:lnTo>
                <a:lnTo>
                  <a:pt x="88" y="208"/>
                </a:lnTo>
                <a:close/>
                <a:moveTo>
                  <a:pt x="192" y="195"/>
                </a:moveTo>
                <a:lnTo>
                  <a:pt x="192" y="195"/>
                </a:lnTo>
                <a:lnTo>
                  <a:pt x="195" y="194"/>
                </a:lnTo>
                <a:lnTo>
                  <a:pt x="194" y="192"/>
                </a:lnTo>
                <a:lnTo>
                  <a:pt x="194" y="192"/>
                </a:lnTo>
                <a:lnTo>
                  <a:pt x="192" y="195"/>
                </a:lnTo>
                <a:lnTo>
                  <a:pt x="192" y="195"/>
                </a:lnTo>
                <a:close/>
                <a:moveTo>
                  <a:pt x="82" y="146"/>
                </a:moveTo>
                <a:lnTo>
                  <a:pt x="82" y="146"/>
                </a:lnTo>
                <a:lnTo>
                  <a:pt x="85" y="143"/>
                </a:lnTo>
                <a:lnTo>
                  <a:pt x="85" y="143"/>
                </a:lnTo>
                <a:lnTo>
                  <a:pt x="83" y="143"/>
                </a:lnTo>
                <a:lnTo>
                  <a:pt x="83" y="143"/>
                </a:lnTo>
                <a:lnTo>
                  <a:pt x="82" y="145"/>
                </a:lnTo>
                <a:lnTo>
                  <a:pt x="82" y="145"/>
                </a:lnTo>
                <a:lnTo>
                  <a:pt x="82" y="146"/>
                </a:lnTo>
                <a:lnTo>
                  <a:pt x="82" y="146"/>
                </a:lnTo>
                <a:close/>
                <a:moveTo>
                  <a:pt x="145" y="110"/>
                </a:moveTo>
                <a:lnTo>
                  <a:pt x="145" y="110"/>
                </a:lnTo>
                <a:lnTo>
                  <a:pt x="143" y="110"/>
                </a:lnTo>
                <a:lnTo>
                  <a:pt x="142" y="112"/>
                </a:lnTo>
                <a:lnTo>
                  <a:pt x="142" y="112"/>
                </a:lnTo>
                <a:lnTo>
                  <a:pt x="145" y="112"/>
                </a:lnTo>
                <a:lnTo>
                  <a:pt x="145" y="112"/>
                </a:lnTo>
                <a:lnTo>
                  <a:pt x="145" y="110"/>
                </a:lnTo>
                <a:lnTo>
                  <a:pt x="145" y="110"/>
                </a:lnTo>
                <a:close/>
                <a:moveTo>
                  <a:pt x="87" y="170"/>
                </a:moveTo>
                <a:lnTo>
                  <a:pt x="87" y="170"/>
                </a:lnTo>
                <a:lnTo>
                  <a:pt x="87" y="170"/>
                </a:lnTo>
                <a:lnTo>
                  <a:pt x="87" y="170"/>
                </a:lnTo>
                <a:lnTo>
                  <a:pt x="87" y="175"/>
                </a:lnTo>
                <a:lnTo>
                  <a:pt x="87" y="175"/>
                </a:lnTo>
                <a:lnTo>
                  <a:pt x="87" y="175"/>
                </a:lnTo>
                <a:lnTo>
                  <a:pt x="87" y="175"/>
                </a:lnTo>
                <a:lnTo>
                  <a:pt x="87" y="170"/>
                </a:lnTo>
                <a:lnTo>
                  <a:pt x="87" y="170"/>
                </a:lnTo>
                <a:close/>
                <a:moveTo>
                  <a:pt x="98" y="222"/>
                </a:moveTo>
                <a:lnTo>
                  <a:pt x="98" y="222"/>
                </a:lnTo>
                <a:lnTo>
                  <a:pt x="99" y="219"/>
                </a:lnTo>
                <a:lnTo>
                  <a:pt x="99" y="219"/>
                </a:lnTo>
                <a:lnTo>
                  <a:pt x="99" y="219"/>
                </a:lnTo>
                <a:lnTo>
                  <a:pt x="99" y="219"/>
                </a:lnTo>
                <a:lnTo>
                  <a:pt x="98" y="220"/>
                </a:lnTo>
                <a:lnTo>
                  <a:pt x="98" y="220"/>
                </a:lnTo>
                <a:lnTo>
                  <a:pt x="98" y="222"/>
                </a:lnTo>
                <a:lnTo>
                  <a:pt x="98" y="222"/>
                </a:lnTo>
                <a:close/>
                <a:moveTo>
                  <a:pt x="106" y="216"/>
                </a:moveTo>
                <a:lnTo>
                  <a:pt x="106" y="216"/>
                </a:lnTo>
                <a:lnTo>
                  <a:pt x="109" y="217"/>
                </a:lnTo>
                <a:lnTo>
                  <a:pt x="109" y="217"/>
                </a:lnTo>
                <a:lnTo>
                  <a:pt x="107" y="216"/>
                </a:lnTo>
                <a:lnTo>
                  <a:pt x="106" y="216"/>
                </a:lnTo>
                <a:lnTo>
                  <a:pt x="106" y="216"/>
                </a:lnTo>
                <a:close/>
                <a:moveTo>
                  <a:pt x="180" y="238"/>
                </a:moveTo>
                <a:lnTo>
                  <a:pt x="180" y="238"/>
                </a:lnTo>
                <a:lnTo>
                  <a:pt x="180" y="236"/>
                </a:lnTo>
                <a:lnTo>
                  <a:pt x="180" y="236"/>
                </a:lnTo>
                <a:lnTo>
                  <a:pt x="178" y="236"/>
                </a:lnTo>
                <a:lnTo>
                  <a:pt x="178" y="236"/>
                </a:lnTo>
                <a:lnTo>
                  <a:pt x="180" y="238"/>
                </a:lnTo>
                <a:lnTo>
                  <a:pt x="180" y="238"/>
                </a:lnTo>
                <a:lnTo>
                  <a:pt x="180" y="238"/>
                </a:lnTo>
                <a:lnTo>
                  <a:pt x="180" y="238"/>
                </a:lnTo>
                <a:close/>
                <a:moveTo>
                  <a:pt x="106" y="42"/>
                </a:moveTo>
                <a:lnTo>
                  <a:pt x="106" y="42"/>
                </a:lnTo>
                <a:lnTo>
                  <a:pt x="107" y="42"/>
                </a:lnTo>
                <a:lnTo>
                  <a:pt x="107" y="42"/>
                </a:lnTo>
                <a:lnTo>
                  <a:pt x="107" y="41"/>
                </a:lnTo>
                <a:lnTo>
                  <a:pt x="107" y="41"/>
                </a:lnTo>
                <a:lnTo>
                  <a:pt x="107" y="41"/>
                </a:lnTo>
                <a:lnTo>
                  <a:pt x="106" y="42"/>
                </a:lnTo>
                <a:lnTo>
                  <a:pt x="106" y="42"/>
                </a:lnTo>
                <a:close/>
                <a:moveTo>
                  <a:pt x="178" y="250"/>
                </a:moveTo>
                <a:lnTo>
                  <a:pt x="178" y="250"/>
                </a:lnTo>
                <a:lnTo>
                  <a:pt x="181" y="252"/>
                </a:lnTo>
                <a:lnTo>
                  <a:pt x="181" y="252"/>
                </a:lnTo>
                <a:lnTo>
                  <a:pt x="181" y="252"/>
                </a:lnTo>
                <a:lnTo>
                  <a:pt x="181" y="252"/>
                </a:lnTo>
                <a:lnTo>
                  <a:pt x="178" y="249"/>
                </a:lnTo>
                <a:lnTo>
                  <a:pt x="178" y="249"/>
                </a:lnTo>
                <a:lnTo>
                  <a:pt x="178" y="250"/>
                </a:lnTo>
                <a:lnTo>
                  <a:pt x="178" y="250"/>
                </a:lnTo>
                <a:close/>
                <a:moveTo>
                  <a:pt x="246" y="440"/>
                </a:moveTo>
                <a:lnTo>
                  <a:pt x="246" y="440"/>
                </a:lnTo>
                <a:lnTo>
                  <a:pt x="246" y="440"/>
                </a:lnTo>
                <a:lnTo>
                  <a:pt x="246" y="440"/>
                </a:lnTo>
                <a:lnTo>
                  <a:pt x="252" y="440"/>
                </a:lnTo>
                <a:lnTo>
                  <a:pt x="252" y="440"/>
                </a:lnTo>
                <a:lnTo>
                  <a:pt x="254" y="440"/>
                </a:lnTo>
                <a:lnTo>
                  <a:pt x="254" y="440"/>
                </a:lnTo>
                <a:lnTo>
                  <a:pt x="254" y="440"/>
                </a:lnTo>
                <a:lnTo>
                  <a:pt x="254" y="440"/>
                </a:lnTo>
                <a:lnTo>
                  <a:pt x="246" y="440"/>
                </a:lnTo>
                <a:lnTo>
                  <a:pt x="246" y="440"/>
                </a:lnTo>
                <a:close/>
                <a:moveTo>
                  <a:pt x="230" y="435"/>
                </a:moveTo>
                <a:lnTo>
                  <a:pt x="230" y="435"/>
                </a:lnTo>
                <a:lnTo>
                  <a:pt x="232" y="433"/>
                </a:lnTo>
                <a:lnTo>
                  <a:pt x="232" y="433"/>
                </a:lnTo>
                <a:lnTo>
                  <a:pt x="232" y="433"/>
                </a:lnTo>
                <a:lnTo>
                  <a:pt x="232" y="433"/>
                </a:lnTo>
                <a:lnTo>
                  <a:pt x="230" y="433"/>
                </a:lnTo>
                <a:lnTo>
                  <a:pt x="230" y="435"/>
                </a:lnTo>
                <a:lnTo>
                  <a:pt x="230" y="435"/>
                </a:lnTo>
                <a:close/>
                <a:moveTo>
                  <a:pt x="61" y="63"/>
                </a:moveTo>
                <a:lnTo>
                  <a:pt x="61" y="63"/>
                </a:lnTo>
                <a:lnTo>
                  <a:pt x="61" y="63"/>
                </a:lnTo>
                <a:lnTo>
                  <a:pt x="61" y="63"/>
                </a:lnTo>
                <a:lnTo>
                  <a:pt x="60" y="66"/>
                </a:lnTo>
                <a:lnTo>
                  <a:pt x="60" y="66"/>
                </a:lnTo>
                <a:lnTo>
                  <a:pt x="60" y="66"/>
                </a:lnTo>
                <a:lnTo>
                  <a:pt x="60" y="66"/>
                </a:lnTo>
                <a:lnTo>
                  <a:pt x="61" y="63"/>
                </a:lnTo>
                <a:lnTo>
                  <a:pt x="61" y="63"/>
                </a:lnTo>
                <a:close/>
                <a:moveTo>
                  <a:pt x="14" y="26"/>
                </a:moveTo>
                <a:lnTo>
                  <a:pt x="14" y="26"/>
                </a:lnTo>
                <a:lnTo>
                  <a:pt x="14" y="31"/>
                </a:lnTo>
                <a:lnTo>
                  <a:pt x="14" y="31"/>
                </a:lnTo>
                <a:lnTo>
                  <a:pt x="14" y="28"/>
                </a:lnTo>
                <a:lnTo>
                  <a:pt x="14" y="26"/>
                </a:lnTo>
                <a:lnTo>
                  <a:pt x="14" y="26"/>
                </a:lnTo>
                <a:close/>
                <a:moveTo>
                  <a:pt x="156" y="115"/>
                </a:moveTo>
                <a:lnTo>
                  <a:pt x="156" y="115"/>
                </a:lnTo>
                <a:lnTo>
                  <a:pt x="156" y="115"/>
                </a:lnTo>
                <a:lnTo>
                  <a:pt x="156" y="115"/>
                </a:lnTo>
                <a:lnTo>
                  <a:pt x="158" y="113"/>
                </a:lnTo>
                <a:lnTo>
                  <a:pt x="158" y="113"/>
                </a:lnTo>
                <a:lnTo>
                  <a:pt x="156" y="113"/>
                </a:lnTo>
                <a:lnTo>
                  <a:pt x="156" y="113"/>
                </a:lnTo>
                <a:lnTo>
                  <a:pt x="156" y="115"/>
                </a:lnTo>
                <a:lnTo>
                  <a:pt x="156" y="115"/>
                </a:lnTo>
                <a:close/>
                <a:moveTo>
                  <a:pt x="162" y="173"/>
                </a:moveTo>
                <a:lnTo>
                  <a:pt x="162" y="173"/>
                </a:lnTo>
                <a:lnTo>
                  <a:pt x="164" y="171"/>
                </a:lnTo>
                <a:lnTo>
                  <a:pt x="162" y="170"/>
                </a:lnTo>
                <a:lnTo>
                  <a:pt x="162" y="170"/>
                </a:lnTo>
                <a:lnTo>
                  <a:pt x="162" y="173"/>
                </a:lnTo>
                <a:lnTo>
                  <a:pt x="162" y="173"/>
                </a:lnTo>
                <a:close/>
                <a:moveTo>
                  <a:pt x="110" y="118"/>
                </a:moveTo>
                <a:lnTo>
                  <a:pt x="110" y="118"/>
                </a:lnTo>
                <a:lnTo>
                  <a:pt x="112" y="118"/>
                </a:lnTo>
                <a:lnTo>
                  <a:pt x="112" y="118"/>
                </a:lnTo>
                <a:lnTo>
                  <a:pt x="110" y="115"/>
                </a:lnTo>
                <a:lnTo>
                  <a:pt x="110" y="115"/>
                </a:lnTo>
                <a:lnTo>
                  <a:pt x="110" y="118"/>
                </a:lnTo>
                <a:lnTo>
                  <a:pt x="110" y="118"/>
                </a:lnTo>
                <a:close/>
                <a:moveTo>
                  <a:pt x="259" y="272"/>
                </a:moveTo>
                <a:lnTo>
                  <a:pt x="259" y="272"/>
                </a:lnTo>
                <a:lnTo>
                  <a:pt x="262" y="272"/>
                </a:lnTo>
                <a:lnTo>
                  <a:pt x="262" y="271"/>
                </a:lnTo>
                <a:lnTo>
                  <a:pt x="262" y="271"/>
                </a:lnTo>
                <a:lnTo>
                  <a:pt x="260" y="271"/>
                </a:lnTo>
                <a:lnTo>
                  <a:pt x="259" y="272"/>
                </a:lnTo>
                <a:lnTo>
                  <a:pt x="259" y="272"/>
                </a:lnTo>
                <a:close/>
                <a:moveTo>
                  <a:pt x="194" y="265"/>
                </a:moveTo>
                <a:lnTo>
                  <a:pt x="194" y="265"/>
                </a:lnTo>
                <a:lnTo>
                  <a:pt x="192" y="265"/>
                </a:lnTo>
                <a:lnTo>
                  <a:pt x="192" y="265"/>
                </a:lnTo>
                <a:lnTo>
                  <a:pt x="191" y="265"/>
                </a:lnTo>
                <a:lnTo>
                  <a:pt x="191" y="265"/>
                </a:lnTo>
                <a:lnTo>
                  <a:pt x="194" y="266"/>
                </a:lnTo>
                <a:lnTo>
                  <a:pt x="194" y="266"/>
                </a:lnTo>
                <a:lnTo>
                  <a:pt x="194" y="265"/>
                </a:lnTo>
                <a:lnTo>
                  <a:pt x="194" y="265"/>
                </a:lnTo>
                <a:close/>
                <a:moveTo>
                  <a:pt x="199" y="178"/>
                </a:moveTo>
                <a:lnTo>
                  <a:pt x="199" y="178"/>
                </a:lnTo>
                <a:lnTo>
                  <a:pt x="200" y="178"/>
                </a:lnTo>
                <a:lnTo>
                  <a:pt x="200" y="175"/>
                </a:lnTo>
                <a:lnTo>
                  <a:pt x="200" y="175"/>
                </a:lnTo>
                <a:lnTo>
                  <a:pt x="199" y="178"/>
                </a:lnTo>
                <a:lnTo>
                  <a:pt x="199" y="178"/>
                </a:lnTo>
                <a:close/>
                <a:moveTo>
                  <a:pt x="236" y="331"/>
                </a:moveTo>
                <a:lnTo>
                  <a:pt x="236" y="331"/>
                </a:lnTo>
                <a:lnTo>
                  <a:pt x="238" y="334"/>
                </a:lnTo>
                <a:lnTo>
                  <a:pt x="238" y="334"/>
                </a:lnTo>
                <a:lnTo>
                  <a:pt x="238" y="331"/>
                </a:lnTo>
                <a:lnTo>
                  <a:pt x="238" y="331"/>
                </a:lnTo>
                <a:lnTo>
                  <a:pt x="236" y="331"/>
                </a:lnTo>
                <a:lnTo>
                  <a:pt x="236" y="331"/>
                </a:lnTo>
                <a:close/>
                <a:moveTo>
                  <a:pt x="270" y="370"/>
                </a:moveTo>
                <a:lnTo>
                  <a:pt x="270" y="370"/>
                </a:lnTo>
                <a:lnTo>
                  <a:pt x="271" y="372"/>
                </a:lnTo>
                <a:lnTo>
                  <a:pt x="271" y="372"/>
                </a:lnTo>
                <a:lnTo>
                  <a:pt x="271" y="372"/>
                </a:lnTo>
                <a:lnTo>
                  <a:pt x="271" y="372"/>
                </a:lnTo>
                <a:lnTo>
                  <a:pt x="271" y="372"/>
                </a:lnTo>
                <a:lnTo>
                  <a:pt x="271" y="370"/>
                </a:lnTo>
                <a:lnTo>
                  <a:pt x="271" y="370"/>
                </a:lnTo>
                <a:lnTo>
                  <a:pt x="270" y="370"/>
                </a:lnTo>
                <a:lnTo>
                  <a:pt x="270" y="370"/>
                </a:lnTo>
                <a:close/>
                <a:moveTo>
                  <a:pt x="240" y="353"/>
                </a:moveTo>
                <a:lnTo>
                  <a:pt x="240" y="353"/>
                </a:lnTo>
                <a:lnTo>
                  <a:pt x="240" y="351"/>
                </a:lnTo>
                <a:lnTo>
                  <a:pt x="240" y="351"/>
                </a:lnTo>
                <a:lnTo>
                  <a:pt x="240" y="351"/>
                </a:lnTo>
                <a:lnTo>
                  <a:pt x="240" y="351"/>
                </a:lnTo>
                <a:lnTo>
                  <a:pt x="238" y="353"/>
                </a:lnTo>
                <a:lnTo>
                  <a:pt x="238" y="353"/>
                </a:lnTo>
                <a:lnTo>
                  <a:pt x="240" y="353"/>
                </a:lnTo>
                <a:lnTo>
                  <a:pt x="240" y="353"/>
                </a:lnTo>
                <a:close/>
                <a:moveTo>
                  <a:pt x="240" y="296"/>
                </a:moveTo>
                <a:lnTo>
                  <a:pt x="240" y="296"/>
                </a:lnTo>
                <a:lnTo>
                  <a:pt x="240" y="296"/>
                </a:lnTo>
                <a:lnTo>
                  <a:pt x="240" y="296"/>
                </a:lnTo>
                <a:lnTo>
                  <a:pt x="240" y="293"/>
                </a:lnTo>
                <a:lnTo>
                  <a:pt x="240" y="293"/>
                </a:lnTo>
                <a:lnTo>
                  <a:pt x="240" y="294"/>
                </a:lnTo>
                <a:lnTo>
                  <a:pt x="240" y="294"/>
                </a:lnTo>
                <a:lnTo>
                  <a:pt x="240" y="296"/>
                </a:lnTo>
                <a:lnTo>
                  <a:pt x="240" y="296"/>
                </a:lnTo>
                <a:close/>
                <a:moveTo>
                  <a:pt x="68" y="74"/>
                </a:moveTo>
                <a:lnTo>
                  <a:pt x="68" y="74"/>
                </a:lnTo>
                <a:lnTo>
                  <a:pt x="68" y="75"/>
                </a:lnTo>
                <a:lnTo>
                  <a:pt x="69" y="77"/>
                </a:lnTo>
                <a:lnTo>
                  <a:pt x="69" y="77"/>
                </a:lnTo>
                <a:lnTo>
                  <a:pt x="69" y="75"/>
                </a:lnTo>
                <a:lnTo>
                  <a:pt x="68" y="74"/>
                </a:lnTo>
                <a:lnTo>
                  <a:pt x="68" y="74"/>
                </a:lnTo>
                <a:close/>
                <a:moveTo>
                  <a:pt x="219" y="143"/>
                </a:moveTo>
                <a:lnTo>
                  <a:pt x="219" y="143"/>
                </a:lnTo>
                <a:lnTo>
                  <a:pt x="216" y="143"/>
                </a:lnTo>
                <a:lnTo>
                  <a:pt x="216" y="143"/>
                </a:lnTo>
                <a:lnTo>
                  <a:pt x="216" y="146"/>
                </a:lnTo>
                <a:lnTo>
                  <a:pt x="216" y="146"/>
                </a:lnTo>
                <a:lnTo>
                  <a:pt x="219" y="143"/>
                </a:lnTo>
                <a:lnTo>
                  <a:pt x="219" y="143"/>
                </a:lnTo>
                <a:close/>
                <a:moveTo>
                  <a:pt x="148" y="227"/>
                </a:moveTo>
                <a:lnTo>
                  <a:pt x="148" y="227"/>
                </a:lnTo>
                <a:lnTo>
                  <a:pt x="147" y="224"/>
                </a:lnTo>
                <a:lnTo>
                  <a:pt x="147" y="224"/>
                </a:lnTo>
                <a:lnTo>
                  <a:pt x="147" y="224"/>
                </a:lnTo>
                <a:lnTo>
                  <a:pt x="147" y="224"/>
                </a:lnTo>
                <a:lnTo>
                  <a:pt x="145" y="227"/>
                </a:lnTo>
                <a:lnTo>
                  <a:pt x="145" y="227"/>
                </a:lnTo>
                <a:lnTo>
                  <a:pt x="148" y="227"/>
                </a:lnTo>
                <a:lnTo>
                  <a:pt x="148" y="227"/>
                </a:lnTo>
                <a:close/>
                <a:moveTo>
                  <a:pt x="243" y="140"/>
                </a:moveTo>
                <a:lnTo>
                  <a:pt x="243" y="140"/>
                </a:lnTo>
                <a:lnTo>
                  <a:pt x="241" y="140"/>
                </a:lnTo>
                <a:lnTo>
                  <a:pt x="241" y="141"/>
                </a:lnTo>
                <a:lnTo>
                  <a:pt x="241" y="141"/>
                </a:lnTo>
                <a:lnTo>
                  <a:pt x="243" y="140"/>
                </a:lnTo>
                <a:lnTo>
                  <a:pt x="243" y="140"/>
                </a:lnTo>
                <a:close/>
                <a:moveTo>
                  <a:pt x="243" y="263"/>
                </a:moveTo>
                <a:lnTo>
                  <a:pt x="243" y="263"/>
                </a:lnTo>
                <a:lnTo>
                  <a:pt x="248" y="261"/>
                </a:lnTo>
                <a:lnTo>
                  <a:pt x="248" y="261"/>
                </a:lnTo>
                <a:lnTo>
                  <a:pt x="243" y="263"/>
                </a:lnTo>
                <a:lnTo>
                  <a:pt x="243" y="263"/>
                </a:lnTo>
                <a:close/>
                <a:moveTo>
                  <a:pt x="238" y="269"/>
                </a:moveTo>
                <a:lnTo>
                  <a:pt x="238" y="269"/>
                </a:lnTo>
                <a:lnTo>
                  <a:pt x="236" y="269"/>
                </a:lnTo>
                <a:lnTo>
                  <a:pt x="233" y="269"/>
                </a:lnTo>
                <a:lnTo>
                  <a:pt x="233" y="269"/>
                </a:lnTo>
                <a:lnTo>
                  <a:pt x="238" y="269"/>
                </a:lnTo>
                <a:lnTo>
                  <a:pt x="238" y="269"/>
                </a:lnTo>
                <a:close/>
                <a:moveTo>
                  <a:pt x="236" y="394"/>
                </a:moveTo>
                <a:lnTo>
                  <a:pt x="236" y="394"/>
                </a:lnTo>
                <a:lnTo>
                  <a:pt x="236" y="391"/>
                </a:lnTo>
                <a:lnTo>
                  <a:pt x="236" y="391"/>
                </a:lnTo>
                <a:lnTo>
                  <a:pt x="236" y="392"/>
                </a:lnTo>
                <a:lnTo>
                  <a:pt x="236" y="394"/>
                </a:lnTo>
                <a:lnTo>
                  <a:pt x="236" y="394"/>
                </a:lnTo>
                <a:close/>
                <a:moveTo>
                  <a:pt x="184" y="192"/>
                </a:moveTo>
                <a:lnTo>
                  <a:pt x="184" y="192"/>
                </a:lnTo>
                <a:lnTo>
                  <a:pt x="183" y="197"/>
                </a:lnTo>
                <a:lnTo>
                  <a:pt x="183" y="197"/>
                </a:lnTo>
                <a:lnTo>
                  <a:pt x="184" y="192"/>
                </a:lnTo>
                <a:lnTo>
                  <a:pt x="184" y="192"/>
                </a:lnTo>
                <a:close/>
                <a:moveTo>
                  <a:pt x="233" y="332"/>
                </a:moveTo>
                <a:lnTo>
                  <a:pt x="233" y="332"/>
                </a:lnTo>
                <a:lnTo>
                  <a:pt x="232" y="334"/>
                </a:lnTo>
                <a:lnTo>
                  <a:pt x="232" y="334"/>
                </a:lnTo>
                <a:lnTo>
                  <a:pt x="232" y="334"/>
                </a:lnTo>
                <a:lnTo>
                  <a:pt x="232" y="334"/>
                </a:lnTo>
                <a:lnTo>
                  <a:pt x="235" y="334"/>
                </a:lnTo>
                <a:lnTo>
                  <a:pt x="235" y="334"/>
                </a:lnTo>
                <a:lnTo>
                  <a:pt x="233" y="332"/>
                </a:lnTo>
                <a:lnTo>
                  <a:pt x="233" y="332"/>
                </a:lnTo>
                <a:close/>
                <a:moveTo>
                  <a:pt x="98" y="216"/>
                </a:moveTo>
                <a:lnTo>
                  <a:pt x="98" y="216"/>
                </a:lnTo>
                <a:lnTo>
                  <a:pt x="98" y="216"/>
                </a:lnTo>
                <a:lnTo>
                  <a:pt x="98" y="216"/>
                </a:lnTo>
                <a:lnTo>
                  <a:pt x="96" y="217"/>
                </a:lnTo>
                <a:lnTo>
                  <a:pt x="96" y="217"/>
                </a:lnTo>
                <a:lnTo>
                  <a:pt x="96" y="217"/>
                </a:lnTo>
                <a:lnTo>
                  <a:pt x="96" y="217"/>
                </a:lnTo>
                <a:lnTo>
                  <a:pt x="98" y="216"/>
                </a:lnTo>
                <a:lnTo>
                  <a:pt x="98" y="216"/>
                </a:lnTo>
                <a:close/>
                <a:moveTo>
                  <a:pt x="137" y="110"/>
                </a:moveTo>
                <a:lnTo>
                  <a:pt x="137" y="110"/>
                </a:lnTo>
                <a:lnTo>
                  <a:pt x="137" y="110"/>
                </a:lnTo>
                <a:lnTo>
                  <a:pt x="139" y="110"/>
                </a:lnTo>
                <a:lnTo>
                  <a:pt x="139" y="110"/>
                </a:lnTo>
                <a:lnTo>
                  <a:pt x="139" y="110"/>
                </a:lnTo>
                <a:lnTo>
                  <a:pt x="139" y="110"/>
                </a:lnTo>
                <a:lnTo>
                  <a:pt x="137" y="110"/>
                </a:lnTo>
                <a:lnTo>
                  <a:pt x="137" y="110"/>
                </a:lnTo>
                <a:close/>
                <a:moveTo>
                  <a:pt x="90" y="97"/>
                </a:moveTo>
                <a:lnTo>
                  <a:pt x="90" y="97"/>
                </a:lnTo>
                <a:lnTo>
                  <a:pt x="88" y="94"/>
                </a:lnTo>
                <a:lnTo>
                  <a:pt x="88" y="94"/>
                </a:lnTo>
                <a:lnTo>
                  <a:pt x="88" y="96"/>
                </a:lnTo>
                <a:lnTo>
                  <a:pt x="88" y="96"/>
                </a:lnTo>
                <a:lnTo>
                  <a:pt x="90" y="97"/>
                </a:lnTo>
                <a:lnTo>
                  <a:pt x="90" y="97"/>
                </a:lnTo>
                <a:lnTo>
                  <a:pt x="90" y="97"/>
                </a:lnTo>
                <a:close/>
                <a:moveTo>
                  <a:pt x="238" y="433"/>
                </a:moveTo>
                <a:lnTo>
                  <a:pt x="238" y="433"/>
                </a:lnTo>
                <a:lnTo>
                  <a:pt x="235" y="436"/>
                </a:lnTo>
                <a:lnTo>
                  <a:pt x="235" y="436"/>
                </a:lnTo>
                <a:lnTo>
                  <a:pt x="236" y="436"/>
                </a:lnTo>
                <a:lnTo>
                  <a:pt x="238" y="433"/>
                </a:lnTo>
                <a:lnTo>
                  <a:pt x="238" y="433"/>
                </a:lnTo>
                <a:close/>
                <a:moveTo>
                  <a:pt x="65" y="42"/>
                </a:moveTo>
                <a:lnTo>
                  <a:pt x="65" y="42"/>
                </a:lnTo>
                <a:lnTo>
                  <a:pt x="66" y="42"/>
                </a:lnTo>
                <a:lnTo>
                  <a:pt x="66" y="41"/>
                </a:lnTo>
                <a:lnTo>
                  <a:pt x="66" y="41"/>
                </a:lnTo>
                <a:lnTo>
                  <a:pt x="65" y="41"/>
                </a:lnTo>
                <a:lnTo>
                  <a:pt x="65" y="42"/>
                </a:lnTo>
                <a:lnTo>
                  <a:pt x="65" y="42"/>
                </a:lnTo>
                <a:close/>
                <a:moveTo>
                  <a:pt x="195" y="140"/>
                </a:moveTo>
                <a:lnTo>
                  <a:pt x="195" y="140"/>
                </a:lnTo>
                <a:lnTo>
                  <a:pt x="194" y="138"/>
                </a:lnTo>
                <a:lnTo>
                  <a:pt x="194" y="138"/>
                </a:lnTo>
                <a:lnTo>
                  <a:pt x="192" y="140"/>
                </a:lnTo>
                <a:lnTo>
                  <a:pt x="192" y="140"/>
                </a:lnTo>
                <a:lnTo>
                  <a:pt x="195" y="140"/>
                </a:lnTo>
                <a:lnTo>
                  <a:pt x="195" y="140"/>
                </a:lnTo>
                <a:lnTo>
                  <a:pt x="195" y="140"/>
                </a:lnTo>
                <a:lnTo>
                  <a:pt x="195" y="140"/>
                </a:lnTo>
                <a:close/>
                <a:moveTo>
                  <a:pt x="63" y="75"/>
                </a:moveTo>
                <a:lnTo>
                  <a:pt x="63" y="75"/>
                </a:lnTo>
                <a:lnTo>
                  <a:pt x="63" y="75"/>
                </a:lnTo>
                <a:lnTo>
                  <a:pt x="63" y="75"/>
                </a:lnTo>
                <a:lnTo>
                  <a:pt x="65" y="77"/>
                </a:lnTo>
                <a:lnTo>
                  <a:pt x="65" y="77"/>
                </a:lnTo>
                <a:lnTo>
                  <a:pt x="65" y="75"/>
                </a:lnTo>
                <a:lnTo>
                  <a:pt x="63" y="75"/>
                </a:lnTo>
                <a:lnTo>
                  <a:pt x="63" y="75"/>
                </a:lnTo>
                <a:close/>
                <a:moveTo>
                  <a:pt x="192" y="130"/>
                </a:moveTo>
                <a:lnTo>
                  <a:pt x="192" y="130"/>
                </a:lnTo>
                <a:lnTo>
                  <a:pt x="192" y="129"/>
                </a:lnTo>
                <a:lnTo>
                  <a:pt x="191" y="127"/>
                </a:lnTo>
                <a:lnTo>
                  <a:pt x="191" y="127"/>
                </a:lnTo>
                <a:lnTo>
                  <a:pt x="191" y="129"/>
                </a:lnTo>
                <a:lnTo>
                  <a:pt x="192" y="130"/>
                </a:lnTo>
                <a:lnTo>
                  <a:pt x="192" y="130"/>
                </a:lnTo>
                <a:close/>
                <a:moveTo>
                  <a:pt x="284" y="168"/>
                </a:moveTo>
                <a:lnTo>
                  <a:pt x="284" y="168"/>
                </a:lnTo>
                <a:lnTo>
                  <a:pt x="285" y="168"/>
                </a:lnTo>
                <a:lnTo>
                  <a:pt x="285" y="168"/>
                </a:lnTo>
                <a:lnTo>
                  <a:pt x="285" y="168"/>
                </a:lnTo>
                <a:lnTo>
                  <a:pt x="285" y="168"/>
                </a:lnTo>
                <a:lnTo>
                  <a:pt x="285" y="167"/>
                </a:lnTo>
                <a:lnTo>
                  <a:pt x="285" y="167"/>
                </a:lnTo>
                <a:lnTo>
                  <a:pt x="285" y="167"/>
                </a:lnTo>
                <a:lnTo>
                  <a:pt x="284" y="168"/>
                </a:lnTo>
                <a:lnTo>
                  <a:pt x="284" y="168"/>
                </a:lnTo>
                <a:close/>
                <a:moveTo>
                  <a:pt x="254" y="272"/>
                </a:moveTo>
                <a:lnTo>
                  <a:pt x="254" y="272"/>
                </a:lnTo>
                <a:lnTo>
                  <a:pt x="255" y="271"/>
                </a:lnTo>
                <a:lnTo>
                  <a:pt x="255" y="271"/>
                </a:lnTo>
                <a:lnTo>
                  <a:pt x="254" y="271"/>
                </a:lnTo>
                <a:lnTo>
                  <a:pt x="254" y="272"/>
                </a:lnTo>
                <a:lnTo>
                  <a:pt x="254" y="272"/>
                </a:lnTo>
                <a:close/>
                <a:moveTo>
                  <a:pt x="254" y="410"/>
                </a:moveTo>
                <a:lnTo>
                  <a:pt x="254" y="410"/>
                </a:lnTo>
                <a:lnTo>
                  <a:pt x="254" y="410"/>
                </a:lnTo>
                <a:lnTo>
                  <a:pt x="254" y="410"/>
                </a:lnTo>
                <a:lnTo>
                  <a:pt x="254" y="405"/>
                </a:lnTo>
                <a:lnTo>
                  <a:pt x="254" y="405"/>
                </a:lnTo>
                <a:lnTo>
                  <a:pt x="252" y="405"/>
                </a:lnTo>
                <a:lnTo>
                  <a:pt x="252" y="405"/>
                </a:lnTo>
                <a:lnTo>
                  <a:pt x="254" y="410"/>
                </a:lnTo>
                <a:lnTo>
                  <a:pt x="254" y="410"/>
                </a:lnTo>
                <a:close/>
                <a:moveTo>
                  <a:pt x="232" y="405"/>
                </a:moveTo>
                <a:lnTo>
                  <a:pt x="232" y="405"/>
                </a:lnTo>
                <a:lnTo>
                  <a:pt x="232" y="405"/>
                </a:lnTo>
                <a:lnTo>
                  <a:pt x="232" y="405"/>
                </a:lnTo>
                <a:lnTo>
                  <a:pt x="232" y="406"/>
                </a:lnTo>
                <a:lnTo>
                  <a:pt x="232" y="408"/>
                </a:lnTo>
                <a:lnTo>
                  <a:pt x="232" y="408"/>
                </a:lnTo>
                <a:lnTo>
                  <a:pt x="232" y="406"/>
                </a:lnTo>
                <a:lnTo>
                  <a:pt x="232" y="406"/>
                </a:lnTo>
                <a:lnTo>
                  <a:pt x="232" y="405"/>
                </a:lnTo>
                <a:lnTo>
                  <a:pt x="232" y="405"/>
                </a:lnTo>
                <a:close/>
                <a:moveTo>
                  <a:pt x="225" y="380"/>
                </a:moveTo>
                <a:lnTo>
                  <a:pt x="225" y="380"/>
                </a:lnTo>
                <a:lnTo>
                  <a:pt x="224" y="380"/>
                </a:lnTo>
                <a:lnTo>
                  <a:pt x="224" y="380"/>
                </a:lnTo>
                <a:lnTo>
                  <a:pt x="225" y="381"/>
                </a:lnTo>
                <a:lnTo>
                  <a:pt x="225" y="381"/>
                </a:lnTo>
                <a:lnTo>
                  <a:pt x="225" y="380"/>
                </a:lnTo>
                <a:lnTo>
                  <a:pt x="225" y="380"/>
                </a:lnTo>
                <a:close/>
                <a:moveTo>
                  <a:pt x="53" y="83"/>
                </a:moveTo>
                <a:lnTo>
                  <a:pt x="53" y="83"/>
                </a:lnTo>
                <a:lnTo>
                  <a:pt x="53" y="83"/>
                </a:lnTo>
                <a:lnTo>
                  <a:pt x="53" y="83"/>
                </a:lnTo>
                <a:lnTo>
                  <a:pt x="55" y="86"/>
                </a:lnTo>
                <a:lnTo>
                  <a:pt x="55" y="86"/>
                </a:lnTo>
                <a:lnTo>
                  <a:pt x="57" y="86"/>
                </a:lnTo>
                <a:lnTo>
                  <a:pt x="57" y="86"/>
                </a:lnTo>
                <a:lnTo>
                  <a:pt x="53" y="83"/>
                </a:lnTo>
                <a:lnTo>
                  <a:pt x="53" y="83"/>
                </a:lnTo>
                <a:close/>
                <a:moveTo>
                  <a:pt x="213" y="140"/>
                </a:moveTo>
                <a:lnTo>
                  <a:pt x="213" y="140"/>
                </a:lnTo>
                <a:lnTo>
                  <a:pt x="213" y="140"/>
                </a:lnTo>
                <a:lnTo>
                  <a:pt x="213" y="140"/>
                </a:lnTo>
                <a:lnTo>
                  <a:pt x="210" y="140"/>
                </a:lnTo>
                <a:lnTo>
                  <a:pt x="210" y="140"/>
                </a:lnTo>
                <a:lnTo>
                  <a:pt x="213" y="140"/>
                </a:lnTo>
                <a:lnTo>
                  <a:pt x="213" y="140"/>
                </a:lnTo>
                <a:close/>
                <a:moveTo>
                  <a:pt x="266" y="353"/>
                </a:moveTo>
                <a:lnTo>
                  <a:pt x="266" y="353"/>
                </a:lnTo>
                <a:lnTo>
                  <a:pt x="266" y="351"/>
                </a:lnTo>
                <a:lnTo>
                  <a:pt x="266" y="351"/>
                </a:lnTo>
                <a:lnTo>
                  <a:pt x="265" y="351"/>
                </a:lnTo>
                <a:lnTo>
                  <a:pt x="265" y="351"/>
                </a:lnTo>
                <a:lnTo>
                  <a:pt x="262" y="353"/>
                </a:lnTo>
                <a:lnTo>
                  <a:pt x="262" y="353"/>
                </a:lnTo>
                <a:lnTo>
                  <a:pt x="266" y="353"/>
                </a:lnTo>
                <a:lnTo>
                  <a:pt x="266" y="353"/>
                </a:lnTo>
                <a:close/>
                <a:moveTo>
                  <a:pt x="268" y="261"/>
                </a:moveTo>
                <a:lnTo>
                  <a:pt x="268" y="261"/>
                </a:lnTo>
                <a:lnTo>
                  <a:pt x="268" y="263"/>
                </a:lnTo>
                <a:lnTo>
                  <a:pt x="268" y="263"/>
                </a:lnTo>
                <a:lnTo>
                  <a:pt x="268" y="263"/>
                </a:lnTo>
                <a:lnTo>
                  <a:pt x="268" y="263"/>
                </a:lnTo>
                <a:lnTo>
                  <a:pt x="268" y="261"/>
                </a:lnTo>
                <a:lnTo>
                  <a:pt x="268" y="261"/>
                </a:lnTo>
                <a:close/>
                <a:moveTo>
                  <a:pt x="251" y="272"/>
                </a:moveTo>
                <a:lnTo>
                  <a:pt x="251" y="272"/>
                </a:lnTo>
                <a:lnTo>
                  <a:pt x="248" y="272"/>
                </a:lnTo>
                <a:lnTo>
                  <a:pt x="248" y="272"/>
                </a:lnTo>
                <a:lnTo>
                  <a:pt x="248" y="272"/>
                </a:lnTo>
                <a:lnTo>
                  <a:pt x="248" y="272"/>
                </a:lnTo>
                <a:lnTo>
                  <a:pt x="249" y="274"/>
                </a:lnTo>
                <a:lnTo>
                  <a:pt x="249" y="274"/>
                </a:lnTo>
                <a:lnTo>
                  <a:pt x="251" y="272"/>
                </a:lnTo>
                <a:lnTo>
                  <a:pt x="251" y="272"/>
                </a:lnTo>
                <a:close/>
                <a:moveTo>
                  <a:pt x="57" y="37"/>
                </a:moveTo>
                <a:lnTo>
                  <a:pt x="57" y="37"/>
                </a:lnTo>
                <a:lnTo>
                  <a:pt x="58" y="37"/>
                </a:lnTo>
                <a:lnTo>
                  <a:pt x="58" y="36"/>
                </a:lnTo>
                <a:lnTo>
                  <a:pt x="58" y="36"/>
                </a:lnTo>
                <a:lnTo>
                  <a:pt x="57" y="36"/>
                </a:lnTo>
                <a:lnTo>
                  <a:pt x="57" y="37"/>
                </a:lnTo>
                <a:lnTo>
                  <a:pt x="57" y="37"/>
                </a:lnTo>
                <a:close/>
                <a:moveTo>
                  <a:pt x="295" y="233"/>
                </a:moveTo>
                <a:lnTo>
                  <a:pt x="295" y="233"/>
                </a:lnTo>
                <a:lnTo>
                  <a:pt x="295" y="233"/>
                </a:lnTo>
                <a:lnTo>
                  <a:pt x="295" y="233"/>
                </a:lnTo>
                <a:lnTo>
                  <a:pt x="295" y="235"/>
                </a:lnTo>
                <a:lnTo>
                  <a:pt x="295" y="235"/>
                </a:lnTo>
                <a:lnTo>
                  <a:pt x="296" y="235"/>
                </a:lnTo>
                <a:lnTo>
                  <a:pt x="296" y="235"/>
                </a:lnTo>
                <a:lnTo>
                  <a:pt x="296" y="233"/>
                </a:lnTo>
                <a:lnTo>
                  <a:pt x="296" y="233"/>
                </a:lnTo>
                <a:lnTo>
                  <a:pt x="295" y="233"/>
                </a:lnTo>
                <a:lnTo>
                  <a:pt x="295" y="233"/>
                </a:lnTo>
                <a:close/>
                <a:moveTo>
                  <a:pt x="189" y="132"/>
                </a:moveTo>
                <a:lnTo>
                  <a:pt x="189" y="132"/>
                </a:lnTo>
                <a:lnTo>
                  <a:pt x="188" y="134"/>
                </a:lnTo>
                <a:lnTo>
                  <a:pt x="188" y="134"/>
                </a:lnTo>
                <a:lnTo>
                  <a:pt x="189" y="134"/>
                </a:lnTo>
                <a:lnTo>
                  <a:pt x="189" y="134"/>
                </a:lnTo>
                <a:lnTo>
                  <a:pt x="189" y="132"/>
                </a:lnTo>
                <a:lnTo>
                  <a:pt x="189" y="132"/>
                </a:lnTo>
                <a:lnTo>
                  <a:pt x="189" y="132"/>
                </a:lnTo>
                <a:lnTo>
                  <a:pt x="189" y="132"/>
                </a:lnTo>
                <a:close/>
                <a:moveTo>
                  <a:pt x="164" y="182"/>
                </a:moveTo>
                <a:lnTo>
                  <a:pt x="164" y="182"/>
                </a:lnTo>
                <a:lnTo>
                  <a:pt x="164" y="182"/>
                </a:lnTo>
                <a:lnTo>
                  <a:pt x="164" y="182"/>
                </a:lnTo>
                <a:lnTo>
                  <a:pt x="164" y="181"/>
                </a:lnTo>
                <a:lnTo>
                  <a:pt x="162" y="179"/>
                </a:lnTo>
                <a:lnTo>
                  <a:pt x="162" y="179"/>
                </a:lnTo>
                <a:lnTo>
                  <a:pt x="164" y="182"/>
                </a:lnTo>
                <a:lnTo>
                  <a:pt x="164" y="182"/>
                </a:lnTo>
                <a:close/>
                <a:moveTo>
                  <a:pt x="230" y="343"/>
                </a:moveTo>
                <a:lnTo>
                  <a:pt x="230" y="343"/>
                </a:lnTo>
                <a:lnTo>
                  <a:pt x="232" y="343"/>
                </a:lnTo>
                <a:lnTo>
                  <a:pt x="232" y="343"/>
                </a:lnTo>
                <a:lnTo>
                  <a:pt x="232" y="343"/>
                </a:lnTo>
                <a:lnTo>
                  <a:pt x="232" y="342"/>
                </a:lnTo>
                <a:lnTo>
                  <a:pt x="232" y="342"/>
                </a:lnTo>
                <a:lnTo>
                  <a:pt x="230" y="343"/>
                </a:lnTo>
                <a:lnTo>
                  <a:pt x="230" y="343"/>
                </a:lnTo>
                <a:close/>
                <a:moveTo>
                  <a:pt x="61" y="41"/>
                </a:moveTo>
                <a:lnTo>
                  <a:pt x="61" y="41"/>
                </a:lnTo>
                <a:lnTo>
                  <a:pt x="60" y="41"/>
                </a:lnTo>
                <a:lnTo>
                  <a:pt x="60" y="42"/>
                </a:lnTo>
                <a:lnTo>
                  <a:pt x="60" y="42"/>
                </a:lnTo>
                <a:lnTo>
                  <a:pt x="61" y="41"/>
                </a:lnTo>
                <a:lnTo>
                  <a:pt x="61" y="41"/>
                </a:lnTo>
                <a:close/>
                <a:moveTo>
                  <a:pt x="186" y="380"/>
                </a:moveTo>
                <a:lnTo>
                  <a:pt x="186" y="380"/>
                </a:lnTo>
                <a:lnTo>
                  <a:pt x="188" y="383"/>
                </a:lnTo>
                <a:lnTo>
                  <a:pt x="188" y="383"/>
                </a:lnTo>
                <a:lnTo>
                  <a:pt x="188" y="383"/>
                </a:lnTo>
                <a:lnTo>
                  <a:pt x="186" y="380"/>
                </a:lnTo>
                <a:lnTo>
                  <a:pt x="186" y="380"/>
                </a:lnTo>
                <a:close/>
                <a:moveTo>
                  <a:pt x="260" y="266"/>
                </a:moveTo>
                <a:lnTo>
                  <a:pt x="260" y="266"/>
                </a:lnTo>
                <a:lnTo>
                  <a:pt x="259" y="265"/>
                </a:lnTo>
                <a:lnTo>
                  <a:pt x="259" y="265"/>
                </a:lnTo>
                <a:lnTo>
                  <a:pt x="259" y="265"/>
                </a:lnTo>
                <a:lnTo>
                  <a:pt x="259" y="265"/>
                </a:lnTo>
                <a:lnTo>
                  <a:pt x="259" y="268"/>
                </a:lnTo>
                <a:lnTo>
                  <a:pt x="259" y="268"/>
                </a:lnTo>
                <a:lnTo>
                  <a:pt x="260" y="266"/>
                </a:lnTo>
                <a:lnTo>
                  <a:pt x="260" y="266"/>
                </a:lnTo>
                <a:close/>
                <a:moveTo>
                  <a:pt x="246" y="148"/>
                </a:moveTo>
                <a:lnTo>
                  <a:pt x="246" y="148"/>
                </a:lnTo>
                <a:lnTo>
                  <a:pt x="246" y="148"/>
                </a:lnTo>
                <a:lnTo>
                  <a:pt x="246" y="148"/>
                </a:lnTo>
                <a:lnTo>
                  <a:pt x="248" y="146"/>
                </a:lnTo>
                <a:lnTo>
                  <a:pt x="248" y="146"/>
                </a:lnTo>
                <a:lnTo>
                  <a:pt x="248" y="146"/>
                </a:lnTo>
                <a:lnTo>
                  <a:pt x="246" y="146"/>
                </a:lnTo>
                <a:lnTo>
                  <a:pt x="246" y="146"/>
                </a:lnTo>
                <a:lnTo>
                  <a:pt x="246" y="148"/>
                </a:lnTo>
                <a:lnTo>
                  <a:pt x="246" y="148"/>
                </a:lnTo>
                <a:close/>
                <a:moveTo>
                  <a:pt x="79" y="198"/>
                </a:moveTo>
                <a:lnTo>
                  <a:pt x="79" y="198"/>
                </a:lnTo>
                <a:lnTo>
                  <a:pt x="79" y="197"/>
                </a:lnTo>
                <a:lnTo>
                  <a:pt x="79" y="197"/>
                </a:lnTo>
                <a:lnTo>
                  <a:pt x="77" y="195"/>
                </a:lnTo>
                <a:lnTo>
                  <a:pt x="77" y="195"/>
                </a:lnTo>
                <a:lnTo>
                  <a:pt x="77" y="197"/>
                </a:lnTo>
                <a:lnTo>
                  <a:pt x="79" y="198"/>
                </a:lnTo>
                <a:lnTo>
                  <a:pt x="79" y="198"/>
                </a:lnTo>
                <a:close/>
                <a:moveTo>
                  <a:pt x="262" y="370"/>
                </a:moveTo>
                <a:lnTo>
                  <a:pt x="262" y="370"/>
                </a:lnTo>
                <a:lnTo>
                  <a:pt x="260" y="372"/>
                </a:lnTo>
                <a:lnTo>
                  <a:pt x="260" y="372"/>
                </a:lnTo>
                <a:lnTo>
                  <a:pt x="260" y="372"/>
                </a:lnTo>
                <a:lnTo>
                  <a:pt x="262" y="372"/>
                </a:lnTo>
                <a:lnTo>
                  <a:pt x="262" y="370"/>
                </a:lnTo>
                <a:lnTo>
                  <a:pt x="262" y="370"/>
                </a:lnTo>
                <a:close/>
                <a:moveTo>
                  <a:pt x="99" y="39"/>
                </a:moveTo>
                <a:lnTo>
                  <a:pt x="99" y="39"/>
                </a:lnTo>
                <a:lnTo>
                  <a:pt x="99" y="42"/>
                </a:lnTo>
                <a:lnTo>
                  <a:pt x="99" y="42"/>
                </a:lnTo>
                <a:lnTo>
                  <a:pt x="99" y="41"/>
                </a:lnTo>
                <a:lnTo>
                  <a:pt x="99" y="39"/>
                </a:lnTo>
                <a:lnTo>
                  <a:pt x="99" y="39"/>
                </a:lnTo>
                <a:close/>
                <a:moveTo>
                  <a:pt x="140" y="231"/>
                </a:moveTo>
                <a:lnTo>
                  <a:pt x="140" y="231"/>
                </a:lnTo>
                <a:lnTo>
                  <a:pt x="142" y="228"/>
                </a:lnTo>
                <a:lnTo>
                  <a:pt x="142" y="228"/>
                </a:lnTo>
                <a:lnTo>
                  <a:pt x="140" y="230"/>
                </a:lnTo>
                <a:lnTo>
                  <a:pt x="140" y="231"/>
                </a:lnTo>
                <a:lnTo>
                  <a:pt x="140" y="231"/>
                </a:lnTo>
                <a:close/>
                <a:moveTo>
                  <a:pt x="118" y="224"/>
                </a:moveTo>
                <a:lnTo>
                  <a:pt x="118" y="224"/>
                </a:lnTo>
                <a:lnTo>
                  <a:pt x="120" y="220"/>
                </a:lnTo>
                <a:lnTo>
                  <a:pt x="120" y="220"/>
                </a:lnTo>
                <a:lnTo>
                  <a:pt x="120" y="220"/>
                </a:lnTo>
                <a:lnTo>
                  <a:pt x="120" y="220"/>
                </a:lnTo>
                <a:lnTo>
                  <a:pt x="118" y="222"/>
                </a:lnTo>
                <a:lnTo>
                  <a:pt x="118" y="222"/>
                </a:lnTo>
                <a:lnTo>
                  <a:pt x="118" y="224"/>
                </a:lnTo>
                <a:lnTo>
                  <a:pt x="118" y="224"/>
                </a:lnTo>
                <a:close/>
                <a:moveTo>
                  <a:pt x="274" y="156"/>
                </a:moveTo>
                <a:lnTo>
                  <a:pt x="274" y="156"/>
                </a:lnTo>
                <a:lnTo>
                  <a:pt x="274" y="157"/>
                </a:lnTo>
                <a:lnTo>
                  <a:pt x="274" y="157"/>
                </a:lnTo>
                <a:lnTo>
                  <a:pt x="274" y="156"/>
                </a:lnTo>
                <a:lnTo>
                  <a:pt x="274" y="154"/>
                </a:lnTo>
                <a:lnTo>
                  <a:pt x="274" y="154"/>
                </a:lnTo>
                <a:lnTo>
                  <a:pt x="274" y="156"/>
                </a:lnTo>
                <a:lnTo>
                  <a:pt x="274" y="156"/>
                </a:lnTo>
                <a:close/>
                <a:moveTo>
                  <a:pt x="225" y="265"/>
                </a:moveTo>
                <a:lnTo>
                  <a:pt x="225" y="265"/>
                </a:lnTo>
                <a:lnTo>
                  <a:pt x="225" y="265"/>
                </a:lnTo>
                <a:lnTo>
                  <a:pt x="225" y="265"/>
                </a:lnTo>
                <a:lnTo>
                  <a:pt x="227" y="265"/>
                </a:lnTo>
                <a:lnTo>
                  <a:pt x="227" y="265"/>
                </a:lnTo>
                <a:lnTo>
                  <a:pt x="225" y="265"/>
                </a:lnTo>
                <a:lnTo>
                  <a:pt x="225" y="265"/>
                </a:lnTo>
                <a:lnTo>
                  <a:pt x="225" y="265"/>
                </a:lnTo>
                <a:lnTo>
                  <a:pt x="225" y="265"/>
                </a:lnTo>
                <a:close/>
                <a:moveTo>
                  <a:pt x="102" y="132"/>
                </a:moveTo>
                <a:lnTo>
                  <a:pt x="102" y="132"/>
                </a:lnTo>
                <a:lnTo>
                  <a:pt x="106" y="130"/>
                </a:lnTo>
                <a:lnTo>
                  <a:pt x="106" y="130"/>
                </a:lnTo>
                <a:lnTo>
                  <a:pt x="104" y="130"/>
                </a:lnTo>
                <a:lnTo>
                  <a:pt x="102" y="132"/>
                </a:lnTo>
                <a:lnTo>
                  <a:pt x="102" y="132"/>
                </a:lnTo>
                <a:close/>
                <a:moveTo>
                  <a:pt x="169" y="362"/>
                </a:moveTo>
                <a:lnTo>
                  <a:pt x="169" y="362"/>
                </a:lnTo>
                <a:lnTo>
                  <a:pt x="170" y="364"/>
                </a:lnTo>
                <a:lnTo>
                  <a:pt x="170" y="364"/>
                </a:lnTo>
                <a:lnTo>
                  <a:pt x="170" y="364"/>
                </a:lnTo>
                <a:lnTo>
                  <a:pt x="170" y="364"/>
                </a:lnTo>
                <a:lnTo>
                  <a:pt x="170" y="362"/>
                </a:lnTo>
                <a:lnTo>
                  <a:pt x="170" y="362"/>
                </a:lnTo>
                <a:lnTo>
                  <a:pt x="169" y="362"/>
                </a:lnTo>
                <a:lnTo>
                  <a:pt x="169" y="362"/>
                </a:lnTo>
                <a:close/>
                <a:moveTo>
                  <a:pt x="178" y="381"/>
                </a:moveTo>
                <a:lnTo>
                  <a:pt x="178" y="381"/>
                </a:lnTo>
                <a:lnTo>
                  <a:pt x="180" y="381"/>
                </a:lnTo>
                <a:lnTo>
                  <a:pt x="180" y="381"/>
                </a:lnTo>
                <a:lnTo>
                  <a:pt x="178" y="380"/>
                </a:lnTo>
                <a:lnTo>
                  <a:pt x="178" y="380"/>
                </a:lnTo>
                <a:lnTo>
                  <a:pt x="178" y="381"/>
                </a:lnTo>
                <a:lnTo>
                  <a:pt x="178" y="381"/>
                </a:lnTo>
                <a:lnTo>
                  <a:pt x="178" y="381"/>
                </a:lnTo>
                <a:lnTo>
                  <a:pt x="178" y="381"/>
                </a:lnTo>
                <a:close/>
                <a:moveTo>
                  <a:pt x="83" y="89"/>
                </a:moveTo>
                <a:lnTo>
                  <a:pt x="83" y="89"/>
                </a:lnTo>
                <a:lnTo>
                  <a:pt x="82" y="88"/>
                </a:lnTo>
                <a:lnTo>
                  <a:pt x="82" y="88"/>
                </a:lnTo>
                <a:lnTo>
                  <a:pt x="83" y="89"/>
                </a:lnTo>
                <a:lnTo>
                  <a:pt x="83" y="89"/>
                </a:lnTo>
                <a:close/>
                <a:moveTo>
                  <a:pt x="238" y="343"/>
                </a:moveTo>
                <a:lnTo>
                  <a:pt x="238" y="343"/>
                </a:lnTo>
                <a:lnTo>
                  <a:pt x="236" y="342"/>
                </a:lnTo>
                <a:lnTo>
                  <a:pt x="236" y="342"/>
                </a:lnTo>
                <a:lnTo>
                  <a:pt x="236" y="342"/>
                </a:lnTo>
                <a:lnTo>
                  <a:pt x="236" y="342"/>
                </a:lnTo>
                <a:lnTo>
                  <a:pt x="236" y="343"/>
                </a:lnTo>
                <a:lnTo>
                  <a:pt x="236" y="343"/>
                </a:lnTo>
                <a:lnTo>
                  <a:pt x="238" y="343"/>
                </a:lnTo>
                <a:lnTo>
                  <a:pt x="238" y="343"/>
                </a:lnTo>
                <a:close/>
                <a:moveTo>
                  <a:pt x="290" y="189"/>
                </a:moveTo>
                <a:lnTo>
                  <a:pt x="290" y="189"/>
                </a:lnTo>
                <a:lnTo>
                  <a:pt x="290" y="190"/>
                </a:lnTo>
                <a:lnTo>
                  <a:pt x="290" y="190"/>
                </a:lnTo>
                <a:lnTo>
                  <a:pt x="292" y="189"/>
                </a:lnTo>
                <a:lnTo>
                  <a:pt x="290" y="189"/>
                </a:lnTo>
                <a:lnTo>
                  <a:pt x="290" y="189"/>
                </a:lnTo>
                <a:close/>
                <a:moveTo>
                  <a:pt x="227" y="394"/>
                </a:moveTo>
                <a:lnTo>
                  <a:pt x="227" y="394"/>
                </a:lnTo>
                <a:lnTo>
                  <a:pt x="227" y="395"/>
                </a:lnTo>
                <a:lnTo>
                  <a:pt x="227" y="395"/>
                </a:lnTo>
                <a:lnTo>
                  <a:pt x="227" y="392"/>
                </a:lnTo>
                <a:lnTo>
                  <a:pt x="227" y="392"/>
                </a:lnTo>
                <a:lnTo>
                  <a:pt x="227" y="394"/>
                </a:lnTo>
                <a:lnTo>
                  <a:pt x="227" y="394"/>
                </a:lnTo>
                <a:lnTo>
                  <a:pt x="227" y="394"/>
                </a:lnTo>
                <a:close/>
                <a:moveTo>
                  <a:pt x="170" y="110"/>
                </a:moveTo>
                <a:lnTo>
                  <a:pt x="170" y="110"/>
                </a:lnTo>
                <a:lnTo>
                  <a:pt x="169" y="110"/>
                </a:lnTo>
                <a:lnTo>
                  <a:pt x="169" y="110"/>
                </a:lnTo>
                <a:lnTo>
                  <a:pt x="169" y="110"/>
                </a:lnTo>
                <a:lnTo>
                  <a:pt x="169" y="110"/>
                </a:lnTo>
                <a:lnTo>
                  <a:pt x="169" y="110"/>
                </a:lnTo>
                <a:lnTo>
                  <a:pt x="169" y="110"/>
                </a:lnTo>
                <a:lnTo>
                  <a:pt x="169" y="110"/>
                </a:lnTo>
                <a:lnTo>
                  <a:pt x="170" y="110"/>
                </a:lnTo>
                <a:lnTo>
                  <a:pt x="170" y="110"/>
                </a:lnTo>
                <a:close/>
                <a:moveTo>
                  <a:pt x="255" y="351"/>
                </a:moveTo>
                <a:lnTo>
                  <a:pt x="255" y="351"/>
                </a:lnTo>
                <a:lnTo>
                  <a:pt x="255" y="353"/>
                </a:lnTo>
                <a:lnTo>
                  <a:pt x="255" y="353"/>
                </a:lnTo>
                <a:lnTo>
                  <a:pt x="255" y="353"/>
                </a:lnTo>
                <a:lnTo>
                  <a:pt x="257" y="351"/>
                </a:lnTo>
                <a:lnTo>
                  <a:pt x="257" y="351"/>
                </a:lnTo>
                <a:lnTo>
                  <a:pt x="255" y="351"/>
                </a:lnTo>
                <a:lnTo>
                  <a:pt x="255" y="351"/>
                </a:lnTo>
                <a:close/>
                <a:moveTo>
                  <a:pt x="246" y="153"/>
                </a:moveTo>
                <a:lnTo>
                  <a:pt x="246" y="153"/>
                </a:lnTo>
                <a:lnTo>
                  <a:pt x="249" y="154"/>
                </a:lnTo>
                <a:lnTo>
                  <a:pt x="249" y="154"/>
                </a:lnTo>
                <a:lnTo>
                  <a:pt x="248" y="153"/>
                </a:lnTo>
                <a:lnTo>
                  <a:pt x="246" y="153"/>
                </a:lnTo>
                <a:lnTo>
                  <a:pt x="246" y="153"/>
                </a:lnTo>
                <a:close/>
                <a:moveTo>
                  <a:pt x="263" y="146"/>
                </a:moveTo>
                <a:lnTo>
                  <a:pt x="263" y="146"/>
                </a:lnTo>
                <a:lnTo>
                  <a:pt x="263" y="148"/>
                </a:lnTo>
                <a:lnTo>
                  <a:pt x="263" y="148"/>
                </a:lnTo>
                <a:lnTo>
                  <a:pt x="263" y="148"/>
                </a:lnTo>
                <a:lnTo>
                  <a:pt x="263" y="148"/>
                </a:lnTo>
                <a:lnTo>
                  <a:pt x="265" y="146"/>
                </a:lnTo>
                <a:lnTo>
                  <a:pt x="265" y="146"/>
                </a:lnTo>
                <a:lnTo>
                  <a:pt x="263" y="146"/>
                </a:lnTo>
                <a:lnTo>
                  <a:pt x="263" y="146"/>
                </a:lnTo>
                <a:close/>
                <a:moveTo>
                  <a:pt x="229" y="351"/>
                </a:moveTo>
                <a:lnTo>
                  <a:pt x="229" y="351"/>
                </a:lnTo>
                <a:lnTo>
                  <a:pt x="227" y="351"/>
                </a:lnTo>
                <a:lnTo>
                  <a:pt x="229" y="353"/>
                </a:lnTo>
                <a:lnTo>
                  <a:pt x="229" y="353"/>
                </a:lnTo>
                <a:lnTo>
                  <a:pt x="229" y="351"/>
                </a:lnTo>
                <a:lnTo>
                  <a:pt x="229" y="351"/>
                </a:lnTo>
                <a:close/>
                <a:moveTo>
                  <a:pt x="188" y="160"/>
                </a:moveTo>
                <a:lnTo>
                  <a:pt x="188" y="160"/>
                </a:lnTo>
                <a:lnTo>
                  <a:pt x="188" y="160"/>
                </a:lnTo>
                <a:lnTo>
                  <a:pt x="188" y="160"/>
                </a:lnTo>
                <a:lnTo>
                  <a:pt x="188" y="164"/>
                </a:lnTo>
                <a:lnTo>
                  <a:pt x="188" y="164"/>
                </a:lnTo>
                <a:lnTo>
                  <a:pt x="188" y="160"/>
                </a:lnTo>
                <a:lnTo>
                  <a:pt x="188" y="160"/>
                </a:lnTo>
                <a:close/>
                <a:moveTo>
                  <a:pt x="218" y="135"/>
                </a:moveTo>
                <a:lnTo>
                  <a:pt x="218" y="135"/>
                </a:lnTo>
                <a:lnTo>
                  <a:pt x="216" y="135"/>
                </a:lnTo>
                <a:lnTo>
                  <a:pt x="216" y="135"/>
                </a:lnTo>
                <a:lnTo>
                  <a:pt x="216" y="135"/>
                </a:lnTo>
                <a:lnTo>
                  <a:pt x="218" y="135"/>
                </a:lnTo>
                <a:lnTo>
                  <a:pt x="218" y="135"/>
                </a:lnTo>
                <a:close/>
                <a:moveTo>
                  <a:pt x="222" y="375"/>
                </a:moveTo>
                <a:lnTo>
                  <a:pt x="222" y="375"/>
                </a:lnTo>
                <a:lnTo>
                  <a:pt x="222" y="377"/>
                </a:lnTo>
                <a:lnTo>
                  <a:pt x="222" y="377"/>
                </a:lnTo>
                <a:lnTo>
                  <a:pt x="222" y="377"/>
                </a:lnTo>
                <a:lnTo>
                  <a:pt x="222" y="377"/>
                </a:lnTo>
                <a:lnTo>
                  <a:pt x="222" y="377"/>
                </a:lnTo>
                <a:lnTo>
                  <a:pt x="222" y="375"/>
                </a:lnTo>
                <a:lnTo>
                  <a:pt x="222" y="375"/>
                </a:lnTo>
                <a:close/>
                <a:moveTo>
                  <a:pt x="63" y="45"/>
                </a:moveTo>
                <a:lnTo>
                  <a:pt x="63" y="45"/>
                </a:lnTo>
                <a:lnTo>
                  <a:pt x="65" y="45"/>
                </a:lnTo>
                <a:lnTo>
                  <a:pt x="65" y="45"/>
                </a:lnTo>
                <a:lnTo>
                  <a:pt x="63" y="45"/>
                </a:lnTo>
                <a:lnTo>
                  <a:pt x="63" y="45"/>
                </a:lnTo>
                <a:close/>
                <a:moveTo>
                  <a:pt x="224" y="440"/>
                </a:moveTo>
                <a:lnTo>
                  <a:pt x="224" y="440"/>
                </a:lnTo>
                <a:lnTo>
                  <a:pt x="225" y="440"/>
                </a:lnTo>
                <a:lnTo>
                  <a:pt x="225" y="440"/>
                </a:lnTo>
                <a:lnTo>
                  <a:pt x="225" y="440"/>
                </a:lnTo>
                <a:lnTo>
                  <a:pt x="224" y="440"/>
                </a:lnTo>
                <a:lnTo>
                  <a:pt x="224" y="440"/>
                </a:lnTo>
                <a:close/>
                <a:moveTo>
                  <a:pt x="39" y="83"/>
                </a:moveTo>
                <a:lnTo>
                  <a:pt x="39" y="83"/>
                </a:lnTo>
                <a:lnTo>
                  <a:pt x="39" y="83"/>
                </a:lnTo>
                <a:lnTo>
                  <a:pt x="39" y="83"/>
                </a:lnTo>
                <a:lnTo>
                  <a:pt x="39" y="80"/>
                </a:lnTo>
                <a:lnTo>
                  <a:pt x="39" y="80"/>
                </a:lnTo>
                <a:lnTo>
                  <a:pt x="39" y="80"/>
                </a:lnTo>
                <a:lnTo>
                  <a:pt x="39" y="80"/>
                </a:lnTo>
                <a:lnTo>
                  <a:pt x="39" y="83"/>
                </a:lnTo>
                <a:lnTo>
                  <a:pt x="39" y="83"/>
                </a:lnTo>
                <a:close/>
                <a:moveTo>
                  <a:pt x="194" y="214"/>
                </a:moveTo>
                <a:lnTo>
                  <a:pt x="194" y="214"/>
                </a:lnTo>
                <a:lnTo>
                  <a:pt x="192" y="214"/>
                </a:lnTo>
                <a:lnTo>
                  <a:pt x="192" y="216"/>
                </a:lnTo>
                <a:lnTo>
                  <a:pt x="192" y="216"/>
                </a:lnTo>
                <a:lnTo>
                  <a:pt x="194" y="214"/>
                </a:lnTo>
                <a:lnTo>
                  <a:pt x="194" y="214"/>
                </a:lnTo>
                <a:close/>
                <a:moveTo>
                  <a:pt x="197" y="219"/>
                </a:moveTo>
                <a:lnTo>
                  <a:pt x="197" y="219"/>
                </a:lnTo>
                <a:lnTo>
                  <a:pt x="197" y="219"/>
                </a:lnTo>
                <a:lnTo>
                  <a:pt x="197" y="219"/>
                </a:lnTo>
                <a:lnTo>
                  <a:pt x="195" y="220"/>
                </a:lnTo>
                <a:lnTo>
                  <a:pt x="195" y="220"/>
                </a:lnTo>
                <a:lnTo>
                  <a:pt x="195" y="222"/>
                </a:lnTo>
                <a:lnTo>
                  <a:pt x="195" y="222"/>
                </a:lnTo>
                <a:lnTo>
                  <a:pt x="197" y="219"/>
                </a:lnTo>
                <a:lnTo>
                  <a:pt x="197" y="219"/>
                </a:lnTo>
                <a:close/>
                <a:moveTo>
                  <a:pt x="61" y="83"/>
                </a:moveTo>
                <a:lnTo>
                  <a:pt x="61" y="83"/>
                </a:lnTo>
                <a:lnTo>
                  <a:pt x="63" y="85"/>
                </a:lnTo>
                <a:lnTo>
                  <a:pt x="63" y="85"/>
                </a:lnTo>
                <a:lnTo>
                  <a:pt x="63" y="83"/>
                </a:lnTo>
                <a:lnTo>
                  <a:pt x="61" y="83"/>
                </a:lnTo>
                <a:lnTo>
                  <a:pt x="61" y="83"/>
                </a:lnTo>
                <a:close/>
                <a:moveTo>
                  <a:pt x="249" y="380"/>
                </a:moveTo>
                <a:lnTo>
                  <a:pt x="249" y="380"/>
                </a:lnTo>
                <a:lnTo>
                  <a:pt x="249" y="381"/>
                </a:lnTo>
                <a:lnTo>
                  <a:pt x="249" y="381"/>
                </a:lnTo>
                <a:lnTo>
                  <a:pt x="249" y="381"/>
                </a:lnTo>
                <a:lnTo>
                  <a:pt x="249" y="380"/>
                </a:lnTo>
                <a:lnTo>
                  <a:pt x="249" y="380"/>
                </a:lnTo>
                <a:close/>
                <a:moveTo>
                  <a:pt x="107" y="118"/>
                </a:moveTo>
                <a:lnTo>
                  <a:pt x="107" y="118"/>
                </a:lnTo>
                <a:lnTo>
                  <a:pt x="107" y="116"/>
                </a:lnTo>
                <a:lnTo>
                  <a:pt x="107" y="116"/>
                </a:lnTo>
                <a:lnTo>
                  <a:pt x="107" y="116"/>
                </a:lnTo>
                <a:lnTo>
                  <a:pt x="107" y="118"/>
                </a:lnTo>
                <a:lnTo>
                  <a:pt x="107" y="118"/>
                </a:lnTo>
                <a:close/>
                <a:moveTo>
                  <a:pt x="69" y="39"/>
                </a:moveTo>
                <a:lnTo>
                  <a:pt x="69" y="39"/>
                </a:lnTo>
                <a:lnTo>
                  <a:pt x="71" y="39"/>
                </a:lnTo>
                <a:lnTo>
                  <a:pt x="72" y="39"/>
                </a:lnTo>
                <a:lnTo>
                  <a:pt x="72" y="39"/>
                </a:lnTo>
                <a:lnTo>
                  <a:pt x="71" y="39"/>
                </a:lnTo>
                <a:lnTo>
                  <a:pt x="69" y="39"/>
                </a:lnTo>
                <a:lnTo>
                  <a:pt x="69" y="39"/>
                </a:lnTo>
                <a:close/>
                <a:moveTo>
                  <a:pt x="99" y="230"/>
                </a:moveTo>
                <a:lnTo>
                  <a:pt x="99" y="230"/>
                </a:lnTo>
                <a:lnTo>
                  <a:pt x="102" y="230"/>
                </a:lnTo>
                <a:lnTo>
                  <a:pt x="102" y="230"/>
                </a:lnTo>
                <a:lnTo>
                  <a:pt x="101" y="230"/>
                </a:lnTo>
                <a:lnTo>
                  <a:pt x="99" y="230"/>
                </a:lnTo>
                <a:lnTo>
                  <a:pt x="99" y="230"/>
                </a:lnTo>
                <a:close/>
                <a:moveTo>
                  <a:pt x="298" y="222"/>
                </a:moveTo>
                <a:lnTo>
                  <a:pt x="298" y="222"/>
                </a:lnTo>
                <a:lnTo>
                  <a:pt x="298" y="222"/>
                </a:lnTo>
                <a:lnTo>
                  <a:pt x="298" y="224"/>
                </a:lnTo>
                <a:lnTo>
                  <a:pt x="298" y="224"/>
                </a:lnTo>
                <a:lnTo>
                  <a:pt x="298" y="222"/>
                </a:lnTo>
                <a:lnTo>
                  <a:pt x="298" y="222"/>
                </a:lnTo>
                <a:close/>
                <a:moveTo>
                  <a:pt x="266" y="372"/>
                </a:moveTo>
                <a:lnTo>
                  <a:pt x="266" y="372"/>
                </a:lnTo>
                <a:lnTo>
                  <a:pt x="266" y="372"/>
                </a:lnTo>
                <a:lnTo>
                  <a:pt x="266" y="372"/>
                </a:lnTo>
                <a:lnTo>
                  <a:pt x="265" y="372"/>
                </a:lnTo>
                <a:lnTo>
                  <a:pt x="265" y="373"/>
                </a:lnTo>
                <a:lnTo>
                  <a:pt x="265" y="373"/>
                </a:lnTo>
                <a:lnTo>
                  <a:pt x="266" y="372"/>
                </a:lnTo>
                <a:lnTo>
                  <a:pt x="266" y="372"/>
                </a:lnTo>
                <a:close/>
                <a:moveTo>
                  <a:pt x="83" y="208"/>
                </a:moveTo>
                <a:lnTo>
                  <a:pt x="83" y="208"/>
                </a:lnTo>
                <a:lnTo>
                  <a:pt x="82" y="208"/>
                </a:lnTo>
                <a:lnTo>
                  <a:pt x="82" y="208"/>
                </a:lnTo>
                <a:lnTo>
                  <a:pt x="82" y="208"/>
                </a:lnTo>
                <a:lnTo>
                  <a:pt x="82" y="208"/>
                </a:lnTo>
                <a:lnTo>
                  <a:pt x="82" y="209"/>
                </a:lnTo>
                <a:lnTo>
                  <a:pt x="82" y="209"/>
                </a:lnTo>
                <a:lnTo>
                  <a:pt x="83" y="208"/>
                </a:lnTo>
                <a:lnTo>
                  <a:pt x="83" y="208"/>
                </a:lnTo>
                <a:close/>
                <a:moveTo>
                  <a:pt x="69" y="69"/>
                </a:moveTo>
                <a:lnTo>
                  <a:pt x="69" y="69"/>
                </a:lnTo>
                <a:lnTo>
                  <a:pt x="71" y="71"/>
                </a:lnTo>
                <a:lnTo>
                  <a:pt x="71" y="71"/>
                </a:lnTo>
                <a:lnTo>
                  <a:pt x="69" y="69"/>
                </a:lnTo>
                <a:lnTo>
                  <a:pt x="69" y="69"/>
                </a:lnTo>
                <a:close/>
                <a:moveTo>
                  <a:pt x="83" y="211"/>
                </a:moveTo>
                <a:lnTo>
                  <a:pt x="83" y="211"/>
                </a:lnTo>
                <a:lnTo>
                  <a:pt x="83" y="212"/>
                </a:lnTo>
                <a:lnTo>
                  <a:pt x="83" y="212"/>
                </a:lnTo>
                <a:lnTo>
                  <a:pt x="83" y="211"/>
                </a:lnTo>
                <a:lnTo>
                  <a:pt x="83" y="211"/>
                </a:lnTo>
                <a:lnTo>
                  <a:pt x="83" y="211"/>
                </a:lnTo>
                <a:close/>
                <a:moveTo>
                  <a:pt x="188" y="156"/>
                </a:moveTo>
                <a:lnTo>
                  <a:pt x="188" y="156"/>
                </a:lnTo>
                <a:lnTo>
                  <a:pt x="188" y="156"/>
                </a:lnTo>
                <a:lnTo>
                  <a:pt x="188" y="157"/>
                </a:lnTo>
                <a:lnTo>
                  <a:pt x="188" y="157"/>
                </a:lnTo>
                <a:lnTo>
                  <a:pt x="188" y="156"/>
                </a:lnTo>
                <a:lnTo>
                  <a:pt x="188" y="156"/>
                </a:lnTo>
                <a:close/>
                <a:moveTo>
                  <a:pt x="177" y="247"/>
                </a:moveTo>
                <a:lnTo>
                  <a:pt x="177" y="247"/>
                </a:lnTo>
                <a:lnTo>
                  <a:pt x="175" y="247"/>
                </a:lnTo>
                <a:lnTo>
                  <a:pt x="177" y="249"/>
                </a:lnTo>
                <a:lnTo>
                  <a:pt x="177" y="249"/>
                </a:lnTo>
                <a:lnTo>
                  <a:pt x="177" y="247"/>
                </a:lnTo>
                <a:lnTo>
                  <a:pt x="177" y="247"/>
                </a:lnTo>
                <a:close/>
                <a:moveTo>
                  <a:pt x="184" y="233"/>
                </a:moveTo>
                <a:lnTo>
                  <a:pt x="184" y="233"/>
                </a:lnTo>
                <a:lnTo>
                  <a:pt x="186" y="233"/>
                </a:lnTo>
                <a:lnTo>
                  <a:pt x="186" y="233"/>
                </a:lnTo>
                <a:lnTo>
                  <a:pt x="184" y="233"/>
                </a:lnTo>
                <a:lnTo>
                  <a:pt x="184" y="233"/>
                </a:lnTo>
                <a:close/>
                <a:moveTo>
                  <a:pt x="219" y="296"/>
                </a:moveTo>
                <a:lnTo>
                  <a:pt x="219" y="296"/>
                </a:lnTo>
                <a:lnTo>
                  <a:pt x="218" y="296"/>
                </a:lnTo>
                <a:lnTo>
                  <a:pt x="218" y="298"/>
                </a:lnTo>
                <a:lnTo>
                  <a:pt x="218" y="298"/>
                </a:lnTo>
                <a:lnTo>
                  <a:pt x="219" y="296"/>
                </a:lnTo>
                <a:lnTo>
                  <a:pt x="219" y="296"/>
                </a:lnTo>
                <a:close/>
                <a:moveTo>
                  <a:pt x="63" y="37"/>
                </a:moveTo>
                <a:lnTo>
                  <a:pt x="63" y="37"/>
                </a:lnTo>
                <a:lnTo>
                  <a:pt x="61" y="37"/>
                </a:lnTo>
                <a:lnTo>
                  <a:pt x="61" y="37"/>
                </a:lnTo>
                <a:lnTo>
                  <a:pt x="63" y="37"/>
                </a:lnTo>
                <a:lnTo>
                  <a:pt x="63" y="37"/>
                </a:lnTo>
                <a:close/>
                <a:moveTo>
                  <a:pt x="254" y="365"/>
                </a:moveTo>
                <a:lnTo>
                  <a:pt x="254" y="365"/>
                </a:lnTo>
                <a:lnTo>
                  <a:pt x="254" y="367"/>
                </a:lnTo>
                <a:lnTo>
                  <a:pt x="254" y="367"/>
                </a:lnTo>
                <a:lnTo>
                  <a:pt x="254" y="367"/>
                </a:lnTo>
                <a:lnTo>
                  <a:pt x="254" y="365"/>
                </a:lnTo>
                <a:lnTo>
                  <a:pt x="254" y="365"/>
                </a:lnTo>
                <a:close/>
                <a:moveTo>
                  <a:pt x="199" y="187"/>
                </a:moveTo>
                <a:lnTo>
                  <a:pt x="199" y="187"/>
                </a:lnTo>
                <a:lnTo>
                  <a:pt x="199" y="184"/>
                </a:lnTo>
                <a:lnTo>
                  <a:pt x="199" y="184"/>
                </a:lnTo>
                <a:lnTo>
                  <a:pt x="199" y="186"/>
                </a:lnTo>
                <a:lnTo>
                  <a:pt x="199" y="187"/>
                </a:lnTo>
                <a:lnTo>
                  <a:pt x="199" y="187"/>
                </a:lnTo>
                <a:close/>
                <a:moveTo>
                  <a:pt x="229" y="392"/>
                </a:moveTo>
                <a:lnTo>
                  <a:pt x="229" y="392"/>
                </a:lnTo>
                <a:lnTo>
                  <a:pt x="230" y="392"/>
                </a:lnTo>
                <a:lnTo>
                  <a:pt x="232" y="391"/>
                </a:lnTo>
                <a:lnTo>
                  <a:pt x="232" y="391"/>
                </a:lnTo>
                <a:lnTo>
                  <a:pt x="229" y="392"/>
                </a:lnTo>
                <a:lnTo>
                  <a:pt x="229" y="392"/>
                </a:lnTo>
                <a:close/>
                <a:moveTo>
                  <a:pt x="221" y="272"/>
                </a:moveTo>
                <a:lnTo>
                  <a:pt x="221" y="272"/>
                </a:lnTo>
                <a:lnTo>
                  <a:pt x="222" y="272"/>
                </a:lnTo>
                <a:lnTo>
                  <a:pt x="222" y="272"/>
                </a:lnTo>
                <a:lnTo>
                  <a:pt x="222" y="272"/>
                </a:lnTo>
                <a:lnTo>
                  <a:pt x="222" y="272"/>
                </a:lnTo>
                <a:lnTo>
                  <a:pt x="221" y="272"/>
                </a:lnTo>
                <a:lnTo>
                  <a:pt x="221" y="272"/>
                </a:lnTo>
                <a:close/>
                <a:moveTo>
                  <a:pt x="153" y="113"/>
                </a:moveTo>
                <a:lnTo>
                  <a:pt x="153" y="113"/>
                </a:lnTo>
                <a:lnTo>
                  <a:pt x="153" y="113"/>
                </a:lnTo>
                <a:lnTo>
                  <a:pt x="153" y="112"/>
                </a:lnTo>
                <a:lnTo>
                  <a:pt x="153" y="112"/>
                </a:lnTo>
                <a:lnTo>
                  <a:pt x="153" y="113"/>
                </a:lnTo>
                <a:lnTo>
                  <a:pt x="153" y="113"/>
                </a:lnTo>
                <a:close/>
                <a:moveTo>
                  <a:pt x="132" y="110"/>
                </a:moveTo>
                <a:lnTo>
                  <a:pt x="132" y="110"/>
                </a:lnTo>
                <a:lnTo>
                  <a:pt x="132" y="110"/>
                </a:lnTo>
                <a:lnTo>
                  <a:pt x="132" y="110"/>
                </a:lnTo>
                <a:lnTo>
                  <a:pt x="134" y="110"/>
                </a:lnTo>
                <a:lnTo>
                  <a:pt x="134" y="110"/>
                </a:lnTo>
                <a:lnTo>
                  <a:pt x="134" y="110"/>
                </a:lnTo>
                <a:lnTo>
                  <a:pt x="134" y="110"/>
                </a:lnTo>
                <a:lnTo>
                  <a:pt x="132" y="110"/>
                </a:lnTo>
                <a:lnTo>
                  <a:pt x="132" y="110"/>
                </a:lnTo>
                <a:close/>
                <a:moveTo>
                  <a:pt x="124" y="214"/>
                </a:moveTo>
                <a:lnTo>
                  <a:pt x="124" y="214"/>
                </a:lnTo>
                <a:lnTo>
                  <a:pt x="124" y="214"/>
                </a:lnTo>
                <a:lnTo>
                  <a:pt x="124" y="214"/>
                </a:lnTo>
                <a:lnTo>
                  <a:pt x="128" y="214"/>
                </a:lnTo>
                <a:lnTo>
                  <a:pt x="128" y="214"/>
                </a:lnTo>
                <a:lnTo>
                  <a:pt x="128" y="214"/>
                </a:lnTo>
                <a:lnTo>
                  <a:pt x="128" y="214"/>
                </a:lnTo>
                <a:lnTo>
                  <a:pt x="124" y="214"/>
                </a:lnTo>
                <a:lnTo>
                  <a:pt x="124" y="214"/>
                </a:lnTo>
                <a:close/>
                <a:moveTo>
                  <a:pt x="255" y="156"/>
                </a:moveTo>
                <a:lnTo>
                  <a:pt x="255" y="156"/>
                </a:lnTo>
                <a:lnTo>
                  <a:pt x="255" y="156"/>
                </a:lnTo>
                <a:lnTo>
                  <a:pt x="255" y="156"/>
                </a:lnTo>
                <a:lnTo>
                  <a:pt x="257" y="157"/>
                </a:lnTo>
                <a:lnTo>
                  <a:pt x="257" y="157"/>
                </a:lnTo>
                <a:lnTo>
                  <a:pt x="257" y="156"/>
                </a:lnTo>
                <a:lnTo>
                  <a:pt x="257" y="156"/>
                </a:lnTo>
                <a:lnTo>
                  <a:pt x="255" y="156"/>
                </a:lnTo>
                <a:lnTo>
                  <a:pt x="255" y="156"/>
                </a:lnTo>
                <a:close/>
                <a:moveTo>
                  <a:pt x="233" y="148"/>
                </a:moveTo>
                <a:lnTo>
                  <a:pt x="233" y="148"/>
                </a:lnTo>
                <a:lnTo>
                  <a:pt x="235" y="148"/>
                </a:lnTo>
                <a:lnTo>
                  <a:pt x="235" y="148"/>
                </a:lnTo>
                <a:lnTo>
                  <a:pt x="235" y="146"/>
                </a:lnTo>
                <a:lnTo>
                  <a:pt x="235" y="146"/>
                </a:lnTo>
                <a:lnTo>
                  <a:pt x="235" y="146"/>
                </a:lnTo>
                <a:lnTo>
                  <a:pt x="235" y="146"/>
                </a:lnTo>
                <a:lnTo>
                  <a:pt x="233" y="148"/>
                </a:lnTo>
                <a:lnTo>
                  <a:pt x="233" y="148"/>
                </a:lnTo>
                <a:lnTo>
                  <a:pt x="233" y="148"/>
                </a:lnTo>
                <a:lnTo>
                  <a:pt x="233" y="148"/>
                </a:lnTo>
                <a:close/>
                <a:moveTo>
                  <a:pt x="216" y="274"/>
                </a:moveTo>
                <a:lnTo>
                  <a:pt x="216" y="274"/>
                </a:lnTo>
                <a:lnTo>
                  <a:pt x="214" y="276"/>
                </a:lnTo>
                <a:lnTo>
                  <a:pt x="214" y="276"/>
                </a:lnTo>
                <a:lnTo>
                  <a:pt x="216" y="274"/>
                </a:lnTo>
                <a:lnTo>
                  <a:pt x="216" y="274"/>
                </a:lnTo>
                <a:lnTo>
                  <a:pt x="216" y="274"/>
                </a:lnTo>
                <a:close/>
                <a:moveTo>
                  <a:pt x="284" y="377"/>
                </a:moveTo>
                <a:lnTo>
                  <a:pt x="284" y="377"/>
                </a:lnTo>
                <a:lnTo>
                  <a:pt x="282" y="375"/>
                </a:lnTo>
                <a:lnTo>
                  <a:pt x="282" y="375"/>
                </a:lnTo>
                <a:lnTo>
                  <a:pt x="282" y="375"/>
                </a:lnTo>
                <a:lnTo>
                  <a:pt x="284" y="377"/>
                </a:lnTo>
                <a:lnTo>
                  <a:pt x="284" y="377"/>
                </a:lnTo>
                <a:close/>
                <a:moveTo>
                  <a:pt x="254" y="370"/>
                </a:moveTo>
                <a:lnTo>
                  <a:pt x="254" y="370"/>
                </a:lnTo>
                <a:lnTo>
                  <a:pt x="254" y="370"/>
                </a:lnTo>
                <a:lnTo>
                  <a:pt x="254" y="370"/>
                </a:lnTo>
                <a:lnTo>
                  <a:pt x="255" y="370"/>
                </a:lnTo>
                <a:lnTo>
                  <a:pt x="255" y="370"/>
                </a:lnTo>
                <a:lnTo>
                  <a:pt x="255" y="370"/>
                </a:lnTo>
                <a:lnTo>
                  <a:pt x="255" y="370"/>
                </a:lnTo>
                <a:lnTo>
                  <a:pt x="254" y="370"/>
                </a:lnTo>
                <a:lnTo>
                  <a:pt x="254" y="370"/>
                </a:lnTo>
                <a:close/>
                <a:moveTo>
                  <a:pt x="241" y="153"/>
                </a:moveTo>
                <a:lnTo>
                  <a:pt x="241" y="153"/>
                </a:lnTo>
                <a:lnTo>
                  <a:pt x="241" y="151"/>
                </a:lnTo>
                <a:lnTo>
                  <a:pt x="241" y="151"/>
                </a:lnTo>
                <a:lnTo>
                  <a:pt x="238" y="151"/>
                </a:lnTo>
                <a:lnTo>
                  <a:pt x="238" y="151"/>
                </a:lnTo>
                <a:lnTo>
                  <a:pt x="238" y="151"/>
                </a:lnTo>
                <a:lnTo>
                  <a:pt x="238" y="151"/>
                </a:lnTo>
                <a:lnTo>
                  <a:pt x="241" y="153"/>
                </a:lnTo>
                <a:lnTo>
                  <a:pt x="241" y="153"/>
                </a:lnTo>
                <a:close/>
                <a:moveTo>
                  <a:pt x="205" y="168"/>
                </a:moveTo>
                <a:lnTo>
                  <a:pt x="205" y="168"/>
                </a:lnTo>
                <a:lnTo>
                  <a:pt x="203" y="170"/>
                </a:lnTo>
                <a:lnTo>
                  <a:pt x="203" y="171"/>
                </a:lnTo>
                <a:lnTo>
                  <a:pt x="203" y="171"/>
                </a:lnTo>
                <a:lnTo>
                  <a:pt x="205" y="168"/>
                </a:lnTo>
                <a:lnTo>
                  <a:pt x="205" y="168"/>
                </a:lnTo>
                <a:close/>
                <a:moveTo>
                  <a:pt x="80" y="94"/>
                </a:moveTo>
                <a:lnTo>
                  <a:pt x="80" y="94"/>
                </a:lnTo>
                <a:lnTo>
                  <a:pt x="80" y="96"/>
                </a:lnTo>
                <a:lnTo>
                  <a:pt x="80" y="96"/>
                </a:lnTo>
                <a:lnTo>
                  <a:pt x="82" y="94"/>
                </a:lnTo>
                <a:lnTo>
                  <a:pt x="80" y="94"/>
                </a:lnTo>
                <a:lnTo>
                  <a:pt x="80" y="94"/>
                </a:lnTo>
                <a:close/>
                <a:moveTo>
                  <a:pt x="65" y="96"/>
                </a:moveTo>
                <a:lnTo>
                  <a:pt x="65" y="96"/>
                </a:lnTo>
                <a:lnTo>
                  <a:pt x="65" y="96"/>
                </a:lnTo>
                <a:lnTo>
                  <a:pt x="65" y="96"/>
                </a:lnTo>
                <a:lnTo>
                  <a:pt x="63" y="94"/>
                </a:lnTo>
                <a:lnTo>
                  <a:pt x="63" y="94"/>
                </a:lnTo>
                <a:lnTo>
                  <a:pt x="63" y="94"/>
                </a:lnTo>
                <a:lnTo>
                  <a:pt x="63" y="94"/>
                </a:lnTo>
                <a:lnTo>
                  <a:pt x="65" y="96"/>
                </a:lnTo>
                <a:lnTo>
                  <a:pt x="65" y="96"/>
                </a:lnTo>
                <a:close/>
                <a:moveTo>
                  <a:pt x="61" y="93"/>
                </a:moveTo>
                <a:lnTo>
                  <a:pt x="61" y="93"/>
                </a:lnTo>
                <a:lnTo>
                  <a:pt x="63" y="93"/>
                </a:lnTo>
                <a:lnTo>
                  <a:pt x="63" y="93"/>
                </a:lnTo>
                <a:lnTo>
                  <a:pt x="61" y="91"/>
                </a:lnTo>
                <a:lnTo>
                  <a:pt x="61" y="91"/>
                </a:lnTo>
                <a:lnTo>
                  <a:pt x="60" y="91"/>
                </a:lnTo>
                <a:lnTo>
                  <a:pt x="60" y="91"/>
                </a:lnTo>
                <a:lnTo>
                  <a:pt x="61" y="93"/>
                </a:lnTo>
                <a:lnTo>
                  <a:pt x="61" y="93"/>
                </a:lnTo>
                <a:close/>
                <a:moveTo>
                  <a:pt x="129" y="233"/>
                </a:moveTo>
                <a:lnTo>
                  <a:pt x="129" y="233"/>
                </a:lnTo>
                <a:lnTo>
                  <a:pt x="129" y="233"/>
                </a:lnTo>
                <a:lnTo>
                  <a:pt x="129" y="231"/>
                </a:lnTo>
                <a:lnTo>
                  <a:pt x="129" y="231"/>
                </a:lnTo>
                <a:lnTo>
                  <a:pt x="129" y="233"/>
                </a:lnTo>
                <a:lnTo>
                  <a:pt x="129" y="233"/>
                </a:lnTo>
                <a:close/>
                <a:moveTo>
                  <a:pt x="129" y="110"/>
                </a:moveTo>
                <a:lnTo>
                  <a:pt x="129" y="110"/>
                </a:lnTo>
                <a:lnTo>
                  <a:pt x="128" y="110"/>
                </a:lnTo>
                <a:lnTo>
                  <a:pt x="128" y="110"/>
                </a:lnTo>
                <a:lnTo>
                  <a:pt x="129" y="110"/>
                </a:lnTo>
                <a:lnTo>
                  <a:pt x="129" y="110"/>
                </a:lnTo>
                <a:lnTo>
                  <a:pt x="129" y="110"/>
                </a:lnTo>
                <a:close/>
                <a:moveTo>
                  <a:pt x="134" y="121"/>
                </a:moveTo>
                <a:lnTo>
                  <a:pt x="134" y="121"/>
                </a:lnTo>
                <a:lnTo>
                  <a:pt x="134" y="121"/>
                </a:lnTo>
                <a:lnTo>
                  <a:pt x="134" y="121"/>
                </a:lnTo>
                <a:lnTo>
                  <a:pt x="136" y="121"/>
                </a:lnTo>
                <a:lnTo>
                  <a:pt x="136" y="121"/>
                </a:lnTo>
                <a:lnTo>
                  <a:pt x="136" y="121"/>
                </a:lnTo>
                <a:lnTo>
                  <a:pt x="136" y="121"/>
                </a:lnTo>
                <a:lnTo>
                  <a:pt x="134" y="121"/>
                </a:lnTo>
                <a:lnTo>
                  <a:pt x="134" y="121"/>
                </a:lnTo>
                <a:close/>
                <a:moveTo>
                  <a:pt x="262" y="153"/>
                </a:moveTo>
                <a:lnTo>
                  <a:pt x="262" y="153"/>
                </a:lnTo>
                <a:lnTo>
                  <a:pt x="263" y="151"/>
                </a:lnTo>
                <a:lnTo>
                  <a:pt x="263" y="151"/>
                </a:lnTo>
                <a:lnTo>
                  <a:pt x="262" y="153"/>
                </a:lnTo>
                <a:lnTo>
                  <a:pt x="262" y="153"/>
                </a:lnTo>
                <a:close/>
                <a:moveTo>
                  <a:pt x="60" y="33"/>
                </a:moveTo>
                <a:lnTo>
                  <a:pt x="60" y="33"/>
                </a:lnTo>
                <a:lnTo>
                  <a:pt x="60" y="34"/>
                </a:lnTo>
                <a:lnTo>
                  <a:pt x="60" y="34"/>
                </a:lnTo>
                <a:lnTo>
                  <a:pt x="60" y="33"/>
                </a:lnTo>
                <a:lnTo>
                  <a:pt x="60" y="33"/>
                </a:lnTo>
                <a:close/>
                <a:moveTo>
                  <a:pt x="65" y="72"/>
                </a:moveTo>
                <a:lnTo>
                  <a:pt x="65" y="72"/>
                </a:lnTo>
                <a:lnTo>
                  <a:pt x="65" y="72"/>
                </a:lnTo>
                <a:lnTo>
                  <a:pt x="65" y="72"/>
                </a:lnTo>
                <a:lnTo>
                  <a:pt x="65" y="71"/>
                </a:lnTo>
                <a:lnTo>
                  <a:pt x="65" y="71"/>
                </a:lnTo>
                <a:lnTo>
                  <a:pt x="65" y="72"/>
                </a:lnTo>
                <a:lnTo>
                  <a:pt x="65" y="72"/>
                </a:lnTo>
                <a:close/>
                <a:moveTo>
                  <a:pt x="65" y="63"/>
                </a:moveTo>
                <a:lnTo>
                  <a:pt x="65" y="63"/>
                </a:lnTo>
                <a:lnTo>
                  <a:pt x="65" y="64"/>
                </a:lnTo>
                <a:lnTo>
                  <a:pt x="65" y="64"/>
                </a:lnTo>
                <a:lnTo>
                  <a:pt x="65" y="64"/>
                </a:lnTo>
                <a:lnTo>
                  <a:pt x="65" y="63"/>
                </a:lnTo>
                <a:lnTo>
                  <a:pt x="65" y="63"/>
                </a:lnTo>
                <a:close/>
                <a:moveTo>
                  <a:pt x="227" y="140"/>
                </a:moveTo>
                <a:lnTo>
                  <a:pt x="227" y="140"/>
                </a:lnTo>
                <a:lnTo>
                  <a:pt x="229" y="140"/>
                </a:lnTo>
                <a:lnTo>
                  <a:pt x="229" y="140"/>
                </a:lnTo>
                <a:lnTo>
                  <a:pt x="227" y="140"/>
                </a:lnTo>
                <a:lnTo>
                  <a:pt x="227" y="140"/>
                </a:lnTo>
                <a:close/>
                <a:moveTo>
                  <a:pt x="232" y="324"/>
                </a:moveTo>
                <a:lnTo>
                  <a:pt x="232" y="324"/>
                </a:lnTo>
                <a:lnTo>
                  <a:pt x="230" y="326"/>
                </a:lnTo>
                <a:lnTo>
                  <a:pt x="230" y="326"/>
                </a:lnTo>
                <a:lnTo>
                  <a:pt x="232" y="326"/>
                </a:lnTo>
                <a:lnTo>
                  <a:pt x="232" y="324"/>
                </a:lnTo>
                <a:lnTo>
                  <a:pt x="232" y="324"/>
                </a:lnTo>
                <a:close/>
                <a:moveTo>
                  <a:pt x="80" y="170"/>
                </a:moveTo>
                <a:lnTo>
                  <a:pt x="80" y="170"/>
                </a:lnTo>
                <a:lnTo>
                  <a:pt x="79" y="170"/>
                </a:lnTo>
                <a:lnTo>
                  <a:pt x="79" y="171"/>
                </a:lnTo>
                <a:lnTo>
                  <a:pt x="79" y="171"/>
                </a:lnTo>
                <a:lnTo>
                  <a:pt x="80" y="170"/>
                </a:lnTo>
                <a:lnTo>
                  <a:pt x="80" y="170"/>
                </a:lnTo>
                <a:close/>
                <a:moveTo>
                  <a:pt x="44" y="48"/>
                </a:moveTo>
                <a:lnTo>
                  <a:pt x="44" y="48"/>
                </a:lnTo>
                <a:lnTo>
                  <a:pt x="46" y="47"/>
                </a:lnTo>
                <a:lnTo>
                  <a:pt x="46" y="47"/>
                </a:lnTo>
                <a:lnTo>
                  <a:pt x="44" y="47"/>
                </a:lnTo>
                <a:lnTo>
                  <a:pt x="44" y="48"/>
                </a:lnTo>
                <a:lnTo>
                  <a:pt x="44" y="48"/>
                </a:lnTo>
                <a:close/>
                <a:moveTo>
                  <a:pt x="241" y="372"/>
                </a:moveTo>
                <a:lnTo>
                  <a:pt x="241" y="372"/>
                </a:lnTo>
                <a:lnTo>
                  <a:pt x="240" y="370"/>
                </a:lnTo>
                <a:lnTo>
                  <a:pt x="240" y="370"/>
                </a:lnTo>
                <a:lnTo>
                  <a:pt x="241" y="372"/>
                </a:lnTo>
                <a:lnTo>
                  <a:pt x="241" y="372"/>
                </a:lnTo>
                <a:close/>
                <a:moveTo>
                  <a:pt x="243" y="370"/>
                </a:moveTo>
                <a:lnTo>
                  <a:pt x="243" y="370"/>
                </a:lnTo>
                <a:lnTo>
                  <a:pt x="244" y="370"/>
                </a:lnTo>
                <a:lnTo>
                  <a:pt x="244" y="370"/>
                </a:lnTo>
                <a:lnTo>
                  <a:pt x="244" y="370"/>
                </a:lnTo>
                <a:lnTo>
                  <a:pt x="243" y="370"/>
                </a:lnTo>
                <a:lnTo>
                  <a:pt x="243" y="370"/>
                </a:lnTo>
                <a:close/>
                <a:moveTo>
                  <a:pt x="284" y="175"/>
                </a:moveTo>
                <a:lnTo>
                  <a:pt x="284" y="175"/>
                </a:lnTo>
                <a:lnTo>
                  <a:pt x="284" y="175"/>
                </a:lnTo>
                <a:lnTo>
                  <a:pt x="284" y="175"/>
                </a:lnTo>
                <a:lnTo>
                  <a:pt x="285" y="176"/>
                </a:lnTo>
                <a:lnTo>
                  <a:pt x="285" y="176"/>
                </a:lnTo>
                <a:lnTo>
                  <a:pt x="285" y="176"/>
                </a:lnTo>
                <a:lnTo>
                  <a:pt x="285" y="176"/>
                </a:lnTo>
                <a:lnTo>
                  <a:pt x="284" y="175"/>
                </a:lnTo>
                <a:lnTo>
                  <a:pt x="284" y="175"/>
                </a:lnTo>
                <a:close/>
                <a:moveTo>
                  <a:pt x="289" y="242"/>
                </a:moveTo>
                <a:lnTo>
                  <a:pt x="289" y="242"/>
                </a:lnTo>
                <a:lnTo>
                  <a:pt x="287" y="244"/>
                </a:lnTo>
                <a:lnTo>
                  <a:pt x="287" y="244"/>
                </a:lnTo>
                <a:lnTo>
                  <a:pt x="289" y="244"/>
                </a:lnTo>
                <a:lnTo>
                  <a:pt x="289" y="244"/>
                </a:lnTo>
                <a:lnTo>
                  <a:pt x="289" y="242"/>
                </a:lnTo>
                <a:lnTo>
                  <a:pt x="289" y="242"/>
                </a:lnTo>
                <a:close/>
                <a:moveTo>
                  <a:pt x="254" y="268"/>
                </a:moveTo>
                <a:lnTo>
                  <a:pt x="254" y="268"/>
                </a:lnTo>
                <a:lnTo>
                  <a:pt x="255" y="268"/>
                </a:lnTo>
                <a:lnTo>
                  <a:pt x="255" y="268"/>
                </a:lnTo>
                <a:lnTo>
                  <a:pt x="255" y="268"/>
                </a:lnTo>
                <a:lnTo>
                  <a:pt x="254" y="268"/>
                </a:lnTo>
                <a:lnTo>
                  <a:pt x="254" y="268"/>
                </a:lnTo>
                <a:close/>
                <a:moveTo>
                  <a:pt x="230" y="429"/>
                </a:moveTo>
                <a:lnTo>
                  <a:pt x="230" y="429"/>
                </a:lnTo>
                <a:lnTo>
                  <a:pt x="230" y="429"/>
                </a:lnTo>
                <a:lnTo>
                  <a:pt x="230" y="429"/>
                </a:lnTo>
                <a:lnTo>
                  <a:pt x="230" y="429"/>
                </a:lnTo>
                <a:lnTo>
                  <a:pt x="230" y="429"/>
                </a:lnTo>
                <a:close/>
                <a:moveTo>
                  <a:pt x="227" y="389"/>
                </a:moveTo>
                <a:lnTo>
                  <a:pt x="227" y="389"/>
                </a:lnTo>
                <a:lnTo>
                  <a:pt x="227" y="389"/>
                </a:lnTo>
                <a:lnTo>
                  <a:pt x="227" y="389"/>
                </a:lnTo>
                <a:lnTo>
                  <a:pt x="227" y="389"/>
                </a:lnTo>
                <a:lnTo>
                  <a:pt x="227" y="389"/>
                </a:lnTo>
                <a:lnTo>
                  <a:pt x="227" y="389"/>
                </a:lnTo>
                <a:close/>
                <a:moveTo>
                  <a:pt x="270" y="378"/>
                </a:moveTo>
                <a:lnTo>
                  <a:pt x="270" y="378"/>
                </a:lnTo>
                <a:lnTo>
                  <a:pt x="271" y="378"/>
                </a:lnTo>
                <a:lnTo>
                  <a:pt x="271" y="378"/>
                </a:lnTo>
                <a:lnTo>
                  <a:pt x="270" y="377"/>
                </a:lnTo>
                <a:lnTo>
                  <a:pt x="270" y="378"/>
                </a:lnTo>
                <a:lnTo>
                  <a:pt x="270" y="378"/>
                </a:lnTo>
                <a:close/>
                <a:moveTo>
                  <a:pt x="99" y="108"/>
                </a:moveTo>
                <a:lnTo>
                  <a:pt x="99" y="108"/>
                </a:lnTo>
                <a:lnTo>
                  <a:pt x="99" y="108"/>
                </a:lnTo>
                <a:lnTo>
                  <a:pt x="99" y="108"/>
                </a:lnTo>
                <a:lnTo>
                  <a:pt x="99" y="108"/>
                </a:lnTo>
                <a:lnTo>
                  <a:pt x="99" y="108"/>
                </a:lnTo>
                <a:lnTo>
                  <a:pt x="99" y="108"/>
                </a:lnTo>
                <a:lnTo>
                  <a:pt x="99" y="108"/>
                </a:lnTo>
                <a:close/>
                <a:moveTo>
                  <a:pt x="189" y="201"/>
                </a:moveTo>
                <a:lnTo>
                  <a:pt x="189" y="201"/>
                </a:lnTo>
                <a:lnTo>
                  <a:pt x="189" y="201"/>
                </a:lnTo>
                <a:lnTo>
                  <a:pt x="189" y="201"/>
                </a:lnTo>
                <a:lnTo>
                  <a:pt x="191" y="200"/>
                </a:lnTo>
                <a:lnTo>
                  <a:pt x="191" y="200"/>
                </a:lnTo>
                <a:lnTo>
                  <a:pt x="191" y="200"/>
                </a:lnTo>
                <a:lnTo>
                  <a:pt x="191" y="200"/>
                </a:lnTo>
                <a:lnTo>
                  <a:pt x="189" y="201"/>
                </a:lnTo>
                <a:lnTo>
                  <a:pt x="189" y="201"/>
                </a:lnTo>
                <a:close/>
                <a:moveTo>
                  <a:pt x="232" y="269"/>
                </a:moveTo>
                <a:lnTo>
                  <a:pt x="232" y="269"/>
                </a:lnTo>
                <a:lnTo>
                  <a:pt x="232" y="271"/>
                </a:lnTo>
                <a:lnTo>
                  <a:pt x="233" y="269"/>
                </a:lnTo>
                <a:lnTo>
                  <a:pt x="233" y="269"/>
                </a:lnTo>
                <a:lnTo>
                  <a:pt x="232" y="269"/>
                </a:lnTo>
                <a:lnTo>
                  <a:pt x="232" y="269"/>
                </a:lnTo>
                <a:close/>
                <a:moveTo>
                  <a:pt x="292" y="217"/>
                </a:moveTo>
                <a:lnTo>
                  <a:pt x="292" y="217"/>
                </a:lnTo>
                <a:lnTo>
                  <a:pt x="292" y="217"/>
                </a:lnTo>
                <a:lnTo>
                  <a:pt x="292" y="217"/>
                </a:lnTo>
                <a:lnTo>
                  <a:pt x="292" y="216"/>
                </a:lnTo>
                <a:lnTo>
                  <a:pt x="292" y="216"/>
                </a:lnTo>
                <a:lnTo>
                  <a:pt x="292" y="216"/>
                </a:lnTo>
                <a:lnTo>
                  <a:pt x="292" y="216"/>
                </a:lnTo>
                <a:lnTo>
                  <a:pt x="292" y="217"/>
                </a:lnTo>
                <a:lnTo>
                  <a:pt x="292" y="217"/>
                </a:lnTo>
                <a:close/>
                <a:moveTo>
                  <a:pt x="77" y="209"/>
                </a:moveTo>
                <a:lnTo>
                  <a:pt x="77" y="209"/>
                </a:lnTo>
                <a:lnTo>
                  <a:pt x="77" y="209"/>
                </a:lnTo>
                <a:lnTo>
                  <a:pt x="77" y="209"/>
                </a:lnTo>
                <a:lnTo>
                  <a:pt x="79" y="209"/>
                </a:lnTo>
                <a:lnTo>
                  <a:pt x="79" y="209"/>
                </a:lnTo>
                <a:lnTo>
                  <a:pt x="79" y="209"/>
                </a:lnTo>
                <a:lnTo>
                  <a:pt x="79" y="209"/>
                </a:lnTo>
                <a:lnTo>
                  <a:pt x="77" y="209"/>
                </a:lnTo>
                <a:lnTo>
                  <a:pt x="77" y="209"/>
                </a:lnTo>
                <a:close/>
                <a:moveTo>
                  <a:pt x="126" y="227"/>
                </a:moveTo>
                <a:lnTo>
                  <a:pt x="126" y="227"/>
                </a:lnTo>
                <a:lnTo>
                  <a:pt x="126" y="225"/>
                </a:lnTo>
                <a:lnTo>
                  <a:pt x="126" y="225"/>
                </a:lnTo>
                <a:lnTo>
                  <a:pt x="126" y="227"/>
                </a:lnTo>
                <a:lnTo>
                  <a:pt x="126" y="227"/>
                </a:lnTo>
                <a:lnTo>
                  <a:pt x="126" y="227"/>
                </a:lnTo>
                <a:close/>
                <a:moveTo>
                  <a:pt x="128" y="113"/>
                </a:moveTo>
                <a:lnTo>
                  <a:pt x="128" y="113"/>
                </a:lnTo>
                <a:lnTo>
                  <a:pt x="128" y="113"/>
                </a:lnTo>
                <a:lnTo>
                  <a:pt x="128" y="113"/>
                </a:lnTo>
                <a:lnTo>
                  <a:pt x="128" y="113"/>
                </a:lnTo>
                <a:lnTo>
                  <a:pt x="128" y="113"/>
                </a:lnTo>
                <a:lnTo>
                  <a:pt x="128" y="113"/>
                </a:lnTo>
                <a:lnTo>
                  <a:pt x="128" y="113"/>
                </a:lnTo>
                <a:close/>
                <a:moveTo>
                  <a:pt x="147" y="116"/>
                </a:moveTo>
                <a:lnTo>
                  <a:pt x="147" y="116"/>
                </a:lnTo>
                <a:lnTo>
                  <a:pt x="147" y="116"/>
                </a:lnTo>
                <a:lnTo>
                  <a:pt x="147" y="116"/>
                </a:lnTo>
                <a:lnTo>
                  <a:pt x="147" y="116"/>
                </a:lnTo>
                <a:lnTo>
                  <a:pt x="147" y="116"/>
                </a:lnTo>
                <a:lnTo>
                  <a:pt x="147" y="115"/>
                </a:lnTo>
                <a:lnTo>
                  <a:pt x="147" y="115"/>
                </a:lnTo>
                <a:lnTo>
                  <a:pt x="147" y="116"/>
                </a:lnTo>
                <a:lnTo>
                  <a:pt x="147" y="116"/>
                </a:lnTo>
                <a:close/>
                <a:moveTo>
                  <a:pt x="60" y="89"/>
                </a:moveTo>
                <a:lnTo>
                  <a:pt x="60" y="89"/>
                </a:lnTo>
                <a:lnTo>
                  <a:pt x="60" y="89"/>
                </a:lnTo>
                <a:lnTo>
                  <a:pt x="60" y="89"/>
                </a:lnTo>
                <a:lnTo>
                  <a:pt x="60" y="89"/>
                </a:lnTo>
                <a:lnTo>
                  <a:pt x="60" y="89"/>
                </a:lnTo>
                <a:lnTo>
                  <a:pt x="58" y="89"/>
                </a:lnTo>
                <a:lnTo>
                  <a:pt x="58" y="89"/>
                </a:lnTo>
                <a:lnTo>
                  <a:pt x="60" y="89"/>
                </a:lnTo>
                <a:lnTo>
                  <a:pt x="60" y="89"/>
                </a:lnTo>
                <a:close/>
                <a:moveTo>
                  <a:pt x="298" y="373"/>
                </a:moveTo>
                <a:lnTo>
                  <a:pt x="298" y="373"/>
                </a:lnTo>
                <a:lnTo>
                  <a:pt x="300" y="375"/>
                </a:lnTo>
                <a:lnTo>
                  <a:pt x="300" y="375"/>
                </a:lnTo>
                <a:lnTo>
                  <a:pt x="300" y="373"/>
                </a:lnTo>
                <a:lnTo>
                  <a:pt x="298" y="373"/>
                </a:lnTo>
                <a:lnTo>
                  <a:pt x="298" y="373"/>
                </a:lnTo>
                <a:close/>
                <a:moveTo>
                  <a:pt x="207" y="167"/>
                </a:moveTo>
                <a:lnTo>
                  <a:pt x="207" y="167"/>
                </a:lnTo>
                <a:lnTo>
                  <a:pt x="205" y="168"/>
                </a:lnTo>
                <a:lnTo>
                  <a:pt x="205" y="168"/>
                </a:lnTo>
                <a:lnTo>
                  <a:pt x="207" y="168"/>
                </a:lnTo>
                <a:lnTo>
                  <a:pt x="207" y="167"/>
                </a:lnTo>
                <a:lnTo>
                  <a:pt x="207" y="167"/>
                </a:lnTo>
                <a:close/>
                <a:moveTo>
                  <a:pt x="225" y="342"/>
                </a:moveTo>
                <a:lnTo>
                  <a:pt x="225" y="342"/>
                </a:lnTo>
                <a:lnTo>
                  <a:pt x="225" y="342"/>
                </a:lnTo>
                <a:lnTo>
                  <a:pt x="225" y="342"/>
                </a:lnTo>
                <a:lnTo>
                  <a:pt x="225" y="342"/>
                </a:lnTo>
                <a:lnTo>
                  <a:pt x="225" y="342"/>
                </a:lnTo>
                <a:lnTo>
                  <a:pt x="225" y="342"/>
                </a:lnTo>
                <a:close/>
                <a:moveTo>
                  <a:pt x="284" y="361"/>
                </a:moveTo>
                <a:lnTo>
                  <a:pt x="284" y="361"/>
                </a:lnTo>
                <a:lnTo>
                  <a:pt x="284" y="361"/>
                </a:lnTo>
                <a:lnTo>
                  <a:pt x="284" y="361"/>
                </a:lnTo>
                <a:lnTo>
                  <a:pt x="282" y="361"/>
                </a:lnTo>
                <a:lnTo>
                  <a:pt x="282" y="361"/>
                </a:lnTo>
                <a:lnTo>
                  <a:pt x="284" y="361"/>
                </a:lnTo>
                <a:lnTo>
                  <a:pt x="284" y="361"/>
                </a:lnTo>
                <a:lnTo>
                  <a:pt x="284" y="361"/>
                </a:lnTo>
                <a:lnTo>
                  <a:pt x="284" y="361"/>
                </a:lnTo>
                <a:close/>
                <a:moveTo>
                  <a:pt x="87" y="102"/>
                </a:moveTo>
                <a:lnTo>
                  <a:pt x="87" y="102"/>
                </a:lnTo>
                <a:lnTo>
                  <a:pt x="87" y="100"/>
                </a:lnTo>
                <a:lnTo>
                  <a:pt x="87" y="100"/>
                </a:lnTo>
                <a:lnTo>
                  <a:pt x="87" y="102"/>
                </a:lnTo>
                <a:lnTo>
                  <a:pt x="87" y="102"/>
                </a:lnTo>
                <a:close/>
                <a:moveTo>
                  <a:pt x="252" y="351"/>
                </a:moveTo>
                <a:lnTo>
                  <a:pt x="252" y="351"/>
                </a:lnTo>
                <a:lnTo>
                  <a:pt x="251" y="351"/>
                </a:lnTo>
                <a:lnTo>
                  <a:pt x="251" y="351"/>
                </a:lnTo>
                <a:lnTo>
                  <a:pt x="251" y="353"/>
                </a:lnTo>
                <a:lnTo>
                  <a:pt x="251" y="353"/>
                </a:lnTo>
                <a:lnTo>
                  <a:pt x="252" y="353"/>
                </a:lnTo>
                <a:lnTo>
                  <a:pt x="252" y="353"/>
                </a:lnTo>
                <a:lnTo>
                  <a:pt x="252" y="351"/>
                </a:lnTo>
                <a:lnTo>
                  <a:pt x="252" y="351"/>
                </a:lnTo>
                <a:close/>
                <a:moveTo>
                  <a:pt x="255" y="274"/>
                </a:moveTo>
                <a:lnTo>
                  <a:pt x="255" y="274"/>
                </a:lnTo>
                <a:lnTo>
                  <a:pt x="255" y="274"/>
                </a:lnTo>
                <a:lnTo>
                  <a:pt x="255" y="274"/>
                </a:lnTo>
                <a:lnTo>
                  <a:pt x="255" y="274"/>
                </a:lnTo>
                <a:lnTo>
                  <a:pt x="255" y="274"/>
                </a:lnTo>
                <a:lnTo>
                  <a:pt x="255" y="274"/>
                </a:lnTo>
                <a:lnTo>
                  <a:pt x="255" y="274"/>
                </a:lnTo>
                <a:lnTo>
                  <a:pt x="255" y="274"/>
                </a:lnTo>
                <a:lnTo>
                  <a:pt x="255" y="274"/>
                </a:lnTo>
                <a:close/>
                <a:moveTo>
                  <a:pt x="292" y="170"/>
                </a:moveTo>
                <a:lnTo>
                  <a:pt x="292" y="170"/>
                </a:lnTo>
                <a:lnTo>
                  <a:pt x="292" y="170"/>
                </a:lnTo>
                <a:lnTo>
                  <a:pt x="292" y="170"/>
                </a:lnTo>
                <a:lnTo>
                  <a:pt x="292" y="170"/>
                </a:lnTo>
                <a:lnTo>
                  <a:pt x="292" y="170"/>
                </a:lnTo>
                <a:lnTo>
                  <a:pt x="292" y="170"/>
                </a:lnTo>
                <a:lnTo>
                  <a:pt x="292" y="170"/>
                </a:lnTo>
                <a:lnTo>
                  <a:pt x="292" y="170"/>
                </a:lnTo>
                <a:lnTo>
                  <a:pt x="292" y="170"/>
                </a:lnTo>
                <a:close/>
                <a:moveTo>
                  <a:pt x="69" y="42"/>
                </a:moveTo>
                <a:lnTo>
                  <a:pt x="69" y="42"/>
                </a:lnTo>
                <a:lnTo>
                  <a:pt x="69" y="42"/>
                </a:lnTo>
                <a:lnTo>
                  <a:pt x="69" y="42"/>
                </a:lnTo>
                <a:lnTo>
                  <a:pt x="69" y="42"/>
                </a:lnTo>
                <a:lnTo>
                  <a:pt x="69" y="42"/>
                </a:lnTo>
                <a:lnTo>
                  <a:pt x="69" y="42"/>
                </a:lnTo>
                <a:lnTo>
                  <a:pt x="69" y="42"/>
                </a:lnTo>
                <a:lnTo>
                  <a:pt x="69" y="42"/>
                </a:lnTo>
                <a:lnTo>
                  <a:pt x="69" y="42"/>
                </a:lnTo>
                <a:lnTo>
                  <a:pt x="69" y="42"/>
                </a:lnTo>
                <a:lnTo>
                  <a:pt x="69" y="42"/>
                </a:lnTo>
                <a:close/>
                <a:moveTo>
                  <a:pt x="229" y="340"/>
                </a:moveTo>
                <a:lnTo>
                  <a:pt x="229" y="340"/>
                </a:lnTo>
                <a:lnTo>
                  <a:pt x="229" y="340"/>
                </a:lnTo>
                <a:lnTo>
                  <a:pt x="229" y="340"/>
                </a:lnTo>
                <a:lnTo>
                  <a:pt x="230" y="340"/>
                </a:lnTo>
                <a:lnTo>
                  <a:pt x="230" y="340"/>
                </a:lnTo>
                <a:lnTo>
                  <a:pt x="230" y="340"/>
                </a:lnTo>
                <a:lnTo>
                  <a:pt x="230" y="340"/>
                </a:lnTo>
                <a:lnTo>
                  <a:pt x="229" y="340"/>
                </a:lnTo>
                <a:lnTo>
                  <a:pt x="229" y="340"/>
                </a:lnTo>
                <a:close/>
                <a:moveTo>
                  <a:pt x="69" y="192"/>
                </a:moveTo>
                <a:lnTo>
                  <a:pt x="69" y="192"/>
                </a:lnTo>
                <a:lnTo>
                  <a:pt x="69" y="192"/>
                </a:lnTo>
                <a:lnTo>
                  <a:pt x="69" y="192"/>
                </a:lnTo>
                <a:lnTo>
                  <a:pt x="71" y="194"/>
                </a:lnTo>
                <a:lnTo>
                  <a:pt x="71" y="194"/>
                </a:lnTo>
                <a:lnTo>
                  <a:pt x="71" y="192"/>
                </a:lnTo>
                <a:lnTo>
                  <a:pt x="71" y="192"/>
                </a:lnTo>
                <a:lnTo>
                  <a:pt x="69" y="192"/>
                </a:lnTo>
                <a:lnTo>
                  <a:pt x="69" y="192"/>
                </a:lnTo>
                <a:close/>
                <a:moveTo>
                  <a:pt x="101" y="118"/>
                </a:moveTo>
                <a:lnTo>
                  <a:pt x="101" y="118"/>
                </a:lnTo>
                <a:lnTo>
                  <a:pt x="101" y="118"/>
                </a:lnTo>
                <a:lnTo>
                  <a:pt x="101" y="118"/>
                </a:lnTo>
                <a:lnTo>
                  <a:pt x="101" y="118"/>
                </a:lnTo>
                <a:lnTo>
                  <a:pt x="101" y="118"/>
                </a:lnTo>
                <a:lnTo>
                  <a:pt x="101" y="118"/>
                </a:lnTo>
                <a:close/>
                <a:moveTo>
                  <a:pt x="151" y="116"/>
                </a:moveTo>
                <a:lnTo>
                  <a:pt x="151" y="116"/>
                </a:lnTo>
                <a:lnTo>
                  <a:pt x="151" y="116"/>
                </a:lnTo>
                <a:lnTo>
                  <a:pt x="151" y="116"/>
                </a:lnTo>
                <a:lnTo>
                  <a:pt x="150" y="116"/>
                </a:lnTo>
                <a:lnTo>
                  <a:pt x="150" y="116"/>
                </a:lnTo>
                <a:lnTo>
                  <a:pt x="150" y="116"/>
                </a:lnTo>
                <a:lnTo>
                  <a:pt x="150" y="116"/>
                </a:lnTo>
                <a:lnTo>
                  <a:pt x="151" y="116"/>
                </a:lnTo>
                <a:lnTo>
                  <a:pt x="151" y="116"/>
                </a:lnTo>
                <a:close/>
                <a:moveTo>
                  <a:pt x="229" y="317"/>
                </a:moveTo>
                <a:lnTo>
                  <a:pt x="229" y="317"/>
                </a:lnTo>
                <a:lnTo>
                  <a:pt x="229" y="317"/>
                </a:lnTo>
                <a:lnTo>
                  <a:pt x="229" y="317"/>
                </a:lnTo>
                <a:lnTo>
                  <a:pt x="227" y="317"/>
                </a:lnTo>
                <a:lnTo>
                  <a:pt x="227" y="317"/>
                </a:lnTo>
                <a:lnTo>
                  <a:pt x="227" y="317"/>
                </a:lnTo>
                <a:lnTo>
                  <a:pt x="227" y="317"/>
                </a:lnTo>
                <a:lnTo>
                  <a:pt x="229" y="317"/>
                </a:lnTo>
                <a:lnTo>
                  <a:pt x="229" y="317"/>
                </a:lnTo>
                <a:close/>
                <a:moveTo>
                  <a:pt x="296" y="230"/>
                </a:moveTo>
                <a:lnTo>
                  <a:pt x="296" y="230"/>
                </a:lnTo>
                <a:lnTo>
                  <a:pt x="296" y="230"/>
                </a:lnTo>
                <a:lnTo>
                  <a:pt x="296" y="230"/>
                </a:lnTo>
                <a:lnTo>
                  <a:pt x="296" y="228"/>
                </a:lnTo>
                <a:lnTo>
                  <a:pt x="296" y="228"/>
                </a:lnTo>
                <a:lnTo>
                  <a:pt x="296" y="228"/>
                </a:lnTo>
                <a:lnTo>
                  <a:pt x="296" y="228"/>
                </a:lnTo>
                <a:lnTo>
                  <a:pt x="296" y="230"/>
                </a:lnTo>
                <a:lnTo>
                  <a:pt x="296" y="230"/>
                </a:lnTo>
                <a:close/>
                <a:moveTo>
                  <a:pt x="68" y="78"/>
                </a:moveTo>
                <a:lnTo>
                  <a:pt x="68" y="78"/>
                </a:lnTo>
                <a:lnTo>
                  <a:pt x="66" y="78"/>
                </a:lnTo>
                <a:lnTo>
                  <a:pt x="66" y="78"/>
                </a:lnTo>
                <a:lnTo>
                  <a:pt x="66" y="80"/>
                </a:lnTo>
                <a:lnTo>
                  <a:pt x="66" y="80"/>
                </a:lnTo>
                <a:lnTo>
                  <a:pt x="68" y="80"/>
                </a:lnTo>
                <a:lnTo>
                  <a:pt x="68" y="80"/>
                </a:lnTo>
                <a:lnTo>
                  <a:pt x="68" y="78"/>
                </a:lnTo>
                <a:lnTo>
                  <a:pt x="68" y="78"/>
                </a:lnTo>
                <a:close/>
                <a:moveTo>
                  <a:pt x="244" y="416"/>
                </a:moveTo>
                <a:lnTo>
                  <a:pt x="244" y="416"/>
                </a:lnTo>
                <a:lnTo>
                  <a:pt x="244" y="416"/>
                </a:lnTo>
                <a:lnTo>
                  <a:pt x="244" y="416"/>
                </a:lnTo>
                <a:lnTo>
                  <a:pt x="244" y="414"/>
                </a:lnTo>
                <a:lnTo>
                  <a:pt x="244" y="414"/>
                </a:lnTo>
                <a:lnTo>
                  <a:pt x="244" y="414"/>
                </a:lnTo>
                <a:lnTo>
                  <a:pt x="244" y="414"/>
                </a:lnTo>
                <a:lnTo>
                  <a:pt x="244" y="416"/>
                </a:lnTo>
                <a:lnTo>
                  <a:pt x="244" y="416"/>
                </a:lnTo>
                <a:close/>
                <a:moveTo>
                  <a:pt x="79" y="184"/>
                </a:moveTo>
                <a:lnTo>
                  <a:pt x="79" y="184"/>
                </a:lnTo>
                <a:lnTo>
                  <a:pt x="79" y="184"/>
                </a:lnTo>
                <a:lnTo>
                  <a:pt x="79" y="184"/>
                </a:lnTo>
                <a:lnTo>
                  <a:pt x="79" y="184"/>
                </a:lnTo>
                <a:lnTo>
                  <a:pt x="79" y="184"/>
                </a:lnTo>
                <a:lnTo>
                  <a:pt x="79" y="184"/>
                </a:lnTo>
                <a:lnTo>
                  <a:pt x="79" y="184"/>
                </a:lnTo>
                <a:lnTo>
                  <a:pt x="79" y="184"/>
                </a:lnTo>
                <a:lnTo>
                  <a:pt x="79" y="184"/>
                </a:lnTo>
                <a:close/>
                <a:moveTo>
                  <a:pt x="55" y="66"/>
                </a:moveTo>
                <a:lnTo>
                  <a:pt x="55" y="66"/>
                </a:lnTo>
                <a:lnTo>
                  <a:pt x="55" y="66"/>
                </a:lnTo>
                <a:lnTo>
                  <a:pt x="55" y="66"/>
                </a:lnTo>
                <a:lnTo>
                  <a:pt x="55" y="66"/>
                </a:lnTo>
                <a:lnTo>
                  <a:pt x="55" y="66"/>
                </a:lnTo>
                <a:lnTo>
                  <a:pt x="55" y="66"/>
                </a:lnTo>
                <a:lnTo>
                  <a:pt x="55" y="66"/>
                </a:lnTo>
                <a:lnTo>
                  <a:pt x="55" y="66"/>
                </a:lnTo>
                <a:lnTo>
                  <a:pt x="55" y="66"/>
                </a:lnTo>
                <a:close/>
                <a:moveTo>
                  <a:pt x="194" y="222"/>
                </a:moveTo>
                <a:lnTo>
                  <a:pt x="194" y="222"/>
                </a:lnTo>
                <a:lnTo>
                  <a:pt x="194" y="222"/>
                </a:lnTo>
                <a:lnTo>
                  <a:pt x="194" y="222"/>
                </a:lnTo>
                <a:lnTo>
                  <a:pt x="194" y="222"/>
                </a:lnTo>
                <a:lnTo>
                  <a:pt x="194" y="222"/>
                </a:lnTo>
                <a:lnTo>
                  <a:pt x="194" y="224"/>
                </a:lnTo>
                <a:lnTo>
                  <a:pt x="194" y="224"/>
                </a:lnTo>
                <a:lnTo>
                  <a:pt x="194" y="222"/>
                </a:lnTo>
                <a:lnTo>
                  <a:pt x="194" y="222"/>
                </a:lnTo>
                <a:close/>
                <a:moveTo>
                  <a:pt x="6" y="9"/>
                </a:moveTo>
                <a:lnTo>
                  <a:pt x="6" y="9"/>
                </a:lnTo>
                <a:lnTo>
                  <a:pt x="8" y="9"/>
                </a:lnTo>
                <a:lnTo>
                  <a:pt x="8" y="9"/>
                </a:lnTo>
                <a:lnTo>
                  <a:pt x="8" y="7"/>
                </a:lnTo>
                <a:lnTo>
                  <a:pt x="8" y="7"/>
                </a:lnTo>
                <a:lnTo>
                  <a:pt x="6" y="7"/>
                </a:lnTo>
                <a:lnTo>
                  <a:pt x="6" y="7"/>
                </a:lnTo>
                <a:lnTo>
                  <a:pt x="6" y="9"/>
                </a:lnTo>
                <a:lnTo>
                  <a:pt x="6" y="9"/>
                </a:lnTo>
                <a:close/>
                <a:moveTo>
                  <a:pt x="44" y="72"/>
                </a:moveTo>
                <a:lnTo>
                  <a:pt x="44" y="72"/>
                </a:lnTo>
                <a:lnTo>
                  <a:pt x="44" y="71"/>
                </a:lnTo>
                <a:lnTo>
                  <a:pt x="44" y="71"/>
                </a:lnTo>
                <a:lnTo>
                  <a:pt x="44" y="71"/>
                </a:lnTo>
                <a:lnTo>
                  <a:pt x="44" y="71"/>
                </a:lnTo>
                <a:lnTo>
                  <a:pt x="44" y="71"/>
                </a:lnTo>
                <a:lnTo>
                  <a:pt x="44" y="71"/>
                </a:lnTo>
                <a:lnTo>
                  <a:pt x="44" y="72"/>
                </a:lnTo>
                <a:lnTo>
                  <a:pt x="44" y="72"/>
                </a:lnTo>
                <a:close/>
                <a:moveTo>
                  <a:pt x="192" y="269"/>
                </a:moveTo>
                <a:lnTo>
                  <a:pt x="192" y="269"/>
                </a:lnTo>
                <a:lnTo>
                  <a:pt x="192" y="269"/>
                </a:lnTo>
                <a:lnTo>
                  <a:pt x="192" y="269"/>
                </a:lnTo>
                <a:lnTo>
                  <a:pt x="194" y="269"/>
                </a:lnTo>
                <a:lnTo>
                  <a:pt x="194" y="269"/>
                </a:lnTo>
                <a:lnTo>
                  <a:pt x="194" y="269"/>
                </a:lnTo>
                <a:lnTo>
                  <a:pt x="194" y="269"/>
                </a:lnTo>
                <a:lnTo>
                  <a:pt x="192" y="269"/>
                </a:lnTo>
                <a:lnTo>
                  <a:pt x="192" y="269"/>
                </a:lnTo>
                <a:close/>
                <a:moveTo>
                  <a:pt x="232" y="140"/>
                </a:moveTo>
                <a:lnTo>
                  <a:pt x="232" y="140"/>
                </a:lnTo>
                <a:lnTo>
                  <a:pt x="232" y="140"/>
                </a:lnTo>
                <a:lnTo>
                  <a:pt x="232" y="140"/>
                </a:lnTo>
                <a:lnTo>
                  <a:pt x="232" y="140"/>
                </a:lnTo>
                <a:lnTo>
                  <a:pt x="232" y="140"/>
                </a:lnTo>
                <a:lnTo>
                  <a:pt x="232" y="140"/>
                </a:lnTo>
                <a:lnTo>
                  <a:pt x="232" y="140"/>
                </a:lnTo>
                <a:lnTo>
                  <a:pt x="232" y="140"/>
                </a:lnTo>
                <a:lnTo>
                  <a:pt x="232" y="140"/>
                </a:lnTo>
                <a:close/>
              </a:path>
            </a:pathLst>
          </a:custGeom>
          <a:solidFill>
            <a:schemeClr val="bg1"/>
          </a:solidFill>
          <a:ln>
            <a:noFill/>
          </a:ln>
        </p:spPr>
        <p:txBody>
          <a:bodyPr vert="horz" wrap="square" lIns="68568" tIns="34285" rIns="68568" bIns="34285" numCol="1" anchor="t" anchorCtr="0" compatLnSpc="1"/>
          <a:lstStyle/>
          <a:p>
            <a:endParaRPr lang="zh-CN" altLang="en-US">
              <a:cs typeface="+mn-ea"/>
              <a:sym typeface="+mn-lt"/>
            </a:endParaRPr>
          </a:p>
        </p:txBody>
      </p:sp>
      <p:grpSp>
        <p:nvGrpSpPr>
          <p:cNvPr id="414" name="组合 363"/>
          <p:cNvGrpSpPr/>
          <p:nvPr/>
        </p:nvGrpSpPr>
        <p:grpSpPr>
          <a:xfrm>
            <a:off x="6639664" y="1677154"/>
            <a:ext cx="845067" cy="848072"/>
            <a:chOff x="5148263" y="2954338"/>
            <a:chExt cx="1249363" cy="1279525"/>
          </a:xfrm>
          <a:solidFill>
            <a:schemeClr val="bg1"/>
          </a:solidFill>
        </p:grpSpPr>
        <p:sp>
          <p:nvSpPr>
            <p:cNvPr id="415" name="Freeform 230"/>
            <p:cNvSpPr>
              <a:spLocks noEditPoints="1"/>
            </p:cNvSpPr>
            <p:nvPr/>
          </p:nvSpPr>
          <p:spPr bwMode="auto">
            <a:xfrm>
              <a:off x="5230813" y="3509963"/>
              <a:ext cx="179388" cy="177800"/>
            </a:xfrm>
            <a:custGeom>
              <a:avLst/>
              <a:gdLst/>
              <a:ahLst/>
              <a:cxnLst>
                <a:cxn ang="0">
                  <a:pos x="181" y="336"/>
                </a:cxn>
                <a:cxn ang="0">
                  <a:pos x="155" y="319"/>
                </a:cxn>
                <a:cxn ang="0">
                  <a:pos x="127" y="274"/>
                </a:cxn>
                <a:cxn ang="0">
                  <a:pos x="108" y="245"/>
                </a:cxn>
                <a:cxn ang="0">
                  <a:pos x="59" y="234"/>
                </a:cxn>
                <a:cxn ang="0">
                  <a:pos x="25" y="227"/>
                </a:cxn>
                <a:cxn ang="0">
                  <a:pos x="4" y="219"/>
                </a:cxn>
                <a:cxn ang="0">
                  <a:pos x="0" y="205"/>
                </a:cxn>
                <a:cxn ang="0">
                  <a:pos x="13" y="170"/>
                </a:cxn>
                <a:cxn ang="0">
                  <a:pos x="36" y="144"/>
                </a:cxn>
                <a:cxn ang="0">
                  <a:pos x="53" y="116"/>
                </a:cxn>
                <a:cxn ang="0">
                  <a:pos x="49" y="66"/>
                </a:cxn>
                <a:cxn ang="0">
                  <a:pos x="52" y="15"/>
                </a:cxn>
                <a:cxn ang="0">
                  <a:pos x="67" y="2"/>
                </a:cxn>
                <a:cxn ang="0">
                  <a:pos x="95" y="5"/>
                </a:cxn>
                <a:cxn ang="0">
                  <a:pos x="143" y="26"/>
                </a:cxn>
                <a:cxn ang="0">
                  <a:pos x="168" y="27"/>
                </a:cxn>
                <a:cxn ang="0">
                  <a:pos x="205" y="9"/>
                </a:cxn>
                <a:cxn ang="0">
                  <a:pos x="232" y="1"/>
                </a:cxn>
                <a:cxn ang="0">
                  <a:pos x="273" y="3"/>
                </a:cxn>
                <a:cxn ang="0">
                  <a:pos x="287" y="17"/>
                </a:cxn>
                <a:cxn ang="0">
                  <a:pos x="287" y="43"/>
                </a:cxn>
                <a:cxn ang="0">
                  <a:pos x="275" y="102"/>
                </a:cxn>
                <a:cxn ang="0">
                  <a:pos x="279" y="118"/>
                </a:cxn>
                <a:cxn ang="0">
                  <a:pos x="304" y="139"/>
                </a:cxn>
                <a:cxn ang="0">
                  <a:pos x="333" y="159"/>
                </a:cxn>
                <a:cxn ang="0">
                  <a:pos x="339" y="170"/>
                </a:cxn>
                <a:cxn ang="0">
                  <a:pos x="331" y="204"/>
                </a:cxn>
                <a:cxn ang="0">
                  <a:pos x="315" y="217"/>
                </a:cxn>
                <a:cxn ang="0">
                  <a:pos x="270" y="230"/>
                </a:cxn>
                <a:cxn ang="0">
                  <a:pos x="249" y="243"/>
                </a:cxn>
                <a:cxn ang="0">
                  <a:pos x="227" y="282"/>
                </a:cxn>
                <a:cxn ang="0">
                  <a:pos x="203" y="332"/>
                </a:cxn>
                <a:cxn ang="0">
                  <a:pos x="157" y="48"/>
                </a:cxn>
                <a:cxn ang="0">
                  <a:pos x="107" y="27"/>
                </a:cxn>
                <a:cxn ang="0">
                  <a:pos x="75" y="20"/>
                </a:cxn>
                <a:cxn ang="0">
                  <a:pos x="65" y="71"/>
                </a:cxn>
                <a:cxn ang="0">
                  <a:pos x="65" y="129"/>
                </a:cxn>
                <a:cxn ang="0">
                  <a:pos x="46" y="163"/>
                </a:cxn>
                <a:cxn ang="0">
                  <a:pos x="31" y="175"/>
                </a:cxn>
                <a:cxn ang="0">
                  <a:pos x="20" y="198"/>
                </a:cxn>
                <a:cxn ang="0">
                  <a:pos x="73" y="222"/>
                </a:cxn>
                <a:cxn ang="0">
                  <a:pos x="110" y="228"/>
                </a:cxn>
                <a:cxn ang="0">
                  <a:pos x="124" y="237"/>
                </a:cxn>
                <a:cxn ang="0">
                  <a:pos x="138" y="269"/>
                </a:cxn>
                <a:cxn ang="0">
                  <a:pos x="153" y="295"/>
                </a:cxn>
                <a:cxn ang="0">
                  <a:pos x="185" y="321"/>
                </a:cxn>
                <a:cxn ang="0">
                  <a:pos x="207" y="288"/>
                </a:cxn>
                <a:cxn ang="0">
                  <a:pos x="230" y="237"/>
                </a:cxn>
                <a:cxn ang="0">
                  <a:pos x="247" y="223"/>
                </a:cxn>
                <a:cxn ang="0">
                  <a:pos x="270" y="210"/>
                </a:cxn>
                <a:cxn ang="0">
                  <a:pos x="309" y="199"/>
                </a:cxn>
                <a:cxn ang="0">
                  <a:pos x="320" y="184"/>
                </a:cxn>
                <a:cxn ang="0">
                  <a:pos x="318" y="171"/>
                </a:cxn>
                <a:cxn ang="0">
                  <a:pos x="295" y="152"/>
                </a:cxn>
                <a:cxn ang="0">
                  <a:pos x="264" y="130"/>
                </a:cxn>
                <a:cxn ang="0">
                  <a:pos x="259" y="113"/>
                </a:cxn>
                <a:cxn ang="0">
                  <a:pos x="262" y="78"/>
                </a:cxn>
                <a:cxn ang="0">
                  <a:pos x="270" y="26"/>
                </a:cxn>
                <a:cxn ang="0">
                  <a:pos x="249" y="19"/>
                </a:cxn>
                <a:cxn ang="0">
                  <a:pos x="215" y="27"/>
                </a:cxn>
                <a:cxn ang="0">
                  <a:pos x="157" y="48"/>
                </a:cxn>
              </a:cxnLst>
              <a:rect l="0" t="0" r="r" b="b"/>
              <a:pathLst>
                <a:path w="339" h="337">
                  <a:moveTo>
                    <a:pt x="199" y="337"/>
                  </a:moveTo>
                  <a:lnTo>
                    <a:pt x="199" y="337"/>
                  </a:lnTo>
                  <a:lnTo>
                    <a:pt x="189" y="337"/>
                  </a:lnTo>
                  <a:lnTo>
                    <a:pt x="181" y="336"/>
                  </a:lnTo>
                  <a:lnTo>
                    <a:pt x="173" y="334"/>
                  </a:lnTo>
                  <a:lnTo>
                    <a:pt x="167" y="330"/>
                  </a:lnTo>
                  <a:lnTo>
                    <a:pt x="160" y="325"/>
                  </a:lnTo>
                  <a:lnTo>
                    <a:pt x="155" y="319"/>
                  </a:lnTo>
                  <a:lnTo>
                    <a:pt x="150" y="313"/>
                  </a:lnTo>
                  <a:lnTo>
                    <a:pt x="144" y="305"/>
                  </a:lnTo>
                  <a:lnTo>
                    <a:pt x="136" y="290"/>
                  </a:lnTo>
                  <a:lnTo>
                    <a:pt x="127" y="274"/>
                  </a:lnTo>
                  <a:lnTo>
                    <a:pt x="118" y="259"/>
                  </a:lnTo>
                  <a:lnTo>
                    <a:pt x="113" y="252"/>
                  </a:lnTo>
                  <a:lnTo>
                    <a:pt x="108" y="245"/>
                  </a:lnTo>
                  <a:lnTo>
                    <a:pt x="108" y="245"/>
                  </a:lnTo>
                  <a:lnTo>
                    <a:pt x="101" y="245"/>
                  </a:lnTo>
                  <a:lnTo>
                    <a:pt x="94" y="243"/>
                  </a:lnTo>
                  <a:lnTo>
                    <a:pt x="77" y="239"/>
                  </a:lnTo>
                  <a:lnTo>
                    <a:pt x="59" y="234"/>
                  </a:lnTo>
                  <a:lnTo>
                    <a:pt x="49" y="230"/>
                  </a:lnTo>
                  <a:lnTo>
                    <a:pt x="38" y="229"/>
                  </a:lnTo>
                  <a:lnTo>
                    <a:pt x="38" y="229"/>
                  </a:lnTo>
                  <a:lnTo>
                    <a:pt x="25" y="227"/>
                  </a:lnTo>
                  <a:lnTo>
                    <a:pt x="19" y="226"/>
                  </a:lnTo>
                  <a:lnTo>
                    <a:pt x="14" y="225"/>
                  </a:lnTo>
                  <a:lnTo>
                    <a:pt x="8" y="223"/>
                  </a:lnTo>
                  <a:lnTo>
                    <a:pt x="4" y="219"/>
                  </a:lnTo>
                  <a:lnTo>
                    <a:pt x="1" y="214"/>
                  </a:lnTo>
                  <a:lnTo>
                    <a:pt x="0" y="208"/>
                  </a:lnTo>
                  <a:lnTo>
                    <a:pt x="0" y="208"/>
                  </a:lnTo>
                  <a:lnTo>
                    <a:pt x="0" y="205"/>
                  </a:lnTo>
                  <a:lnTo>
                    <a:pt x="0" y="200"/>
                  </a:lnTo>
                  <a:lnTo>
                    <a:pt x="3" y="190"/>
                  </a:lnTo>
                  <a:lnTo>
                    <a:pt x="7" y="180"/>
                  </a:lnTo>
                  <a:lnTo>
                    <a:pt x="13" y="170"/>
                  </a:lnTo>
                  <a:lnTo>
                    <a:pt x="13" y="170"/>
                  </a:lnTo>
                  <a:lnTo>
                    <a:pt x="18" y="164"/>
                  </a:lnTo>
                  <a:lnTo>
                    <a:pt x="23" y="156"/>
                  </a:lnTo>
                  <a:lnTo>
                    <a:pt x="36" y="144"/>
                  </a:lnTo>
                  <a:lnTo>
                    <a:pt x="43" y="137"/>
                  </a:lnTo>
                  <a:lnTo>
                    <a:pt x="48" y="131"/>
                  </a:lnTo>
                  <a:lnTo>
                    <a:pt x="51" y="123"/>
                  </a:lnTo>
                  <a:lnTo>
                    <a:pt x="53" y="116"/>
                  </a:lnTo>
                  <a:lnTo>
                    <a:pt x="53" y="116"/>
                  </a:lnTo>
                  <a:lnTo>
                    <a:pt x="53" y="104"/>
                  </a:lnTo>
                  <a:lnTo>
                    <a:pt x="52" y="92"/>
                  </a:lnTo>
                  <a:lnTo>
                    <a:pt x="49" y="66"/>
                  </a:lnTo>
                  <a:lnTo>
                    <a:pt x="48" y="54"/>
                  </a:lnTo>
                  <a:lnTo>
                    <a:pt x="48" y="41"/>
                  </a:lnTo>
                  <a:lnTo>
                    <a:pt x="49" y="28"/>
                  </a:lnTo>
                  <a:lnTo>
                    <a:pt x="52" y="15"/>
                  </a:lnTo>
                  <a:lnTo>
                    <a:pt x="52" y="15"/>
                  </a:lnTo>
                  <a:lnTo>
                    <a:pt x="57" y="10"/>
                  </a:lnTo>
                  <a:lnTo>
                    <a:pt x="62" y="5"/>
                  </a:lnTo>
                  <a:lnTo>
                    <a:pt x="67" y="2"/>
                  </a:lnTo>
                  <a:lnTo>
                    <a:pt x="73" y="1"/>
                  </a:lnTo>
                  <a:lnTo>
                    <a:pt x="78" y="1"/>
                  </a:lnTo>
                  <a:lnTo>
                    <a:pt x="83" y="2"/>
                  </a:lnTo>
                  <a:lnTo>
                    <a:pt x="95" y="5"/>
                  </a:lnTo>
                  <a:lnTo>
                    <a:pt x="108" y="12"/>
                  </a:lnTo>
                  <a:lnTo>
                    <a:pt x="122" y="18"/>
                  </a:lnTo>
                  <a:lnTo>
                    <a:pt x="136" y="24"/>
                  </a:lnTo>
                  <a:lnTo>
                    <a:pt x="143" y="26"/>
                  </a:lnTo>
                  <a:lnTo>
                    <a:pt x="152" y="28"/>
                  </a:lnTo>
                  <a:lnTo>
                    <a:pt x="152" y="28"/>
                  </a:lnTo>
                  <a:lnTo>
                    <a:pt x="159" y="28"/>
                  </a:lnTo>
                  <a:lnTo>
                    <a:pt x="168" y="27"/>
                  </a:lnTo>
                  <a:lnTo>
                    <a:pt x="175" y="25"/>
                  </a:lnTo>
                  <a:lnTo>
                    <a:pt x="183" y="20"/>
                  </a:lnTo>
                  <a:lnTo>
                    <a:pt x="198" y="13"/>
                  </a:lnTo>
                  <a:lnTo>
                    <a:pt x="205" y="9"/>
                  </a:lnTo>
                  <a:lnTo>
                    <a:pt x="214" y="5"/>
                  </a:lnTo>
                  <a:lnTo>
                    <a:pt x="214" y="5"/>
                  </a:lnTo>
                  <a:lnTo>
                    <a:pt x="221" y="3"/>
                  </a:lnTo>
                  <a:lnTo>
                    <a:pt x="232" y="1"/>
                  </a:lnTo>
                  <a:lnTo>
                    <a:pt x="244" y="0"/>
                  </a:lnTo>
                  <a:lnTo>
                    <a:pt x="256" y="0"/>
                  </a:lnTo>
                  <a:lnTo>
                    <a:pt x="267" y="1"/>
                  </a:lnTo>
                  <a:lnTo>
                    <a:pt x="273" y="3"/>
                  </a:lnTo>
                  <a:lnTo>
                    <a:pt x="278" y="5"/>
                  </a:lnTo>
                  <a:lnTo>
                    <a:pt x="281" y="9"/>
                  </a:lnTo>
                  <a:lnTo>
                    <a:pt x="285" y="12"/>
                  </a:lnTo>
                  <a:lnTo>
                    <a:pt x="287" y="17"/>
                  </a:lnTo>
                  <a:lnTo>
                    <a:pt x="289" y="23"/>
                  </a:lnTo>
                  <a:lnTo>
                    <a:pt x="289" y="23"/>
                  </a:lnTo>
                  <a:lnTo>
                    <a:pt x="289" y="32"/>
                  </a:lnTo>
                  <a:lnTo>
                    <a:pt x="287" y="43"/>
                  </a:lnTo>
                  <a:lnTo>
                    <a:pt x="280" y="70"/>
                  </a:lnTo>
                  <a:lnTo>
                    <a:pt x="277" y="84"/>
                  </a:lnTo>
                  <a:lnTo>
                    <a:pt x="275" y="96"/>
                  </a:lnTo>
                  <a:lnTo>
                    <a:pt x="275" y="102"/>
                  </a:lnTo>
                  <a:lnTo>
                    <a:pt x="276" y="108"/>
                  </a:lnTo>
                  <a:lnTo>
                    <a:pt x="277" y="114"/>
                  </a:lnTo>
                  <a:lnTo>
                    <a:pt x="279" y="118"/>
                  </a:lnTo>
                  <a:lnTo>
                    <a:pt x="279" y="118"/>
                  </a:lnTo>
                  <a:lnTo>
                    <a:pt x="282" y="123"/>
                  </a:lnTo>
                  <a:lnTo>
                    <a:pt x="286" y="126"/>
                  </a:lnTo>
                  <a:lnTo>
                    <a:pt x="294" y="134"/>
                  </a:lnTo>
                  <a:lnTo>
                    <a:pt x="304" y="139"/>
                  </a:lnTo>
                  <a:lnTo>
                    <a:pt x="312" y="145"/>
                  </a:lnTo>
                  <a:lnTo>
                    <a:pt x="322" y="149"/>
                  </a:lnTo>
                  <a:lnTo>
                    <a:pt x="330" y="154"/>
                  </a:lnTo>
                  <a:lnTo>
                    <a:pt x="333" y="159"/>
                  </a:lnTo>
                  <a:lnTo>
                    <a:pt x="336" y="162"/>
                  </a:lnTo>
                  <a:lnTo>
                    <a:pt x="338" y="166"/>
                  </a:lnTo>
                  <a:lnTo>
                    <a:pt x="339" y="170"/>
                  </a:lnTo>
                  <a:lnTo>
                    <a:pt x="339" y="170"/>
                  </a:lnTo>
                  <a:lnTo>
                    <a:pt x="339" y="177"/>
                  </a:lnTo>
                  <a:lnTo>
                    <a:pt x="337" y="187"/>
                  </a:lnTo>
                  <a:lnTo>
                    <a:pt x="333" y="199"/>
                  </a:lnTo>
                  <a:lnTo>
                    <a:pt x="331" y="204"/>
                  </a:lnTo>
                  <a:lnTo>
                    <a:pt x="328" y="208"/>
                  </a:lnTo>
                  <a:lnTo>
                    <a:pt x="328" y="208"/>
                  </a:lnTo>
                  <a:lnTo>
                    <a:pt x="322" y="214"/>
                  </a:lnTo>
                  <a:lnTo>
                    <a:pt x="315" y="217"/>
                  </a:lnTo>
                  <a:lnTo>
                    <a:pt x="306" y="221"/>
                  </a:lnTo>
                  <a:lnTo>
                    <a:pt x="297" y="224"/>
                  </a:lnTo>
                  <a:lnTo>
                    <a:pt x="279" y="228"/>
                  </a:lnTo>
                  <a:lnTo>
                    <a:pt x="270" y="230"/>
                  </a:lnTo>
                  <a:lnTo>
                    <a:pt x="260" y="235"/>
                  </a:lnTo>
                  <a:lnTo>
                    <a:pt x="260" y="235"/>
                  </a:lnTo>
                  <a:lnTo>
                    <a:pt x="255" y="238"/>
                  </a:lnTo>
                  <a:lnTo>
                    <a:pt x="249" y="243"/>
                  </a:lnTo>
                  <a:lnTo>
                    <a:pt x="244" y="249"/>
                  </a:lnTo>
                  <a:lnTo>
                    <a:pt x="240" y="254"/>
                  </a:lnTo>
                  <a:lnTo>
                    <a:pt x="233" y="268"/>
                  </a:lnTo>
                  <a:lnTo>
                    <a:pt x="227" y="282"/>
                  </a:lnTo>
                  <a:lnTo>
                    <a:pt x="221" y="297"/>
                  </a:lnTo>
                  <a:lnTo>
                    <a:pt x="215" y="312"/>
                  </a:lnTo>
                  <a:lnTo>
                    <a:pt x="207" y="326"/>
                  </a:lnTo>
                  <a:lnTo>
                    <a:pt x="203" y="332"/>
                  </a:lnTo>
                  <a:lnTo>
                    <a:pt x="199" y="337"/>
                  </a:lnTo>
                  <a:lnTo>
                    <a:pt x="199" y="337"/>
                  </a:lnTo>
                  <a:close/>
                  <a:moveTo>
                    <a:pt x="157" y="48"/>
                  </a:moveTo>
                  <a:lnTo>
                    <a:pt x="157" y="48"/>
                  </a:lnTo>
                  <a:lnTo>
                    <a:pt x="146" y="45"/>
                  </a:lnTo>
                  <a:lnTo>
                    <a:pt x="137" y="41"/>
                  </a:lnTo>
                  <a:lnTo>
                    <a:pt x="116" y="31"/>
                  </a:lnTo>
                  <a:lnTo>
                    <a:pt x="107" y="27"/>
                  </a:lnTo>
                  <a:lnTo>
                    <a:pt x="96" y="24"/>
                  </a:lnTo>
                  <a:lnTo>
                    <a:pt x="85" y="22"/>
                  </a:lnTo>
                  <a:lnTo>
                    <a:pt x="75" y="20"/>
                  </a:lnTo>
                  <a:lnTo>
                    <a:pt x="75" y="20"/>
                  </a:lnTo>
                  <a:lnTo>
                    <a:pt x="69" y="32"/>
                  </a:lnTo>
                  <a:lnTo>
                    <a:pt x="66" y="44"/>
                  </a:lnTo>
                  <a:lnTo>
                    <a:pt x="65" y="58"/>
                  </a:lnTo>
                  <a:lnTo>
                    <a:pt x="65" y="71"/>
                  </a:lnTo>
                  <a:lnTo>
                    <a:pt x="67" y="99"/>
                  </a:lnTo>
                  <a:lnTo>
                    <a:pt x="68" y="125"/>
                  </a:lnTo>
                  <a:lnTo>
                    <a:pt x="68" y="125"/>
                  </a:lnTo>
                  <a:lnTo>
                    <a:pt x="65" y="129"/>
                  </a:lnTo>
                  <a:lnTo>
                    <a:pt x="61" y="133"/>
                  </a:lnTo>
                  <a:lnTo>
                    <a:pt x="55" y="141"/>
                  </a:lnTo>
                  <a:lnTo>
                    <a:pt x="50" y="152"/>
                  </a:lnTo>
                  <a:lnTo>
                    <a:pt x="46" y="163"/>
                  </a:lnTo>
                  <a:lnTo>
                    <a:pt x="46" y="163"/>
                  </a:lnTo>
                  <a:lnTo>
                    <a:pt x="40" y="166"/>
                  </a:lnTo>
                  <a:lnTo>
                    <a:pt x="36" y="170"/>
                  </a:lnTo>
                  <a:lnTo>
                    <a:pt x="31" y="175"/>
                  </a:lnTo>
                  <a:lnTo>
                    <a:pt x="28" y="180"/>
                  </a:lnTo>
                  <a:lnTo>
                    <a:pt x="24" y="186"/>
                  </a:lnTo>
                  <a:lnTo>
                    <a:pt x="21" y="192"/>
                  </a:lnTo>
                  <a:lnTo>
                    <a:pt x="20" y="198"/>
                  </a:lnTo>
                  <a:lnTo>
                    <a:pt x="20" y="205"/>
                  </a:lnTo>
                  <a:lnTo>
                    <a:pt x="20" y="205"/>
                  </a:lnTo>
                  <a:lnTo>
                    <a:pt x="47" y="213"/>
                  </a:lnTo>
                  <a:lnTo>
                    <a:pt x="73" y="222"/>
                  </a:lnTo>
                  <a:lnTo>
                    <a:pt x="73" y="222"/>
                  </a:lnTo>
                  <a:lnTo>
                    <a:pt x="85" y="224"/>
                  </a:lnTo>
                  <a:lnTo>
                    <a:pt x="98" y="226"/>
                  </a:lnTo>
                  <a:lnTo>
                    <a:pt x="110" y="228"/>
                  </a:lnTo>
                  <a:lnTo>
                    <a:pt x="115" y="230"/>
                  </a:lnTo>
                  <a:lnTo>
                    <a:pt x="120" y="232"/>
                  </a:lnTo>
                  <a:lnTo>
                    <a:pt x="120" y="232"/>
                  </a:lnTo>
                  <a:lnTo>
                    <a:pt x="124" y="237"/>
                  </a:lnTo>
                  <a:lnTo>
                    <a:pt x="128" y="242"/>
                  </a:lnTo>
                  <a:lnTo>
                    <a:pt x="130" y="249"/>
                  </a:lnTo>
                  <a:lnTo>
                    <a:pt x="134" y="255"/>
                  </a:lnTo>
                  <a:lnTo>
                    <a:pt x="138" y="269"/>
                  </a:lnTo>
                  <a:lnTo>
                    <a:pt x="141" y="275"/>
                  </a:lnTo>
                  <a:lnTo>
                    <a:pt x="144" y="282"/>
                  </a:lnTo>
                  <a:lnTo>
                    <a:pt x="144" y="282"/>
                  </a:lnTo>
                  <a:lnTo>
                    <a:pt x="153" y="295"/>
                  </a:lnTo>
                  <a:lnTo>
                    <a:pt x="161" y="305"/>
                  </a:lnTo>
                  <a:lnTo>
                    <a:pt x="173" y="314"/>
                  </a:lnTo>
                  <a:lnTo>
                    <a:pt x="185" y="321"/>
                  </a:lnTo>
                  <a:lnTo>
                    <a:pt x="185" y="321"/>
                  </a:lnTo>
                  <a:lnTo>
                    <a:pt x="190" y="317"/>
                  </a:lnTo>
                  <a:lnTo>
                    <a:pt x="195" y="312"/>
                  </a:lnTo>
                  <a:lnTo>
                    <a:pt x="202" y="301"/>
                  </a:lnTo>
                  <a:lnTo>
                    <a:pt x="207" y="288"/>
                  </a:lnTo>
                  <a:lnTo>
                    <a:pt x="213" y="275"/>
                  </a:lnTo>
                  <a:lnTo>
                    <a:pt x="218" y="261"/>
                  </a:lnTo>
                  <a:lnTo>
                    <a:pt x="224" y="249"/>
                  </a:lnTo>
                  <a:lnTo>
                    <a:pt x="230" y="237"/>
                  </a:lnTo>
                  <a:lnTo>
                    <a:pt x="233" y="231"/>
                  </a:lnTo>
                  <a:lnTo>
                    <a:pt x="237" y="227"/>
                  </a:lnTo>
                  <a:lnTo>
                    <a:pt x="237" y="227"/>
                  </a:lnTo>
                  <a:lnTo>
                    <a:pt x="247" y="223"/>
                  </a:lnTo>
                  <a:lnTo>
                    <a:pt x="254" y="219"/>
                  </a:lnTo>
                  <a:lnTo>
                    <a:pt x="260" y="214"/>
                  </a:lnTo>
                  <a:lnTo>
                    <a:pt x="270" y="210"/>
                  </a:lnTo>
                  <a:lnTo>
                    <a:pt x="270" y="210"/>
                  </a:lnTo>
                  <a:lnTo>
                    <a:pt x="286" y="207"/>
                  </a:lnTo>
                  <a:lnTo>
                    <a:pt x="294" y="205"/>
                  </a:lnTo>
                  <a:lnTo>
                    <a:pt x="302" y="202"/>
                  </a:lnTo>
                  <a:lnTo>
                    <a:pt x="309" y="199"/>
                  </a:lnTo>
                  <a:lnTo>
                    <a:pt x="316" y="195"/>
                  </a:lnTo>
                  <a:lnTo>
                    <a:pt x="318" y="192"/>
                  </a:lnTo>
                  <a:lnTo>
                    <a:pt x="319" y="189"/>
                  </a:lnTo>
                  <a:lnTo>
                    <a:pt x="320" y="184"/>
                  </a:lnTo>
                  <a:lnTo>
                    <a:pt x="320" y="180"/>
                  </a:lnTo>
                  <a:lnTo>
                    <a:pt x="320" y="180"/>
                  </a:lnTo>
                  <a:lnTo>
                    <a:pt x="320" y="176"/>
                  </a:lnTo>
                  <a:lnTo>
                    <a:pt x="318" y="171"/>
                  </a:lnTo>
                  <a:lnTo>
                    <a:pt x="316" y="167"/>
                  </a:lnTo>
                  <a:lnTo>
                    <a:pt x="312" y="164"/>
                  </a:lnTo>
                  <a:lnTo>
                    <a:pt x="305" y="158"/>
                  </a:lnTo>
                  <a:lnTo>
                    <a:pt x="295" y="152"/>
                  </a:lnTo>
                  <a:lnTo>
                    <a:pt x="285" y="147"/>
                  </a:lnTo>
                  <a:lnTo>
                    <a:pt x="276" y="141"/>
                  </a:lnTo>
                  <a:lnTo>
                    <a:pt x="267" y="134"/>
                  </a:lnTo>
                  <a:lnTo>
                    <a:pt x="264" y="130"/>
                  </a:lnTo>
                  <a:lnTo>
                    <a:pt x="262" y="125"/>
                  </a:lnTo>
                  <a:lnTo>
                    <a:pt x="262" y="125"/>
                  </a:lnTo>
                  <a:lnTo>
                    <a:pt x="260" y="119"/>
                  </a:lnTo>
                  <a:lnTo>
                    <a:pt x="259" y="113"/>
                  </a:lnTo>
                  <a:lnTo>
                    <a:pt x="258" y="106"/>
                  </a:lnTo>
                  <a:lnTo>
                    <a:pt x="258" y="101"/>
                  </a:lnTo>
                  <a:lnTo>
                    <a:pt x="259" y="90"/>
                  </a:lnTo>
                  <a:lnTo>
                    <a:pt x="262" y="78"/>
                  </a:lnTo>
                  <a:lnTo>
                    <a:pt x="265" y="68"/>
                  </a:lnTo>
                  <a:lnTo>
                    <a:pt x="269" y="56"/>
                  </a:lnTo>
                  <a:lnTo>
                    <a:pt x="270" y="42"/>
                  </a:lnTo>
                  <a:lnTo>
                    <a:pt x="270" y="26"/>
                  </a:lnTo>
                  <a:lnTo>
                    <a:pt x="270" y="26"/>
                  </a:lnTo>
                  <a:lnTo>
                    <a:pt x="262" y="23"/>
                  </a:lnTo>
                  <a:lnTo>
                    <a:pt x="256" y="20"/>
                  </a:lnTo>
                  <a:lnTo>
                    <a:pt x="249" y="19"/>
                  </a:lnTo>
                  <a:lnTo>
                    <a:pt x="242" y="19"/>
                  </a:lnTo>
                  <a:lnTo>
                    <a:pt x="235" y="20"/>
                  </a:lnTo>
                  <a:lnTo>
                    <a:pt x="229" y="22"/>
                  </a:lnTo>
                  <a:lnTo>
                    <a:pt x="215" y="27"/>
                  </a:lnTo>
                  <a:lnTo>
                    <a:pt x="188" y="40"/>
                  </a:lnTo>
                  <a:lnTo>
                    <a:pt x="173" y="45"/>
                  </a:lnTo>
                  <a:lnTo>
                    <a:pt x="166" y="47"/>
                  </a:lnTo>
                  <a:lnTo>
                    <a:pt x="157" y="48"/>
                  </a:lnTo>
                  <a:lnTo>
                    <a:pt x="157" y="4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16" name="Freeform 231"/>
            <p:cNvSpPr>
              <a:spLocks noEditPoints="1"/>
            </p:cNvSpPr>
            <p:nvPr/>
          </p:nvSpPr>
          <p:spPr bwMode="auto">
            <a:xfrm>
              <a:off x="5257801" y="3532188"/>
              <a:ext cx="123825" cy="123825"/>
            </a:xfrm>
            <a:custGeom>
              <a:avLst/>
              <a:gdLst/>
              <a:ahLst/>
              <a:cxnLst>
                <a:cxn ang="0">
                  <a:pos x="192" y="21"/>
                </a:cxn>
                <a:cxn ang="0">
                  <a:pos x="190" y="65"/>
                </a:cxn>
                <a:cxn ang="0">
                  <a:pos x="196" y="88"/>
                </a:cxn>
                <a:cxn ang="0">
                  <a:pos x="217" y="107"/>
                </a:cxn>
                <a:cxn ang="0">
                  <a:pos x="236" y="125"/>
                </a:cxn>
                <a:cxn ang="0">
                  <a:pos x="227" y="145"/>
                </a:cxn>
                <a:cxn ang="0">
                  <a:pos x="210" y="152"/>
                </a:cxn>
                <a:cxn ang="0">
                  <a:pos x="183" y="160"/>
                </a:cxn>
                <a:cxn ang="0">
                  <a:pos x="164" y="189"/>
                </a:cxn>
                <a:cxn ang="0">
                  <a:pos x="141" y="234"/>
                </a:cxn>
                <a:cxn ang="0">
                  <a:pos x="120" y="226"/>
                </a:cxn>
                <a:cxn ang="0">
                  <a:pos x="94" y="171"/>
                </a:cxn>
                <a:cxn ang="0">
                  <a:pos x="82" y="161"/>
                </a:cxn>
                <a:cxn ang="0">
                  <a:pos x="58" y="159"/>
                </a:cxn>
                <a:cxn ang="0">
                  <a:pos x="18" y="163"/>
                </a:cxn>
                <a:cxn ang="0">
                  <a:pos x="1" y="156"/>
                </a:cxn>
                <a:cxn ang="0">
                  <a:pos x="5" y="122"/>
                </a:cxn>
                <a:cxn ang="0">
                  <a:pos x="19" y="96"/>
                </a:cxn>
                <a:cxn ang="0">
                  <a:pos x="42" y="80"/>
                </a:cxn>
                <a:cxn ang="0">
                  <a:pos x="37" y="59"/>
                </a:cxn>
                <a:cxn ang="0">
                  <a:pos x="26" y="21"/>
                </a:cxn>
                <a:cxn ang="0">
                  <a:pos x="36" y="6"/>
                </a:cxn>
                <a:cxn ang="0">
                  <a:pos x="56" y="2"/>
                </a:cxn>
                <a:cxn ang="0">
                  <a:pos x="80" y="21"/>
                </a:cxn>
                <a:cxn ang="0">
                  <a:pos x="109" y="23"/>
                </a:cxn>
                <a:cxn ang="0">
                  <a:pos x="168" y="0"/>
                </a:cxn>
                <a:cxn ang="0">
                  <a:pos x="182" y="3"/>
                </a:cxn>
                <a:cxn ang="0">
                  <a:pos x="46" y="24"/>
                </a:cxn>
                <a:cxn ang="0">
                  <a:pos x="57" y="52"/>
                </a:cxn>
                <a:cxn ang="0">
                  <a:pos x="65" y="77"/>
                </a:cxn>
                <a:cxn ang="0">
                  <a:pos x="59" y="90"/>
                </a:cxn>
                <a:cxn ang="0">
                  <a:pos x="30" y="114"/>
                </a:cxn>
                <a:cxn ang="0">
                  <a:pos x="19" y="131"/>
                </a:cxn>
                <a:cxn ang="0">
                  <a:pos x="39" y="143"/>
                </a:cxn>
                <a:cxn ang="0">
                  <a:pos x="95" y="146"/>
                </a:cxn>
                <a:cxn ang="0">
                  <a:pos x="106" y="156"/>
                </a:cxn>
                <a:cxn ang="0">
                  <a:pos x="118" y="191"/>
                </a:cxn>
                <a:cxn ang="0">
                  <a:pos x="133" y="211"/>
                </a:cxn>
                <a:cxn ang="0">
                  <a:pos x="153" y="169"/>
                </a:cxn>
                <a:cxn ang="0">
                  <a:pos x="173" y="141"/>
                </a:cxn>
                <a:cxn ang="0">
                  <a:pos x="202" y="136"/>
                </a:cxn>
                <a:cxn ang="0">
                  <a:pos x="205" y="124"/>
                </a:cxn>
                <a:cxn ang="0">
                  <a:pos x="182" y="104"/>
                </a:cxn>
                <a:cxn ang="0">
                  <a:pos x="172" y="82"/>
                </a:cxn>
                <a:cxn ang="0">
                  <a:pos x="177" y="40"/>
                </a:cxn>
                <a:cxn ang="0">
                  <a:pos x="164" y="24"/>
                </a:cxn>
                <a:cxn ang="0">
                  <a:pos x="120" y="42"/>
                </a:cxn>
                <a:cxn ang="0">
                  <a:pos x="58" y="29"/>
                </a:cxn>
              </a:cxnLst>
              <a:rect l="0" t="0" r="r" b="b"/>
              <a:pathLst>
                <a:path w="236" h="234">
                  <a:moveTo>
                    <a:pt x="187" y="4"/>
                  </a:moveTo>
                  <a:lnTo>
                    <a:pt x="187" y="4"/>
                  </a:lnTo>
                  <a:lnTo>
                    <a:pt x="190" y="13"/>
                  </a:lnTo>
                  <a:lnTo>
                    <a:pt x="192" y="21"/>
                  </a:lnTo>
                  <a:lnTo>
                    <a:pt x="192" y="30"/>
                  </a:lnTo>
                  <a:lnTo>
                    <a:pt x="192" y="39"/>
                  </a:lnTo>
                  <a:lnTo>
                    <a:pt x="191" y="57"/>
                  </a:lnTo>
                  <a:lnTo>
                    <a:pt x="190" y="65"/>
                  </a:lnTo>
                  <a:lnTo>
                    <a:pt x="191" y="74"/>
                  </a:lnTo>
                  <a:lnTo>
                    <a:pt x="191" y="74"/>
                  </a:lnTo>
                  <a:lnTo>
                    <a:pt x="193" y="81"/>
                  </a:lnTo>
                  <a:lnTo>
                    <a:pt x="196" y="88"/>
                  </a:lnTo>
                  <a:lnTo>
                    <a:pt x="200" y="93"/>
                  </a:lnTo>
                  <a:lnTo>
                    <a:pt x="206" y="98"/>
                  </a:lnTo>
                  <a:lnTo>
                    <a:pt x="211" y="103"/>
                  </a:lnTo>
                  <a:lnTo>
                    <a:pt x="217" y="107"/>
                  </a:lnTo>
                  <a:lnTo>
                    <a:pt x="232" y="114"/>
                  </a:lnTo>
                  <a:lnTo>
                    <a:pt x="232" y="114"/>
                  </a:lnTo>
                  <a:lnTo>
                    <a:pt x="234" y="120"/>
                  </a:lnTo>
                  <a:lnTo>
                    <a:pt x="236" y="125"/>
                  </a:lnTo>
                  <a:lnTo>
                    <a:pt x="234" y="130"/>
                  </a:lnTo>
                  <a:lnTo>
                    <a:pt x="233" y="136"/>
                  </a:lnTo>
                  <a:lnTo>
                    <a:pt x="231" y="141"/>
                  </a:lnTo>
                  <a:lnTo>
                    <a:pt x="227" y="145"/>
                  </a:lnTo>
                  <a:lnTo>
                    <a:pt x="224" y="149"/>
                  </a:lnTo>
                  <a:lnTo>
                    <a:pt x="218" y="152"/>
                  </a:lnTo>
                  <a:lnTo>
                    <a:pt x="218" y="152"/>
                  </a:lnTo>
                  <a:lnTo>
                    <a:pt x="210" y="152"/>
                  </a:lnTo>
                  <a:lnTo>
                    <a:pt x="202" y="152"/>
                  </a:lnTo>
                  <a:lnTo>
                    <a:pt x="195" y="154"/>
                  </a:lnTo>
                  <a:lnTo>
                    <a:pt x="188" y="157"/>
                  </a:lnTo>
                  <a:lnTo>
                    <a:pt x="183" y="160"/>
                  </a:lnTo>
                  <a:lnTo>
                    <a:pt x="178" y="165"/>
                  </a:lnTo>
                  <a:lnTo>
                    <a:pt x="173" y="170"/>
                  </a:lnTo>
                  <a:lnTo>
                    <a:pt x="170" y="176"/>
                  </a:lnTo>
                  <a:lnTo>
                    <a:pt x="164" y="189"/>
                  </a:lnTo>
                  <a:lnTo>
                    <a:pt x="158" y="203"/>
                  </a:lnTo>
                  <a:lnTo>
                    <a:pt x="150" y="233"/>
                  </a:lnTo>
                  <a:lnTo>
                    <a:pt x="150" y="233"/>
                  </a:lnTo>
                  <a:lnTo>
                    <a:pt x="141" y="234"/>
                  </a:lnTo>
                  <a:lnTo>
                    <a:pt x="135" y="234"/>
                  </a:lnTo>
                  <a:lnTo>
                    <a:pt x="130" y="233"/>
                  </a:lnTo>
                  <a:lnTo>
                    <a:pt x="124" y="230"/>
                  </a:lnTo>
                  <a:lnTo>
                    <a:pt x="120" y="226"/>
                  </a:lnTo>
                  <a:lnTo>
                    <a:pt x="117" y="220"/>
                  </a:lnTo>
                  <a:lnTo>
                    <a:pt x="110" y="209"/>
                  </a:lnTo>
                  <a:lnTo>
                    <a:pt x="101" y="183"/>
                  </a:lnTo>
                  <a:lnTo>
                    <a:pt x="94" y="171"/>
                  </a:lnTo>
                  <a:lnTo>
                    <a:pt x="91" y="167"/>
                  </a:lnTo>
                  <a:lnTo>
                    <a:pt x="88" y="164"/>
                  </a:lnTo>
                  <a:lnTo>
                    <a:pt x="88" y="164"/>
                  </a:lnTo>
                  <a:lnTo>
                    <a:pt x="82" y="161"/>
                  </a:lnTo>
                  <a:lnTo>
                    <a:pt x="78" y="159"/>
                  </a:lnTo>
                  <a:lnTo>
                    <a:pt x="73" y="158"/>
                  </a:lnTo>
                  <a:lnTo>
                    <a:pt x="69" y="158"/>
                  </a:lnTo>
                  <a:lnTo>
                    <a:pt x="58" y="159"/>
                  </a:lnTo>
                  <a:lnTo>
                    <a:pt x="46" y="161"/>
                  </a:lnTo>
                  <a:lnTo>
                    <a:pt x="35" y="163"/>
                  </a:lnTo>
                  <a:lnTo>
                    <a:pt x="24" y="163"/>
                  </a:lnTo>
                  <a:lnTo>
                    <a:pt x="18" y="163"/>
                  </a:lnTo>
                  <a:lnTo>
                    <a:pt x="12" y="161"/>
                  </a:lnTo>
                  <a:lnTo>
                    <a:pt x="6" y="159"/>
                  </a:lnTo>
                  <a:lnTo>
                    <a:pt x="1" y="156"/>
                  </a:lnTo>
                  <a:lnTo>
                    <a:pt x="1" y="156"/>
                  </a:lnTo>
                  <a:lnTo>
                    <a:pt x="0" y="145"/>
                  </a:lnTo>
                  <a:lnTo>
                    <a:pt x="0" y="137"/>
                  </a:lnTo>
                  <a:lnTo>
                    <a:pt x="2" y="129"/>
                  </a:lnTo>
                  <a:lnTo>
                    <a:pt x="5" y="122"/>
                  </a:lnTo>
                  <a:lnTo>
                    <a:pt x="13" y="110"/>
                  </a:lnTo>
                  <a:lnTo>
                    <a:pt x="16" y="103"/>
                  </a:lnTo>
                  <a:lnTo>
                    <a:pt x="19" y="96"/>
                  </a:lnTo>
                  <a:lnTo>
                    <a:pt x="19" y="96"/>
                  </a:lnTo>
                  <a:lnTo>
                    <a:pt x="29" y="93"/>
                  </a:lnTo>
                  <a:lnTo>
                    <a:pt x="35" y="89"/>
                  </a:lnTo>
                  <a:lnTo>
                    <a:pt x="40" y="84"/>
                  </a:lnTo>
                  <a:lnTo>
                    <a:pt x="42" y="80"/>
                  </a:lnTo>
                  <a:lnTo>
                    <a:pt x="42" y="75"/>
                  </a:lnTo>
                  <a:lnTo>
                    <a:pt x="42" y="69"/>
                  </a:lnTo>
                  <a:lnTo>
                    <a:pt x="40" y="64"/>
                  </a:lnTo>
                  <a:lnTo>
                    <a:pt x="37" y="59"/>
                  </a:lnTo>
                  <a:lnTo>
                    <a:pt x="32" y="47"/>
                  </a:lnTo>
                  <a:lnTo>
                    <a:pt x="27" y="34"/>
                  </a:lnTo>
                  <a:lnTo>
                    <a:pt x="26" y="28"/>
                  </a:lnTo>
                  <a:lnTo>
                    <a:pt x="26" y="21"/>
                  </a:lnTo>
                  <a:lnTo>
                    <a:pt x="27" y="14"/>
                  </a:lnTo>
                  <a:lnTo>
                    <a:pt x="29" y="7"/>
                  </a:lnTo>
                  <a:lnTo>
                    <a:pt x="29" y="7"/>
                  </a:lnTo>
                  <a:lnTo>
                    <a:pt x="36" y="6"/>
                  </a:lnTo>
                  <a:lnTo>
                    <a:pt x="42" y="5"/>
                  </a:lnTo>
                  <a:lnTo>
                    <a:pt x="48" y="4"/>
                  </a:lnTo>
                  <a:lnTo>
                    <a:pt x="56" y="2"/>
                  </a:lnTo>
                  <a:lnTo>
                    <a:pt x="56" y="2"/>
                  </a:lnTo>
                  <a:lnTo>
                    <a:pt x="61" y="8"/>
                  </a:lnTo>
                  <a:lnTo>
                    <a:pt x="67" y="14"/>
                  </a:lnTo>
                  <a:lnTo>
                    <a:pt x="74" y="18"/>
                  </a:lnTo>
                  <a:lnTo>
                    <a:pt x="80" y="21"/>
                  </a:lnTo>
                  <a:lnTo>
                    <a:pt x="88" y="22"/>
                  </a:lnTo>
                  <a:lnTo>
                    <a:pt x="94" y="24"/>
                  </a:lnTo>
                  <a:lnTo>
                    <a:pt x="102" y="24"/>
                  </a:lnTo>
                  <a:lnTo>
                    <a:pt x="109" y="23"/>
                  </a:lnTo>
                  <a:lnTo>
                    <a:pt x="125" y="20"/>
                  </a:lnTo>
                  <a:lnTo>
                    <a:pt x="140" y="15"/>
                  </a:lnTo>
                  <a:lnTo>
                    <a:pt x="154" y="8"/>
                  </a:lnTo>
                  <a:lnTo>
                    <a:pt x="168" y="0"/>
                  </a:lnTo>
                  <a:lnTo>
                    <a:pt x="168" y="0"/>
                  </a:lnTo>
                  <a:lnTo>
                    <a:pt x="173" y="0"/>
                  </a:lnTo>
                  <a:lnTo>
                    <a:pt x="179" y="1"/>
                  </a:lnTo>
                  <a:lnTo>
                    <a:pt x="182" y="3"/>
                  </a:lnTo>
                  <a:lnTo>
                    <a:pt x="187" y="4"/>
                  </a:lnTo>
                  <a:lnTo>
                    <a:pt x="187" y="4"/>
                  </a:lnTo>
                  <a:close/>
                  <a:moveTo>
                    <a:pt x="46" y="24"/>
                  </a:moveTo>
                  <a:lnTo>
                    <a:pt x="46" y="24"/>
                  </a:lnTo>
                  <a:lnTo>
                    <a:pt x="47" y="34"/>
                  </a:lnTo>
                  <a:lnTo>
                    <a:pt x="50" y="40"/>
                  </a:lnTo>
                  <a:lnTo>
                    <a:pt x="54" y="47"/>
                  </a:lnTo>
                  <a:lnTo>
                    <a:pt x="57" y="52"/>
                  </a:lnTo>
                  <a:lnTo>
                    <a:pt x="61" y="58"/>
                  </a:lnTo>
                  <a:lnTo>
                    <a:pt x="63" y="63"/>
                  </a:lnTo>
                  <a:lnTo>
                    <a:pt x="65" y="69"/>
                  </a:lnTo>
                  <a:lnTo>
                    <a:pt x="65" y="77"/>
                  </a:lnTo>
                  <a:lnTo>
                    <a:pt x="65" y="77"/>
                  </a:lnTo>
                  <a:lnTo>
                    <a:pt x="63" y="82"/>
                  </a:lnTo>
                  <a:lnTo>
                    <a:pt x="62" y="87"/>
                  </a:lnTo>
                  <a:lnTo>
                    <a:pt x="59" y="90"/>
                  </a:lnTo>
                  <a:lnTo>
                    <a:pt x="56" y="94"/>
                  </a:lnTo>
                  <a:lnTo>
                    <a:pt x="47" y="100"/>
                  </a:lnTo>
                  <a:lnTo>
                    <a:pt x="39" y="107"/>
                  </a:lnTo>
                  <a:lnTo>
                    <a:pt x="30" y="114"/>
                  </a:lnTo>
                  <a:lnTo>
                    <a:pt x="27" y="118"/>
                  </a:lnTo>
                  <a:lnTo>
                    <a:pt x="24" y="122"/>
                  </a:lnTo>
                  <a:lnTo>
                    <a:pt x="21" y="126"/>
                  </a:lnTo>
                  <a:lnTo>
                    <a:pt x="19" y="131"/>
                  </a:lnTo>
                  <a:lnTo>
                    <a:pt x="19" y="137"/>
                  </a:lnTo>
                  <a:lnTo>
                    <a:pt x="19" y="143"/>
                  </a:lnTo>
                  <a:lnTo>
                    <a:pt x="19" y="143"/>
                  </a:lnTo>
                  <a:lnTo>
                    <a:pt x="39" y="143"/>
                  </a:lnTo>
                  <a:lnTo>
                    <a:pt x="57" y="143"/>
                  </a:lnTo>
                  <a:lnTo>
                    <a:pt x="75" y="144"/>
                  </a:lnTo>
                  <a:lnTo>
                    <a:pt x="85" y="144"/>
                  </a:lnTo>
                  <a:lnTo>
                    <a:pt x="95" y="146"/>
                  </a:lnTo>
                  <a:lnTo>
                    <a:pt x="95" y="146"/>
                  </a:lnTo>
                  <a:lnTo>
                    <a:pt x="100" y="149"/>
                  </a:lnTo>
                  <a:lnTo>
                    <a:pt x="103" y="152"/>
                  </a:lnTo>
                  <a:lnTo>
                    <a:pt x="106" y="156"/>
                  </a:lnTo>
                  <a:lnTo>
                    <a:pt x="108" y="160"/>
                  </a:lnTo>
                  <a:lnTo>
                    <a:pt x="111" y="171"/>
                  </a:lnTo>
                  <a:lnTo>
                    <a:pt x="115" y="182"/>
                  </a:lnTo>
                  <a:lnTo>
                    <a:pt x="118" y="191"/>
                  </a:lnTo>
                  <a:lnTo>
                    <a:pt x="122" y="201"/>
                  </a:lnTo>
                  <a:lnTo>
                    <a:pt x="125" y="205"/>
                  </a:lnTo>
                  <a:lnTo>
                    <a:pt x="128" y="209"/>
                  </a:lnTo>
                  <a:lnTo>
                    <a:pt x="133" y="211"/>
                  </a:lnTo>
                  <a:lnTo>
                    <a:pt x="138" y="212"/>
                  </a:lnTo>
                  <a:lnTo>
                    <a:pt x="138" y="212"/>
                  </a:lnTo>
                  <a:lnTo>
                    <a:pt x="148" y="183"/>
                  </a:lnTo>
                  <a:lnTo>
                    <a:pt x="153" y="169"/>
                  </a:lnTo>
                  <a:lnTo>
                    <a:pt x="161" y="156"/>
                  </a:lnTo>
                  <a:lnTo>
                    <a:pt x="164" y="150"/>
                  </a:lnTo>
                  <a:lnTo>
                    <a:pt x="169" y="145"/>
                  </a:lnTo>
                  <a:lnTo>
                    <a:pt x="173" y="141"/>
                  </a:lnTo>
                  <a:lnTo>
                    <a:pt x="180" y="138"/>
                  </a:lnTo>
                  <a:lnTo>
                    <a:pt x="186" y="136"/>
                  </a:lnTo>
                  <a:lnTo>
                    <a:pt x="194" y="135"/>
                  </a:lnTo>
                  <a:lnTo>
                    <a:pt x="202" y="136"/>
                  </a:lnTo>
                  <a:lnTo>
                    <a:pt x="211" y="137"/>
                  </a:lnTo>
                  <a:lnTo>
                    <a:pt x="211" y="137"/>
                  </a:lnTo>
                  <a:lnTo>
                    <a:pt x="209" y="129"/>
                  </a:lnTo>
                  <a:lnTo>
                    <a:pt x="205" y="124"/>
                  </a:lnTo>
                  <a:lnTo>
                    <a:pt x="199" y="119"/>
                  </a:lnTo>
                  <a:lnTo>
                    <a:pt x="193" y="114"/>
                  </a:lnTo>
                  <a:lnTo>
                    <a:pt x="187" y="109"/>
                  </a:lnTo>
                  <a:lnTo>
                    <a:pt x="182" y="104"/>
                  </a:lnTo>
                  <a:lnTo>
                    <a:pt x="177" y="98"/>
                  </a:lnTo>
                  <a:lnTo>
                    <a:pt x="173" y="90"/>
                  </a:lnTo>
                  <a:lnTo>
                    <a:pt x="173" y="90"/>
                  </a:lnTo>
                  <a:lnTo>
                    <a:pt x="172" y="82"/>
                  </a:lnTo>
                  <a:lnTo>
                    <a:pt x="172" y="74"/>
                  </a:lnTo>
                  <a:lnTo>
                    <a:pt x="175" y="58"/>
                  </a:lnTo>
                  <a:lnTo>
                    <a:pt x="176" y="49"/>
                  </a:lnTo>
                  <a:lnTo>
                    <a:pt x="177" y="40"/>
                  </a:lnTo>
                  <a:lnTo>
                    <a:pt x="176" y="32"/>
                  </a:lnTo>
                  <a:lnTo>
                    <a:pt x="173" y="22"/>
                  </a:lnTo>
                  <a:lnTo>
                    <a:pt x="173" y="22"/>
                  </a:lnTo>
                  <a:lnTo>
                    <a:pt x="164" y="24"/>
                  </a:lnTo>
                  <a:lnTo>
                    <a:pt x="154" y="27"/>
                  </a:lnTo>
                  <a:lnTo>
                    <a:pt x="146" y="30"/>
                  </a:lnTo>
                  <a:lnTo>
                    <a:pt x="137" y="33"/>
                  </a:lnTo>
                  <a:lnTo>
                    <a:pt x="120" y="42"/>
                  </a:lnTo>
                  <a:lnTo>
                    <a:pt x="101" y="49"/>
                  </a:lnTo>
                  <a:lnTo>
                    <a:pt x="101" y="49"/>
                  </a:lnTo>
                  <a:lnTo>
                    <a:pt x="72" y="35"/>
                  </a:lnTo>
                  <a:lnTo>
                    <a:pt x="58" y="29"/>
                  </a:lnTo>
                  <a:lnTo>
                    <a:pt x="46" y="24"/>
                  </a:lnTo>
                  <a:lnTo>
                    <a:pt x="46" y="24"/>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17" name="Freeform 232"/>
            <p:cNvSpPr>
              <a:spLocks noEditPoints="1"/>
            </p:cNvSpPr>
            <p:nvPr/>
          </p:nvSpPr>
          <p:spPr bwMode="auto">
            <a:xfrm>
              <a:off x="6034088" y="3638550"/>
              <a:ext cx="26988" cy="31750"/>
            </a:xfrm>
            <a:custGeom>
              <a:avLst/>
              <a:gdLst/>
              <a:ahLst/>
              <a:cxnLst>
                <a:cxn ang="0">
                  <a:pos x="42" y="0"/>
                </a:cxn>
                <a:cxn ang="0">
                  <a:pos x="42" y="0"/>
                </a:cxn>
                <a:cxn ang="0">
                  <a:pos x="46" y="7"/>
                </a:cxn>
                <a:cxn ang="0">
                  <a:pos x="49" y="14"/>
                </a:cxn>
                <a:cxn ang="0">
                  <a:pos x="51" y="22"/>
                </a:cxn>
                <a:cxn ang="0">
                  <a:pos x="51" y="30"/>
                </a:cxn>
                <a:cxn ang="0">
                  <a:pos x="51" y="39"/>
                </a:cxn>
                <a:cxn ang="0">
                  <a:pos x="49" y="46"/>
                </a:cxn>
                <a:cxn ang="0">
                  <a:pos x="45" y="53"/>
                </a:cxn>
                <a:cxn ang="0">
                  <a:pos x="39" y="58"/>
                </a:cxn>
                <a:cxn ang="0">
                  <a:pos x="39" y="58"/>
                </a:cxn>
                <a:cxn ang="0">
                  <a:pos x="32" y="61"/>
                </a:cxn>
                <a:cxn ang="0">
                  <a:pos x="23" y="62"/>
                </a:cxn>
                <a:cxn ang="0">
                  <a:pos x="23" y="62"/>
                </a:cxn>
                <a:cxn ang="0">
                  <a:pos x="17" y="60"/>
                </a:cxn>
                <a:cxn ang="0">
                  <a:pos x="12" y="56"/>
                </a:cxn>
                <a:cxn ang="0">
                  <a:pos x="7" y="50"/>
                </a:cxn>
                <a:cxn ang="0">
                  <a:pos x="4" y="43"/>
                </a:cxn>
                <a:cxn ang="0">
                  <a:pos x="1" y="35"/>
                </a:cxn>
                <a:cxn ang="0">
                  <a:pos x="0" y="28"/>
                </a:cxn>
                <a:cxn ang="0">
                  <a:pos x="1" y="20"/>
                </a:cxn>
                <a:cxn ang="0">
                  <a:pos x="2" y="13"/>
                </a:cxn>
                <a:cxn ang="0">
                  <a:pos x="2" y="13"/>
                </a:cxn>
                <a:cxn ang="0">
                  <a:pos x="5" y="8"/>
                </a:cxn>
                <a:cxn ang="0">
                  <a:pos x="10" y="4"/>
                </a:cxn>
                <a:cxn ang="0">
                  <a:pos x="14" y="3"/>
                </a:cxn>
                <a:cxn ang="0">
                  <a:pos x="18" y="2"/>
                </a:cxn>
                <a:cxn ang="0">
                  <a:pos x="30" y="1"/>
                </a:cxn>
                <a:cxn ang="0">
                  <a:pos x="35" y="1"/>
                </a:cxn>
                <a:cxn ang="0">
                  <a:pos x="42" y="0"/>
                </a:cxn>
                <a:cxn ang="0">
                  <a:pos x="42" y="0"/>
                </a:cxn>
                <a:cxn ang="0">
                  <a:pos x="23" y="42"/>
                </a:cxn>
                <a:cxn ang="0">
                  <a:pos x="23" y="42"/>
                </a:cxn>
                <a:cxn ang="0">
                  <a:pos x="27" y="41"/>
                </a:cxn>
                <a:cxn ang="0">
                  <a:pos x="30" y="40"/>
                </a:cxn>
                <a:cxn ang="0">
                  <a:pos x="36" y="38"/>
                </a:cxn>
                <a:cxn ang="0">
                  <a:pos x="36" y="38"/>
                </a:cxn>
                <a:cxn ang="0">
                  <a:pos x="36" y="32"/>
                </a:cxn>
                <a:cxn ang="0">
                  <a:pos x="36" y="27"/>
                </a:cxn>
                <a:cxn ang="0">
                  <a:pos x="35" y="24"/>
                </a:cxn>
                <a:cxn ang="0">
                  <a:pos x="34" y="22"/>
                </a:cxn>
                <a:cxn ang="0">
                  <a:pos x="32" y="20"/>
                </a:cxn>
                <a:cxn ang="0">
                  <a:pos x="30" y="19"/>
                </a:cxn>
                <a:cxn ang="0">
                  <a:pos x="27" y="19"/>
                </a:cxn>
                <a:cxn ang="0">
                  <a:pos x="25" y="20"/>
                </a:cxn>
                <a:cxn ang="0">
                  <a:pos x="20" y="24"/>
                </a:cxn>
                <a:cxn ang="0">
                  <a:pos x="19" y="27"/>
                </a:cxn>
                <a:cxn ang="0">
                  <a:pos x="18" y="29"/>
                </a:cxn>
                <a:cxn ang="0">
                  <a:pos x="18" y="32"/>
                </a:cxn>
                <a:cxn ang="0">
                  <a:pos x="18" y="35"/>
                </a:cxn>
                <a:cxn ang="0">
                  <a:pos x="20" y="39"/>
                </a:cxn>
                <a:cxn ang="0">
                  <a:pos x="23" y="42"/>
                </a:cxn>
                <a:cxn ang="0">
                  <a:pos x="23" y="42"/>
                </a:cxn>
              </a:cxnLst>
              <a:rect l="0" t="0" r="r" b="b"/>
              <a:pathLst>
                <a:path w="51" h="62">
                  <a:moveTo>
                    <a:pt x="42" y="0"/>
                  </a:moveTo>
                  <a:lnTo>
                    <a:pt x="42" y="0"/>
                  </a:lnTo>
                  <a:lnTo>
                    <a:pt x="46" y="7"/>
                  </a:lnTo>
                  <a:lnTo>
                    <a:pt x="49" y="14"/>
                  </a:lnTo>
                  <a:lnTo>
                    <a:pt x="51" y="22"/>
                  </a:lnTo>
                  <a:lnTo>
                    <a:pt x="51" y="30"/>
                  </a:lnTo>
                  <a:lnTo>
                    <a:pt x="51" y="39"/>
                  </a:lnTo>
                  <a:lnTo>
                    <a:pt x="49" y="46"/>
                  </a:lnTo>
                  <a:lnTo>
                    <a:pt x="45" y="53"/>
                  </a:lnTo>
                  <a:lnTo>
                    <a:pt x="39" y="58"/>
                  </a:lnTo>
                  <a:lnTo>
                    <a:pt x="39" y="58"/>
                  </a:lnTo>
                  <a:lnTo>
                    <a:pt x="32" y="61"/>
                  </a:lnTo>
                  <a:lnTo>
                    <a:pt x="23" y="62"/>
                  </a:lnTo>
                  <a:lnTo>
                    <a:pt x="23" y="62"/>
                  </a:lnTo>
                  <a:lnTo>
                    <a:pt x="17" y="60"/>
                  </a:lnTo>
                  <a:lnTo>
                    <a:pt x="12" y="56"/>
                  </a:lnTo>
                  <a:lnTo>
                    <a:pt x="7" y="50"/>
                  </a:lnTo>
                  <a:lnTo>
                    <a:pt x="4" y="43"/>
                  </a:lnTo>
                  <a:lnTo>
                    <a:pt x="1" y="35"/>
                  </a:lnTo>
                  <a:lnTo>
                    <a:pt x="0" y="28"/>
                  </a:lnTo>
                  <a:lnTo>
                    <a:pt x="1" y="20"/>
                  </a:lnTo>
                  <a:lnTo>
                    <a:pt x="2" y="13"/>
                  </a:lnTo>
                  <a:lnTo>
                    <a:pt x="2" y="13"/>
                  </a:lnTo>
                  <a:lnTo>
                    <a:pt x="5" y="8"/>
                  </a:lnTo>
                  <a:lnTo>
                    <a:pt x="10" y="4"/>
                  </a:lnTo>
                  <a:lnTo>
                    <a:pt x="14" y="3"/>
                  </a:lnTo>
                  <a:lnTo>
                    <a:pt x="18" y="2"/>
                  </a:lnTo>
                  <a:lnTo>
                    <a:pt x="30" y="1"/>
                  </a:lnTo>
                  <a:lnTo>
                    <a:pt x="35" y="1"/>
                  </a:lnTo>
                  <a:lnTo>
                    <a:pt x="42" y="0"/>
                  </a:lnTo>
                  <a:lnTo>
                    <a:pt x="42" y="0"/>
                  </a:lnTo>
                  <a:close/>
                  <a:moveTo>
                    <a:pt x="23" y="42"/>
                  </a:moveTo>
                  <a:lnTo>
                    <a:pt x="23" y="42"/>
                  </a:lnTo>
                  <a:lnTo>
                    <a:pt x="27" y="41"/>
                  </a:lnTo>
                  <a:lnTo>
                    <a:pt x="30" y="40"/>
                  </a:lnTo>
                  <a:lnTo>
                    <a:pt x="36" y="38"/>
                  </a:lnTo>
                  <a:lnTo>
                    <a:pt x="36" y="38"/>
                  </a:lnTo>
                  <a:lnTo>
                    <a:pt x="36" y="32"/>
                  </a:lnTo>
                  <a:lnTo>
                    <a:pt x="36" y="27"/>
                  </a:lnTo>
                  <a:lnTo>
                    <a:pt x="35" y="24"/>
                  </a:lnTo>
                  <a:lnTo>
                    <a:pt x="34" y="22"/>
                  </a:lnTo>
                  <a:lnTo>
                    <a:pt x="32" y="20"/>
                  </a:lnTo>
                  <a:lnTo>
                    <a:pt x="30" y="19"/>
                  </a:lnTo>
                  <a:lnTo>
                    <a:pt x="27" y="19"/>
                  </a:lnTo>
                  <a:lnTo>
                    <a:pt x="25" y="20"/>
                  </a:lnTo>
                  <a:lnTo>
                    <a:pt x="20" y="24"/>
                  </a:lnTo>
                  <a:lnTo>
                    <a:pt x="19" y="27"/>
                  </a:lnTo>
                  <a:lnTo>
                    <a:pt x="18" y="29"/>
                  </a:lnTo>
                  <a:lnTo>
                    <a:pt x="18" y="32"/>
                  </a:lnTo>
                  <a:lnTo>
                    <a:pt x="18" y="35"/>
                  </a:lnTo>
                  <a:lnTo>
                    <a:pt x="20" y="39"/>
                  </a:lnTo>
                  <a:lnTo>
                    <a:pt x="23" y="42"/>
                  </a:lnTo>
                  <a:lnTo>
                    <a:pt x="23" y="42"/>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18" name="Freeform 233"/>
            <p:cNvSpPr>
              <a:spLocks noEditPoints="1"/>
            </p:cNvSpPr>
            <p:nvPr/>
          </p:nvSpPr>
          <p:spPr bwMode="auto">
            <a:xfrm>
              <a:off x="6040438" y="3698875"/>
              <a:ext cx="31750" cy="31750"/>
            </a:xfrm>
            <a:custGeom>
              <a:avLst/>
              <a:gdLst/>
              <a:ahLst/>
              <a:cxnLst>
                <a:cxn ang="0">
                  <a:pos x="0" y="16"/>
                </a:cxn>
                <a:cxn ang="0">
                  <a:pos x="0" y="16"/>
                </a:cxn>
                <a:cxn ang="0">
                  <a:pos x="4" y="9"/>
                </a:cxn>
                <a:cxn ang="0">
                  <a:pos x="8" y="4"/>
                </a:cxn>
                <a:cxn ang="0">
                  <a:pos x="14" y="1"/>
                </a:cxn>
                <a:cxn ang="0">
                  <a:pos x="20" y="0"/>
                </a:cxn>
                <a:cxn ang="0">
                  <a:pos x="25" y="0"/>
                </a:cxn>
                <a:cxn ang="0">
                  <a:pos x="32" y="1"/>
                </a:cxn>
                <a:cxn ang="0">
                  <a:pos x="37" y="3"/>
                </a:cxn>
                <a:cxn ang="0">
                  <a:pos x="43" y="6"/>
                </a:cxn>
                <a:cxn ang="0">
                  <a:pos x="47" y="10"/>
                </a:cxn>
                <a:cxn ang="0">
                  <a:pos x="51" y="15"/>
                </a:cxn>
                <a:cxn ang="0">
                  <a:pos x="54" y="20"/>
                </a:cxn>
                <a:cxn ang="0">
                  <a:pos x="57" y="27"/>
                </a:cxn>
                <a:cxn ang="0">
                  <a:pos x="58" y="33"/>
                </a:cxn>
                <a:cxn ang="0">
                  <a:pos x="57" y="39"/>
                </a:cxn>
                <a:cxn ang="0">
                  <a:pos x="54" y="46"/>
                </a:cxn>
                <a:cxn ang="0">
                  <a:pos x="50" y="53"/>
                </a:cxn>
                <a:cxn ang="0">
                  <a:pos x="50" y="53"/>
                </a:cxn>
                <a:cxn ang="0">
                  <a:pos x="47" y="56"/>
                </a:cxn>
                <a:cxn ang="0">
                  <a:pos x="44" y="58"/>
                </a:cxn>
                <a:cxn ang="0">
                  <a:pos x="40" y="59"/>
                </a:cxn>
                <a:cxn ang="0">
                  <a:pos x="36" y="59"/>
                </a:cxn>
                <a:cxn ang="0">
                  <a:pos x="27" y="59"/>
                </a:cxn>
                <a:cxn ang="0">
                  <a:pos x="15" y="56"/>
                </a:cxn>
                <a:cxn ang="0">
                  <a:pos x="15" y="56"/>
                </a:cxn>
                <a:cxn ang="0">
                  <a:pos x="11" y="53"/>
                </a:cxn>
                <a:cxn ang="0">
                  <a:pos x="8" y="49"/>
                </a:cxn>
                <a:cxn ang="0">
                  <a:pos x="5" y="44"/>
                </a:cxn>
                <a:cxn ang="0">
                  <a:pos x="3" y="37"/>
                </a:cxn>
                <a:cxn ang="0">
                  <a:pos x="1" y="25"/>
                </a:cxn>
                <a:cxn ang="0">
                  <a:pos x="0" y="16"/>
                </a:cxn>
                <a:cxn ang="0">
                  <a:pos x="0" y="16"/>
                </a:cxn>
                <a:cxn ang="0">
                  <a:pos x="39" y="38"/>
                </a:cxn>
                <a:cxn ang="0">
                  <a:pos x="39" y="38"/>
                </a:cxn>
                <a:cxn ang="0">
                  <a:pos x="38" y="34"/>
                </a:cxn>
                <a:cxn ang="0">
                  <a:pos x="37" y="31"/>
                </a:cxn>
                <a:cxn ang="0">
                  <a:pos x="36" y="29"/>
                </a:cxn>
                <a:cxn ang="0">
                  <a:pos x="34" y="27"/>
                </a:cxn>
                <a:cxn ang="0">
                  <a:pos x="24" y="19"/>
                </a:cxn>
                <a:cxn ang="0">
                  <a:pos x="24" y="19"/>
                </a:cxn>
                <a:cxn ang="0">
                  <a:pos x="21" y="21"/>
                </a:cxn>
                <a:cxn ang="0">
                  <a:pos x="20" y="22"/>
                </a:cxn>
                <a:cxn ang="0">
                  <a:pos x="18" y="27"/>
                </a:cxn>
                <a:cxn ang="0">
                  <a:pos x="18" y="32"/>
                </a:cxn>
                <a:cxn ang="0">
                  <a:pos x="20" y="36"/>
                </a:cxn>
                <a:cxn ang="0">
                  <a:pos x="24" y="39"/>
                </a:cxn>
                <a:cxn ang="0">
                  <a:pos x="29" y="41"/>
                </a:cxn>
                <a:cxn ang="0">
                  <a:pos x="34" y="40"/>
                </a:cxn>
                <a:cxn ang="0">
                  <a:pos x="36" y="39"/>
                </a:cxn>
                <a:cxn ang="0">
                  <a:pos x="39" y="38"/>
                </a:cxn>
                <a:cxn ang="0">
                  <a:pos x="39" y="38"/>
                </a:cxn>
              </a:cxnLst>
              <a:rect l="0" t="0" r="r" b="b"/>
              <a:pathLst>
                <a:path w="58" h="59">
                  <a:moveTo>
                    <a:pt x="0" y="16"/>
                  </a:moveTo>
                  <a:lnTo>
                    <a:pt x="0" y="16"/>
                  </a:lnTo>
                  <a:lnTo>
                    <a:pt x="4" y="9"/>
                  </a:lnTo>
                  <a:lnTo>
                    <a:pt x="8" y="4"/>
                  </a:lnTo>
                  <a:lnTo>
                    <a:pt x="14" y="1"/>
                  </a:lnTo>
                  <a:lnTo>
                    <a:pt x="20" y="0"/>
                  </a:lnTo>
                  <a:lnTo>
                    <a:pt x="25" y="0"/>
                  </a:lnTo>
                  <a:lnTo>
                    <a:pt x="32" y="1"/>
                  </a:lnTo>
                  <a:lnTo>
                    <a:pt x="37" y="3"/>
                  </a:lnTo>
                  <a:lnTo>
                    <a:pt x="43" y="6"/>
                  </a:lnTo>
                  <a:lnTo>
                    <a:pt x="47" y="10"/>
                  </a:lnTo>
                  <a:lnTo>
                    <a:pt x="51" y="15"/>
                  </a:lnTo>
                  <a:lnTo>
                    <a:pt x="54" y="20"/>
                  </a:lnTo>
                  <a:lnTo>
                    <a:pt x="57" y="27"/>
                  </a:lnTo>
                  <a:lnTo>
                    <a:pt x="58" y="33"/>
                  </a:lnTo>
                  <a:lnTo>
                    <a:pt x="57" y="39"/>
                  </a:lnTo>
                  <a:lnTo>
                    <a:pt x="54" y="46"/>
                  </a:lnTo>
                  <a:lnTo>
                    <a:pt x="50" y="53"/>
                  </a:lnTo>
                  <a:lnTo>
                    <a:pt x="50" y="53"/>
                  </a:lnTo>
                  <a:lnTo>
                    <a:pt x="47" y="56"/>
                  </a:lnTo>
                  <a:lnTo>
                    <a:pt x="44" y="58"/>
                  </a:lnTo>
                  <a:lnTo>
                    <a:pt x="40" y="59"/>
                  </a:lnTo>
                  <a:lnTo>
                    <a:pt x="36" y="59"/>
                  </a:lnTo>
                  <a:lnTo>
                    <a:pt x="27" y="59"/>
                  </a:lnTo>
                  <a:lnTo>
                    <a:pt x="15" y="56"/>
                  </a:lnTo>
                  <a:lnTo>
                    <a:pt x="15" y="56"/>
                  </a:lnTo>
                  <a:lnTo>
                    <a:pt x="11" y="53"/>
                  </a:lnTo>
                  <a:lnTo>
                    <a:pt x="8" y="49"/>
                  </a:lnTo>
                  <a:lnTo>
                    <a:pt x="5" y="44"/>
                  </a:lnTo>
                  <a:lnTo>
                    <a:pt x="3" y="37"/>
                  </a:lnTo>
                  <a:lnTo>
                    <a:pt x="1" y="25"/>
                  </a:lnTo>
                  <a:lnTo>
                    <a:pt x="0" y="16"/>
                  </a:lnTo>
                  <a:lnTo>
                    <a:pt x="0" y="16"/>
                  </a:lnTo>
                  <a:close/>
                  <a:moveTo>
                    <a:pt x="39" y="38"/>
                  </a:moveTo>
                  <a:lnTo>
                    <a:pt x="39" y="38"/>
                  </a:lnTo>
                  <a:lnTo>
                    <a:pt x="38" y="34"/>
                  </a:lnTo>
                  <a:lnTo>
                    <a:pt x="37" y="31"/>
                  </a:lnTo>
                  <a:lnTo>
                    <a:pt x="36" y="29"/>
                  </a:lnTo>
                  <a:lnTo>
                    <a:pt x="34" y="27"/>
                  </a:lnTo>
                  <a:lnTo>
                    <a:pt x="24" y="19"/>
                  </a:lnTo>
                  <a:lnTo>
                    <a:pt x="24" y="19"/>
                  </a:lnTo>
                  <a:lnTo>
                    <a:pt x="21" y="21"/>
                  </a:lnTo>
                  <a:lnTo>
                    <a:pt x="20" y="22"/>
                  </a:lnTo>
                  <a:lnTo>
                    <a:pt x="18" y="27"/>
                  </a:lnTo>
                  <a:lnTo>
                    <a:pt x="18" y="32"/>
                  </a:lnTo>
                  <a:lnTo>
                    <a:pt x="20" y="36"/>
                  </a:lnTo>
                  <a:lnTo>
                    <a:pt x="24" y="39"/>
                  </a:lnTo>
                  <a:lnTo>
                    <a:pt x="29" y="41"/>
                  </a:lnTo>
                  <a:lnTo>
                    <a:pt x="34" y="40"/>
                  </a:lnTo>
                  <a:lnTo>
                    <a:pt x="36" y="39"/>
                  </a:lnTo>
                  <a:lnTo>
                    <a:pt x="39" y="38"/>
                  </a:lnTo>
                  <a:lnTo>
                    <a:pt x="39"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19" name="Freeform 234"/>
            <p:cNvSpPr/>
            <p:nvPr/>
          </p:nvSpPr>
          <p:spPr bwMode="auto">
            <a:xfrm>
              <a:off x="5819776" y="3727450"/>
              <a:ext cx="25400" cy="9525"/>
            </a:xfrm>
            <a:custGeom>
              <a:avLst/>
              <a:gdLst/>
              <a:ahLst/>
              <a:cxnLst>
                <a:cxn ang="0">
                  <a:pos x="46" y="7"/>
                </a:cxn>
                <a:cxn ang="0">
                  <a:pos x="46" y="7"/>
                </a:cxn>
                <a:cxn ang="0">
                  <a:pos x="46" y="11"/>
                </a:cxn>
                <a:cxn ang="0">
                  <a:pos x="46" y="11"/>
                </a:cxn>
                <a:cxn ang="0">
                  <a:pos x="43" y="14"/>
                </a:cxn>
                <a:cxn ang="0">
                  <a:pos x="38" y="17"/>
                </a:cxn>
                <a:cxn ang="0">
                  <a:pos x="32" y="18"/>
                </a:cxn>
                <a:cxn ang="0">
                  <a:pos x="26" y="18"/>
                </a:cxn>
                <a:cxn ang="0">
                  <a:pos x="14" y="17"/>
                </a:cxn>
                <a:cxn ang="0">
                  <a:pos x="9" y="17"/>
                </a:cxn>
                <a:cxn ang="0">
                  <a:pos x="6" y="18"/>
                </a:cxn>
                <a:cxn ang="0">
                  <a:pos x="6" y="18"/>
                </a:cxn>
                <a:cxn ang="0">
                  <a:pos x="1" y="13"/>
                </a:cxn>
                <a:cxn ang="0">
                  <a:pos x="0" y="10"/>
                </a:cxn>
                <a:cxn ang="0">
                  <a:pos x="0" y="4"/>
                </a:cxn>
                <a:cxn ang="0">
                  <a:pos x="0" y="4"/>
                </a:cxn>
                <a:cxn ang="0">
                  <a:pos x="6" y="1"/>
                </a:cxn>
                <a:cxn ang="0">
                  <a:pos x="11" y="0"/>
                </a:cxn>
                <a:cxn ang="0">
                  <a:pos x="17" y="0"/>
                </a:cxn>
                <a:cxn ang="0">
                  <a:pos x="23" y="2"/>
                </a:cxn>
                <a:cxn ang="0">
                  <a:pos x="36" y="6"/>
                </a:cxn>
                <a:cxn ang="0">
                  <a:pos x="41" y="7"/>
                </a:cxn>
                <a:cxn ang="0">
                  <a:pos x="46" y="7"/>
                </a:cxn>
                <a:cxn ang="0">
                  <a:pos x="46" y="7"/>
                </a:cxn>
              </a:cxnLst>
              <a:rect l="0" t="0" r="r" b="b"/>
              <a:pathLst>
                <a:path w="46" h="18">
                  <a:moveTo>
                    <a:pt x="46" y="7"/>
                  </a:moveTo>
                  <a:lnTo>
                    <a:pt x="46" y="7"/>
                  </a:lnTo>
                  <a:lnTo>
                    <a:pt x="46" y="11"/>
                  </a:lnTo>
                  <a:lnTo>
                    <a:pt x="46" y="11"/>
                  </a:lnTo>
                  <a:lnTo>
                    <a:pt x="43" y="14"/>
                  </a:lnTo>
                  <a:lnTo>
                    <a:pt x="38" y="17"/>
                  </a:lnTo>
                  <a:lnTo>
                    <a:pt x="32" y="18"/>
                  </a:lnTo>
                  <a:lnTo>
                    <a:pt x="26" y="18"/>
                  </a:lnTo>
                  <a:lnTo>
                    <a:pt x="14" y="17"/>
                  </a:lnTo>
                  <a:lnTo>
                    <a:pt x="9" y="17"/>
                  </a:lnTo>
                  <a:lnTo>
                    <a:pt x="6" y="18"/>
                  </a:lnTo>
                  <a:lnTo>
                    <a:pt x="6" y="18"/>
                  </a:lnTo>
                  <a:lnTo>
                    <a:pt x="1" y="13"/>
                  </a:lnTo>
                  <a:lnTo>
                    <a:pt x="0" y="10"/>
                  </a:lnTo>
                  <a:lnTo>
                    <a:pt x="0" y="4"/>
                  </a:lnTo>
                  <a:lnTo>
                    <a:pt x="0" y="4"/>
                  </a:lnTo>
                  <a:lnTo>
                    <a:pt x="6" y="1"/>
                  </a:lnTo>
                  <a:lnTo>
                    <a:pt x="11" y="0"/>
                  </a:lnTo>
                  <a:lnTo>
                    <a:pt x="17" y="0"/>
                  </a:lnTo>
                  <a:lnTo>
                    <a:pt x="23" y="2"/>
                  </a:lnTo>
                  <a:lnTo>
                    <a:pt x="36" y="6"/>
                  </a:lnTo>
                  <a:lnTo>
                    <a:pt x="41" y="7"/>
                  </a:lnTo>
                  <a:lnTo>
                    <a:pt x="46" y="7"/>
                  </a:lnTo>
                  <a:lnTo>
                    <a:pt x="46"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0" name="Freeform 235"/>
            <p:cNvSpPr/>
            <p:nvPr/>
          </p:nvSpPr>
          <p:spPr bwMode="auto">
            <a:xfrm>
              <a:off x="5859463" y="3727450"/>
              <a:ext cx="11113" cy="20638"/>
            </a:xfrm>
            <a:custGeom>
              <a:avLst/>
              <a:gdLst/>
              <a:ahLst/>
              <a:cxnLst>
                <a:cxn ang="0">
                  <a:pos x="15" y="39"/>
                </a:cxn>
                <a:cxn ang="0">
                  <a:pos x="15" y="39"/>
                </a:cxn>
                <a:cxn ang="0">
                  <a:pos x="11" y="31"/>
                </a:cxn>
                <a:cxn ang="0">
                  <a:pos x="6" y="24"/>
                </a:cxn>
                <a:cxn ang="0">
                  <a:pos x="1" y="17"/>
                </a:cxn>
                <a:cxn ang="0">
                  <a:pos x="0" y="14"/>
                </a:cxn>
                <a:cxn ang="0">
                  <a:pos x="0" y="11"/>
                </a:cxn>
                <a:cxn ang="0">
                  <a:pos x="0" y="11"/>
                </a:cxn>
                <a:cxn ang="0">
                  <a:pos x="0" y="6"/>
                </a:cxn>
                <a:cxn ang="0">
                  <a:pos x="2" y="2"/>
                </a:cxn>
                <a:cxn ang="0">
                  <a:pos x="3" y="0"/>
                </a:cxn>
                <a:cxn ang="0">
                  <a:pos x="6" y="0"/>
                </a:cxn>
                <a:cxn ang="0">
                  <a:pos x="9" y="0"/>
                </a:cxn>
                <a:cxn ang="0">
                  <a:pos x="11" y="2"/>
                </a:cxn>
                <a:cxn ang="0">
                  <a:pos x="15" y="8"/>
                </a:cxn>
                <a:cxn ang="0">
                  <a:pos x="20" y="15"/>
                </a:cxn>
                <a:cxn ang="0">
                  <a:pos x="21" y="24"/>
                </a:cxn>
                <a:cxn ang="0">
                  <a:pos x="21" y="28"/>
                </a:cxn>
                <a:cxn ang="0">
                  <a:pos x="20" y="32"/>
                </a:cxn>
                <a:cxn ang="0">
                  <a:pos x="18" y="36"/>
                </a:cxn>
                <a:cxn ang="0">
                  <a:pos x="15" y="39"/>
                </a:cxn>
                <a:cxn ang="0">
                  <a:pos x="15" y="39"/>
                </a:cxn>
              </a:cxnLst>
              <a:rect l="0" t="0" r="r" b="b"/>
              <a:pathLst>
                <a:path w="21" h="39">
                  <a:moveTo>
                    <a:pt x="15" y="39"/>
                  </a:moveTo>
                  <a:lnTo>
                    <a:pt x="15" y="39"/>
                  </a:lnTo>
                  <a:lnTo>
                    <a:pt x="11" y="31"/>
                  </a:lnTo>
                  <a:lnTo>
                    <a:pt x="6" y="24"/>
                  </a:lnTo>
                  <a:lnTo>
                    <a:pt x="1" y="17"/>
                  </a:lnTo>
                  <a:lnTo>
                    <a:pt x="0" y="14"/>
                  </a:lnTo>
                  <a:lnTo>
                    <a:pt x="0" y="11"/>
                  </a:lnTo>
                  <a:lnTo>
                    <a:pt x="0" y="11"/>
                  </a:lnTo>
                  <a:lnTo>
                    <a:pt x="0" y="6"/>
                  </a:lnTo>
                  <a:lnTo>
                    <a:pt x="2" y="2"/>
                  </a:lnTo>
                  <a:lnTo>
                    <a:pt x="3" y="0"/>
                  </a:lnTo>
                  <a:lnTo>
                    <a:pt x="6" y="0"/>
                  </a:lnTo>
                  <a:lnTo>
                    <a:pt x="9" y="0"/>
                  </a:lnTo>
                  <a:lnTo>
                    <a:pt x="11" y="2"/>
                  </a:lnTo>
                  <a:lnTo>
                    <a:pt x="15" y="8"/>
                  </a:lnTo>
                  <a:lnTo>
                    <a:pt x="20" y="15"/>
                  </a:lnTo>
                  <a:lnTo>
                    <a:pt x="21" y="24"/>
                  </a:lnTo>
                  <a:lnTo>
                    <a:pt x="21" y="28"/>
                  </a:lnTo>
                  <a:lnTo>
                    <a:pt x="20" y="32"/>
                  </a:lnTo>
                  <a:lnTo>
                    <a:pt x="18" y="36"/>
                  </a:lnTo>
                  <a:lnTo>
                    <a:pt x="15" y="39"/>
                  </a:lnTo>
                  <a:lnTo>
                    <a:pt x="15" y="39"/>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1" name="Freeform 236"/>
            <p:cNvSpPr/>
            <p:nvPr/>
          </p:nvSpPr>
          <p:spPr bwMode="auto">
            <a:xfrm>
              <a:off x="5791201" y="3735388"/>
              <a:ext cx="15875" cy="9525"/>
            </a:xfrm>
            <a:custGeom>
              <a:avLst/>
              <a:gdLst/>
              <a:ahLst/>
              <a:cxnLst>
                <a:cxn ang="0">
                  <a:pos x="30" y="1"/>
                </a:cxn>
                <a:cxn ang="0">
                  <a:pos x="30" y="1"/>
                </a:cxn>
                <a:cxn ang="0">
                  <a:pos x="28" y="6"/>
                </a:cxn>
                <a:cxn ang="0">
                  <a:pos x="26" y="11"/>
                </a:cxn>
                <a:cxn ang="0">
                  <a:pos x="22" y="14"/>
                </a:cxn>
                <a:cxn ang="0">
                  <a:pos x="18" y="17"/>
                </a:cxn>
                <a:cxn ang="0">
                  <a:pos x="12" y="19"/>
                </a:cxn>
                <a:cxn ang="0">
                  <a:pos x="8" y="19"/>
                </a:cxn>
                <a:cxn ang="0">
                  <a:pos x="4" y="18"/>
                </a:cxn>
                <a:cxn ang="0">
                  <a:pos x="0" y="14"/>
                </a:cxn>
                <a:cxn ang="0">
                  <a:pos x="0" y="14"/>
                </a:cxn>
                <a:cxn ang="0">
                  <a:pos x="1" y="10"/>
                </a:cxn>
                <a:cxn ang="0">
                  <a:pos x="3" y="6"/>
                </a:cxn>
                <a:cxn ang="0">
                  <a:pos x="6" y="3"/>
                </a:cxn>
                <a:cxn ang="0">
                  <a:pos x="10" y="1"/>
                </a:cxn>
                <a:cxn ang="0">
                  <a:pos x="15" y="1"/>
                </a:cxn>
                <a:cxn ang="0">
                  <a:pos x="20" y="0"/>
                </a:cxn>
                <a:cxn ang="0">
                  <a:pos x="30" y="1"/>
                </a:cxn>
                <a:cxn ang="0">
                  <a:pos x="30" y="1"/>
                </a:cxn>
              </a:cxnLst>
              <a:rect l="0" t="0" r="r" b="b"/>
              <a:pathLst>
                <a:path w="30" h="19">
                  <a:moveTo>
                    <a:pt x="30" y="1"/>
                  </a:moveTo>
                  <a:lnTo>
                    <a:pt x="30" y="1"/>
                  </a:lnTo>
                  <a:lnTo>
                    <a:pt x="28" y="6"/>
                  </a:lnTo>
                  <a:lnTo>
                    <a:pt x="26" y="11"/>
                  </a:lnTo>
                  <a:lnTo>
                    <a:pt x="22" y="14"/>
                  </a:lnTo>
                  <a:lnTo>
                    <a:pt x="18" y="17"/>
                  </a:lnTo>
                  <a:lnTo>
                    <a:pt x="12" y="19"/>
                  </a:lnTo>
                  <a:lnTo>
                    <a:pt x="8" y="19"/>
                  </a:lnTo>
                  <a:lnTo>
                    <a:pt x="4" y="18"/>
                  </a:lnTo>
                  <a:lnTo>
                    <a:pt x="0" y="14"/>
                  </a:lnTo>
                  <a:lnTo>
                    <a:pt x="0" y="14"/>
                  </a:lnTo>
                  <a:lnTo>
                    <a:pt x="1" y="10"/>
                  </a:lnTo>
                  <a:lnTo>
                    <a:pt x="3" y="6"/>
                  </a:lnTo>
                  <a:lnTo>
                    <a:pt x="6" y="3"/>
                  </a:lnTo>
                  <a:lnTo>
                    <a:pt x="10" y="1"/>
                  </a:lnTo>
                  <a:lnTo>
                    <a:pt x="15" y="1"/>
                  </a:lnTo>
                  <a:lnTo>
                    <a:pt x="20" y="0"/>
                  </a:lnTo>
                  <a:lnTo>
                    <a:pt x="30" y="1"/>
                  </a:lnTo>
                  <a:lnTo>
                    <a:pt x="30"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2" name="Freeform 237"/>
            <p:cNvSpPr/>
            <p:nvPr/>
          </p:nvSpPr>
          <p:spPr bwMode="auto">
            <a:xfrm>
              <a:off x="5756276" y="3744913"/>
              <a:ext cx="19050" cy="11113"/>
            </a:xfrm>
            <a:custGeom>
              <a:avLst/>
              <a:gdLst/>
              <a:ahLst/>
              <a:cxnLst>
                <a:cxn ang="0">
                  <a:pos x="36" y="1"/>
                </a:cxn>
                <a:cxn ang="0">
                  <a:pos x="36" y="1"/>
                </a:cxn>
                <a:cxn ang="0">
                  <a:pos x="33" y="7"/>
                </a:cxn>
                <a:cxn ang="0">
                  <a:pos x="30" y="11"/>
                </a:cxn>
                <a:cxn ang="0">
                  <a:pos x="26" y="15"/>
                </a:cxn>
                <a:cxn ang="0">
                  <a:pos x="22" y="19"/>
                </a:cxn>
                <a:cxn ang="0">
                  <a:pos x="17" y="21"/>
                </a:cxn>
                <a:cxn ang="0">
                  <a:pos x="12" y="21"/>
                </a:cxn>
                <a:cxn ang="0">
                  <a:pos x="6" y="21"/>
                </a:cxn>
                <a:cxn ang="0">
                  <a:pos x="0" y="19"/>
                </a:cxn>
                <a:cxn ang="0">
                  <a:pos x="0" y="19"/>
                </a:cxn>
                <a:cxn ang="0">
                  <a:pos x="0" y="13"/>
                </a:cxn>
                <a:cxn ang="0">
                  <a:pos x="3" y="9"/>
                </a:cxn>
                <a:cxn ang="0">
                  <a:pos x="8" y="6"/>
                </a:cxn>
                <a:cxn ang="0">
                  <a:pos x="12" y="3"/>
                </a:cxn>
                <a:cxn ang="0">
                  <a:pos x="18" y="1"/>
                </a:cxn>
                <a:cxn ang="0">
                  <a:pos x="24" y="0"/>
                </a:cxn>
                <a:cxn ang="0">
                  <a:pos x="30" y="1"/>
                </a:cxn>
                <a:cxn ang="0">
                  <a:pos x="36" y="1"/>
                </a:cxn>
                <a:cxn ang="0">
                  <a:pos x="36" y="1"/>
                </a:cxn>
              </a:cxnLst>
              <a:rect l="0" t="0" r="r" b="b"/>
              <a:pathLst>
                <a:path w="36" h="21">
                  <a:moveTo>
                    <a:pt x="36" y="1"/>
                  </a:moveTo>
                  <a:lnTo>
                    <a:pt x="36" y="1"/>
                  </a:lnTo>
                  <a:lnTo>
                    <a:pt x="33" y="7"/>
                  </a:lnTo>
                  <a:lnTo>
                    <a:pt x="30" y="11"/>
                  </a:lnTo>
                  <a:lnTo>
                    <a:pt x="26" y="15"/>
                  </a:lnTo>
                  <a:lnTo>
                    <a:pt x="22" y="19"/>
                  </a:lnTo>
                  <a:lnTo>
                    <a:pt x="17" y="21"/>
                  </a:lnTo>
                  <a:lnTo>
                    <a:pt x="12" y="21"/>
                  </a:lnTo>
                  <a:lnTo>
                    <a:pt x="6" y="21"/>
                  </a:lnTo>
                  <a:lnTo>
                    <a:pt x="0" y="19"/>
                  </a:lnTo>
                  <a:lnTo>
                    <a:pt x="0" y="19"/>
                  </a:lnTo>
                  <a:lnTo>
                    <a:pt x="0" y="13"/>
                  </a:lnTo>
                  <a:lnTo>
                    <a:pt x="3" y="9"/>
                  </a:lnTo>
                  <a:lnTo>
                    <a:pt x="8" y="6"/>
                  </a:lnTo>
                  <a:lnTo>
                    <a:pt x="12" y="3"/>
                  </a:lnTo>
                  <a:lnTo>
                    <a:pt x="18" y="1"/>
                  </a:lnTo>
                  <a:lnTo>
                    <a:pt x="24" y="0"/>
                  </a:lnTo>
                  <a:lnTo>
                    <a:pt x="30" y="1"/>
                  </a:lnTo>
                  <a:lnTo>
                    <a:pt x="36" y="1"/>
                  </a:lnTo>
                  <a:lnTo>
                    <a:pt x="36"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3" name="Freeform 238"/>
            <p:cNvSpPr/>
            <p:nvPr/>
          </p:nvSpPr>
          <p:spPr bwMode="auto">
            <a:xfrm>
              <a:off x="5715001" y="3749675"/>
              <a:ext cx="22225" cy="9525"/>
            </a:xfrm>
            <a:custGeom>
              <a:avLst/>
              <a:gdLst/>
              <a:ahLst/>
              <a:cxnLst>
                <a:cxn ang="0">
                  <a:pos x="43" y="12"/>
                </a:cxn>
                <a:cxn ang="0">
                  <a:pos x="43" y="12"/>
                </a:cxn>
                <a:cxn ang="0">
                  <a:pos x="39" y="12"/>
                </a:cxn>
                <a:cxn ang="0">
                  <a:pos x="33" y="13"/>
                </a:cxn>
                <a:cxn ang="0">
                  <a:pos x="23" y="16"/>
                </a:cxn>
                <a:cxn ang="0">
                  <a:pos x="11" y="19"/>
                </a:cxn>
                <a:cxn ang="0">
                  <a:pos x="5" y="19"/>
                </a:cxn>
                <a:cxn ang="0">
                  <a:pos x="0" y="19"/>
                </a:cxn>
                <a:cxn ang="0">
                  <a:pos x="0" y="19"/>
                </a:cxn>
                <a:cxn ang="0">
                  <a:pos x="0" y="15"/>
                </a:cxn>
                <a:cxn ang="0">
                  <a:pos x="0" y="11"/>
                </a:cxn>
                <a:cxn ang="0">
                  <a:pos x="2" y="7"/>
                </a:cxn>
                <a:cxn ang="0">
                  <a:pos x="4" y="5"/>
                </a:cxn>
                <a:cxn ang="0">
                  <a:pos x="8" y="3"/>
                </a:cxn>
                <a:cxn ang="0">
                  <a:pos x="11" y="1"/>
                </a:cxn>
                <a:cxn ang="0">
                  <a:pos x="18" y="0"/>
                </a:cxn>
                <a:cxn ang="0">
                  <a:pos x="26" y="0"/>
                </a:cxn>
                <a:cxn ang="0">
                  <a:pos x="33" y="2"/>
                </a:cxn>
                <a:cxn ang="0">
                  <a:pos x="37" y="4"/>
                </a:cxn>
                <a:cxn ang="0">
                  <a:pos x="40" y="6"/>
                </a:cxn>
                <a:cxn ang="0">
                  <a:pos x="42" y="9"/>
                </a:cxn>
                <a:cxn ang="0">
                  <a:pos x="43" y="12"/>
                </a:cxn>
                <a:cxn ang="0">
                  <a:pos x="43" y="12"/>
                </a:cxn>
              </a:cxnLst>
              <a:rect l="0" t="0" r="r" b="b"/>
              <a:pathLst>
                <a:path w="43" h="19">
                  <a:moveTo>
                    <a:pt x="43" y="12"/>
                  </a:moveTo>
                  <a:lnTo>
                    <a:pt x="43" y="12"/>
                  </a:lnTo>
                  <a:lnTo>
                    <a:pt x="39" y="12"/>
                  </a:lnTo>
                  <a:lnTo>
                    <a:pt x="33" y="13"/>
                  </a:lnTo>
                  <a:lnTo>
                    <a:pt x="23" y="16"/>
                  </a:lnTo>
                  <a:lnTo>
                    <a:pt x="11" y="19"/>
                  </a:lnTo>
                  <a:lnTo>
                    <a:pt x="5" y="19"/>
                  </a:lnTo>
                  <a:lnTo>
                    <a:pt x="0" y="19"/>
                  </a:lnTo>
                  <a:lnTo>
                    <a:pt x="0" y="19"/>
                  </a:lnTo>
                  <a:lnTo>
                    <a:pt x="0" y="15"/>
                  </a:lnTo>
                  <a:lnTo>
                    <a:pt x="0" y="11"/>
                  </a:lnTo>
                  <a:lnTo>
                    <a:pt x="2" y="7"/>
                  </a:lnTo>
                  <a:lnTo>
                    <a:pt x="4" y="5"/>
                  </a:lnTo>
                  <a:lnTo>
                    <a:pt x="8" y="3"/>
                  </a:lnTo>
                  <a:lnTo>
                    <a:pt x="11" y="1"/>
                  </a:lnTo>
                  <a:lnTo>
                    <a:pt x="18" y="0"/>
                  </a:lnTo>
                  <a:lnTo>
                    <a:pt x="26" y="0"/>
                  </a:lnTo>
                  <a:lnTo>
                    <a:pt x="33" y="2"/>
                  </a:lnTo>
                  <a:lnTo>
                    <a:pt x="37" y="4"/>
                  </a:lnTo>
                  <a:lnTo>
                    <a:pt x="40" y="6"/>
                  </a:lnTo>
                  <a:lnTo>
                    <a:pt x="42" y="9"/>
                  </a:lnTo>
                  <a:lnTo>
                    <a:pt x="43" y="12"/>
                  </a:lnTo>
                  <a:lnTo>
                    <a:pt x="43"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4" name="Freeform 239"/>
            <p:cNvSpPr/>
            <p:nvPr/>
          </p:nvSpPr>
          <p:spPr bwMode="auto">
            <a:xfrm>
              <a:off x="5722938" y="3752850"/>
              <a:ext cx="125413" cy="26988"/>
            </a:xfrm>
            <a:custGeom>
              <a:avLst/>
              <a:gdLst/>
              <a:ahLst/>
              <a:cxnLst>
                <a:cxn ang="0">
                  <a:pos x="0" y="50"/>
                </a:cxn>
                <a:cxn ang="0">
                  <a:pos x="0" y="50"/>
                </a:cxn>
                <a:cxn ang="0">
                  <a:pos x="2" y="44"/>
                </a:cxn>
                <a:cxn ang="0">
                  <a:pos x="7" y="40"/>
                </a:cxn>
                <a:cxn ang="0">
                  <a:pos x="11" y="37"/>
                </a:cxn>
                <a:cxn ang="0">
                  <a:pos x="16" y="35"/>
                </a:cxn>
                <a:cxn ang="0">
                  <a:pos x="28" y="30"/>
                </a:cxn>
                <a:cxn ang="0">
                  <a:pos x="33" y="28"/>
                </a:cxn>
                <a:cxn ang="0">
                  <a:pos x="39" y="25"/>
                </a:cxn>
                <a:cxn ang="0">
                  <a:pos x="39" y="25"/>
                </a:cxn>
                <a:cxn ang="0">
                  <a:pos x="87" y="18"/>
                </a:cxn>
                <a:cxn ang="0">
                  <a:pos x="135" y="11"/>
                </a:cxn>
                <a:cxn ang="0">
                  <a:pos x="229" y="0"/>
                </a:cxn>
                <a:cxn ang="0">
                  <a:pos x="229" y="0"/>
                </a:cxn>
                <a:cxn ang="0">
                  <a:pos x="233" y="2"/>
                </a:cxn>
                <a:cxn ang="0">
                  <a:pos x="235" y="4"/>
                </a:cxn>
                <a:cxn ang="0">
                  <a:pos x="236" y="7"/>
                </a:cxn>
                <a:cxn ang="0">
                  <a:pos x="236" y="10"/>
                </a:cxn>
                <a:cxn ang="0">
                  <a:pos x="236" y="13"/>
                </a:cxn>
                <a:cxn ang="0">
                  <a:pos x="235" y="17"/>
                </a:cxn>
                <a:cxn ang="0">
                  <a:pos x="234" y="18"/>
                </a:cxn>
                <a:cxn ang="0">
                  <a:pos x="231" y="18"/>
                </a:cxn>
                <a:cxn ang="0">
                  <a:pos x="231" y="18"/>
                </a:cxn>
                <a:cxn ang="0">
                  <a:pos x="231" y="19"/>
                </a:cxn>
                <a:cxn ang="0">
                  <a:pos x="230" y="20"/>
                </a:cxn>
                <a:cxn ang="0">
                  <a:pos x="226" y="21"/>
                </a:cxn>
                <a:cxn ang="0">
                  <a:pos x="215" y="22"/>
                </a:cxn>
                <a:cxn ang="0">
                  <a:pos x="204" y="23"/>
                </a:cxn>
                <a:cxn ang="0">
                  <a:pos x="199" y="24"/>
                </a:cxn>
                <a:cxn ang="0">
                  <a:pos x="196" y="27"/>
                </a:cxn>
                <a:cxn ang="0">
                  <a:pos x="196" y="27"/>
                </a:cxn>
                <a:cxn ang="0">
                  <a:pos x="187" y="26"/>
                </a:cxn>
                <a:cxn ang="0">
                  <a:pos x="176" y="25"/>
                </a:cxn>
                <a:cxn ang="0">
                  <a:pos x="151" y="25"/>
                </a:cxn>
                <a:cxn ang="0">
                  <a:pos x="125" y="27"/>
                </a:cxn>
                <a:cxn ang="0">
                  <a:pos x="102" y="30"/>
                </a:cxn>
                <a:cxn ang="0">
                  <a:pos x="102" y="30"/>
                </a:cxn>
                <a:cxn ang="0">
                  <a:pos x="76" y="37"/>
                </a:cxn>
                <a:cxn ang="0">
                  <a:pos x="51" y="44"/>
                </a:cxn>
                <a:cxn ang="0">
                  <a:pos x="38" y="48"/>
                </a:cxn>
                <a:cxn ang="0">
                  <a:pos x="25" y="50"/>
                </a:cxn>
                <a:cxn ang="0">
                  <a:pos x="13" y="51"/>
                </a:cxn>
                <a:cxn ang="0">
                  <a:pos x="0" y="50"/>
                </a:cxn>
                <a:cxn ang="0">
                  <a:pos x="0" y="50"/>
                </a:cxn>
              </a:cxnLst>
              <a:rect l="0" t="0" r="r" b="b"/>
              <a:pathLst>
                <a:path w="236" h="51">
                  <a:moveTo>
                    <a:pt x="0" y="50"/>
                  </a:moveTo>
                  <a:lnTo>
                    <a:pt x="0" y="50"/>
                  </a:lnTo>
                  <a:lnTo>
                    <a:pt x="2" y="44"/>
                  </a:lnTo>
                  <a:lnTo>
                    <a:pt x="7" y="40"/>
                  </a:lnTo>
                  <a:lnTo>
                    <a:pt x="11" y="37"/>
                  </a:lnTo>
                  <a:lnTo>
                    <a:pt x="16" y="35"/>
                  </a:lnTo>
                  <a:lnTo>
                    <a:pt x="28" y="30"/>
                  </a:lnTo>
                  <a:lnTo>
                    <a:pt x="33" y="28"/>
                  </a:lnTo>
                  <a:lnTo>
                    <a:pt x="39" y="25"/>
                  </a:lnTo>
                  <a:lnTo>
                    <a:pt x="39" y="25"/>
                  </a:lnTo>
                  <a:lnTo>
                    <a:pt x="87" y="18"/>
                  </a:lnTo>
                  <a:lnTo>
                    <a:pt x="135" y="11"/>
                  </a:lnTo>
                  <a:lnTo>
                    <a:pt x="229" y="0"/>
                  </a:lnTo>
                  <a:lnTo>
                    <a:pt x="229" y="0"/>
                  </a:lnTo>
                  <a:lnTo>
                    <a:pt x="233" y="2"/>
                  </a:lnTo>
                  <a:lnTo>
                    <a:pt x="235" y="4"/>
                  </a:lnTo>
                  <a:lnTo>
                    <a:pt x="236" y="7"/>
                  </a:lnTo>
                  <a:lnTo>
                    <a:pt x="236" y="10"/>
                  </a:lnTo>
                  <a:lnTo>
                    <a:pt x="236" y="13"/>
                  </a:lnTo>
                  <a:lnTo>
                    <a:pt x="235" y="17"/>
                  </a:lnTo>
                  <a:lnTo>
                    <a:pt x="234" y="18"/>
                  </a:lnTo>
                  <a:lnTo>
                    <a:pt x="231" y="18"/>
                  </a:lnTo>
                  <a:lnTo>
                    <a:pt x="231" y="18"/>
                  </a:lnTo>
                  <a:lnTo>
                    <a:pt x="231" y="19"/>
                  </a:lnTo>
                  <a:lnTo>
                    <a:pt x="230" y="20"/>
                  </a:lnTo>
                  <a:lnTo>
                    <a:pt x="226" y="21"/>
                  </a:lnTo>
                  <a:lnTo>
                    <a:pt x="215" y="22"/>
                  </a:lnTo>
                  <a:lnTo>
                    <a:pt x="204" y="23"/>
                  </a:lnTo>
                  <a:lnTo>
                    <a:pt x="199" y="24"/>
                  </a:lnTo>
                  <a:lnTo>
                    <a:pt x="196" y="27"/>
                  </a:lnTo>
                  <a:lnTo>
                    <a:pt x="196" y="27"/>
                  </a:lnTo>
                  <a:lnTo>
                    <a:pt x="187" y="26"/>
                  </a:lnTo>
                  <a:lnTo>
                    <a:pt x="176" y="25"/>
                  </a:lnTo>
                  <a:lnTo>
                    <a:pt x="151" y="25"/>
                  </a:lnTo>
                  <a:lnTo>
                    <a:pt x="125" y="27"/>
                  </a:lnTo>
                  <a:lnTo>
                    <a:pt x="102" y="30"/>
                  </a:lnTo>
                  <a:lnTo>
                    <a:pt x="102" y="30"/>
                  </a:lnTo>
                  <a:lnTo>
                    <a:pt x="76" y="37"/>
                  </a:lnTo>
                  <a:lnTo>
                    <a:pt x="51" y="44"/>
                  </a:lnTo>
                  <a:lnTo>
                    <a:pt x="38" y="48"/>
                  </a:lnTo>
                  <a:lnTo>
                    <a:pt x="25" y="50"/>
                  </a:lnTo>
                  <a:lnTo>
                    <a:pt x="13" y="51"/>
                  </a:lnTo>
                  <a:lnTo>
                    <a:pt x="0" y="50"/>
                  </a:lnTo>
                  <a:lnTo>
                    <a:pt x="0" y="5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5" name="Freeform 240"/>
            <p:cNvSpPr/>
            <p:nvPr/>
          </p:nvSpPr>
          <p:spPr bwMode="auto">
            <a:xfrm>
              <a:off x="5867401" y="3752850"/>
              <a:ext cx="9525" cy="19050"/>
            </a:xfrm>
            <a:custGeom>
              <a:avLst/>
              <a:gdLst/>
              <a:ahLst/>
              <a:cxnLst>
                <a:cxn ang="0">
                  <a:pos x="4" y="0"/>
                </a:cxn>
                <a:cxn ang="0">
                  <a:pos x="4" y="0"/>
                </a:cxn>
                <a:cxn ang="0">
                  <a:pos x="7" y="3"/>
                </a:cxn>
                <a:cxn ang="0">
                  <a:pos x="9" y="3"/>
                </a:cxn>
                <a:cxn ang="0">
                  <a:pos x="11" y="2"/>
                </a:cxn>
                <a:cxn ang="0">
                  <a:pos x="14" y="0"/>
                </a:cxn>
                <a:cxn ang="0">
                  <a:pos x="14" y="0"/>
                </a:cxn>
                <a:cxn ang="0">
                  <a:pos x="16" y="4"/>
                </a:cxn>
                <a:cxn ang="0">
                  <a:pos x="17" y="7"/>
                </a:cxn>
                <a:cxn ang="0">
                  <a:pos x="18" y="14"/>
                </a:cxn>
                <a:cxn ang="0">
                  <a:pos x="18" y="23"/>
                </a:cxn>
                <a:cxn ang="0">
                  <a:pos x="17" y="33"/>
                </a:cxn>
                <a:cxn ang="0">
                  <a:pos x="17" y="33"/>
                </a:cxn>
                <a:cxn ang="0">
                  <a:pos x="15" y="33"/>
                </a:cxn>
                <a:cxn ang="0">
                  <a:pos x="13" y="34"/>
                </a:cxn>
                <a:cxn ang="0">
                  <a:pos x="12" y="35"/>
                </a:cxn>
                <a:cxn ang="0">
                  <a:pos x="9" y="35"/>
                </a:cxn>
                <a:cxn ang="0">
                  <a:pos x="9" y="35"/>
                </a:cxn>
                <a:cxn ang="0">
                  <a:pos x="4" y="26"/>
                </a:cxn>
                <a:cxn ang="0">
                  <a:pos x="1" y="18"/>
                </a:cxn>
                <a:cxn ang="0">
                  <a:pos x="0" y="13"/>
                </a:cxn>
                <a:cxn ang="0">
                  <a:pos x="0" y="9"/>
                </a:cxn>
                <a:cxn ang="0">
                  <a:pos x="1" y="5"/>
                </a:cxn>
                <a:cxn ang="0">
                  <a:pos x="4" y="0"/>
                </a:cxn>
                <a:cxn ang="0">
                  <a:pos x="4" y="0"/>
                </a:cxn>
              </a:cxnLst>
              <a:rect l="0" t="0" r="r" b="b"/>
              <a:pathLst>
                <a:path w="18" h="35">
                  <a:moveTo>
                    <a:pt x="4" y="0"/>
                  </a:moveTo>
                  <a:lnTo>
                    <a:pt x="4" y="0"/>
                  </a:lnTo>
                  <a:lnTo>
                    <a:pt x="7" y="3"/>
                  </a:lnTo>
                  <a:lnTo>
                    <a:pt x="9" y="3"/>
                  </a:lnTo>
                  <a:lnTo>
                    <a:pt x="11" y="2"/>
                  </a:lnTo>
                  <a:lnTo>
                    <a:pt x="14" y="0"/>
                  </a:lnTo>
                  <a:lnTo>
                    <a:pt x="14" y="0"/>
                  </a:lnTo>
                  <a:lnTo>
                    <a:pt x="16" y="4"/>
                  </a:lnTo>
                  <a:lnTo>
                    <a:pt x="17" y="7"/>
                  </a:lnTo>
                  <a:lnTo>
                    <a:pt x="18" y="14"/>
                  </a:lnTo>
                  <a:lnTo>
                    <a:pt x="18" y="23"/>
                  </a:lnTo>
                  <a:lnTo>
                    <a:pt x="17" y="33"/>
                  </a:lnTo>
                  <a:lnTo>
                    <a:pt x="17" y="33"/>
                  </a:lnTo>
                  <a:lnTo>
                    <a:pt x="15" y="33"/>
                  </a:lnTo>
                  <a:lnTo>
                    <a:pt x="13" y="34"/>
                  </a:lnTo>
                  <a:lnTo>
                    <a:pt x="12" y="35"/>
                  </a:lnTo>
                  <a:lnTo>
                    <a:pt x="9" y="35"/>
                  </a:lnTo>
                  <a:lnTo>
                    <a:pt x="9" y="35"/>
                  </a:lnTo>
                  <a:lnTo>
                    <a:pt x="4" y="26"/>
                  </a:lnTo>
                  <a:lnTo>
                    <a:pt x="1" y="18"/>
                  </a:lnTo>
                  <a:lnTo>
                    <a:pt x="0" y="13"/>
                  </a:lnTo>
                  <a:lnTo>
                    <a:pt x="0" y="9"/>
                  </a:lnTo>
                  <a:lnTo>
                    <a:pt x="1" y="5"/>
                  </a:lnTo>
                  <a:lnTo>
                    <a:pt x="4" y="0"/>
                  </a:lnTo>
                  <a:lnTo>
                    <a:pt x="4"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6" name="Freeform 241"/>
            <p:cNvSpPr/>
            <p:nvPr/>
          </p:nvSpPr>
          <p:spPr bwMode="auto">
            <a:xfrm>
              <a:off x="5694363" y="3757613"/>
              <a:ext cx="9525" cy="15875"/>
            </a:xfrm>
            <a:custGeom>
              <a:avLst/>
              <a:gdLst/>
              <a:ahLst/>
              <a:cxnLst>
                <a:cxn ang="0">
                  <a:pos x="12" y="30"/>
                </a:cxn>
                <a:cxn ang="0">
                  <a:pos x="12" y="30"/>
                </a:cxn>
                <a:cxn ang="0">
                  <a:pos x="8" y="28"/>
                </a:cxn>
                <a:cxn ang="0">
                  <a:pos x="4" y="25"/>
                </a:cxn>
                <a:cxn ang="0">
                  <a:pos x="2" y="20"/>
                </a:cxn>
                <a:cxn ang="0">
                  <a:pos x="1" y="16"/>
                </a:cxn>
                <a:cxn ang="0">
                  <a:pos x="0" y="12"/>
                </a:cxn>
                <a:cxn ang="0">
                  <a:pos x="1" y="8"/>
                </a:cxn>
                <a:cxn ang="0">
                  <a:pos x="3" y="3"/>
                </a:cxn>
                <a:cxn ang="0">
                  <a:pos x="7" y="0"/>
                </a:cxn>
                <a:cxn ang="0">
                  <a:pos x="7" y="0"/>
                </a:cxn>
                <a:cxn ang="0">
                  <a:pos x="11" y="2"/>
                </a:cxn>
                <a:cxn ang="0">
                  <a:pos x="15" y="5"/>
                </a:cxn>
                <a:cxn ang="0">
                  <a:pos x="17" y="9"/>
                </a:cxn>
                <a:cxn ang="0">
                  <a:pos x="19" y="13"/>
                </a:cxn>
                <a:cxn ang="0">
                  <a:pos x="19" y="18"/>
                </a:cxn>
                <a:cxn ang="0">
                  <a:pos x="19" y="23"/>
                </a:cxn>
                <a:cxn ang="0">
                  <a:pos x="17" y="27"/>
                </a:cxn>
                <a:cxn ang="0">
                  <a:pos x="12" y="30"/>
                </a:cxn>
                <a:cxn ang="0">
                  <a:pos x="12" y="30"/>
                </a:cxn>
              </a:cxnLst>
              <a:rect l="0" t="0" r="r" b="b"/>
              <a:pathLst>
                <a:path w="19" h="30">
                  <a:moveTo>
                    <a:pt x="12" y="30"/>
                  </a:moveTo>
                  <a:lnTo>
                    <a:pt x="12" y="30"/>
                  </a:lnTo>
                  <a:lnTo>
                    <a:pt x="8" y="28"/>
                  </a:lnTo>
                  <a:lnTo>
                    <a:pt x="4" y="25"/>
                  </a:lnTo>
                  <a:lnTo>
                    <a:pt x="2" y="20"/>
                  </a:lnTo>
                  <a:lnTo>
                    <a:pt x="1" y="16"/>
                  </a:lnTo>
                  <a:lnTo>
                    <a:pt x="0" y="12"/>
                  </a:lnTo>
                  <a:lnTo>
                    <a:pt x="1" y="8"/>
                  </a:lnTo>
                  <a:lnTo>
                    <a:pt x="3" y="3"/>
                  </a:lnTo>
                  <a:lnTo>
                    <a:pt x="7" y="0"/>
                  </a:lnTo>
                  <a:lnTo>
                    <a:pt x="7" y="0"/>
                  </a:lnTo>
                  <a:lnTo>
                    <a:pt x="11" y="2"/>
                  </a:lnTo>
                  <a:lnTo>
                    <a:pt x="15" y="5"/>
                  </a:lnTo>
                  <a:lnTo>
                    <a:pt x="17" y="9"/>
                  </a:lnTo>
                  <a:lnTo>
                    <a:pt x="19" y="13"/>
                  </a:lnTo>
                  <a:lnTo>
                    <a:pt x="19" y="18"/>
                  </a:lnTo>
                  <a:lnTo>
                    <a:pt x="19" y="23"/>
                  </a:lnTo>
                  <a:lnTo>
                    <a:pt x="17" y="27"/>
                  </a:lnTo>
                  <a:lnTo>
                    <a:pt x="12" y="30"/>
                  </a:lnTo>
                  <a:lnTo>
                    <a:pt x="12" y="3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7" name="Freeform 242"/>
            <p:cNvSpPr/>
            <p:nvPr/>
          </p:nvSpPr>
          <p:spPr bwMode="auto">
            <a:xfrm>
              <a:off x="5732463" y="3771900"/>
              <a:ext cx="119063" cy="33338"/>
            </a:xfrm>
            <a:custGeom>
              <a:avLst/>
              <a:gdLst/>
              <a:ahLst/>
              <a:cxnLst>
                <a:cxn ang="0">
                  <a:pos x="220" y="0"/>
                </a:cxn>
                <a:cxn ang="0">
                  <a:pos x="220" y="0"/>
                </a:cxn>
                <a:cxn ang="0">
                  <a:pos x="223" y="6"/>
                </a:cxn>
                <a:cxn ang="0">
                  <a:pos x="224" y="13"/>
                </a:cxn>
                <a:cxn ang="0">
                  <a:pos x="222" y="18"/>
                </a:cxn>
                <a:cxn ang="0">
                  <a:pos x="219" y="23"/>
                </a:cxn>
                <a:cxn ang="0">
                  <a:pos x="219" y="23"/>
                </a:cxn>
                <a:cxn ang="0">
                  <a:pos x="213" y="24"/>
                </a:cxn>
                <a:cxn ang="0">
                  <a:pos x="210" y="23"/>
                </a:cxn>
                <a:cxn ang="0">
                  <a:pos x="207" y="22"/>
                </a:cxn>
                <a:cxn ang="0">
                  <a:pos x="204" y="22"/>
                </a:cxn>
                <a:cxn ang="0">
                  <a:pos x="204" y="22"/>
                </a:cxn>
                <a:cxn ang="0">
                  <a:pos x="187" y="27"/>
                </a:cxn>
                <a:cxn ang="0">
                  <a:pos x="168" y="31"/>
                </a:cxn>
                <a:cxn ang="0">
                  <a:pos x="134" y="37"/>
                </a:cxn>
                <a:cxn ang="0">
                  <a:pos x="99" y="44"/>
                </a:cxn>
                <a:cxn ang="0">
                  <a:pos x="83" y="48"/>
                </a:cxn>
                <a:cxn ang="0">
                  <a:pos x="67" y="52"/>
                </a:cxn>
                <a:cxn ang="0">
                  <a:pos x="67" y="52"/>
                </a:cxn>
                <a:cxn ang="0">
                  <a:pos x="57" y="52"/>
                </a:cxn>
                <a:cxn ang="0">
                  <a:pos x="47" y="54"/>
                </a:cxn>
                <a:cxn ang="0">
                  <a:pos x="30" y="59"/>
                </a:cxn>
                <a:cxn ang="0">
                  <a:pos x="23" y="61"/>
                </a:cxn>
                <a:cxn ang="0">
                  <a:pos x="15" y="61"/>
                </a:cxn>
                <a:cxn ang="0">
                  <a:pos x="8" y="60"/>
                </a:cxn>
                <a:cxn ang="0">
                  <a:pos x="0" y="56"/>
                </a:cxn>
                <a:cxn ang="0">
                  <a:pos x="0" y="56"/>
                </a:cxn>
                <a:cxn ang="0">
                  <a:pos x="1" y="51"/>
                </a:cxn>
                <a:cxn ang="0">
                  <a:pos x="5" y="47"/>
                </a:cxn>
                <a:cxn ang="0">
                  <a:pos x="7" y="46"/>
                </a:cxn>
                <a:cxn ang="0">
                  <a:pos x="11" y="44"/>
                </a:cxn>
                <a:cxn ang="0">
                  <a:pos x="19" y="44"/>
                </a:cxn>
                <a:cxn ang="0">
                  <a:pos x="27" y="43"/>
                </a:cxn>
                <a:cxn ang="0">
                  <a:pos x="27" y="43"/>
                </a:cxn>
                <a:cxn ang="0">
                  <a:pos x="39" y="39"/>
                </a:cxn>
                <a:cxn ang="0">
                  <a:pos x="52" y="35"/>
                </a:cxn>
                <a:cxn ang="0">
                  <a:pos x="66" y="31"/>
                </a:cxn>
                <a:cxn ang="0">
                  <a:pos x="80" y="28"/>
                </a:cxn>
                <a:cxn ang="0">
                  <a:pos x="80" y="28"/>
                </a:cxn>
                <a:cxn ang="0">
                  <a:pos x="112" y="21"/>
                </a:cxn>
                <a:cxn ang="0">
                  <a:pos x="144" y="17"/>
                </a:cxn>
                <a:cxn ang="0">
                  <a:pos x="175" y="11"/>
                </a:cxn>
                <a:cxn ang="0">
                  <a:pos x="190" y="7"/>
                </a:cxn>
                <a:cxn ang="0">
                  <a:pos x="204" y="3"/>
                </a:cxn>
                <a:cxn ang="0">
                  <a:pos x="204" y="3"/>
                </a:cxn>
                <a:cxn ang="0">
                  <a:pos x="211" y="0"/>
                </a:cxn>
                <a:cxn ang="0">
                  <a:pos x="216" y="0"/>
                </a:cxn>
                <a:cxn ang="0">
                  <a:pos x="220" y="0"/>
                </a:cxn>
                <a:cxn ang="0">
                  <a:pos x="220" y="0"/>
                </a:cxn>
              </a:cxnLst>
              <a:rect l="0" t="0" r="r" b="b"/>
              <a:pathLst>
                <a:path w="224" h="61">
                  <a:moveTo>
                    <a:pt x="220" y="0"/>
                  </a:moveTo>
                  <a:lnTo>
                    <a:pt x="220" y="0"/>
                  </a:lnTo>
                  <a:lnTo>
                    <a:pt x="223" y="6"/>
                  </a:lnTo>
                  <a:lnTo>
                    <a:pt x="224" y="13"/>
                  </a:lnTo>
                  <a:lnTo>
                    <a:pt x="222" y="18"/>
                  </a:lnTo>
                  <a:lnTo>
                    <a:pt x="219" y="23"/>
                  </a:lnTo>
                  <a:lnTo>
                    <a:pt x="219" y="23"/>
                  </a:lnTo>
                  <a:lnTo>
                    <a:pt x="213" y="24"/>
                  </a:lnTo>
                  <a:lnTo>
                    <a:pt x="210" y="23"/>
                  </a:lnTo>
                  <a:lnTo>
                    <a:pt x="207" y="22"/>
                  </a:lnTo>
                  <a:lnTo>
                    <a:pt x="204" y="22"/>
                  </a:lnTo>
                  <a:lnTo>
                    <a:pt x="204" y="22"/>
                  </a:lnTo>
                  <a:lnTo>
                    <a:pt x="187" y="27"/>
                  </a:lnTo>
                  <a:lnTo>
                    <a:pt x="168" y="31"/>
                  </a:lnTo>
                  <a:lnTo>
                    <a:pt x="134" y="37"/>
                  </a:lnTo>
                  <a:lnTo>
                    <a:pt x="99" y="44"/>
                  </a:lnTo>
                  <a:lnTo>
                    <a:pt x="83" y="48"/>
                  </a:lnTo>
                  <a:lnTo>
                    <a:pt x="67" y="52"/>
                  </a:lnTo>
                  <a:lnTo>
                    <a:pt x="67" y="52"/>
                  </a:lnTo>
                  <a:lnTo>
                    <a:pt x="57" y="52"/>
                  </a:lnTo>
                  <a:lnTo>
                    <a:pt x="47" y="54"/>
                  </a:lnTo>
                  <a:lnTo>
                    <a:pt x="30" y="59"/>
                  </a:lnTo>
                  <a:lnTo>
                    <a:pt x="23" y="61"/>
                  </a:lnTo>
                  <a:lnTo>
                    <a:pt x="15" y="61"/>
                  </a:lnTo>
                  <a:lnTo>
                    <a:pt x="8" y="60"/>
                  </a:lnTo>
                  <a:lnTo>
                    <a:pt x="0" y="56"/>
                  </a:lnTo>
                  <a:lnTo>
                    <a:pt x="0" y="56"/>
                  </a:lnTo>
                  <a:lnTo>
                    <a:pt x="1" y="51"/>
                  </a:lnTo>
                  <a:lnTo>
                    <a:pt x="5" y="47"/>
                  </a:lnTo>
                  <a:lnTo>
                    <a:pt x="7" y="46"/>
                  </a:lnTo>
                  <a:lnTo>
                    <a:pt x="11" y="44"/>
                  </a:lnTo>
                  <a:lnTo>
                    <a:pt x="19" y="44"/>
                  </a:lnTo>
                  <a:lnTo>
                    <a:pt x="27" y="43"/>
                  </a:lnTo>
                  <a:lnTo>
                    <a:pt x="27" y="43"/>
                  </a:lnTo>
                  <a:lnTo>
                    <a:pt x="39" y="39"/>
                  </a:lnTo>
                  <a:lnTo>
                    <a:pt x="52" y="35"/>
                  </a:lnTo>
                  <a:lnTo>
                    <a:pt x="66" y="31"/>
                  </a:lnTo>
                  <a:lnTo>
                    <a:pt x="80" y="28"/>
                  </a:lnTo>
                  <a:lnTo>
                    <a:pt x="80" y="28"/>
                  </a:lnTo>
                  <a:lnTo>
                    <a:pt x="112" y="21"/>
                  </a:lnTo>
                  <a:lnTo>
                    <a:pt x="144" y="17"/>
                  </a:lnTo>
                  <a:lnTo>
                    <a:pt x="175" y="11"/>
                  </a:lnTo>
                  <a:lnTo>
                    <a:pt x="190" y="7"/>
                  </a:lnTo>
                  <a:lnTo>
                    <a:pt x="204" y="3"/>
                  </a:lnTo>
                  <a:lnTo>
                    <a:pt x="204" y="3"/>
                  </a:lnTo>
                  <a:lnTo>
                    <a:pt x="211" y="0"/>
                  </a:lnTo>
                  <a:lnTo>
                    <a:pt x="216" y="0"/>
                  </a:lnTo>
                  <a:lnTo>
                    <a:pt x="220" y="0"/>
                  </a:lnTo>
                  <a:lnTo>
                    <a:pt x="220"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8" name="Freeform 243"/>
            <p:cNvSpPr/>
            <p:nvPr/>
          </p:nvSpPr>
          <p:spPr bwMode="auto">
            <a:xfrm>
              <a:off x="5870576" y="3779838"/>
              <a:ext cx="11113" cy="17463"/>
            </a:xfrm>
            <a:custGeom>
              <a:avLst/>
              <a:gdLst/>
              <a:ahLst/>
              <a:cxnLst>
                <a:cxn ang="0">
                  <a:pos x="16" y="33"/>
                </a:cxn>
                <a:cxn ang="0">
                  <a:pos x="16" y="33"/>
                </a:cxn>
                <a:cxn ang="0">
                  <a:pos x="11" y="32"/>
                </a:cxn>
                <a:cxn ang="0">
                  <a:pos x="6" y="33"/>
                </a:cxn>
                <a:cxn ang="0">
                  <a:pos x="6" y="33"/>
                </a:cxn>
                <a:cxn ang="0">
                  <a:pos x="4" y="30"/>
                </a:cxn>
                <a:cxn ang="0">
                  <a:pos x="2" y="27"/>
                </a:cxn>
                <a:cxn ang="0">
                  <a:pos x="0" y="20"/>
                </a:cxn>
                <a:cxn ang="0">
                  <a:pos x="0" y="14"/>
                </a:cxn>
                <a:cxn ang="0">
                  <a:pos x="1" y="7"/>
                </a:cxn>
                <a:cxn ang="0">
                  <a:pos x="4" y="3"/>
                </a:cxn>
                <a:cxn ang="0">
                  <a:pos x="6" y="1"/>
                </a:cxn>
                <a:cxn ang="0">
                  <a:pos x="8" y="0"/>
                </a:cxn>
                <a:cxn ang="0">
                  <a:pos x="11" y="0"/>
                </a:cxn>
                <a:cxn ang="0">
                  <a:pos x="15" y="1"/>
                </a:cxn>
                <a:cxn ang="0">
                  <a:pos x="18" y="3"/>
                </a:cxn>
                <a:cxn ang="0">
                  <a:pos x="21" y="6"/>
                </a:cxn>
                <a:cxn ang="0">
                  <a:pos x="21" y="6"/>
                </a:cxn>
                <a:cxn ang="0">
                  <a:pos x="22" y="14"/>
                </a:cxn>
                <a:cxn ang="0">
                  <a:pos x="21" y="20"/>
                </a:cxn>
                <a:cxn ang="0">
                  <a:pos x="19" y="27"/>
                </a:cxn>
                <a:cxn ang="0">
                  <a:pos x="16" y="33"/>
                </a:cxn>
                <a:cxn ang="0">
                  <a:pos x="16" y="33"/>
                </a:cxn>
              </a:cxnLst>
              <a:rect l="0" t="0" r="r" b="b"/>
              <a:pathLst>
                <a:path w="22" h="33">
                  <a:moveTo>
                    <a:pt x="16" y="33"/>
                  </a:moveTo>
                  <a:lnTo>
                    <a:pt x="16" y="33"/>
                  </a:lnTo>
                  <a:lnTo>
                    <a:pt x="11" y="32"/>
                  </a:lnTo>
                  <a:lnTo>
                    <a:pt x="6" y="33"/>
                  </a:lnTo>
                  <a:lnTo>
                    <a:pt x="6" y="33"/>
                  </a:lnTo>
                  <a:lnTo>
                    <a:pt x="4" y="30"/>
                  </a:lnTo>
                  <a:lnTo>
                    <a:pt x="2" y="27"/>
                  </a:lnTo>
                  <a:lnTo>
                    <a:pt x="0" y="20"/>
                  </a:lnTo>
                  <a:lnTo>
                    <a:pt x="0" y="14"/>
                  </a:lnTo>
                  <a:lnTo>
                    <a:pt x="1" y="7"/>
                  </a:lnTo>
                  <a:lnTo>
                    <a:pt x="4" y="3"/>
                  </a:lnTo>
                  <a:lnTo>
                    <a:pt x="6" y="1"/>
                  </a:lnTo>
                  <a:lnTo>
                    <a:pt x="8" y="0"/>
                  </a:lnTo>
                  <a:lnTo>
                    <a:pt x="11" y="0"/>
                  </a:lnTo>
                  <a:lnTo>
                    <a:pt x="15" y="1"/>
                  </a:lnTo>
                  <a:lnTo>
                    <a:pt x="18" y="3"/>
                  </a:lnTo>
                  <a:lnTo>
                    <a:pt x="21" y="6"/>
                  </a:lnTo>
                  <a:lnTo>
                    <a:pt x="21" y="6"/>
                  </a:lnTo>
                  <a:lnTo>
                    <a:pt x="22" y="14"/>
                  </a:lnTo>
                  <a:lnTo>
                    <a:pt x="21" y="20"/>
                  </a:lnTo>
                  <a:lnTo>
                    <a:pt x="19" y="27"/>
                  </a:lnTo>
                  <a:lnTo>
                    <a:pt x="16" y="33"/>
                  </a:lnTo>
                  <a:lnTo>
                    <a:pt x="16" y="33"/>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9" name="Freeform 244"/>
            <p:cNvSpPr>
              <a:spLocks noEditPoints="1"/>
            </p:cNvSpPr>
            <p:nvPr/>
          </p:nvSpPr>
          <p:spPr bwMode="auto">
            <a:xfrm>
              <a:off x="5467351" y="3781425"/>
              <a:ext cx="28575" cy="31750"/>
            </a:xfrm>
            <a:custGeom>
              <a:avLst/>
              <a:gdLst/>
              <a:ahLst/>
              <a:cxnLst>
                <a:cxn ang="0">
                  <a:pos x="18" y="2"/>
                </a:cxn>
                <a:cxn ang="0">
                  <a:pos x="18" y="2"/>
                </a:cxn>
                <a:cxn ang="0">
                  <a:pos x="27" y="0"/>
                </a:cxn>
                <a:cxn ang="0">
                  <a:pos x="34" y="0"/>
                </a:cxn>
                <a:cxn ang="0">
                  <a:pos x="41" y="2"/>
                </a:cxn>
                <a:cxn ang="0">
                  <a:pos x="46" y="6"/>
                </a:cxn>
                <a:cxn ang="0">
                  <a:pos x="49" y="12"/>
                </a:cxn>
                <a:cxn ang="0">
                  <a:pos x="53" y="17"/>
                </a:cxn>
                <a:cxn ang="0">
                  <a:pos x="54" y="23"/>
                </a:cxn>
                <a:cxn ang="0">
                  <a:pos x="54" y="31"/>
                </a:cxn>
                <a:cxn ang="0">
                  <a:pos x="54" y="38"/>
                </a:cxn>
                <a:cxn ang="0">
                  <a:pos x="52" y="45"/>
                </a:cxn>
                <a:cxn ang="0">
                  <a:pos x="48" y="51"/>
                </a:cxn>
                <a:cxn ang="0">
                  <a:pos x="43" y="56"/>
                </a:cxn>
                <a:cxn ang="0">
                  <a:pos x="38" y="60"/>
                </a:cxn>
                <a:cxn ang="0">
                  <a:pos x="31" y="62"/>
                </a:cxn>
                <a:cxn ang="0">
                  <a:pos x="24" y="62"/>
                </a:cxn>
                <a:cxn ang="0">
                  <a:pos x="14" y="61"/>
                </a:cxn>
                <a:cxn ang="0">
                  <a:pos x="14" y="61"/>
                </a:cxn>
                <a:cxn ang="0">
                  <a:pos x="9" y="55"/>
                </a:cxn>
                <a:cxn ang="0">
                  <a:pos x="3" y="47"/>
                </a:cxn>
                <a:cxn ang="0">
                  <a:pos x="1" y="38"/>
                </a:cxn>
                <a:cxn ang="0">
                  <a:pos x="0" y="30"/>
                </a:cxn>
                <a:cxn ang="0">
                  <a:pos x="1" y="21"/>
                </a:cxn>
                <a:cxn ang="0">
                  <a:pos x="4" y="14"/>
                </a:cxn>
                <a:cxn ang="0">
                  <a:pos x="7" y="10"/>
                </a:cxn>
                <a:cxn ang="0">
                  <a:pos x="10" y="7"/>
                </a:cxn>
                <a:cxn ang="0">
                  <a:pos x="14" y="4"/>
                </a:cxn>
                <a:cxn ang="0">
                  <a:pos x="18" y="2"/>
                </a:cxn>
                <a:cxn ang="0">
                  <a:pos x="18" y="2"/>
                </a:cxn>
                <a:cxn ang="0">
                  <a:pos x="16" y="38"/>
                </a:cxn>
                <a:cxn ang="0">
                  <a:pos x="16" y="38"/>
                </a:cxn>
                <a:cxn ang="0">
                  <a:pos x="21" y="41"/>
                </a:cxn>
                <a:cxn ang="0">
                  <a:pos x="27" y="42"/>
                </a:cxn>
                <a:cxn ang="0">
                  <a:pos x="33" y="42"/>
                </a:cxn>
                <a:cxn ang="0">
                  <a:pos x="39" y="40"/>
                </a:cxn>
                <a:cxn ang="0">
                  <a:pos x="39" y="40"/>
                </a:cxn>
                <a:cxn ang="0">
                  <a:pos x="40" y="35"/>
                </a:cxn>
                <a:cxn ang="0">
                  <a:pos x="40" y="32"/>
                </a:cxn>
                <a:cxn ang="0">
                  <a:pos x="39" y="29"/>
                </a:cxn>
                <a:cxn ang="0">
                  <a:pos x="38" y="27"/>
                </a:cxn>
                <a:cxn ang="0">
                  <a:pos x="34" y="21"/>
                </a:cxn>
                <a:cxn ang="0">
                  <a:pos x="29" y="17"/>
                </a:cxn>
                <a:cxn ang="0">
                  <a:pos x="29" y="17"/>
                </a:cxn>
                <a:cxn ang="0">
                  <a:pos x="24" y="21"/>
                </a:cxn>
                <a:cxn ang="0">
                  <a:pos x="19" y="27"/>
                </a:cxn>
                <a:cxn ang="0">
                  <a:pos x="17" y="32"/>
                </a:cxn>
                <a:cxn ang="0">
                  <a:pos x="16" y="38"/>
                </a:cxn>
                <a:cxn ang="0">
                  <a:pos x="16" y="38"/>
                </a:cxn>
              </a:cxnLst>
              <a:rect l="0" t="0" r="r" b="b"/>
              <a:pathLst>
                <a:path w="54" h="62">
                  <a:moveTo>
                    <a:pt x="18" y="2"/>
                  </a:moveTo>
                  <a:lnTo>
                    <a:pt x="18" y="2"/>
                  </a:lnTo>
                  <a:lnTo>
                    <a:pt x="27" y="0"/>
                  </a:lnTo>
                  <a:lnTo>
                    <a:pt x="34" y="0"/>
                  </a:lnTo>
                  <a:lnTo>
                    <a:pt x="41" y="2"/>
                  </a:lnTo>
                  <a:lnTo>
                    <a:pt x="46" y="6"/>
                  </a:lnTo>
                  <a:lnTo>
                    <a:pt x="49" y="12"/>
                  </a:lnTo>
                  <a:lnTo>
                    <a:pt x="53" y="17"/>
                  </a:lnTo>
                  <a:lnTo>
                    <a:pt x="54" y="23"/>
                  </a:lnTo>
                  <a:lnTo>
                    <a:pt x="54" y="31"/>
                  </a:lnTo>
                  <a:lnTo>
                    <a:pt x="54" y="38"/>
                  </a:lnTo>
                  <a:lnTo>
                    <a:pt x="52" y="45"/>
                  </a:lnTo>
                  <a:lnTo>
                    <a:pt x="48" y="51"/>
                  </a:lnTo>
                  <a:lnTo>
                    <a:pt x="43" y="56"/>
                  </a:lnTo>
                  <a:lnTo>
                    <a:pt x="38" y="60"/>
                  </a:lnTo>
                  <a:lnTo>
                    <a:pt x="31" y="62"/>
                  </a:lnTo>
                  <a:lnTo>
                    <a:pt x="24" y="62"/>
                  </a:lnTo>
                  <a:lnTo>
                    <a:pt x="14" y="61"/>
                  </a:lnTo>
                  <a:lnTo>
                    <a:pt x="14" y="61"/>
                  </a:lnTo>
                  <a:lnTo>
                    <a:pt x="9" y="55"/>
                  </a:lnTo>
                  <a:lnTo>
                    <a:pt x="3" y="47"/>
                  </a:lnTo>
                  <a:lnTo>
                    <a:pt x="1" y="38"/>
                  </a:lnTo>
                  <a:lnTo>
                    <a:pt x="0" y="30"/>
                  </a:lnTo>
                  <a:lnTo>
                    <a:pt x="1" y="21"/>
                  </a:lnTo>
                  <a:lnTo>
                    <a:pt x="4" y="14"/>
                  </a:lnTo>
                  <a:lnTo>
                    <a:pt x="7" y="10"/>
                  </a:lnTo>
                  <a:lnTo>
                    <a:pt x="10" y="7"/>
                  </a:lnTo>
                  <a:lnTo>
                    <a:pt x="14" y="4"/>
                  </a:lnTo>
                  <a:lnTo>
                    <a:pt x="18" y="2"/>
                  </a:lnTo>
                  <a:lnTo>
                    <a:pt x="18" y="2"/>
                  </a:lnTo>
                  <a:close/>
                  <a:moveTo>
                    <a:pt x="16" y="38"/>
                  </a:moveTo>
                  <a:lnTo>
                    <a:pt x="16" y="38"/>
                  </a:lnTo>
                  <a:lnTo>
                    <a:pt x="21" y="41"/>
                  </a:lnTo>
                  <a:lnTo>
                    <a:pt x="27" y="42"/>
                  </a:lnTo>
                  <a:lnTo>
                    <a:pt x="33" y="42"/>
                  </a:lnTo>
                  <a:lnTo>
                    <a:pt x="39" y="40"/>
                  </a:lnTo>
                  <a:lnTo>
                    <a:pt x="39" y="40"/>
                  </a:lnTo>
                  <a:lnTo>
                    <a:pt x="40" y="35"/>
                  </a:lnTo>
                  <a:lnTo>
                    <a:pt x="40" y="32"/>
                  </a:lnTo>
                  <a:lnTo>
                    <a:pt x="39" y="29"/>
                  </a:lnTo>
                  <a:lnTo>
                    <a:pt x="38" y="27"/>
                  </a:lnTo>
                  <a:lnTo>
                    <a:pt x="34" y="21"/>
                  </a:lnTo>
                  <a:lnTo>
                    <a:pt x="29" y="17"/>
                  </a:lnTo>
                  <a:lnTo>
                    <a:pt x="29" y="17"/>
                  </a:lnTo>
                  <a:lnTo>
                    <a:pt x="24" y="21"/>
                  </a:lnTo>
                  <a:lnTo>
                    <a:pt x="19" y="27"/>
                  </a:lnTo>
                  <a:lnTo>
                    <a:pt x="17" y="32"/>
                  </a:lnTo>
                  <a:lnTo>
                    <a:pt x="16" y="38"/>
                  </a:lnTo>
                  <a:lnTo>
                    <a:pt x="16"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0" name="Freeform 245"/>
            <p:cNvSpPr/>
            <p:nvPr/>
          </p:nvSpPr>
          <p:spPr bwMode="auto">
            <a:xfrm>
              <a:off x="5697538" y="3789363"/>
              <a:ext cx="11113" cy="23813"/>
            </a:xfrm>
            <a:custGeom>
              <a:avLst/>
              <a:gdLst/>
              <a:ahLst/>
              <a:cxnLst>
                <a:cxn ang="0">
                  <a:pos x="3" y="0"/>
                </a:cxn>
                <a:cxn ang="0">
                  <a:pos x="3" y="0"/>
                </a:cxn>
                <a:cxn ang="0">
                  <a:pos x="11" y="10"/>
                </a:cxn>
                <a:cxn ang="0">
                  <a:pos x="15" y="15"/>
                </a:cxn>
                <a:cxn ang="0">
                  <a:pos x="17" y="20"/>
                </a:cxn>
                <a:cxn ang="0">
                  <a:pos x="19" y="27"/>
                </a:cxn>
                <a:cxn ang="0">
                  <a:pos x="20" y="32"/>
                </a:cxn>
                <a:cxn ang="0">
                  <a:pos x="20" y="39"/>
                </a:cxn>
                <a:cxn ang="0">
                  <a:pos x="18" y="44"/>
                </a:cxn>
                <a:cxn ang="0">
                  <a:pos x="18" y="44"/>
                </a:cxn>
                <a:cxn ang="0">
                  <a:pos x="14" y="43"/>
                </a:cxn>
                <a:cxn ang="0">
                  <a:pos x="12" y="43"/>
                </a:cxn>
                <a:cxn ang="0">
                  <a:pos x="6" y="40"/>
                </a:cxn>
                <a:cxn ang="0">
                  <a:pos x="3" y="34"/>
                </a:cxn>
                <a:cxn ang="0">
                  <a:pos x="1" y="29"/>
                </a:cxn>
                <a:cxn ang="0">
                  <a:pos x="0" y="21"/>
                </a:cxn>
                <a:cxn ang="0">
                  <a:pos x="0" y="14"/>
                </a:cxn>
                <a:cxn ang="0">
                  <a:pos x="1" y="6"/>
                </a:cxn>
                <a:cxn ang="0">
                  <a:pos x="3" y="0"/>
                </a:cxn>
                <a:cxn ang="0">
                  <a:pos x="3" y="0"/>
                </a:cxn>
              </a:cxnLst>
              <a:rect l="0" t="0" r="r" b="b"/>
              <a:pathLst>
                <a:path w="20" h="44">
                  <a:moveTo>
                    <a:pt x="3" y="0"/>
                  </a:moveTo>
                  <a:lnTo>
                    <a:pt x="3" y="0"/>
                  </a:lnTo>
                  <a:lnTo>
                    <a:pt x="11" y="10"/>
                  </a:lnTo>
                  <a:lnTo>
                    <a:pt x="15" y="15"/>
                  </a:lnTo>
                  <a:lnTo>
                    <a:pt x="17" y="20"/>
                  </a:lnTo>
                  <a:lnTo>
                    <a:pt x="19" y="27"/>
                  </a:lnTo>
                  <a:lnTo>
                    <a:pt x="20" y="32"/>
                  </a:lnTo>
                  <a:lnTo>
                    <a:pt x="20" y="39"/>
                  </a:lnTo>
                  <a:lnTo>
                    <a:pt x="18" y="44"/>
                  </a:lnTo>
                  <a:lnTo>
                    <a:pt x="18" y="44"/>
                  </a:lnTo>
                  <a:lnTo>
                    <a:pt x="14" y="43"/>
                  </a:lnTo>
                  <a:lnTo>
                    <a:pt x="12" y="43"/>
                  </a:lnTo>
                  <a:lnTo>
                    <a:pt x="6" y="40"/>
                  </a:lnTo>
                  <a:lnTo>
                    <a:pt x="3" y="34"/>
                  </a:lnTo>
                  <a:lnTo>
                    <a:pt x="1" y="29"/>
                  </a:lnTo>
                  <a:lnTo>
                    <a:pt x="0" y="21"/>
                  </a:lnTo>
                  <a:lnTo>
                    <a:pt x="0" y="14"/>
                  </a:lnTo>
                  <a:lnTo>
                    <a:pt x="1" y="6"/>
                  </a:lnTo>
                  <a:lnTo>
                    <a:pt x="3" y="0"/>
                  </a:lnTo>
                  <a:lnTo>
                    <a:pt x="3"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1" name="Freeform 246"/>
            <p:cNvSpPr/>
            <p:nvPr/>
          </p:nvSpPr>
          <p:spPr bwMode="auto">
            <a:xfrm>
              <a:off x="5840413" y="3792538"/>
              <a:ext cx="23813" cy="11113"/>
            </a:xfrm>
            <a:custGeom>
              <a:avLst/>
              <a:gdLst/>
              <a:ahLst/>
              <a:cxnLst>
                <a:cxn ang="0">
                  <a:pos x="39" y="0"/>
                </a:cxn>
                <a:cxn ang="0">
                  <a:pos x="39" y="0"/>
                </a:cxn>
                <a:cxn ang="0">
                  <a:pos x="42" y="3"/>
                </a:cxn>
                <a:cxn ang="0">
                  <a:pos x="43" y="5"/>
                </a:cxn>
                <a:cxn ang="0">
                  <a:pos x="44" y="11"/>
                </a:cxn>
                <a:cxn ang="0">
                  <a:pos x="43" y="18"/>
                </a:cxn>
                <a:cxn ang="0">
                  <a:pos x="42" y="20"/>
                </a:cxn>
                <a:cxn ang="0">
                  <a:pos x="39" y="22"/>
                </a:cxn>
                <a:cxn ang="0">
                  <a:pos x="39" y="22"/>
                </a:cxn>
                <a:cxn ang="0">
                  <a:pos x="19" y="21"/>
                </a:cxn>
                <a:cxn ang="0">
                  <a:pos x="0" y="20"/>
                </a:cxn>
                <a:cxn ang="0">
                  <a:pos x="0" y="20"/>
                </a:cxn>
                <a:cxn ang="0">
                  <a:pos x="2" y="14"/>
                </a:cxn>
                <a:cxn ang="0">
                  <a:pos x="6" y="11"/>
                </a:cxn>
                <a:cxn ang="0">
                  <a:pos x="11" y="8"/>
                </a:cxn>
                <a:cxn ang="0">
                  <a:pos x="16" y="7"/>
                </a:cxn>
                <a:cxn ang="0">
                  <a:pos x="28" y="4"/>
                </a:cxn>
                <a:cxn ang="0">
                  <a:pos x="39" y="0"/>
                </a:cxn>
                <a:cxn ang="0">
                  <a:pos x="39" y="0"/>
                </a:cxn>
              </a:cxnLst>
              <a:rect l="0" t="0" r="r" b="b"/>
              <a:pathLst>
                <a:path w="44" h="22">
                  <a:moveTo>
                    <a:pt x="39" y="0"/>
                  </a:moveTo>
                  <a:lnTo>
                    <a:pt x="39" y="0"/>
                  </a:lnTo>
                  <a:lnTo>
                    <a:pt x="42" y="3"/>
                  </a:lnTo>
                  <a:lnTo>
                    <a:pt x="43" y="5"/>
                  </a:lnTo>
                  <a:lnTo>
                    <a:pt x="44" y="11"/>
                  </a:lnTo>
                  <a:lnTo>
                    <a:pt x="43" y="18"/>
                  </a:lnTo>
                  <a:lnTo>
                    <a:pt x="42" y="20"/>
                  </a:lnTo>
                  <a:lnTo>
                    <a:pt x="39" y="22"/>
                  </a:lnTo>
                  <a:lnTo>
                    <a:pt x="39" y="22"/>
                  </a:lnTo>
                  <a:lnTo>
                    <a:pt x="19" y="21"/>
                  </a:lnTo>
                  <a:lnTo>
                    <a:pt x="0" y="20"/>
                  </a:lnTo>
                  <a:lnTo>
                    <a:pt x="0" y="20"/>
                  </a:lnTo>
                  <a:lnTo>
                    <a:pt x="2" y="14"/>
                  </a:lnTo>
                  <a:lnTo>
                    <a:pt x="6" y="11"/>
                  </a:lnTo>
                  <a:lnTo>
                    <a:pt x="11" y="8"/>
                  </a:lnTo>
                  <a:lnTo>
                    <a:pt x="16" y="7"/>
                  </a:lnTo>
                  <a:lnTo>
                    <a:pt x="28" y="4"/>
                  </a:lnTo>
                  <a:lnTo>
                    <a:pt x="39" y="0"/>
                  </a:lnTo>
                  <a:lnTo>
                    <a:pt x="39"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2" name="Freeform 247"/>
            <p:cNvSpPr/>
            <p:nvPr/>
          </p:nvSpPr>
          <p:spPr bwMode="auto">
            <a:xfrm>
              <a:off x="5807076" y="3803650"/>
              <a:ext cx="23813" cy="7938"/>
            </a:xfrm>
            <a:custGeom>
              <a:avLst/>
              <a:gdLst/>
              <a:ahLst/>
              <a:cxnLst>
                <a:cxn ang="0">
                  <a:pos x="45" y="7"/>
                </a:cxn>
                <a:cxn ang="0">
                  <a:pos x="45" y="7"/>
                </a:cxn>
                <a:cxn ang="0">
                  <a:pos x="41" y="11"/>
                </a:cxn>
                <a:cxn ang="0">
                  <a:pos x="36" y="14"/>
                </a:cxn>
                <a:cxn ang="0">
                  <a:pos x="31" y="15"/>
                </a:cxn>
                <a:cxn ang="0">
                  <a:pos x="23" y="16"/>
                </a:cxn>
                <a:cxn ang="0">
                  <a:pos x="10" y="17"/>
                </a:cxn>
                <a:cxn ang="0">
                  <a:pos x="0" y="17"/>
                </a:cxn>
                <a:cxn ang="0">
                  <a:pos x="0" y="17"/>
                </a:cxn>
                <a:cxn ang="0">
                  <a:pos x="3" y="13"/>
                </a:cxn>
                <a:cxn ang="0">
                  <a:pos x="8" y="8"/>
                </a:cxn>
                <a:cxn ang="0">
                  <a:pos x="15" y="4"/>
                </a:cxn>
                <a:cxn ang="0">
                  <a:pos x="22" y="1"/>
                </a:cxn>
                <a:cxn ang="0">
                  <a:pos x="30" y="0"/>
                </a:cxn>
                <a:cxn ang="0">
                  <a:pos x="36" y="0"/>
                </a:cxn>
                <a:cxn ang="0">
                  <a:pos x="39" y="1"/>
                </a:cxn>
                <a:cxn ang="0">
                  <a:pos x="41" y="2"/>
                </a:cxn>
                <a:cxn ang="0">
                  <a:pos x="44" y="4"/>
                </a:cxn>
                <a:cxn ang="0">
                  <a:pos x="45" y="7"/>
                </a:cxn>
                <a:cxn ang="0">
                  <a:pos x="45" y="7"/>
                </a:cxn>
              </a:cxnLst>
              <a:rect l="0" t="0" r="r" b="b"/>
              <a:pathLst>
                <a:path w="45" h="17">
                  <a:moveTo>
                    <a:pt x="45" y="7"/>
                  </a:moveTo>
                  <a:lnTo>
                    <a:pt x="45" y="7"/>
                  </a:lnTo>
                  <a:lnTo>
                    <a:pt x="41" y="11"/>
                  </a:lnTo>
                  <a:lnTo>
                    <a:pt x="36" y="14"/>
                  </a:lnTo>
                  <a:lnTo>
                    <a:pt x="31" y="15"/>
                  </a:lnTo>
                  <a:lnTo>
                    <a:pt x="23" y="16"/>
                  </a:lnTo>
                  <a:lnTo>
                    <a:pt x="10" y="17"/>
                  </a:lnTo>
                  <a:lnTo>
                    <a:pt x="0" y="17"/>
                  </a:lnTo>
                  <a:lnTo>
                    <a:pt x="0" y="17"/>
                  </a:lnTo>
                  <a:lnTo>
                    <a:pt x="3" y="13"/>
                  </a:lnTo>
                  <a:lnTo>
                    <a:pt x="8" y="8"/>
                  </a:lnTo>
                  <a:lnTo>
                    <a:pt x="15" y="4"/>
                  </a:lnTo>
                  <a:lnTo>
                    <a:pt x="22" y="1"/>
                  </a:lnTo>
                  <a:lnTo>
                    <a:pt x="30" y="0"/>
                  </a:lnTo>
                  <a:lnTo>
                    <a:pt x="36" y="0"/>
                  </a:lnTo>
                  <a:lnTo>
                    <a:pt x="39" y="1"/>
                  </a:lnTo>
                  <a:lnTo>
                    <a:pt x="41" y="2"/>
                  </a:lnTo>
                  <a:lnTo>
                    <a:pt x="44" y="4"/>
                  </a:lnTo>
                  <a:lnTo>
                    <a:pt x="45" y="7"/>
                  </a:lnTo>
                  <a:lnTo>
                    <a:pt x="45"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3" name="Freeform 248"/>
            <p:cNvSpPr/>
            <p:nvPr/>
          </p:nvSpPr>
          <p:spPr bwMode="auto">
            <a:xfrm>
              <a:off x="5768976" y="3811588"/>
              <a:ext cx="22225" cy="9525"/>
            </a:xfrm>
            <a:custGeom>
              <a:avLst/>
              <a:gdLst/>
              <a:ahLst/>
              <a:cxnLst>
                <a:cxn ang="0">
                  <a:pos x="37" y="0"/>
                </a:cxn>
                <a:cxn ang="0">
                  <a:pos x="37" y="0"/>
                </a:cxn>
                <a:cxn ang="0">
                  <a:pos x="38" y="2"/>
                </a:cxn>
                <a:cxn ang="0">
                  <a:pos x="40" y="3"/>
                </a:cxn>
                <a:cxn ang="0">
                  <a:pos x="40" y="7"/>
                </a:cxn>
                <a:cxn ang="0">
                  <a:pos x="38" y="12"/>
                </a:cxn>
                <a:cxn ang="0">
                  <a:pos x="37" y="17"/>
                </a:cxn>
                <a:cxn ang="0">
                  <a:pos x="37" y="17"/>
                </a:cxn>
                <a:cxn ang="0">
                  <a:pos x="17" y="16"/>
                </a:cxn>
                <a:cxn ang="0">
                  <a:pos x="7" y="15"/>
                </a:cxn>
                <a:cxn ang="0">
                  <a:pos x="0" y="13"/>
                </a:cxn>
                <a:cxn ang="0">
                  <a:pos x="0" y="13"/>
                </a:cxn>
                <a:cxn ang="0">
                  <a:pos x="2" y="8"/>
                </a:cxn>
                <a:cxn ang="0">
                  <a:pos x="6" y="6"/>
                </a:cxn>
                <a:cxn ang="0">
                  <a:pos x="11" y="4"/>
                </a:cxn>
                <a:cxn ang="0">
                  <a:pos x="16" y="3"/>
                </a:cxn>
                <a:cxn ang="0">
                  <a:pos x="27" y="2"/>
                </a:cxn>
                <a:cxn ang="0">
                  <a:pos x="33" y="1"/>
                </a:cxn>
                <a:cxn ang="0">
                  <a:pos x="37" y="0"/>
                </a:cxn>
                <a:cxn ang="0">
                  <a:pos x="37" y="0"/>
                </a:cxn>
              </a:cxnLst>
              <a:rect l="0" t="0" r="r" b="b"/>
              <a:pathLst>
                <a:path w="40" h="17">
                  <a:moveTo>
                    <a:pt x="37" y="0"/>
                  </a:moveTo>
                  <a:lnTo>
                    <a:pt x="37" y="0"/>
                  </a:lnTo>
                  <a:lnTo>
                    <a:pt x="38" y="2"/>
                  </a:lnTo>
                  <a:lnTo>
                    <a:pt x="40" y="3"/>
                  </a:lnTo>
                  <a:lnTo>
                    <a:pt x="40" y="7"/>
                  </a:lnTo>
                  <a:lnTo>
                    <a:pt x="38" y="12"/>
                  </a:lnTo>
                  <a:lnTo>
                    <a:pt x="37" y="17"/>
                  </a:lnTo>
                  <a:lnTo>
                    <a:pt x="37" y="17"/>
                  </a:lnTo>
                  <a:lnTo>
                    <a:pt x="17" y="16"/>
                  </a:lnTo>
                  <a:lnTo>
                    <a:pt x="7" y="15"/>
                  </a:lnTo>
                  <a:lnTo>
                    <a:pt x="0" y="13"/>
                  </a:lnTo>
                  <a:lnTo>
                    <a:pt x="0" y="13"/>
                  </a:lnTo>
                  <a:lnTo>
                    <a:pt x="2" y="8"/>
                  </a:lnTo>
                  <a:lnTo>
                    <a:pt x="6" y="6"/>
                  </a:lnTo>
                  <a:lnTo>
                    <a:pt x="11" y="4"/>
                  </a:lnTo>
                  <a:lnTo>
                    <a:pt x="16" y="3"/>
                  </a:lnTo>
                  <a:lnTo>
                    <a:pt x="27" y="2"/>
                  </a:lnTo>
                  <a:lnTo>
                    <a:pt x="33" y="1"/>
                  </a:lnTo>
                  <a:lnTo>
                    <a:pt x="37" y="0"/>
                  </a:lnTo>
                  <a:lnTo>
                    <a:pt x="37"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4" name="Freeform 249"/>
            <p:cNvSpPr/>
            <p:nvPr/>
          </p:nvSpPr>
          <p:spPr bwMode="auto">
            <a:xfrm>
              <a:off x="5734051" y="3817938"/>
              <a:ext cx="22225" cy="9525"/>
            </a:xfrm>
            <a:custGeom>
              <a:avLst/>
              <a:gdLst/>
              <a:ahLst/>
              <a:cxnLst>
                <a:cxn ang="0">
                  <a:pos x="42" y="15"/>
                </a:cxn>
                <a:cxn ang="0">
                  <a:pos x="42" y="15"/>
                </a:cxn>
                <a:cxn ang="0">
                  <a:pos x="22" y="18"/>
                </a:cxn>
                <a:cxn ang="0">
                  <a:pos x="11" y="19"/>
                </a:cxn>
                <a:cxn ang="0">
                  <a:pos x="0" y="19"/>
                </a:cxn>
                <a:cxn ang="0">
                  <a:pos x="0" y="19"/>
                </a:cxn>
                <a:cxn ang="0">
                  <a:pos x="2" y="16"/>
                </a:cxn>
                <a:cxn ang="0">
                  <a:pos x="3" y="12"/>
                </a:cxn>
                <a:cxn ang="0">
                  <a:pos x="6" y="9"/>
                </a:cxn>
                <a:cxn ang="0">
                  <a:pos x="9" y="7"/>
                </a:cxn>
                <a:cxn ang="0">
                  <a:pos x="17" y="3"/>
                </a:cxn>
                <a:cxn ang="0">
                  <a:pos x="25" y="0"/>
                </a:cxn>
                <a:cxn ang="0">
                  <a:pos x="34" y="0"/>
                </a:cxn>
                <a:cxn ang="0">
                  <a:pos x="37" y="0"/>
                </a:cxn>
                <a:cxn ang="0">
                  <a:pos x="40" y="2"/>
                </a:cxn>
                <a:cxn ang="0">
                  <a:pos x="42" y="4"/>
                </a:cxn>
                <a:cxn ang="0">
                  <a:pos x="43" y="6"/>
                </a:cxn>
                <a:cxn ang="0">
                  <a:pos x="43" y="10"/>
                </a:cxn>
                <a:cxn ang="0">
                  <a:pos x="42" y="15"/>
                </a:cxn>
                <a:cxn ang="0">
                  <a:pos x="42" y="15"/>
                </a:cxn>
              </a:cxnLst>
              <a:rect l="0" t="0" r="r" b="b"/>
              <a:pathLst>
                <a:path w="43" h="19">
                  <a:moveTo>
                    <a:pt x="42" y="15"/>
                  </a:moveTo>
                  <a:lnTo>
                    <a:pt x="42" y="15"/>
                  </a:lnTo>
                  <a:lnTo>
                    <a:pt x="22" y="18"/>
                  </a:lnTo>
                  <a:lnTo>
                    <a:pt x="11" y="19"/>
                  </a:lnTo>
                  <a:lnTo>
                    <a:pt x="0" y="19"/>
                  </a:lnTo>
                  <a:lnTo>
                    <a:pt x="0" y="19"/>
                  </a:lnTo>
                  <a:lnTo>
                    <a:pt x="2" y="16"/>
                  </a:lnTo>
                  <a:lnTo>
                    <a:pt x="3" y="12"/>
                  </a:lnTo>
                  <a:lnTo>
                    <a:pt x="6" y="9"/>
                  </a:lnTo>
                  <a:lnTo>
                    <a:pt x="9" y="7"/>
                  </a:lnTo>
                  <a:lnTo>
                    <a:pt x="17" y="3"/>
                  </a:lnTo>
                  <a:lnTo>
                    <a:pt x="25" y="0"/>
                  </a:lnTo>
                  <a:lnTo>
                    <a:pt x="34" y="0"/>
                  </a:lnTo>
                  <a:lnTo>
                    <a:pt x="37" y="0"/>
                  </a:lnTo>
                  <a:lnTo>
                    <a:pt x="40" y="2"/>
                  </a:lnTo>
                  <a:lnTo>
                    <a:pt x="42" y="4"/>
                  </a:lnTo>
                  <a:lnTo>
                    <a:pt x="43" y="6"/>
                  </a:lnTo>
                  <a:lnTo>
                    <a:pt x="43" y="10"/>
                  </a:lnTo>
                  <a:lnTo>
                    <a:pt x="42" y="15"/>
                  </a:lnTo>
                  <a:lnTo>
                    <a:pt x="42" y="15"/>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5" name="Freeform 250"/>
            <p:cNvSpPr/>
            <p:nvPr/>
          </p:nvSpPr>
          <p:spPr bwMode="auto">
            <a:xfrm>
              <a:off x="5707063" y="3817938"/>
              <a:ext cx="14288" cy="11113"/>
            </a:xfrm>
            <a:custGeom>
              <a:avLst/>
              <a:gdLst/>
              <a:ahLst/>
              <a:cxnLst>
                <a:cxn ang="0">
                  <a:pos x="28" y="12"/>
                </a:cxn>
                <a:cxn ang="0">
                  <a:pos x="28" y="12"/>
                </a:cxn>
                <a:cxn ang="0">
                  <a:pos x="27" y="15"/>
                </a:cxn>
                <a:cxn ang="0">
                  <a:pos x="26" y="17"/>
                </a:cxn>
                <a:cxn ang="0">
                  <a:pos x="22" y="19"/>
                </a:cxn>
                <a:cxn ang="0">
                  <a:pos x="16" y="20"/>
                </a:cxn>
                <a:cxn ang="0">
                  <a:pos x="9" y="20"/>
                </a:cxn>
                <a:cxn ang="0">
                  <a:pos x="9" y="20"/>
                </a:cxn>
                <a:cxn ang="0">
                  <a:pos x="7" y="15"/>
                </a:cxn>
                <a:cxn ang="0">
                  <a:pos x="2" y="10"/>
                </a:cxn>
                <a:cxn ang="0">
                  <a:pos x="1" y="8"/>
                </a:cxn>
                <a:cxn ang="0">
                  <a:pos x="0" y="6"/>
                </a:cxn>
                <a:cxn ang="0">
                  <a:pos x="0" y="4"/>
                </a:cxn>
                <a:cxn ang="0">
                  <a:pos x="1" y="1"/>
                </a:cxn>
                <a:cxn ang="0">
                  <a:pos x="1" y="1"/>
                </a:cxn>
                <a:cxn ang="0">
                  <a:pos x="6" y="0"/>
                </a:cxn>
                <a:cxn ang="0">
                  <a:pos x="9" y="0"/>
                </a:cxn>
                <a:cxn ang="0">
                  <a:pos x="17" y="2"/>
                </a:cxn>
                <a:cxn ang="0">
                  <a:pos x="20" y="4"/>
                </a:cxn>
                <a:cxn ang="0">
                  <a:pos x="24" y="6"/>
                </a:cxn>
                <a:cxn ang="0">
                  <a:pos x="27" y="8"/>
                </a:cxn>
                <a:cxn ang="0">
                  <a:pos x="28" y="12"/>
                </a:cxn>
                <a:cxn ang="0">
                  <a:pos x="28" y="12"/>
                </a:cxn>
              </a:cxnLst>
              <a:rect l="0" t="0" r="r" b="b"/>
              <a:pathLst>
                <a:path w="28" h="20">
                  <a:moveTo>
                    <a:pt x="28" y="12"/>
                  </a:moveTo>
                  <a:lnTo>
                    <a:pt x="28" y="12"/>
                  </a:lnTo>
                  <a:lnTo>
                    <a:pt x="27" y="15"/>
                  </a:lnTo>
                  <a:lnTo>
                    <a:pt x="26" y="17"/>
                  </a:lnTo>
                  <a:lnTo>
                    <a:pt x="22" y="19"/>
                  </a:lnTo>
                  <a:lnTo>
                    <a:pt x="16" y="20"/>
                  </a:lnTo>
                  <a:lnTo>
                    <a:pt x="9" y="20"/>
                  </a:lnTo>
                  <a:lnTo>
                    <a:pt x="9" y="20"/>
                  </a:lnTo>
                  <a:lnTo>
                    <a:pt x="7" y="15"/>
                  </a:lnTo>
                  <a:lnTo>
                    <a:pt x="2" y="10"/>
                  </a:lnTo>
                  <a:lnTo>
                    <a:pt x="1" y="8"/>
                  </a:lnTo>
                  <a:lnTo>
                    <a:pt x="0" y="6"/>
                  </a:lnTo>
                  <a:lnTo>
                    <a:pt x="0" y="4"/>
                  </a:lnTo>
                  <a:lnTo>
                    <a:pt x="1" y="1"/>
                  </a:lnTo>
                  <a:lnTo>
                    <a:pt x="1" y="1"/>
                  </a:lnTo>
                  <a:lnTo>
                    <a:pt x="6" y="0"/>
                  </a:lnTo>
                  <a:lnTo>
                    <a:pt x="9" y="0"/>
                  </a:lnTo>
                  <a:lnTo>
                    <a:pt x="17" y="2"/>
                  </a:lnTo>
                  <a:lnTo>
                    <a:pt x="20" y="4"/>
                  </a:lnTo>
                  <a:lnTo>
                    <a:pt x="24" y="6"/>
                  </a:lnTo>
                  <a:lnTo>
                    <a:pt x="27" y="8"/>
                  </a:lnTo>
                  <a:lnTo>
                    <a:pt x="28" y="12"/>
                  </a:lnTo>
                  <a:lnTo>
                    <a:pt x="28"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6" name="Freeform 251"/>
            <p:cNvSpPr>
              <a:spLocks noEditPoints="1"/>
            </p:cNvSpPr>
            <p:nvPr/>
          </p:nvSpPr>
          <p:spPr bwMode="auto">
            <a:xfrm>
              <a:off x="5473701" y="3829050"/>
              <a:ext cx="33338" cy="30163"/>
            </a:xfrm>
            <a:custGeom>
              <a:avLst/>
              <a:gdLst/>
              <a:ahLst/>
              <a:cxnLst>
                <a:cxn ang="0">
                  <a:pos x="53" y="6"/>
                </a:cxn>
                <a:cxn ang="0">
                  <a:pos x="53" y="6"/>
                </a:cxn>
                <a:cxn ang="0">
                  <a:pos x="59" y="15"/>
                </a:cxn>
                <a:cxn ang="0">
                  <a:pos x="62" y="24"/>
                </a:cxn>
                <a:cxn ang="0">
                  <a:pos x="63" y="31"/>
                </a:cxn>
                <a:cxn ang="0">
                  <a:pos x="62" y="39"/>
                </a:cxn>
                <a:cxn ang="0">
                  <a:pos x="58" y="44"/>
                </a:cxn>
                <a:cxn ang="0">
                  <a:pos x="54" y="49"/>
                </a:cxn>
                <a:cxn ang="0">
                  <a:pos x="47" y="52"/>
                </a:cxn>
                <a:cxn ang="0">
                  <a:pos x="41" y="56"/>
                </a:cxn>
                <a:cxn ang="0">
                  <a:pos x="33" y="57"/>
                </a:cxn>
                <a:cxn ang="0">
                  <a:pos x="26" y="57"/>
                </a:cxn>
                <a:cxn ang="0">
                  <a:pos x="18" y="56"/>
                </a:cxn>
                <a:cxn ang="0">
                  <a:pos x="12" y="52"/>
                </a:cxn>
                <a:cxn ang="0">
                  <a:pos x="7" y="47"/>
                </a:cxn>
                <a:cxn ang="0">
                  <a:pos x="2" y="42"/>
                </a:cxn>
                <a:cxn ang="0">
                  <a:pos x="0" y="33"/>
                </a:cxn>
                <a:cxn ang="0">
                  <a:pos x="0" y="22"/>
                </a:cxn>
                <a:cxn ang="0">
                  <a:pos x="0" y="22"/>
                </a:cxn>
                <a:cxn ang="0">
                  <a:pos x="1" y="18"/>
                </a:cxn>
                <a:cxn ang="0">
                  <a:pos x="2" y="15"/>
                </a:cxn>
                <a:cxn ang="0">
                  <a:pos x="4" y="12"/>
                </a:cxn>
                <a:cxn ang="0">
                  <a:pos x="7" y="9"/>
                </a:cxn>
                <a:cxn ang="0">
                  <a:pos x="12" y="4"/>
                </a:cxn>
                <a:cxn ang="0">
                  <a:pos x="18" y="1"/>
                </a:cxn>
                <a:cxn ang="0">
                  <a:pos x="27" y="0"/>
                </a:cxn>
                <a:cxn ang="0">
                  <a:pos x="35" y="1"/>
                </a:cxn>
                <a:cxn ang="0">
                  <a:pos x="44" y="3"/>
                </a:cxn>
                <a:cxn ang="0">
                  <a:pos x="53" y="6"/>
                </a:cxn>
                <a:cxn ang="0">
                  <a:pos x="53" y="6"/>
                </a:cxn>
                <a:cxn ang="0">
                  <a:pos x="17" y="25"/>
                </a:cxn>
                <a:cxn ang="0">
                  <a:pos x="17" y="25"/>
                </a:cxn>
                <a:cxn ang="0">
                  <a:pos x="18" y="30"/>
                </a:cxn>
                <a:cxn ang="0">
                  <a:pos x="20" y="34"/>
                </a:cxn>
                <a:cxn ang="0">
                  <a:pos x="24" y="37"/>
                </a:cxn>
                <a:cxn ang="0">
                  <a:pos x="27" y="40"/>
                </a:cxn>
                <a:cxn ang="0">
                  <a:pos x="31" y="41"/>
                </a:cxn>
                <a:cxn ang="0">
                  <a:pos x="35" y="41"/>
                </a:cxn>
                <a:cxn ang="0">
                  <a:pos x="41" y="40"/>
                </a:cxn>
                <a:cxn ang="0">
                  <a:pos x="45" y="36"/>
                </a:cxn>
                <a:cxn ang="0">
                  <a:pos x="45" y="36"/>
                </a:cxn>
                <a:cxn ang="0">
                  <a:pos x="45" y="27"/>
                </a:cxn>
                <a:cxn ang="0">
                  <a:pos x="44" y="19"/>
                </a:cxn>
                <a:cxn ang="0">
                  <a:pos x="44" y="19"/>
                </a:cxn>
                <a:cxn ang="0">
                  <a:pos x="35" y="18"/>
                </a:cxn>
                <a:cxn ang="0">
                  <a:pos x="29" y="19"/>
                </a:cxn>
                <a:cxn ang="0">
                  <a:pos x="24" y="21"/>
                </a:cxn>
                <a:cxn ang="0">
                  <a:pos x="17" y="25"/>
                </a:cxn>
                <a:cxn ang="0">
                  <a:pos x="17" y="25"/>
                </a:cxn>
              </a:cxnLst>
              <a:rect l="0" t="0" r="r" b="b"/>
              <a:pathLst>
                <a:path w="63" h="57">
                  <a:moveTo>
                    <a:pt x="53" y="6"/>
                  </a:moveTo>
                  <a:lnTo>
                    <a:pt x="53" y="6"/>
                  </a:lnTo>
                  <a:lnTo>
                    <a:pt x="59" y="15"/>
                  </a:lnTo>
                  <a:lnTo>
                    <a:pt x="62" y="24"/>
                  </a:lnTo>
                  <a:lnTo>
                    <a:pt x="63" y="31"/>
                  </a:lnTo>
                  <a:lnTo>
                    <a:pt x="62" y="39"/>
                  </a:lnTo>
                  <a:lnTo>
                    <a:pt x="58" y="44"/>
                  </a:lnTo>
                  <a:lnTo>
                    <a:pt x="54" y="49"/>
                  </a:lnTo>
                  <a:lnTo>
                    <a:pt x="47" y="52"/>
                  </a:lnTo>
                  <a:lnTo>
                    <a:pt x="41" y="56"/>
                  </a:lnTo>
                  <a:lnTo>
                    <a:pt x="33" y="57"/>
                  </a:lnTo>
                  <a:lnTo>
                    <a:pt x="26" y="57"/>
                  </a:lnTo>
                  <a:lnTo>
                    <a:pt x="18" y="56"/>
                  </a:lnTo>
                  <a:lnTo>
                    <a:pt x="12" y="52"/>
                  </a:lnTo>
                  <a:lnTo>
                    <a:pt x="7" y="47"/>
                  </a:lnTo>
                  <a:lnTo>
                    <a:pt x="2" y="42"/>
                  </a:lnTo>
                  <a:lnTo>
                    <a:pt x="0" y="33"/>
                  </a:lnTo>
                  <a:lnTo>
                    <a:pt x="0" y="22"/>
                  </a:lnTo>
                  <a:lnTo>
                    <a:pt x="0" y="22"/>
                  </a:lnTo>
                  <a:lnTo>
                    <a:pt x="1" y="18"/>
                  </a:lnTo>
                  <a:lnTo>
                    <a:pt x="2" y="15"/>
                  </a:lnTo>
                  <a:lnTo>
                    <a:pt x="4" y="12"/>
                  </a:lnTo>
                  <a:lnTo>
                    <a:pt x="7" y="9"/>
                  </a:lnTo>
                  <a:lnTo>
                    <a:pt x="12" y="4"/>
                  </a:lnTo>
                  <a:lnTo>
                    <a:pt x="18" y="1"/>
                  </a:lnTo>
                  <a:lnTo>
                    <a:pt x="27" y="0"/>
                  </a:lnTo>
                  <a:lnTo>
                    <a:pt x="35" y="1"/>
                  </a:lnTo>
                  <a:lnTo>
                    <a:pt x="44" y="3"/>
                  </a:lnTo>
                  <a:lnTo>
                    <a:pt x="53" y="6"/>
                  </a:lnTo>
                  <a:lnTo>
                    <a:pt x="53" y="6"/>
                  </a:lnTo>
                  <a:close/>
                  <a:moveTo>
                    <a:pt x="17" y="25"/>
                  </a:moveTo>
                  <a:lnTo>
                    <a:pt x="17" y="25"/>
                  </a:lnTo>
                  <a:lnTo>
                    <a:pt x="18" y="30"/>
                  </a:lnTo>
                  <a:lnTo>
                    <a:pt x="20" y="34"/>
                  </a:lnTo>
                  <a:lnTo>
                    <a:pt x="24" y="37"/>
                  </a:lnTo>
                  <a:lnTo>
                    <a:pt x="27" y="40"/>
                  </a:lnTo>
                  <a:lnTo>
                    <a:pt x="31" y="41"/>
                  </a:lnTo>
                  <a:lnTo>
                    <a:pt x="35" y="41"/>
                  </a:lnTo>
                  <a:lnTo>
                    <a:pt x="41" y="40"/>
                  </a:lnTo>
                  <a:lnTo>
                    <a:pt x="45" y="36"/>
                  </a:lnTo>
                  <a:lnTo>
                    <a:pt x="45" y="36"/>
                  </a:lnTo>
                  <a:lnTo>
                    <a:pt x="45" y="27"/>
                  </a:lnTo>
                  <a:lnTo>
                    <a:pt x="44" y="19"/>
                  </a:lnTo>
                  <a:lnTo>
                    <a:pt x="44" y="19"/>
                  </a:lnTo>
                  <a:lnTo>
                    <a:pt x="35" y="18"/>
                  </a:lnTo>
                  <a:lnTo>
                    <a:pt x="29" y="19"/>
                  </a:lnTo>
                  <a:lnTo>
                    <a:pt x="24" y="21"/>
                  </a:lnTo>
                  <a:lnTo>
                    <a:pt x="17" y="25"/>
                  </a:lnTo>
                  <a:lnTo>
                    <a:pt x="17" y="25"/>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7" name="Freeform 252"/>
            <p:cNvSpPr>
              <a:spLocks noEditPoints="1"/>
            </p:cNvSpPr>
            <p:nvPr/>
          </p:nvSpPr>
          <p:spPr bwMode="auto">
            <a:xfrm>
              <a:off x="5627688" y="3665538"/>
              <a:ext cx="312738" cy="215900"/>
            </a:xfrm>
            <a:custGeom>
              <a:avLst/>
              <a:gdLst/>
              <a:ahLst/>
              <a:cxnLst>
                <a:cxn ang="0">
                  <a:pos x="528" y="66"/>
                </a:cxn>
                <a:cxn ang="0">
                  <a:pos x="536" y="127"/>
                </a:cxn>
                <a:cxn ang="0">
                  <a:pos x="575" y="159"/>
                </a:cxn>
                <a:cxn ang="0">
                  <a:pos x="572" y="214"/>
                </a:cxn>
                <a:cxn ang="0">
                  <a:pos x="576" y="250"/>
                </a:cxn>
                <a:cxn ang="0">
                  <a:pos x="507" y="334"/>
                </a:cxn>
                <a:cxn ang="0">
                  <a:pos x="449" y="321"/>
                </a:cxn>
                <a:cxn ang="0">
                  <a:pos x="370" y="333"/>
                </a:cxn>
                <a:cxn ang="0">
                  <a:pos x="328" y="382"/>
                </a:cxn>
                <a:cxn ang="0">
                  <a:pos x="285" y="353"/>
                </a:cxn>
                <a:cxn ang="0">
                  <a:pos x="242" y="403"/>
                </a:cxn>
                <a:cxn ang="0">
                  <a:pos x="194" y="366"/>
                </a:cxn>
                <a:cxn ang="0">
                  <a:pos x="125" y="360"/>
                </a:cxn>
                <a:cxn ang="0">
                  <a:pos x="57" y="378"/>
                </a:cxn>
                <a:cxn ang="0">
                  <a:pos x="32" y="265"/>
                </a:cxn>
                <a:cxn ang="0">
                  <a:pos x="42" y="216"/>
                </a:cxn>
                <a:cxn ang="0">
                  <a:pos x="1" y="149"/>
                </a:cxn>
                <a:cxn ang="0">
                  <a:pos x="89" y="82"/>
                </a:cxn>
                <a:cxn ang="0">
                  <a:pos x="157" y="97"/>
                </a:cxn>
                <a:cxn ang="0">
                  <a:pos x="244" y="78"/>
                </a:cxn>
                <a:cxn ang="0">
                  <a:pos x="288" y="34"/>
                </a:cxn>
                <a:cxn ang="0">
                  <a:pos x="344" y="55"/>
                </a:cxn>
                <a:cxn ang="0">
                  <a:pos x="401" y="23"/>
                </a:cxn>
                <a:cxn ang="0">
                  <a:pos x="470" y="1"/>
                </a:cxn>
                <a:cxn ang="0">
                  <a:pos x="478" y="73"/>
                </a:cxn>
                <a:cxn ang="0">
                  <a:pos x="511" y="254"/>
                </a:cxn>
                <a:cxn ang="0">
                  <a:pos x="463" y="298"/>
                </a:cxn>
                <a:cxn ang="0">
                  <a:pos x="517" y="302"/>
                </a:cxn>
                <a:cxn ang="0">
                  <a:pos x="532" y="246"/>
                </a:cxn>
                <a:cxn ang="0">
                  <a:pos x="540" y="215"/>
                </a:cxn>
                <a:cxn ang="0">
                  <a:pos x="530" y="181"/>
                </a:cxn>
                <a:cxn ang="0">
                  <a:pos x="512" y="143"/>
                </a:cxn>
                <a:cxn ang="0">
                  <a:pos x="536" y="84"/>
                </a:cxn>
                <a:cxn ang="0">
                  <a:pos x="469" y="24"/>
                </a:cxn>
                <a:cxn ang="0">
                  <a:pos x="62" y="206"/>
                </a:cxn>
                <a:cxn ang="0">
                  <a:pos x="27" y="246"/>
                </a:cxn>
                <a:cxn ang="0">
                  <a:pos x="85" y="267"/>
                </a:cxn>
                <a:cxn ang="0">
                  <a:pos x="65" y="356"/>
                </a:cxn>
                <a:cxn ang="0">
                  <a:pos x="164" y="385"/>
                </a:cxn>
                <a:cxn ang="0">
                  <a:pos x="158" y="331"/>
                </a:cxn>
                <a:cxn ang="0">
                  <a:pos x="102" y="216"/>
                </a:cxn>
                <a:cxn ang="0">
                  <a:pos x="104" y="145"/>
                </a:cxn>
                <a:cxn ang="0">
                  <a:pos x="340" y="94"/>
                </a:cxn>
                <a:cxn ang="0">
                  <a:pos x="381" y="32"/>
                </a:cxn>
                <a:cxn ang="0">
                  <a:pos x="338" y="78"/>
                </a:cxn>
                <a:cxn ang="0">
                  <a:pos x="267" y="92"/>
                </a:cxn>
                <a:cxn ang="0">
                  <a:pos x="179" y="91"/>
                </a:cxn>
                <a:cxn ang="0">
                  <a:pos x="136" y="115"/>
                </a:cxn>
                <a:cxn ang="0">
                  <a:pos x="83" y="139"/>
                </a:cxn>
                <a:cxn ang="0">
                  <a:pos x="37" y="186"/>
                </a:cxn>
                <a:cxn ang="0">
                  <a:pos x="332" y="117"/>
                </a:cxn>
                <a:cxn ang="0">
                  <a:pos x="110" y="189"/>
                </a:cxn>
                <a:cxn ang="0">
                  <a:pos x="128" y="292"/>
                </a:cxn>
                <a:cxn ang="0">
                  <a:pos x="304" y="296"/>
                </a:cxn>
                <a:cxn ang="0">
                  <a:pos x="494" y="248"/>
                </a:cxn>
                <a:cxn ang="0">
                  <a:pos x="464" y="79"/>
                </a:cxn>
                <a:cxn ang="0">
                  <a:pos x="263" y="357"/>
                </a:cxn>
                <a:cxn ang="0">
                  <a:pos x="334" y="360"/>
                </a:cxn>
                <a:cxn ang="0">
                  <a:pos x="396" y="321"/>
                </a:cxn>
                <a:cxn ang="0">
                  <a:pos x="318" y="311"/>
                </a:cxn>
              </a:cxnLst>
              <a:rect l="0" t="0" r="r" b="b"/>
              <a:pathLst>
                <a:path w="590" h="408">
                  <a:moveTo>
                    <a:pt x="479" y="0"/>
                  </a:moveTo>
                  <a:lnTo>
                    <a:pt x="479" y="0"/>
                  </a:lnTo>
                  <a:lnTo>
                    <a:pt x="482" y="5"/>
                  </a:lnTo>
                  <a:lnTo>
                    <a:pt x="485" y="12"/>
                  </a:lnTo>
                  <a:lnTo>
                    <a:pt x="490" y="26"/>
                  </a:lnTo>
                  <a:lnTo>
                    <a:pt x="494" y="40"/>
                  </a:lnTo>
                  <a:lnTo>
                    <a:pt x="496" y="47"/>
                  </a:lnTo>
                  <a:lnTo>
                    <a:pt x="500" y="52"/>
                  </a:lnTo>
                  <a:lnTo>
                    <a:pt x="500" y="52"/>
                  </a:lnTo>
                  <a:lnTo>
                    <a:pt x="511" y="57"/>
                  </a:lnTo>
                  <a:lnTo>
                    <a:pt x="523" y="64"/>
                  </a:lnTo>
                  <a:lnTo>
                    <a:pt x="528" y="66"/>
                  </a:lnTo>
                  <a:lnTo>
                    <a:pt x="536" y="67"/>
                  </a:lnTo>
                  <a:lnTo>
                    <a:pt x="542" y="69"/>
                  </a:lnTo>
                  <a:lnTo>
                    <a:pt x="551" y="69"/>
                  </a:lnTo>
                  <a:lnTo>
                    <a:pt x="551" y="69"/>
                  </a:lnTo>
                  <a:lnTo>
                    <a:pt x="552" y="72"/>
                  </a:lnTo>
                  <a:lnTo>
                    <a:pt x="553" y="76"/>
                  </a:lnTo>
                  <a:lnTo>
                    <a:pt x="553" y="83"/>
                  </a:lnTo>
                  <a:lnTo>
                    <a:pt x="552" y="90"/>
                  </a:lnTo>
                  <a:lnTo>
                    <a:pt x="549" y="97"/>
                  </a:lnTo>
                  <a:lnTo>
                    <a:pt x="541" y="112"/>
                  </a:lnTo>
                  <a:lnTo>
                    <a:pt x="538" y="119"/>
                  </a:lnTo>
                  <a:lnTo>
                    <a:pt x="536" y="127"/>
                  </a:lnTo>
                  <a:lnTo>
                    <a:pt x="536" y="127"/>
                  </a:lnTo>
                  <a:lnTo>
                    <a:pt x="539" y="132"/>
                  </a:lnTo>
                  <a:lnTo>
                    <a:pt x="542" y="136"/>
                  </a:lnTo>
                  <a:lnTo>
                    <a:pt x="546" y="138"/>
                  </a:lnTo>
                  <a:lnTo>
                    <a:pt x="551" y="140"/>
                  </a:lnTo>
                  <a:lnTo>
                    <a:pt x="561" y="142"/>
                  </a:lnTo>
                  <a:lnTo>
                    <a:pt x="573" y="144"/>
                  </a:lnTo>
                  <a:lnTo>
                    <a:pt x="573" y="144"/>
                  </a:lnTo>
                  <a:lnTo>
                    <a:pt x="575" y="148"/>
                  </a:lnTo>
                  <a:lnTo>
                    <a:pt x="576" y="153"/>
                  </a:lnTo>
                  <a:lnTo>
                    <a:pt x="576" y="156"/>
                  </a:lnTo>
                  <a:lnTo>
                    <a:pt x="575" y="159"/>
                  </a:lnTo>
                  <a:lnTo>
                    <a:pt x="572" y="166"/>
                  </a:lnTo>
                  <a:lnTo>
                    <a:pt x="567" y="170"/>
                  </a:lnTo>
                  <a:lnTo>
                    <a:pt x="555" y="179"/>
                  </a:lnTo>
                  <a:lnTo>
                    <a:pt x="550" y="185"/>
                  </a:lnTo>
                  <a:lnTo>
                    <a:pt x="549" y="188"/>
                  </a:lnTo>
                  <a:lnTo>
                    <a:pt x="546" y="191"/>
                  </a:lnTo>
                  <a:lnTo>
                    <a:pt x="546" y="191"/>
                  </a:lnTo>
                  <a:lnTo>
                    <a:pt x="549" y="194"/>
                  </a:lnTo>
                  <a:lnTo>
                    <a:pt x="551" y="199"/>
                  </a:lnTo>
                  <a:lnTo>
                    <a:pt x="557" y="204"/>
                  </a:lnTo>
                  <a:lnTo>
                    <a:pt x="565" y="209"/>
                  </a:lnTo>
                  <a:lnTo>
                    <a:pt x="572" y="214"/>
                  </a:lnTo>
                  <a:lnTo>
                    <a:pt x="580" y="218"/>
                  </a:lnTo>
                  <a:lnTo>
                    <a:pt x="585" y="223"/>
                  </a:lnTo>
                  <a:lnTo>
                    <a:pt x="587" y="225"/>
                  </a:lnTo>
                  <a:lnTo>
                    <a:pt x="589" y="229"/>
                  </a:lnTo>
                  <a:lnTo>
                    <a:pt x="590" y="232"/>
                  </a:lnTo>
                  <a:lnTo>
                    <a:pt x="590" y="236"/>
                  </a:lnTo>
                  <a:lnTo>
                    <a:pt x="590" y="236"/>
                  </a:lnTo>
                  <a:lnTo>
                    <a:pt x="589" y="239"/>
                  </a:lnTo>
                  <a:lnTo>
                    <a:pt x="588" y="243"/>
                  </a:lnTo>
                  <a:lnTo>
                    <a:pt x="586" y="245"/>
                  </a:lnTo>
                  <a:lnTo>
                    <a:pt x="583" y="247"/>
                  </a:lnTo>
                  <a:lnTo>
                    <a:pt x="576" y="250"/>
                  </a:lnTo>
                  <a:lnTo>
                    <a:pt x="568" y="253"/>
                  </a:lnTo>
                  <a:lnTo>
                    <a:pt x="551" y="259"/>
                  </a:lnTo>
                  <a:lnTo>
                    <a:pt x="542" y="262"/>
                  </a:lnTo>
                  <a:lnTo>
                    <a:pt x="536" y="266"/>
                  </a:lnTo>
                  <a:lnTo>
                    <a:pt x="536" y="266"/>
                  </a:lnTo>
                  <a:lnTo>
                    <a:pt x="535" y="289"/>
                  </a:lnTo>
                  <a:lnTo>
                    <a:pt x="532" y="307"/>
                  </a:lnTo>
                  <a:lnTo>
                    <a:pt x="528" y="322"/>
                  </a:lnTo>
                  <a:lnTo>
                    <a:pt x="523" y="338"/>
                  </a:lnTo>
                  <a:lnTo>
                    <a:pt x="523" y="338"/>
                  </a:lnTo>
                  <a:lnTo>
                    <a:pt x="514" y="337"/>
                  </a:lnTo>
                  <a:lnTo>
                    <a:pt x="507" y="334"/>
                  </a:lnTo>
                  <a:lnTo>
                    <a:pt x="501" y="328"/>
                  </a:lnTo>
                  <a:lnTo>
                    <a:pt x="498" y="323"/>
                  </a:lnTo>
                  <a:lnTo>
                    <a:pt x="498" y="323"/>
                  </a:lnTo>
                  <a:lnTo>
                    <a:pt x="490" y="321"/>
                  </a:lnTo>
                  <a:lnTo>
                    <a:pt x="477" y="319"/>
                  </a:lnTo>
                  <a:lnTo>
                    <a:pt x="470" y="318"/>
                  </a:lnTo>
                  <a:lnTo>
                    <a:pt x="465" y="315"/>
                  </a:lnTo>
                  <a:lnTo>
                    <a:pt x="460" y="313"/>
                  </a:lnTo>
                  <a:lnTo>
                    <a:pt x="456" y="309"/>
                  </a:lnTo>
                  <a:lnTo>
                    <a:pt x="456" y="309"/>
                  </a:lnTo>
                  <a:lnTo>
                    <a:pt x="452" y="314"/>
                  </a:lnTo>
                  <a:lnTo>
                    <a:pt x="449" y="321"/>
                  </a:lnTo>
                  <a:lnTo>
                    <a:pt x="443" y="335"/>
                  </a:lnTo>
                  <a:lnTo>
                    <a:pt x="439" y="341"/>
                  </a:lnTo>
                  <a:lnTo>
                    <a:pt x="436" y="348"/>
                  </a:lnTo>
                  <a:lnTo>
                    <a:pt x="431" y="353"/>
                  </a:lnTo>
                  <a:lnTo>
                    <a:pt x="424" y="356"/>
                  </a:lnTo>
                  <a:lnTo>
                    <a:pt x="424" y="356"/>
                  </a:lnTo>
                  <a:lnTo>
                    <a:pt x="403" y="341"/>
                  </a:lnTo>
                  <a:lnTo>
                    <a:pt x="391" y="334"/>
                  </a:lnTo>
                  <a:lnTo>
                    <a:pt x="378" y="328"/>
                  </a:lnTo>
                  <a:lnTo>
                    <a:pt x="378" y="328"/>
                  </a:lnTo>
                  <a:lnTo>
                    <a:pt x="373" y="329"/>
                  </a:lnTo>
                  <a:lnTo>
                    <a:pt x="370" y="333"/>
                  </a:lnTo>
                  <a:lnTo>
                    <a:pt x="365" y="336"/>
                  </a:lnTo>
                  <a:lnTo>
                    <a:pt x="363" y="339"/>
                  </a:lnTo>
                  <a:lnTo>
                    <a:pt x="358" y="349"/>
                  </a:lnTo>
                  <a:lnTo>
                    <a:pt x="354" y="358"/>
                  </a:lnTo>
                  <a:lnTo>
                    <a:pt x="349" y="368"/>
                  </a:lnTo>
                  <a:lnTo>
                    <a:pt x="344" y="375"/>
                  </a:lnTo>
                  <a:lnTo>
                    <a:pt x="342" y="379"/>
                  </a:lnTo>
                  <a:lnTo>
                    <a:pt x="339" y="381"/>
                  </a:lnTo>
                  <a:lnTo>
                    <a:pt x="334" y="382"/>
                  </a:lnTo>
                  <a:lnTo>
                    <a:pt x="331" y="383"/>
                  </a:lnTo>
                  <a:lnTo>
                    <a:pt x="331" y="383"/>
                  </a:lnTo>
                  <a:lnTo>
                    <a:pt x="328" y="382"/>
                  </a:lnTo>
                  <a:lnTo>
                    <a:pt x="325" y="381"/>
                  </a:lnTo>
                  <a:lnTo>
                    <a:pt x="320" y="378"/>
                  </a:lnTo>
                  <a:lnTo>
                    <a:pt x="316" y="372"/>
                  </a:lnTo>
                  <a:lnTo>
                    <a:pt x="313" y="367"/>
                  </a:lnTo>
                  <a:lnTo>
                    <a:pt x="310" y="360"/>
                  </a:lnTo>
                  <a:lnTo>
                    <a:pt x="305" y="355"/>
                  </a:lnTo>
                  <a:lnTo>
                    <a:pt x="300" y="351"/>
                  </a:lnTo>
                  <a:lnTo>
                    <a:pt x="297" y="350"/>
                  </a:lnTo>
                  <a:lnTo>
                    <a:pt x="294" y="349"/>
                  </a:lnTo>
                  <a:lnTo>
                    <a:pt x="294" y="349"/>
                  </a:lnTo>
                  <a:lnTo>
                    <a:pt x="288" y="350"/>
                  </a:lnTo>
                  <a:lnTo>
                    <a:pt x="285" y="353"/>
                  </a:lnTo>
                  <a:lnTo>
                    <a:pt x="281" y="355"/>
                  </a:lnTo>
                  <a:lnTo>
                    <a:pt x="279" y="359"/>
                  </a:lnTo>
                  <a:lnTo>
                    <a:pt x="272" y="368"/>
                  </a:lnTo>
                  <a:lnTo>
                    <a:pt x="268" y="376"/>
                  </a:lnTo>
                  <a:lnTo>
                    <a:pt x="264" y="386"/>
                  </a:lnTo>
                  <a:lnTo>
                    <a:pt x="258" y="395"/>
                  </a:lnTo>
                  <a:lnTo>
                    <a:pt x="256" y="398"/>
                  </a:lnTo>
                  <a:lnTo>
                    <a:pt x="253" y="400"/>
                  </a:lnTo>
                  <a:lnTo>
                    <a:pt x="250" y="402"/>
                  </a:lnTo>
                  <a:lnTo>
                    <a:pt x="247" y="403"/>
                  </a:lnTo>
                  <a:lnTo>
                    <a:pt x="247" y="403"/>
                  </a:lnTo>
                  <a:lnTo>
                    <a:pt x="242" y="403"/>
                  </a:lnTo>
                  <a:lnTo>
                    <a:pt x="238" y="401"/>
                  </a:lnTo>
                  <a:lnTo>
                    <a:pt x="235" y="397"/>
                  </a:lnTo>
                  <a:lnTo>
                    <a:pt x="232" y="393"/>
                  </a:lnTo>
                  <a:lnTo>
                    <a:pt x="225" y="383"/>
                  </a:lnTo>
                  <a:lnTo>
                    <a:pt x="222" y="378"/>
                  </a:lnTo>
                  <a:lnTo>
                    <a:pt x="219" y="373"/>
                  </a:lnTo>
                  <a:lnTo>
                    <a:pt x="219" y="373"/>
                  </a:lnTo>
                  <a:lnTo>
                    <a:pt x="211" y="372"/>
                  </a:lnTo>
                  <a:lnTo>
                    <a:pt x="205" y="371"/>
                  </a:lnTo>
                  <a:lnTo>
                    <a:pt x="199" y="369"/>
                  </a:lnTo>
                  <a:lnTo>
                    <a:pt x="194" y="366"/>
                  </a:lnTo>
                  <a:lnTo>
                    <a:pt x="194" y="366"/>
                  </a:lnTo>
                  <a:lnTo>
                    <a:pt x="179" y="386"/>
                  </a:lnTo>
                  <a:lnTo>
                    <a:pt x="171" y="397"/>
                  </a:lnTo>
                  <a:lnTo>
                    <a:pt x="164" y="408"/>
                  </a:lnTo>
                  <a:lnTo>
                    <a:pt x="164" y="408"/>
                  </a:lnTo>
                  <a:lnTo>
                    <a:pt x="160" y="405"/>
                  </a:lnTo>
                  <a:lnTo>
                    <a:pt x="157" y="404"/>
                  </a:lnTo>
                  <a:lnTo>
                    <a:pt x="151" y="399"/>
                  </a:lnTo>
                  <a:lnTo>
                    <a:pt x="146" y="393"/>
                  </a:lnTo>
                  <a:lnTo>
                    <a:pt x="143" y="385"/>
                  </a:lnTo>
                  <a:lnTo>
                    <a:pt x="135" y="371"/>
                  </a:lnTo>
                  <a:lnTo>
                    <a:pt x="130" y="365"/>
                  </a:lnTo>
                  <a:lnTo>
                    <a:pt x="125" y="360"/>
                  </a:lnTo>
                  <a:lnTo>
                    <a:pt x="125" y="360"/>
                  </a:lnTo>
                  <a:lnTo>
                    <a:pt x="120" y="359"/>
                  </a:lnTo>
                  <a:lnTo>
                    <a:pt x="116" y="359"/>
                  </a:lnTo>
                  <a:lnTo>
                    <a:pt x="108" y="360"/>
                  </a:lnTo>
                  <a:lnTo>
                    <a:pt x="101" y="364"/>
                  </a:lnTo>
                  <a:lnTo>
                    <a:pt x="93" y="368"/>
                  </a:lnTo>
                  <a:lnTo>
                    <a:pt x="86" y="372"/>
                  </a:lnTo>
                  <a:lnTo>
                    <a:pt x="77" y="375"/>
                  </a:lnTo>
                  <a:lnTo>
                    <a:pt x="68" y="378"/>
                  </a:lnTo>
                  <a:lnTo>
                    <a:pt x="62" y="378"/>
                  </a:lnTo>
                  <a:lnTo>
                    <a:pt x="57" y="378"/>
                  </a:lnTo>
                  <a:lnTo>
                    <a:pt x="57" y="378"/>
                  </a:lnTo>
                  <a:lnTo>
                    <a:pt x="54" y="372"/>
                  </a:lnTo>
                  <a:lnTo>
                    <a:pt x="50" y="369"/>
                  </a:lnTo>
                  <a:lnTo>
                    <a:pt x="50" y="369"/>
                  </a:lnTo>
                  <a:lnTo>
                    <a:pt x="50" y="357"/>
                  </a:lnTo>
                  <a:lnTo>
                    <a:pt x="52" y="344"/>
                  </a:lnTo>
                  <a:lnTo>
                    <a:pt x="57" y="321"/>
                  </a:lnTo>
                  <a:lnTo>
                    <a:pt x="61" y="299"/>
                  </a:lnTo>
                  <a:lnTo>
                    <a:pt x="62" y="289"/>
                  </a:lnTo>
                  <a:lnTo>
                    <a:pt x="62" y="279"/>
                  </a:lnTo>
                  <a:lnTo>
                    <a:pt x="62" y="279"/>
                  </a:lnTo>
                  <a:lnTo>
                    <a:pt x="47" y="273"/>
                  </a:lnTo>
                  <a:lnTo>
                    <a:pt x="32" y="265"/>
                  </a:lnTo>
                  <a:lnTo>
                    <a:pt x="0" y="253"/>
                  </a:lnTo>
                  <a:lnTo>
                    <a:pt x="0" y="253"/>
                  </a:lnTo>
                  <a:lnTo>
                    <a:pt x="0" y="248"/>
                  </a:lnTo>
                  <a:lnTo>
                    <a:pt x="0" y="244"/>
                  </a:lnTo>
                  <a:lnTo>
                    <a:pt x="1" y="239"/>
                  </a:lnTo>
                  <a:lnTo>
                    <a:pt x="4" y="236"/>
                  </a:lnTo>
                  <a:lnTo>
                    <a:pt x="8" y="231"/>
                  </a:lnTo>
                  <a:lnTo>
                    <a:pt x="14" y="228"/>
                  </a:lnTo>
                  <a:lnTo>
                    <a:pt x="21" y="224"/>
                  </a:lnTo>
                  <a:lnTo>
                    <a:pt x="28" y="221"/>
                  </a:lnTo>
                  <a:lnTo>
                    <a:pt x="36" y="219"/>
                  </a:lnTo>
                  <a:lnTo>
                    <a:pt x="42" y="216"/>
                  </a:lnTo>
                  <a:lnTo>
                    <a:pt x="42" y="216"/>
                  </a:lnTo>
                  <a:lnTo>
                    <a:pt x="39" y="213"/>
                  </a:lnTo>
                  <a:lnTo>
                    <a:pt x="36" y="208"/>
                  </a:lnTo>
                  <a:lnTo>
                    <a:pt x="30" y="199"/>
                  </a:lnTo>
                  <a:lnTo>
                    <a:pt x="24" y="188"/>
                  </a:lnTo>
                  <a:lnTo>
                    <a:pt x="17" y="178"/>
                  </a:lnTo>
                  <a:lnTo>
                    <a:pt x="17" y="178"/>
                  </a:lnTo>
                  <a:lnTo>
                    <a:pt x="10" y="169"/>
                  </a:lnTo>
                  <a:lnTo>
                    <a:pt x="6" y="164"/>
                  </a:lnTo>
                  <a:lnTo>
                    <a:pt x="2" y="159"/>
                  </a:lnTo>
                  <a:lnTo>
                    <a:pt x="1" y="155"/>
                  </a:lnTo>
                  <a:lnTo>
                    <a:pt x="1" y="149"/>
                  </a:lnTo>
                  <a:lnTo>
                    <a:pt x="5" y="143"/>
                  </a:lnTo>
                  <a:lnTo>
                    <a:pt x="10" y="137"/>
                  </a:lnTo>
                  <a:lnTo>
                    <a:pt x="10" y="137"/>
                  </a:lnTo>
                  <a:lnTo>
                    <a:pt x="40" y="138"/>
                  </a:lnTo>
                  <a:lnTo>
                    <a:pt x="53" y="139"/>
                  </a:lnTo>
                  <a:lnTo>
                    <a:pt x="65" y="141"/>
                  </a:lnTo>
                  <a:lnTo>
                    <a:pt x="65" y="141"/>
                  </a:lnTo>
                  <a:lnTo>
                    <a:pt x="70" y="125"/>
                  </a:lnTo>
                  <a:lnTo>
                    <a:pt x="75" y="106"/>
                  </a:lnTo>
                  <a:lnTo>
                    <a:pt x="78" y="97"/>
                  </a:lnTo>
                  <a:lnTo>
                    <a:pt x="84" y="88"/>
                  </a:lnTo>
                  <a:lnTo>
                    <a:pt x="89" y="82"/>
                  </a:lnTo>
                  <a:lnTo>
                    <a:pt x="92" y="79"/>
                  </a:lnTo>
                  <a:lnTo>
                    <a:pt x="97" y="77"/>
                  </a:lnTo>
                  <a:lnTo>
                    <a:pt x="97" y="77"/>
                  </a:lnTo>
                  <a:lnTo>
                    <a:pt x="104" y="79"/>
                  </a:lnTo>
                  <a:lnTo>
                    <a:pt x="111" y="82"/>
                  </a:lnTo>
                  <a:lnTo>
                    <a:pt x="125" y="91"/>
                  </a:lnTo>
                  <a:lnTo>
                    <a:pt x="131" y="95"/>
                  </a:lnTo>
                  <a:lnTo>
                    <a:pt x="137" y="98"/>
                  </a:lnTo>
                  <a:lnTo>
                    <a:pt x="144" y="99"/>
                  </a:lnTo>
                  <a:lnTo>
                    <a:pt x="150" y="99"/>
                  </a:lnTo>
                  <a:lnTo>
                    <a:pt x="150" y="99"/>
                  </a:lnTo>
                  <a:lnTo>
                    <a:pt x="157" y="97"/>
                  </a:lnTo>
                  <a:lnTo>
                    <a:pt x="162" y="93"/>
                  </a:lnTo>
                  <a:lnTo>
                    <a:pt x="166" y="87"/>
                  </a:lnTo>
                  <a:lnTo>
                    <a:pt x="169" y="82"/>
                  </a:lnTo>
                  <a:lnTo>
                    <a:pt x="175" y="68"/>
                  </a:lnTo>
                  <a:lnTo>
                    <a:pt x="180" y="56"/>
                  </a:lnTo>
                  <a:lnTo>
                    <a:pt x="180" y="56"/>
                  </a:lnTo>
                  <a:lnTo>
                    <a:pt x="191" y="57"/>
                  </a:lnTo>
                  <a:lnTo>
                    <a:pt x="201" y="62"/>
                  </a:lnTo>
                  <a:lnTo>
                    <a:pt x="218" y="70"/>
                  </a:lnTo>
                  <a:lnTo>
                    <a:pt x="226" y="73"/>
                  </a:lnTo>
                  <a:lnTo>
                    <a:pt x="235" y="77"/>
                  </a:lnTo>
                  <a:lnTo>
                    <a:pt x="244" y="78"/>
                  </a:lnTo>
                  <a:lnTo>
                    <a:pt x="249" y="78"/>
                  </a:lnTo>
                  <a:lnTo>
                    <a:pt x="254" y="77"/>
                  </a:lnTo>
                  <a:lnTo>
                    <a:pt x="254" y="77"/>
                  </a:lnTo>
                  <a:lnTo>
                    <a:pt x="258" y="73"/>
                  </a:lnTo>
                  <a:lnTo>
                    <a:pt x="262" y="68"/>
                  </a:lnTo>
                  <a:lnTo>
                    <a:pt x="267" y="58"/>
                  </a:lnTo>
                  <a:lnTo>
                    <a:pt x="271" y="47"/>
                  </a:lnTo>
                  <a:lnTo>
                    <a:pt x="274" y="35"/>
                  </a:lnTo>
                  <a:lnTo>
                    <a:pt x="274" y="35"/>
                  </a:lnTo>
                  <a:lnTo>
                    <a:pt x="280" y="34"/>
                  </a:lnTo>
                  <a:lnTo>
                    <a:pt x="284" y="34"/>
                  </a:lnTo>
                  <a:lnTo>
                    <a:pt x="288" y="34"/>
                  </a:lnTo>
                  <a:lnTo>
                    <a:pt x="293" y="35"/>
                  </a:lnTo>
                  <a:lnTo>
                    <a:pt x="300" y="39"/>
                  </a:lnTo>
                  <a:lnTo>
                    <a:pt x="308" y="45"/>
                  </a:lnTo>
                  <a:lnTo>
                    <a:pt x="314" y="51"/>
                  </a:lnTo>
                  <a:lnTo>
                    <a:pt x="322" y="55"/>
                  </a:lnTo>
                  <a:lnTo>
                    <a:pt x="326" y="57"/>
                  </a:lnTo>
                  <a:lnTo>
                    <a:pt x="329" y="58"/>
                  </a:lnTo>
                  <a:lnTo>
                    <a:pt x="333" y="58"/>
                  </a:lnTo>
                  <a:lnTo>
                    <a:pt x="339" y="57"/>
                  </a:lnTo>
                  <a:lnTo>
                    <a:pt x="339" y="57"/>
                  </a:lnTo>
                  <a:lnTo>
                    <a:pt x="342" y="56"/>
                  </a:lnTo>
                  <a:lnTo>
                    <a:pt x="344" y="55"/>
                  </a:lnTo>
                  <a:lnTo>
                    <a:pt x="346" y="51"/>
                  </a:lnTo>
                  <a:lnTo>
                    <a:pt x="348" y="45"/>
                  </a:lnTo>
                  <a:lnTo>
                    <a:pt x="352" y="39"/>
                  </a:lnTo>
                  <a:lnTo>
                    <a:pt x="352" y="39"/>
                  </a:lnTo>
                  <a:lnTo>
                    <a:pt x="358" y="31"/>
                  </a:lnTo>
                  <a:lnTo>
                    <a:pt x="365" y="22"/>
                  </a:lnTo>
                  <a:lnTo>
                    <a:pt x="373" y="13"/>
                  </a:lnTo>
                  <a:lnTo>
                    <a:pt x="378" y="5"/>
                  </a:lnTo>
                  <a:lnTo>
                    <a:pt x="378" y="5"/>
                  </a:lnTo>
                  <a:lnTo>
                    <a:pt x="385" y="8"/>
                  </a:lnTo>
                  <a:lnTo>
                    <a:pt x="391" y="13"/>
                  </a:lnTo>
                  <a:lnTo>
                    <a:pt x="401" y="23"/>
                  </a:lnTo>
                  <a:lnTo>
                    <a:pt x="406" y="28"/>
                  </a:lnTo>
                  <a:lnTo>
                    <a:pt x="411" y="34"/>
                  </a:lnTo>
                  <a:lnTo>
                    <a:pt x="418" y="37"/>
                  </a:lnTo>
                  <a:lnTo>
                    <a:pt x="426" y="39"/>
                  </a:lnTo>
                  <a:lnTo>
                    <a:pt x="426" y="39"/>
                  </a:lnTo>
                  <a:lnTo>
                    <a:pt x="434" y="34"/>
                  </a:lnTo>
                  <a:lnTo>
                    <a:pt x="439" y="28"/>
                  </a:lnTo>
                  <a:lnTo>
                    <a:pt x="450" y="15"/>
                  </a:lnTo>
                  <a:lnTo>
                    <a:pt x="455" y="8"/>
                  </a:lnTo>
                  <a:lnTo>
                    <a:pt x="462" y="3"/>
                  </a:lnTo>
                  <a:lnTo>
                    <a:pt x="466" y="2"/>
                  </a:lnTo>
                  <a:lnTo>
                    <a:pt x="470" y="1"/>
                  </a:lnTo>
                  <a:lnTo>
                    <a:pt x="475" y="0"/>
                  </a:lnTo>
                  <a:lnTo>
                    <a:pt x="479" y="0"/>
                  </a:lnTo>
                  <a:lnTo>
                    <a:pt x="479" y="0"/>
                  </a:lnTo>
                  <a:close/>
                  <a:moveTo>
                    <a:pt x="438" y="54"/>
                  </a:moveTo>
                  <a:lnTo>
                    <a:pt x="438" y="54"/>
                  </a:lnTo>
                  <a:lnTo>
                    <a:pt x="452" y="55"/>
                  </a:lnTo>
                  <a:lnTo>
                    <a:pt x="466" y="57"/>
                  </a:lnTo>
                  <a:lnTo>
                    <a:pt x="466" y="57"/>
                  </a:lnTo>
                  <a:lnTo>
                    <a:pt x="469" y="64"/>
                  </a:lnTo>
                  <a:lnTo>
                    <a:pt x="473" y="68"/>
                  </a:lnTo>
                  <a:lnTo>
                    <a:pt x="476" y="72"/>
                  </a:lnTo>
                  <a:lnTo>
                    <a:pt x="478" y="73"/>
                  </a:lnTo>
                  <a:lnTo>
                    <a:pt x="481" y="75"/>
                  </a:lnTo>
                  <a:lnTo>
                    <a:pt x="481" y="75"/>
                  </a:lnTo>
                  <a:lnTo>
                    <a:pt x="495" y="133"/>
                  </a:lnTo>
                  <a:lnTo>
                    <a:pt x="509" y="193"/>
                  </a:lnTo>
                  <a:lnTo>
                    <a:pt x="509" y="193"/>
                  </a:lnTo>
                  <a:lnTo>
                    <a:pt x="512" y="206"/>
                  </a:lnTo>
                  <a:lnTo>
                    <a:pt x="514" y="221"/>
                  </a:lnTo>
                  <a:lnTo>
                    <a:pt x="515" y="234"/>
                  </a:lnTo>
                  <a:lnTo>
                    <a:pt x="515" y="244"/>
                  </a:lnTo>
                  <a:lnTo>
                    <a:pt x="515" y="244"/>
                  </a:lnTo>
                  <a:lnTo>
                    <a:pt x="513" y="249"/>
                  </a:lnTo>
                  <a:lnTo>
                    <a:pt x="511" y="254"/>
                  </a:lnTo>
                  <a:lnTo>
                    <a:pt x="509" y="259"/>
                  </a:lnTo>
                  <a:lnTo>
                    <a:pt x="506" y="262"/>
                  </a:lnTo>
                  <a:lnTo>
                    <a:pt x="499" y="268"/>
                  </a:lnTo>
                  <a:lnTo>
                    <a:pt x="491" y="274"/>
                  </a:lnTo>
                  <a:lnTo>
                    <a:pt x="481" y="278"/>
                  </a:lnTo>
                  <a:lnTo>
                    <a:pt x="470" y="281"/>
                  </a:lnTo>
                  <a:lnTo>
                    <a:pt x="449" y="287"/>
                  </a:lnTo>
                  <a:lnTo>
                    <a:pt x="449" y="287"/>
                  </a:lnTo>
                  <a:lnTo>
                    <a:pt x="452" y="288"/>
                  </a:lnTo>
                  <a:lnTo>
                    <a:pt x="455" y="289"/>
                  </a:lnTo>
                  <a:lnTo>
                    <a:pt x="459" y="293"/>
                  </a:lnTo>
                  <a:lnTo>
                    <a:pt x="463" y="298"/>
                  </a:lnTo>
                  <a:lnTo>
                    <a:pt x="465" y="300"/>
                  </a:lnTo>
                  <a:lnTo>
                    <a:pt x="468" y="302"/>
                  </a:lnTo>
                  <a:lnTo>
                    <a:pt x="468" y="302"/>
                  </a:lnTo>
                  <a:lnTo>
                    <a:pt x="473" y="304"/>
                  </a:lnTo>
                  <a:lnTo>
                    <a:pt x="479" y="305"/>
                  </a:lnTo>
                  <a:lnTo>
                    <a:pt x="490" y="306"/>
                  </a:lnTo>
                  <a:lnTo>
                    <a:pt x="501" y="307"/>
                  </a:lnTo>
                  <a:lnTo>
                    <a:pt x="507" y="308"/>
                  </a:lnTo>
                  <a:lnTo>
                    <a:pt x="511" y="309"/>
                  </a:lnTo>
                  <a:lnTo>
                    <a:pt x="511" y="309"/>
                  </a:lnTo>
                  <a:lnTo>
                    <a:pt x="515" y="306"/>
                  </a:lnTo>
                  <a:lnTo>
                    <a:pt x="517" y="302"/>
                  </a:lnTo>
                  <a:lnTo>
                    <a:pt x="519" y="298"/>
                  </a:lnTo>
                  <a:lnTo>
                    <a:pt x="520" y="294"/>
                  </a:lnTo>
                  <a:lnTo>
                    <a:pt x="520" y="284"/>
                  </a:lnTo>
                  <a:lnTo>
                    <a:pt x="517" y="276"/>
                  </a:lnTo>
                  <a:lnTo>
                    <a:pt x="515" y="267"/>
                  </a:lnTo>
                  <a:lnTo>
                    <a:pt x="514" y="259"/>
                  </a:lnTo>
                  <a:lnTo>
                    <a:pt x="515" y="254"/>
                  </a:lnTo>
                  <a:lnTo>
                    <a:pt x="515" y="251"/>
                  </a:lnTo>
                  <a:lnTo>
                    <a:pt x="517" y="248"/>
                  </a:lnTo>
                  <a:lnTo>
                    <a:pt x="521" y="246"/>
                  </a:lnTo>
                  <a:lnTo>
                    <a:pt x="521" y="246"/>
                  </a:lnTo>
                  <a:lnTo>
                    <a:pt x="532" y="246"/>
                  </a:lnTo>
                  <a:lnTo>
                    <a:pt x="539" y="245"/>
                  </a:lnTo>
                  <a:lnTo>
                    <a:pt x="545" y="243"/>
                  </a:lnTo>
                  <a:lnTo>
                    <a:pt x="552" y="240"/>
                  </a:lnTo>
                  <a:lnTo>
                    <a:pt x="557" y="237"/>
                  </a:lnTo>
                  <a:lnTo>
                    <a:pt x="561" y="233"/>
                  </a:lnTo>
                  <a:lnTo>
                    <a:pt x="564" y="229"/>
                  </a:lnTo>
                  <a:lnTo>
                    <a:pt x="564" y="229"/>
                  </a:lnTo>
                  <a:lnTo>
                    <a:pt x="561" y="225"/>
                  </a:lnTo>
                  <a:lnTo>
                    <a:pt x="559" y="223"/>
                  </a:lnTo>
                  <a:lnTo>
                    <a:pt x="554" y="219"/>
                  </a:lnTo>
                  <a:lnTo>
                    <a:pt x="546" y="217"/>
                  </a:lnTo>
                  <a:lnTo>
                    <a:pt x="540" y="215"/>
                  </a:lnTo>
                  <a:lnTo>
                    <a:pt x="532" y="213"/>
                  </a:lnTo>
                  <a:lnTo>
                    <a:pt x="526" y="210"/>
                  </a:lnTo>
                  <a:lnTo>
                    <a:pt x="522" y="207"/>
                  </a:lnTo>
                  <a:lnTo>
                    <a:pt x="520" y="205"/>
                  </a:lnTo>
                  <a:lnTo>
                    <a:pt x="519" y="202"/>
                  </a:lnTo>
                  <a:lnTo>
                    <a:pt x="519" y="202"/>
                  </a:lnTo>
                  <a:lnTo>
                    <a:pt x="517" y="199"/>
                  </a:lnTo>
                  <a:lnTo>
                    <a:pt x="519" y="196"/>
                  </a:lnTo>
                  <a:lnTo>
                    <a:pt x="519" y="192"/>
                  </a:lnTo>
                  <a:lnTo>
                    <a:pt x="521" y="189"/>
                  </a:lnTo>
                  <a:lnTo>
                    <a:pt x="525" y="185"/>
                  </a:lnTo>
                  <a:lnTo>
                    <a:pt x="530" y="181"/>
                  </a:lnTo>
                  <a:lnTo>
                    <a:pt x="537" y="176"/>
                  </a:lnTo>
                  <a:lnTo>
                    <a:pt x="542" y="172"/>
                  </a:lnTo>
                  <a:lnTo>
                    <a:pt x="546" y="166"/>
                  </a:lnTo>
                  <a:lnTo>
                    <a:pt x="549" y="161"/>
                  </a:lnTo>
                  <a:lnTo>
                    <a:pt x="549" y="157"/>
                  </a:lnTo>
                  <a:lnTo>
                    <a:pt x="549" y="157"/>
                  </a:lnTo>
                  <a:lnTo>
                    <a:pt x="543" y="154"/>
                  </a:lnTo>
                  <a:lnTo>
                    <a:pt x="537" y="152"/>
                  </a:lnTo>
                  <a:lnTo>
                    <a:pt x="523" y="149"/>
                  </a:lnTo>
                  <a:lnTo>
                    <a:pt x="516" y="147"/>
                  </a:lnTo>
                  <a:lnTo>
                    <a:pt x="514" y="145"/>
                  </a:lnTo>
                  <a:lnTo>
                    <a:pt x="512" y="143"/>
                  </a:lnTo>
                  <a:lnTo>
                    <a:pt x="510" y="141"/>
                  </a:lnTo>
                  <a:lnTo>
                    <a:pt x="509" y="138"/>
                  </a:lnTo>
                  <a:lnTo>
                    <a:pt x="509" y="133"/>
                  </a:lnTo>
                  <a:lnTo>
                    <a:pt x="509" y="129"/>
                  </a:lnTo>
                  <a:lnTo>
                    <a:pt x="509" y="129"/>
                  </a:lnTo>
                  <a:lnTo>
                    <a:pt x="514" y="126"/>
                  </a:lnTo>
                  <a:lnTo>
                    <a:pt x="519" y="122"/>
                  </a:lnTo>
                  <a:lnTo>
                    <a:pt x="523" y="116"/>
                  </a:lnTo>
                  <a:lnTo>
                    <a:pt x="526" y="111"/>
                  </a:lnTo>
                  <a:lnTo>
                    <a:pt x="531" y="98"/>
                  </a:lnTo>
                  <a:lnTo>
                    <a:pt x="536" y="84"/>
                  </a:lnTo>
                  <a:lnTo>
                    <a:pt x="536" y="84"/>
                  </a:lnTo>
                  <a:lnTo>
                    <a:pt x="525" y="81"/>
                  </a:lnTo>
                  <a:lnTo>
                    <a:pt x="516" y="79"/>
                  </a:lnTo>
                  <a:lnTo>
                    <a:pt x="509" y="79"/>
                  </a:lnTo>
                  <a:lnTo>
                    <a:pt x="500" y="80"/>
                  </a:lnTo>
                  <a:lnTo>
                    <a:pt x="500" y="80"/>
                  </a:lnTo>
                  <a:lnTo>
                    <a:pt x="495" y="75"/>
                  </a:lnTo>
                  <a:lnTo>
                    <a:pt x="491" y="68"/>
                  </a:lnTo>
                  <a:lnTo>
                    <a:pt x="484" y="53"/>
                  </a:lnTo>
                  <a:lnTo>
                    <a:pt x="478" y="38"/>
                  </a:lnTo>
                  <a:lnTo>
                    <a:pt x="474" y="31"/>
                  </a:lnTo>
                  <a:lnTo>
                    <a:pt x="469" y="24"/>
                  </a:lnTo>
                  <a:lnTo>
                    <a:pt x="469" y="24"/>
                  </a:lnTo>
                  <a:lnTo>
                    <a:pt x="460" y="30"/>
                  </a:lnTo>
                  <a:lnTo>
                    <a:pt x="451" y="37"/>
                  </a:lnTo>
                  <a:lnTo>
                    <a:pt x="445" y="45"/>
                  </a:lnTo>
                  <a:lnTo>
                    <a:pt x="438" y="54"/>
                  </a:lnTo>
                  <a:lnTo>
                    <a:pt x="438" y="54"/>
                  </a:lnTo>
                  <a:close/>
                  <a:moveTo>
                    <a:pt x="57" y="202"/>
                  </a:moveTo>
                  <a:lnTo>
                    <a:pt x="57" y="202"/>
                  </a:lnTo>
                  <a:lnTo>
                    <a:pt x="55" y="202"/>
                  </a:lnTo>
                  <a:lnTo>
                    <a:pt x="55" y="201"/>
                  </a:lnTo>
                  <a:lnTo>
                    <a:pt x="55" y="201"/>
                  </a:lnTo>
                  <a:lnTo>
                    <a:pt x="59" y="203"/>
                  </a:lnTo>
                  <a:lnTo>
                    <a:pt x="62" y="206"/>
                  </a:lnTo>
                  <a:lnTo>
                    <a:pt x="66" y="210"/>
                  </a:lnTo>
                  <a:lnTo>
                    <a:pt x="67" y="215"/>
                  </a:lnTo>
                  <a:lnTo>
                    <a:pt x="67" y="219"/>
                  </a:lnTo>
                  <a:lnTo>
                    <a:pt x="66" y="223"/>
                  </a:lnTo>
                  <a:lnTo>
                    <a:pt x="65" y="227"/>
                  </a:lnTo>
                  <a:lnTo>
                    <a:pt x="62" y="229"/>
                  </a:lnTo>
                  <a:lnTo>
                    <a:pt x="62" y="229"/>
                  </a:lnTo>
                  <a:lnTo>
                    <a:pt x="52" y="231"/>
                  </a:lnTo>
                  <a:lnTo>
                    <a:pt x="41" y="234"/>
                  </a:lnTo>
                  <a:lnTo>
                    <a:pt x="32" y="239"/>
                  </a:lnTo>
                  <a:lnTo>
                    <a:pt x="29" y="242"/>
                  </a:lnTo>
                  <a:lnTo>
                    <a:pt x="27" y="246"/>
                  </a:lnTo>
                  <a:lnTo>
                    <a:pt x="27" y="246"/>
                  </a:lnTo>
                  <a:lnTo>
                    <a:pt x="32" y="249"/>
                  </a:lnTo>
                  <a:lnTo>
                    <a:pt x="38" y="252"/>
                  </a:lnTo>
                  <a:lnTo>
                    <a:pt x="44" y="255"/>
                  </a:lnTo>
                  <a:lnTo>
                    <a:pt x="52" y="258"/>
                  </a:lnTo>
                  <a:lnTo>
                    <a:pt x="58" y="259"/>
                  </a:lnTo>
                  <a:lnTo>
                    <a:pt x="66" y="260"/>
                  </a:lnTo>
                  <a:lnTo>
                    <a:pt x="73" y="260"/>
                  </a:lnTo>
                  <a:lnTo>
                    <a:pt x="80" y="259"/>
                  </a:lnTo>
                  <a:lnTo>
                    <a:pt x="80" y="259"/>
                  </a:lnTo>
                  <a:lnTo>
                    <a:pt x="83" y="263"/>
                  </a:lnTo>
                  <a:lnTo>
                    <a:pt x="85" y="267"/>
                  </a:lnTo>
                  <a:lnTo>
                    <a:pt x="85" y="273"/>
                  </a:lnTo>
                  <a:lnTo>
                    <a:pt x="83" y="278"/>
                  </a:lnTo>
                  <a:lnTo>
                    <a:pt x="77" y="288"/>
                  </a:lnTo>
                  <a:lnTo>
                    <a:pt x="73" y="294"/>
                  </a:lnTo>
                  <a:lnTo>
                    <a:pt x="73" y="294"/>
                  </a:lnTo>
                  <a:lnTo>
                    <a:pt x="71" y="302"/>
                  </a:lnTo>
                  <a:lnTo>
                    <a:pt x="70" y="309"/>
                  </a:lnTo>
                  <a:lnTo>
                    <a:pt x="68" y="325"/>
                  </a:lnTo>
                  <a:lnTo>
                    <a:pt x="67" y="342"/>
                  </a:lnTo>
                  <a:lnTo>
                    <a:pt x="66" y="350"/>
                  </a:lnTo>
                  <a:lnTo>
                    <a:pt x="65" y="356"/>
                  </a:lnTo>
                  <a:lnTo>
                    <a:pt x="65" y="356"/>
                  </a:lnTo>
                  <a:lnTo>
                    <a:pt x="69" y="357"/>
                  </a:lnTo>
                  <a:lnTo>
                    <a:pt x="73" y="358"/>
                  </a:lnTo>
                  <a:lnTo>
                    <a:pt x="81" y="356"/>
                  </a:lnTo>
                  <a:lnTo>
                    <a:pt x="88" y="353"/>
                  </a:lnTo>
                  <a:lnTo>
                    <a:pt x="96" y="349"/>
                  </a:lnTo>
                  <a:lnTo>
                    <a:pt x="110" y="338"/>
                  </a:lnTo>
                  <a:lnTo>
                    <a:pt x="116" y="335"/>
                  </a:lnTo>
                  <a:lnTo>
                    <a:pt x="122" y="331"/>
                  </a:lnTo>
                  <a:lnTo>
                    <a:pt x="122" y="331"/>
                  </a:lnTo>
                  <a:lnTo>
                    <a:pt x="142" y="359"/>
                  </a:lnTo>
                  <a:lnTo>
                    <a:pt x="152" y="373"/>
                  </a:lnTo>
                  <a:lnTo>
                    <a:pt x="164" y="385"/>
                  </a:lnTo>
                  <a:lnTo>
                    <a:pt x="164" y="385"/>
                  </a:lnTo>
                  <a:lnTo>
                    <a:pt x="168" y="380"/>
                  </a:lnTo>
                  <a:lnTo>
                    <a:pt x="173" y="374"/>
                  </a:lnTo>
                  <a:lnTo>
                    <a:pt x="176" y="368"/>
                  </a:lnTo>
                  <a:lnTo>
                    <a:pt x="179" y="360"/>
                  </a:lnTo>
                  <a:lnTo>
                    <a:pt x="184" y="345"/>
                  </a:lnTo>
                  <a:lnTo>
                    <a:pt x="187" y="331"/>
                  </a:lnTo>
                  <a:lnTo>
                    <a:pt x="187" y="331"/>
                  </a:lnTo>
                  <a:lnTo>
                    <a:pt x="179" y="334"/>
                  </a:lnTo>
                  <a:lnTo>
                    <a:pt x="173" y="334"/>
                  </a:lnTo>
                  <a:lnTo>
                    <a:pt x="165" y="333"/>
                  </a:lnTo>
                  <a:lnTo>
                    <a:pt x="158" y="331"/>
                  </a:lnTo>
                  <a:lnTo>
                    <a:pt x="142" y="326"/>
                  </a:lnTo>
                  <a:lnTo>
                    <a:pt x="127" y="321"/>
                  </a:lnTo>
                  <a:lnTo>
                    <a:pt x="127" y="321"/>
                  </a:lnTo>
                  <a:lnTo>
                    <a:pt x="122" y="315"/>
                  </a:lnTo>
                  <a:lnTo>
                    <a:pt x="119" y="310"/>
                  </a:lnTo>
                  <a:lnTo>
                    <a:pt x="115" y="298"/>
                  </a:lnTo>
                  <a:lnTo>
                    <a:pt x="112" y="285"/>
                  </a:lnTo>
                  <a:lnTo>
                    <a:pt x="108" y="273"/>
                  </a:lnTo>
                  <a:lnTo>
                    <a:pt x="106" y="244"/>
                  </a:lnTo>
                  <a:lnTo>
                    <a:pt x="104" y="230"/>
                  </a:lnTo>
                  <a:lnTo>
                    <a:pt x="102" y="216"/>
                  </a:lnTo>
                  <a:lnTo>
                    <a:pt x="102" y="216"/>
                  </a:lnTo>
                  <a:lnTo>
                    <a:pt x="99" y="203"/>
                  </a:lnTo>
                  <a:lnTo>
                    <a:pt x="95" y="190"/>
                  </a:lnTo>
                  <a:lnTo>
                    <a:pt x="92" y="177"/>
                  </a:lnTo>
                  <a:lnTo>
                    <a:pt x="92" y="171"/>
                  </a:lnTo>
                  <a:lnTo>
                    <a:pt x="92" y="164"/>
                  </a:lnTo>
                  <a:lnTo>
                    <a:pt x="92" y="164"/>
                  </a:lnTo>
                  <a:lnTo>
                    <a:pt x="93" y="161"/>
                  </a:lnTo>
                  <a:lnTo>
                    <a:pt x="96" y="158"/>
                  </a:lnTo>
                  <a:lnTo>
                    <a:pt x="98" y="154"/>
                  </a:lnTo>
                  <a:lnTo>
                    <a:pt x="98" y="149"/>
                  </a:lnTo>
                  <a:lnTo>
                    <a:pt x="98" y="149"/>
                  </a:lnTo>
                  <a:lnTo>
                    <a:pt x="104" y="145"/>
                  </a:lnTo>
                  <a:lnTo>
                    <a:pt x="112" y="142"/>
                  </a:lnTo>
                  <a:lnTo>
                    <a:pt x="120" y="140"/>
                  </a:lnTo>
                  <a:lnTo>
                    <a:pt x="128" y="139"/>
                  </a:lnTo>
                  <a:lnTo>
                    <a:pt x="146" y="137"/>
                  </a:lnTo>
                  <a:lnTo>
                    <a:pt x="164" y="134"/>
                  </a:lnTo>
                  <a:lnTo>
                    <a:pt x="164" y="134"/>
                  </a:lnTo>
                  <a:lnTo>
                    <a:pt x="217" y="126"/>
                  </a:lnTo>
                  <a:lnTo>
                    <a:pt x="243" y="121"/>
                  </a:lnTo>
                  <a:lnTo>
                    <a:pt x="269" y="115"/>
                  </a:lnTo>
                  <a:lnTo>
                    <a:pt x="294" y="110"/>
                  </a:lnTo>
                  <a:lnTo>
                    <a:pt x="317" y="102"/>
                  </a:lnTo>
                  <a:lnTo>
                    <a:pt x="340" y="94"/>
                  </a:lnTo>
                  <a:lnTo>
                    <a:pt x="349" y="90"/>
                  </a:lnTo>
                  <a:lnTo>
                    <a:pt x="359" y="84"/>
                  </a:lnTo>
                  <a:lnTo>
                    <a:pt x="359" y="84"/>
                  </a:lnTo>
                  <a:lnTo>
                    <a:pt x="374" y="81"/>
                  </a:lnTo>
                  <a:lnTo>
                    <a:pt x="390" y="75"/>
                  </a:lnTo>
                  <a:lnTo>
                    <a:pt x="399" y="70"/>
                  </a:lnTo>
                  <a:lnTo>
                    <a:pt x="405" y="66"/>
                  </a:lnTo>
                  <a:lnTo>
                    <a:pt x="411" y="62"/>
                  </a:lnTo>
                  <a:lnTo>
                    <a:pt x="417" y="56"/>
                  </a:lnTo>
                  <a:lnTo>
                    <a:pt x="417" y="56"/>
                  </a:lnTo>
                  <a:lnTo>
                    <a:pt x="399" y="45"/>
                  </a:lnTo>
                  <a:lnTo>
                    <a:pt x="381" y="32"/>
                  </a:lnTo>
                  <a:lnTo>
                    <a:pt x="381" y="32"/>
                  </a:lnTo>
                  <a:lnTo>
                    <a:pt x="372" y="40"/>
                  </a:lnTo>
                  <a:lnTo>
                    <a:pt x="368" y="46"/>
                  </a:lnTo>
                  <a:lnTo>
                    <a:pt x="363" y="51"/>
                  </a:lnTo>
                  <a:lnTo>
                    <a:pt x="360" y="57"/>
                  </a:lnTo>
                  <a:lnTo>
                    <a:pt x="358" y="65"/>
                  </a:lnTo>
                  <a:lnTo>
                    <a:pt x="356" y="72"/>
                  </a:lnTo>
                  <a:lnTo>
                    <a:pt x="356" y="80"/>
                  </a:lnTo>
                  <a:lnTo>
                    <a:pt x="356" y="80"/>
                  </a:lnTo>
                  <a:lnTo>
                    <a:pt x="350" y="81"/>
                  </a:lnTo>
                  <a:lnTo>
                    <a:pt x="346" y="80"/>
                  </a:lnTo>
                  <a:lnTo>
                    <a:pt x="338" y="78"/>
                  </a:lnTo>
                  <a:lnTo>
                    <a:pt x="329" y="73"/>
                  </a:lnTo>
                  <a:lnTo>
                    <a:pt x="320" y="69"/>
                  </a:lnTo>
                  <a:lnTo>
                    <a:pt x="311" y="64"/>
                  </a:lnTo>
                  <a:lnTo>
                    <a:pt x="302" y="61"/>
                  </a:lnTo>
                  <a:lnTo>
                    <a:pt x="294" y="57"/>
                  </a:lnTo>
                  <a:lnTo>
                    <a:pt x="288" y="57"/>
                  </a:lnTo>
                  <a:lnTo>
                    <a:pt x="284" y="57"/>
                  </a:lnTo>
                  <a:lnTo>
                    <a:pt x="284" y="57"/>
                  </a:lnTo>
                  <a:lnTo>
                    <a:pt x="282" y="61"/>
                  </a:lnTo>
                  <a:lnTo>
                    <a:pt x="279" y="65"/>
                  </a:lnTo>
                  <a:lnTo>
                    <a:pt x="273" y="78"/>
                  </a:lnTo>
                  <a:lnTo>
                    <a:pt x="267" y="92"/>
                  </a:lnTo>
                  <a:lnTo>
                    <a:pt x="264" y="98"/>
                  </a:lnTo>
                  <a:lnTo>
                    <a:pt x="259" y="102"/>
                  </a:lnTo>
                  <a:lnTo>
                    <a:pt x="259" y="102"/>
                  </a:lnTo>
                  <a:lnTo>
                    <a:pt x="242" y="97"/>
                  </a:lnTo>
                  <a:lnTo>
                    <a:pt x="227" y="92"/>
                  </a:lnTo>
                  <a:lnTo>
                    <a:pt x="195" y="77"/>
                  </a:lnTo>
                  <a:lnTo>
                    <a:pt x="195" y="77"/>
                  </a:lnTo>
                  <a:lnTo>
                    <a:pt x="192" y="78"/>
                  </a:lnTo>
                  <a:lnTo>
                    <a:pt x="188" y="79"/>
                  </a:lnTo>
                  <a:lnTo>
                    <a:pt x="186" y="82"/>
                  </a:lnTo>
                  <a:lnTo>
                    <a:pt x="182" y="84"/>
                  </a:lnTo>
                  <a:lnTo>
                    <a:pt x="179" y="91"/>
                  </a:lnTo>
                  <a:lnTo>
                    <a:pt x="177" y="98"/>
                  </a:lnTo>
                  <a:lnTo>
                    <a:pt x="174" y="106"/>
                  </a:lnTo>
                  <a:lnTo>
                    <a:pt x="172" y="113"/>
                  </a:lnTo>
                  <a:lnTo>
                    <a:pt x="167" y="118"/>
                  </a:lnTo>
                  <a:lnTo>
                    <a:pt x="165" y="121"/>
                  </a:lnTo>
                  <a:lnTo>
                    <a:pt x="162" y="122"/>
                  </a:lnTo>
                  <a:lnTo>
                    <a:pt x="162" y="122"/>
                  </a:lnTo>
                  <a:lnTo>
                    <a:pt x="158" y="123"/>
                  </a:lnTo>
                  <a:lnTo>
                    <a:pt x="153" y="123"/>
                  </a:lnTo>
                  <a:lnTo>
                    <a:pt x="149" y="122"/>
                  </a:lnTo>
                  <a:lnTo>
                    <a:pt x="145" y="119"/>
                  </a:lnTo>
                  <a:lnTo>
                    <a:pt x="136" y="115"/>
                  </a:lnTo>
                  <a:lnTo>
                    <a:pt x="128" y="109"/>
                  </a:lnTo>
                  <a:lnTo>
                    <a:pt x="119" y="103"/>
                  </a:lnTo>
                  <a:lnTo>
                    <a:pt x="111" y="100"/>
                  </a:lnTo>
                  <a:lnTo>
                    <a:pt x="105" y="99"/>
                  </a:lnTo>
                  <a:lnTo>
                    <a:pt x="101" y="98"/>
                  </a:lnTo>
                  <a:lnTo>
                    <a:pt x="96" y="99"/>
                  </a:lnTo>
                  <a:lnTo>
                    <a:pt x="90" y="101"/>
                  </a:lnTo>
                  <a:lnTo>
                    <a:pt x="90" y="101"/>
                  </a:lnTo>
                  <a:lnTo>
                    <a:pt x="88" y="108"/>
                  </a:lnTo>
                  <a:lnTo>
                    <a:pt x="87" y="114"/>
                  </a:lnTo>
                  <a:lnTo>
                    <a:pt x="85" y="127"/>
                  </a:lnTo>
                  <a:lnTo>
                    <a:pt x="83" y="139"/>
                  </a:lnTo>
                  <a:lnTo>
                    <a:pt x="81" y="144"/>
                  </a:lnTo>
                  <a:lnTo>
                    <a:pt x="77" y="149"/>
                  </a:lnTo>
                  <a:lnTo>
                    <a:pt x="77" y="149"/>
                  </a:lnTo>
                  <a:lnTo>
                    <a:pt x="63" y="152"/>
                  </a:lnTo>
                  <a:lnTo>
                    <a:pt x="51" y="152"/>
                  </a:lnTo>
                  <a:lnTo>
                    <a:pt x="38" y="154"/>
                  </a:lnTo>
                  <a:lnTo>
                    <a:pt x="25" y="157"/>
                  </a:lnTo>
                  <a:lnTo>
                    <a:pt x="25" y="157"/>
                  </a:lnTo>
                  <a:lnTo>
                    <a:pt x="26" y="166"/>
                  </a:lnTo>
                  <a:lnTo>
                    <a:pt x="29" y="173"/>
                  </a:lnTo>
                  <a:lnTo>
                    <a:pt x="32" y="179"/>
                  </a:lnTo>
                  <a:lnTo>
                    <a:pt x="37" y="186"/>
                  </a:lnTo>
                  <a:lnTo>
                    <a:pt x="42" y="191"/>
                  </a:lnTo>
                  <a:lnTo>
                    <a:pt x="46" y="197"/>
                  </a:lnTo>
                  <a:lnTo>
                    <a:pt x="52" y="200"/>
                  </a:lnTo>
                  <a:lnTo>
                    <a:pt x="57" y="202"/>
                  </a:lnTo>
                  <a:lnTo>
                    <a:pt x="57" y="202"/>
                  </a:lnTo>
                  <a:close/>
                  <a:moveTo>
                    <a:pt x="416" y="80"/>
                  </a:moveTo>
                  <a:lnTo>
                    <a:pt x="416" y="80"/>
                  </a:lnTo>
                  <a:lnTo>
                    <a:pt x="400" y="90"/>
                  </a:lnTo>
                  <a:lnTo>
                    <a:pt x="384" y="97"/>
                  </a:lnTo>
                  <a:lnTo>
                    <a:pt x="367" y="104"/>
                  </a:lnTo>
                  <a:lnTo>
                    <a:pt x="349" y="111"/>
                  </a:lnTo>
                  <a:lnTo>
                    <a:pt x="332" y="117"/>
                  </a:lnTo>
                  <a:lnTo>
                    <a:pt x="314" y="122"/>
                  </a:lnTo>
                  <a:lnTo>
                    <a:pt x="277" y="131"/>
                  </a:lnTo>
                  <a:lnTo>
                    <a:pt x="239" y="139"/>
                  </a:lnTo>
                  <a:lnTo>
                    <a:pt x="201" y="144"/>
                  </a:lnTo>
                  <a:lnTo>
                    <a:pt x="122" y="156"/>
                  </a:lnTo>
                  <a:lnTo>
                    <a:pt x="122" y="156"/>
                  </a:lnTo>
                  <a:lnTo>
                    <a:pt x="119" y="159"/>
                  </a:lnTo>
                  <a:lnTo>
                    <a:pt x="116" y="162"/>
                  </a:lnTo>
                  <a:lnTo>
                    <a:pt x="114" y="167"/>
                  </a:lnTo>
                  <a:lnTo>
                    <a:pt x="112" y="171"/>
                  </a:lnTo>
                  <a:lnTo>
                    <a:pt x="110" y="179"/>
                  </a:lnTo>
                  <a:lnTo>
                    <a:pt x="110" y="189"/>
                  </a:lnTo>
                  <a:lnTo>
                    <a:pt x="111" y="200"/>
                  </a:lnTo>
                  <a:lnTo>
                    <a:pt x="113" y="210"/>
                  </a:lnTo>
                  <a:lnTo>
                    <a:pt x="117" y="232"/>
                  </a:lnTo>
                  <a:lnTo>
                    <a:pt x="117" y="232"/>
                  </a:lnTo>
                  <a:lnTo>
                    <a:pt x="117" y="242"/>
                  </a:lnTo>
                  <a:lnTo>
                    <a:pt x="118" y="251"/>
                  </a:lnTo>
                  <a:lnTo>
                    <a:pt x="118" y="260"/>
                  </a:lnTo>
                  <a:lnTo>
                    <a:pt x="119" y="268"/>
                  </a:lnTo>
                  <a:lnTo>
                    <a:pt x="119" y="268"/>
                  </a:lnTo>
                  <a:lnTo>
                    <a:pt x="121" y="277"/>
                  </a:lnTo>
                  <a:lnTo>
                    <a:pt x="125" y="285"/>
                  </a:lnTo>
                  <a:lnTo>
                    <a:pt x="128" y="292"/>
                  </a:lnTo>
                  <a:lnTo>
                    <a:pt x="131" y="297"/>
                  </a:lnTo>
                  <a:lnTo>
                    <a:pt x="135" y="302"/>
                  </a:lnTo>
                  <a:lnTo>
                    <a:pt x="141" y="305"/>
                  </a:lnTo>
                  <a:lnTo>
                    <a:pt x="146" y="308"/>
                  </a:lnTo>
                  <a:lnTo>
                    <a:pt x="151" y="309"/>
                  </a:lnTo>
                  <a:lnTo>
                    <a:pt x="158" y="310"/>
                  </a:lnTo>
                  <a:lnTo>
                    <a:pt x="165" y="311"/>
                  </a:lnTo>
                  <a:lnTo>
                    <a:pt x="180" y="311"/>
                  </a:lnTo>
                  <a:lnTo>
                    <a:pt x="219" y="308"/>
                  </a:lnTo>
                  <a:lnTo>
                    <a:pt x="219" y="308"/>
                  </a:lnTo>
                  <a:lnTo>
                    <a:pt x="264" y="303"/>
                  </a:lnTo>
                  <a:lnTo>
                    <a:pt x="304" y="296"/>
                  </a:lnTo>
                  <a:lnTo>
                    <a:pt x="343" y="289"/>
                  </a:lnTo>
                  <a:lnTo>
                    <a:pt x="387" y="279"/>
                  </a:lnTo>
                  <a:lnTo>
                    <a:pt x="387" y="279"/>
                  </a:lnTo>
                  <a:lnTo>
                    <a:pt x="417" y="275"/>
                  </a:lnTo>
                  <a:lnTo>
                    <a:pt x="449" y="268"/>
                  </a:lnTo>
                  <a:lnTo>
                    <a:pt x="464" y="265"/>
                  </a:lnTo>
                  <a:lnTo>
                    <a:pt x="477" y="261"/>
                  </a:lnTo>
                  <a:lnTo>
                    <a:pt x="483" y="258"/>
                  </a:lnTo>
                  <a:lnTo>
                    <a:pt x="487" y="254"/>
                  </a:lnTo>
                  <a:lnTo>
                    <a:pt x="492" y="251"/>
                  </a:lnTo>
                  <a:lnTo>
                    <a:pt x="494" y="248"/>
                  </a:lnTo>
                  <a:lnTo>
                    <a:pt x="494" y="248"/>
                  </a:lnTo>
                  <a:lnTo>
                    <a:pt x="496" y="244"/>
                  </a:lnTo>
                  <a:lnTo>
                    <a:pt x="497" y="239"/>
                  </a:lnTo>
                  <a:lnTo>
                    <a:pt x="497" y="228"/>
                  </a:lnTo>
                  <a:lnTo>
                    <a:pt x="497" y="215"/>
                  </a:lnTo>
                  <a:lnTo>
                    <a:pt x="496" y="204"/>
                  </a:lnTo>
                  <a:lnTo>
                    <a:pt x="496" y="204"/>
                  </a:lnTo>
                  <a:lnTo>
                    <a:pt x="490" y="173"/>
                  </a:lnTo>
                  <a:lnTo>
                    <a:pt x="482" y="139"/>
                  </a:lnTo>
                  <a:lnTo>
                    <a:pt x="474" y="106"/>
                  </a:lnTo>
                  <a:lnTo>
                    <a:pt x="469" y="91"/>
                  </a:lnTo>
                  <a:lnTo>
                    <a:pt x="464" y="79"/>
                  </a:lnTo>
                  <a:lnTo>
                    <a:pt x="464" y="79"/>
                  </a:lnTo>
                  <a:lnTo>
                    <a:pt x="451" y="78"/>
                  </a:lnTo>
                  <a:lnTo>
                    <a:pt x="439" y="79"/>
                  </a:lnTo>
                  <a:lnTo>
                    <a:pt x="428" y="80"/>
                  </a:lnTo>
                  <a:lnTo>
                    <a:pt x="416" y="80"/>
                  </a:lnTo>
                  <a:lnTo>
                    <a:pt x="416" y="80"/>
                  </a:lnTo>
                  <a:close/>
                  <a:moveTo>
                    <a:pt x="242" y="378"/>
                  </a:moveTo>
                  <a:lnTo>
                    <a:pt x="242" y="378"/>
                  </a:lnTo>
                  <a:lnTo>
                    <a:pt x="248" y="375"/>
                  </a:lnTo>
                  <a:lnTo>
                    <a:pt x="251" y="372"/>
                  </a:lnTo>
                  <a:lnTo>
                    <a:pt x="255" y="369"/>
                  </a:lnTo>
                  <a:lnTo>
                    <a:pt x="257" y="366"/>
                  </a:lnTo>
                  <a:lnTo>
                    <a:pt x="263" y="357"/>
                  </a:lnTo>
                  <a:lnTo>
                    <a:pt x="268" y="349"/>
                  </a:lnTo>
                  <a:lnTo>
                    <a:pt x="272" y="340"/>
                  </a:lnTo>
                  <a:lnTo>
                    <a:pt x="278" y="333"/>
                  </a:lnTo>
                  <a:lnTo>
                    <a:pt x="282" y="329"/>
                  </a:lnTo>
                  <a:lnTo>
                    <a:pt x="285" y="326"/>
                  </a:lnTo>
                  <a:lnTo>
                    <a:pt x="290" y="324"/>
                  </a:lnTo>
                  <a:lnTo>
                    <a:pt x="295" y="323"/>
                  </a:lnTo>
                  <a:lnTo>
                    <a:pt x="295" y="323"/>
                  </a:lnTo>
                  <a:lnTo>
                    <a:pt x="303" y="334"/>
                  </a:lnTo>
                  <a:lnTo>
                    <a:pt x="313" y="343"/>
                  </a:lnTo>
                  <a:lnTo>
                    <a:pt x="323" y="353"/>
                  </a:lnTo>
                  <a:lnTo>
                    <a:pt x="334" y="360"/>
                  </a:lnTo>
                  <a:lnTo>
                    <a:pt x="334" y="360"/>
                  </a:lnTo>
                  <a:lnTo>
                    <a:pt x="339" y="354"/>
                  </a:lnTo>
                  <a:lnTo>
                    <a:pt x="343" y="348"/>
                  </a:lnTo>
                  <a:lnTo>
                    <a:pt x="349" y="333"/>
                  </a:lnTo>
                  <a:lnTo>
                    <a:pt x="353" y="326"/>
                  </a:lnTo>
                  <a:lnTo>
                    <a:pt x="357" y="319"/>
                  </a:lnTo>
                  <a:lnTo>
                    <a:pt x="361" y="312"/>
                  </a:lnTo>
                  <a:lnTo>
                    <a:pt x="367" y="308"/>
                  </a:lnTo>
                  <a:lnTo>
                    <a:pt x="367" y="308"/>
                  </a:lnTo>
                  <a:lnTo>
                    <a:pt x="375" y="310"/>
                  </a:lnTo>
                  <a:lnTo>
                    <a:pt x="383" y="313"/>
                  </a:lnTo>
                  <a:lnTo>
                    <a:pt x="396" y="321"/>
                  </a:lnTo>
                  <a:lnTo>
                    <a:pt x="409" y="328"/>
                  </a:lnTo>
                  <a:lnTo>
                    <a:pt x="417" y="331"/>
                  </a:lnTo>
                  <a:lnTo>
                    <a:pt x="424" y="334"/>
                  </a:lnTo>
                  <a:lnTo>
                    <a:pt x="424" y="334"/>
                  </a:lnTo>
                  <a:lnTo>
                    <a:pt x="429" y="330"/>
                  </a:lnTo>
                  <a:lnTo>
                    <a:pt x="432" y="325"/>
                  </a:lnTo>
                  <a:lnTo>
                    <a:pt x="438" y="312"/>
                  </a:lnTo>
                  <a:lnTo>
                    <a:pt x="443" y="299"/>
                  </a:lnTo>
                  <a:lnTo>
                    <a:pt x="446" y="287"/>
                  </a:lnTo>
                  <a:lnTo>
                    <a:pt x="446" y="287"/>
                  </a:lnTo>
                  <a:lnTo>
                    <a:pt x="383" y="299"/>
                  </a:lnTo>
                  <a:lnTo>
                    <a:pt x="318" y="311"/>
                  </a:lnTo>
                  <a:lnTo>
                    <a:pt x="254" y="321"/>
                  </a:lnTo>
                  <a:lnTo>
                    <a:pt x="192" y="331"/>
                  </a:lnTo>
                  <a:lnTo>
                    <a:pt x="192" y="331"/>
                  </a:lnTo>
                  <a:lnTo>
                    <a:pt x="202" y="337"/>
                  </a:lnTo>
                  <a:lnTo>
                    <a:pt x="208" y="341"/>
                  </a:lnTo>
                  <a:lnTo>
                    <a:pt x="214" y="346"/>
                  </a:lnTo>
                  <a:lnTo>
                    <a:pt x="219" y="353"/>
                  </a:lnTo>
                  <a:lnTo>
                    <a:pt x="228" y="365"/>
                  </a:lnTo>
                  <a:lnTo>
                    <a:pt x="235" y="371"/>
                  </a:lnTo>
                  <a:lnTo>
                    <a:pt x="242" y="378"/>
                  </a:lnTo>
                  <a:lnTo>
                    <a:pt x="242" y="37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8" name="Freeform 253"/>
            <p:cNvSpPr>
              <a:spLocks noEditPoints="1"/>
            </p:cNvSpPr>
            <p:nvPr/>
          </p:nvSpPr>
          <p:spPr bwMode="auto">
            <a:xfrm>
              <a:off x="5148263" y="2954338"/>
              <a:ext cx="1249363" cy="1279525"/>
            </a:xfrm>
            <a:custGeom>
              <a:avLst/>
              <a:gdLst/>
              <a:ahLst/>
              <a:cxnLst>
                <a:cxn ang="0">
                  <a:pos x="2217" y="2002"/>
                </a:cxn>
                <a:cxn ang="0">
                  <a:pos x="545" y="2410"/>
                </a:cxn>
                <a:cxn ang="0">
                  <a:pos x="145" y="1524"/>
                </a:cxn>
                <a:cxn ang="0">
                  <a:pos x="104" y="696"/>
                </a:cxn>
                <a:cxn ang="0">
                  <a:pos x="1366" y="496"/>
                </a:cxn>
                <a:cxn ang="0">
                  <a:pos x="746" y="395"/>
                </a:cxn>
                <a:cxn ang="0">
                  <a:pos x="1333" y="1"/>
                </a:cxn>
                <a:cxn ang="0">
                  <a:pos x="1886" y="115"/>
                </a:cxn>
                <a:cxn ang="0">
                  <a:pos x="1764" y="1826"/>
                </a:cxn>
                <a:cxn ang="0">
                  <a:pos x="1757" y="1770"/>
                </a:cxn>
                <a:cxn ang="0">
                  <a:pos x="833" y="401"/>
                </a:cxn>
                <a:cxn ang="0">
                  <a:pos x="1408" y="46"/>
                </a:cxn>
                <a:cxn ang="0">
                  <a:pos x="1586" y="49"/>
                </a:cxn>
                <a:cxn ang="0">
                  <a:pos x="926" y="388"/>
                </a:cxn>
                <a:cxn ang="0">
                  <a:pos x="1523" y="502"/>
                </a:cxn>
                <a:cxn ang="0">
                  <a:pos x="378" y="656"/>
                </a:cxn>
                <a:cxn ang="0">
                  <a:pos x="1007" y="749"/>
                </a:cxn>
                <a:cxn ang="0">
                  <a:pos x="1613" y="42"/>
                </a:cxn>
                <a:cxn ang="0">
                  <a:pos x="2103" y="747"/>
                </a:cxn>
                <a:cxn ang="0">
                  <a:pos x="1672" y="52"/>
                </a:cxn>
                <a:cxn ang="0">
                  <a:pos x="782" y="396"/>
                </a:cxn>
                <a:cxn ang="0">
                  <a:pos x="1511" y="454"/>
                </a:cxn>
                <a:cxn ang="0">
                  <a:pos x="1369" y="587"/>
                </a:cxn>
                <a:cxn ang="0">
                  <a:pos x="1411" y="521"/>
                </a:cxn>
                <a:cxn ang="0">
                  <a:pos x="1590" y="1543"/>
                </a:cxn>
                <a:cxn ang="0">
                  <a:pos x="1694" y="1127"/>
                </a:cxn>
                <a:cxn ang="0">
                  <a:pos x="1929" y="1579"/>
                </a:cxn>
                <a:cxn ang="0">
                  <a:pos x="2053" y="1029"/>
                </a:cxn>
                <a:cxn ang="0">
                  <a:pos x="787" y="820"/>
                </a:cxn>
                <a:cxn ang="0">
                  <a:pos x="322" y="1988"/>
                </a:cxn>
                <a:cxn ang="0">
                  <a:pos x="636" y="1437"/>
                </a:cxn>
                <a:cxn ang="0">
                  <a:pos x="553" y="1719"/>
                </a:cxn>
                <a:cxn ang="0">
                  <a:pos x="718" y="1552"/>
                </a:cxn>
                <a:cxn ang="0">
                  <a:pos x="1600" y="1577"/>
                </a:cxn>
                <a:cxn ang="0">
                  <a:pos x="217" y="756"/>
                </a:cxn>
                <a:cxn ang="0">
                  <a:pos x="71" y="969"/>
                </a:cxn>
                <a:cxn ang="0">
                  <a:pos x="41" y="989"/>
                </a:cxn>
                <a:cxn ang="0">
                  <a:pos x="2049" y="796"/>
                </a:cxn>
                <a:cxn ang="0">
                  <a:pos x="2140" y="837"/>
                </a:cxn>
                <a:cxn ang="0">
                  <a:pos x="2148" y="1517"/>
                </a:cxn>
                <a:cxn ang="0">
                  <a:pos x="2270" y="1776"/>
                </a:cxn>
                <a:cxn ang="0">
                  <a:pos x="2276" y="1567"/>
                </a:cxn>
                <a:cxn ang="0">
                  <a:pos x="2080" y="889"/>
                </a:cxn>
                <a:cxn ang="0">
                  <a:pos x="1592" y="1233"/>
                </a:cxn>
                <a:cxn ang="0">
                  <a:pos x="517" y="1443"/>
                </a:cxn>
                <a:cxn ang="0">
                  <a:pos x="1623" y="1677"/>
                </a:cxn>
                <a:cxn ang="0">
                  <a:pos x="1757" y="1539"/>
                </a:cxn>
                <a:cxn ang="0">
                  <a:pos x="1873" y="1686"/>
                </a:cxn>
                <a:cxn ang="0">
                  <a:pos x="539" y="2394"/>
                </a:cxn>
                <a:cxn ang="0">
                  <a:pos x="2047" y="2028"/>
                </a:cxn>
                <a:cxn ang="0">
                  <a:pos x="1888" y="1745"/>
                </a:cxn>
                <a:cxn ang="0">
                  <a:pos x="1670" y="1854"/>
                </a:cxn>
                <a:cxn ang="0">
                  <a:pos x="827" y="1973"/>
                </a:cxn>
                <a:cxn ang="0">
                  <a:pos x="580" y="2034"/>
                </a:cxn>
                <a:cxn ang="0">
                  <a:pos x="1733" y="1677"/>
                </a:cxn>
                <a:cxn ang="0">
                  <a:pos x="782" y="1742"/>
                </a:cxn>
                <a:cxn ang="0">
                  <a:pos x="656" y="1978"/>
                </a:cxn>
                <a:cxn ang="0">
                  <a:pos x="776" y="1952"/>
                </a:cxn>
                <a:cxn ang="0">
                  <a:pos x="1845" y="1795"/>
                </a:cxn>
                <a:cxn ang="0">
                  <a:pos x="1719" y="1869"/>
                </a:cxn>
                <a:cxn ang="0">
                  <a:pos x="718" y="1901"/>
                </a:cxn>
                <a:cxn ang="0">
                  <a:pos x="674" y="1927"/>
                </a:cxn>
                <a:cxn ang="0">
                  <a:pos x="729" y="2081"/>
                </a:cxn>
              </a:cxnLst>
              <a:rect l="0" t="0" r="r" b="b"/>
              <a:pathLst>
                <a:path w="2362" h="2418">
                  <a:moveTo>
                    <a:pt x="2115" y="897"/>
                  </a:moveTo>
                  <a:lnTo>
                    <a:pt x="2115" y="897"/>
                  </a:lnTo>
                  <a:lnTo>
                    <a:pt x="2122" y="940"/>
                  </a:lnTo>
                  <a:lnTo>
                    <a:pt x="2129" y="983"/>
                  </a:lnTo>
                  <a:lnTo>
                    <a:pt x="2139" y="1024"/>
                  </a:lnTo>
                  <a:lnTo>
                    <a:pt x="2149" y="1065"/>
                  </a:lnTo>
                  <a:lnTo>
                    <a:pt x="2161" y="1105"/>
                  </a:lnTo>
                  <a:lnTo>
                    <a:pt x="2174" y="1144"/>
                  </a:lnTo>
                  <a:lnTo>
                    <a:pt x="2200" y="1221"/>
                  </a:lnTo>
                  <a:lnTo>
                    <a:pt x="2200" y="1221"/>
                  </a:lnTo>
                  <a:lnTo>
                    <a:pt x="2211" y="1260"/>
                  </a:lnTo>
                  <a:lnTo>
                    <a:pt x="2224" y="1300"/>
                  </a:lnTo>
                  <a:lnTo>
                    <a:pt x="2247" y="1381"/>
                  </a:lnTo>
                  <a:lnTo>
                    <a:pt x="2268" y="1464"/>
                  </a:lnTo>
                  <a:lnTo>
                    <a:pt x="2289" y="1550"/>
                  </a:lnTo>
                  <a:lnTo>
                    <a:pt x="2308" y="1637"/>
                  </a:lnTo>
                  <a:lnTo>
                    <a:pt x="2327" y="1724"/>
                  </a:lnTo>
                  <a:lnTo>
                    <a:pt x="2362" y="1892"/>
                  </a:lnTo>
                  <a:lnTo>
                    <a:pt x="2362" y="1892"/>
                  </a:lnTo>
                  <a:lnTo>
                    <a:pt x="2361" y="1903"/>
                  </a:lnTo>
                  <a:lnTo>
                    <a:pt x="2358" y="1913"/>
                  </a:lnTo>
                  <a:lnTo>
                    <a:pt x="2356" y="1916"/>
                  </a:lnTo>
                  <a:lnTo>
                    <a:pt x="2354" y="1919"/>
                  </a:lnTo>
                  <a:lnTo>
                    <a:pt x="2351" y="1923"/>
                  </a:lnTo>
                  <a:lnTo>
                    <a:pt x="2346" y="1925"/>
                  </a:lnTo>
                  <a:lnTo>
                    <a:pt x="2343" y="1927"/>
                  </a:lnTo>
                  <a:lnTo>
                    <a:pt x="2339" y="1928"/>
                  </a:lnTo>
                  <a:lnTo>
                    <a:pt x="2335" y="1928"/>
                  </a:lnTo>
                  <a:lnTo>
                    <a:pt x="2330" y="1928"/>
                  </a:lnTo>
                  <a:lnTo>
                    <a:pt x="2325" y="1927"/>
                  </a:lnTo>
                  <a:lnTo>
                    <a:pt x="2321" y="1925"/>
                  </a:lnTo>
                  <a:lnTo>
                    <a:pt x="2315" y="1922"/>
                  </a:lnTo>
                  <a:lnTo>
                    <a:pt x="2310" y="1918"/>
                  </a:lnTo>
                  <a:lnTo>
                    <a:pt x="2310" y="1918"/>
                  </a:lnTo>
                  <a:lnTo>
                    <a:pt x="2299" y="1940"/>
                  </a:lnTo>
                  <a:lnTo>
                    <a:pt x="2285" y="1963"/>
                  </a:lnTo>
                  <a:lnTo>
                    <a:pt x="2285" y="1963"/>
                  </a:lnTo>
                  <a:lnTo>
                    <a:pt x="2279" y="1964"/>
                  </a:lnTo>
                  <a:lnTo>
                    <a:pt x="2272" y="1967"/>
                  </a:lnTo>
                  <a:lnTo>
                    <a:pt x="2260" y="1973"/>
                  </a:lnTo>
                  <a:lnTo>
                    <a:pt x="2253" y="1977"/>
                  </a:lnTo>
                  <a:lnTo>
                    <a:pt x="2247" y="1979"/>
                  </a:lnTo>
                  <a:lnTo>
                    <a:pt x="2238" y="1980"/>
                  </a:lnTo>
                  <a:lnTo>
                    <a:pt x="2230" y="1980"/>
                  </a:lnTo>
                  <a:lnTo>
                    <a:pt x="2230" y="1980"/>
                  </a:lnTo>
                  <a:lnTo>
                    <a:pt x="2228" y="1987"/>
                  </a:lnTo>
                  <a:lnTo>
                    <a:pt x="2224" y="1993"/>
                  </a:lnTo>
                  <a:lnTo>
                    <a:pt x="2221" y="1998"/>
                  </a:lnTo>
                  <a:lnTo>
                    <a:pt x="2217" y="2002"/>
                  </a:lnTo>
                  <a:lnTo>
                    <a:pt x="2207" y="2009"/>
                  </a:lnTo>
                  <a:lnTo>
                    <a:pt x="2200" y="2016"/>
                  </a:lnTo>
                  <a:lnTo>
                    <a:pt x="2200" y="2016"/>
                  </a:lnTo>
                  <a:lnTo>
                    <a:pt x="2168" y="2023"/>
                  </a:lnTo>
                  <a:lnTo>
                    <a:pt x="2136" y="2030"/>
                  </a:lnTo>
                  <a:lnTo>
                    <a:pt x="2073" y="2042"/>
                  </a:lnTo>
                  <a:lnTo>
                    <a:pt x="2041" y="2048"/>
                  </a:lnTo>
                  <a:lnTo>
                    <a:pt x="2008" y="2054"/>
                  </a:lnTo>
                  <a:lnTo>
                    <a:pt x="1974" y="2063"/>
                  </a:lnTo>
                  <a:lnTo>
                    <a:pt x="1938" y="2073"/>
                  </a:lnTo>
                  <a:lnTo>
                    <a:pt x="1938" y="2073"/>
                  </a:lnTo>
                  <a:lnTo>
                    <a:pt x="1915" y="2078"/>
                  </a:lnTo>
                  <a:lnTo>
                    <a:pt x="1890" y="2083"/>
                  </a:lnTo>
                  <a:lnTo>
                    <a:pt x="1842" y="2093"/>
                  </a:lnTo>
                  <a:lnTo>
                    <a:pt x="1842" y="2093"/>
                  </a:lnTo>
                  <a:lnTo>
                    <a:pt x="1747" y="2112"/>
                  </a:lnTo>
                  <a:lnTo>
                    <a:pt x="1700" y="2123"/>
                  </a:lnTo>
                  <a:lnTo>
                    <a:pt x="1653" y="2135"/>
                  </a:lnTo>
                  <a:lnTo>
                    <a:pt x="1653" y="2135"/>
                  </a:lnTo>
                  <a:lnTo>
                    <a:pt x="1608" y="2146"/>
                  </a:lnTo>
                  <a:lnTo>
                    <a:pt x="1562" y="2160"/>
                  </a:lnTo>
                  <a:lnTo>
                    <a:pt x="1517" y="2173"/>
                  </a:lnTo>
                  <a:lnTo>
                    <a:pt x="1471" y="2187"/>
                  </a:lnTo>
                  <a:lnTo>
                    <a:pt x="1471" y="2187"/>
                  </a:lnTo>
                  <a:lnTo>
                    <a:pt x="1424" y="2200"/>
                  </a:lnTo>
                  <a:lnTo>
                    <a:pt x="1378" y="2214"/>
                  </a:lnTo>
                  <a:lnTo>
                    <a:pt x="1287" y="2242"/>
                  </a:lnTo>
                  <a:lnTo>
                    <a:pt x="1241" y="2256"/>
                  </a:lnTo>
                  <a:lnTo>
                    <a:pt x="1194" y="2269"/>
                  </a:lnTo>
                  <a:lnTo>
                    <a:pt x="1147" y="2280"/>
                  </a:lnTo>
                  <a:lnTo>
                    <a:pt x="1099" y="2292"/>
                  </a:lnTo>
                  <a:lnTo>
                    <a:pt x="1099" y="2292"/>
                  </a:lnTo>
                  <a:lnTo>
                    <a:pt x="1052" y="2302"/>
                  </a:lnTo>
                  <a:lnTo>
                    <a:pt x="1004" y="2311"/>
                  </a:lnTo>
                  <a:lnTo>
                    <a:pt x="909" y="2328"/>
                  </a:lnTo>
                  <a:lnTo>
                    <a:pt x="815" y="2347"/>
                  </a:lnTo>
                  <a:lnTo>
                    <a:pt x="768" y="2357"/>
                  </a:lnTo>
                  <a:lnTo>
                    <a:pt x="721" y="2369"/>
                  </a:lnTo>
                  <a:lnTo>
                    <a:pt x="721" y="2369"/>
                  </a:lnTo>
                  <a:lnTo>
                    <a:pt x="677" y="2381"/>
                  </a:lnTo>
                  <a:lnTo>
                    <a:pt x="633" y="2394"/>
                  </a:lnTo>
                  <a:lnTo>
                    <a:pt x="633" y="2394"/>
                  </a:lnTo>
                  <a:lnTo>
                    <a:pt x="612" y="2400"/>
                  </a:lnTo>
                  <a:lnTo>
                    <a:pt x="589" y="2406"/>
                  </a:lnTo>
                  <a:lnTo>
                    <a:pt x="579" y="2408"/>
                  </a:lnTo>
                  <a:lnTo>
                    <a:pt x="568" y="2410"/>
                  </a:lnTo>
                  <a:lnTo>
                    <a:pt x="556" y="2410"/>
                  </a:lnTo>
                  <a:lnTo>
                    <a:pt x="545" y="2410"/>
                  </a:lnTo>
                  <a:lnTo>
                    <a:pt x="545" y="2410"/>
                  </a:lnTo>
                  <a:lnTo>
                    <a:pt x="542" y="2411"/>
                  </a:lnTo>
                  <a:lnTo>
                    <a:pt x="540" y="2412"/>
                  </a:lnTo>
                  <a:lnTo>
                    <a:pt x="536" y="2415"/>
                  </a:lnTo>
                  <a:lnTo>
                    <a:pt x="532" y="2418"/>
                  </a:lnTo>
                  <a:lnTo>
                    <a:pt x="529" y="2418"/>
                  </a:lnTo>
                  <a:lnTo>
                    <a:pt x="528" y="2417"/>
                  </a:lnTo>
                  <a:lnTo>
                    <a:pt x="528" y="2417"/>
                  </a:lnTo>
                  <a:lnTo>
                    <a:pt x="514" y="2413"/>
                  </a:lnTo>
                  <a:lnTo>
                    <a:pt x="500" y="2408"/>
                  </a:lnTo>
                  <a:lnTo>
                    <a:pt x="493" y="2405"/>
                  </a:lnTo>
                  <a:lnTo>
                    <a:pt x="487" y="2401"/>
                  </a:lnTo>
                  <a:lnTo>
                    <a:pt x="480" y="2397"/>
                  </a:lnTo>
                  <a:lnTo>
                    <a:pt x="476" y="2392"/>
                  </a:lnTo>
                  <a:lnTo>
                    <a:pt x="476" y="2392"/>
                  </a:lnTo>
                  <a:lnTo>
                    <a:pt x="468" y="2380"/>
                  </a:lnTo>
                  <a:lnTo>
                    <a:pt x="460" y="2363"/>
                  </a:lnTo>
                  <a:lnTo>
                    <a:pt x="452" y="2345"/>
                  </a:lnTo>
                  <a:lnTo>
                    <a:pt x="447" y="2332"/>
                  </a:lnTo>
                  <a:lnTo>
                    <a:pt x="447" y="2332"/>
                  </a:lnTo>
                  <a:lnTo>
                    <a:pt x="443" y="2316"/>
                  </a:lnTo>
                  <a:lnTo>
                    <a:pt x="438" y="2300"/>
                  </a:lnTo>
                  <a:lnTo>
                    <a:pt x="431" y="2265"/>
                  </a:lnTo>
                  <a:lnTo>
                    <a:pt x="423" y="2229"/>
                  </a:lnTo>
                  <a:lnTo>
                    <a:pt x="416" y="2193"/>
                  </a:lnTo>
                  <a:lnTo>
                    <a:pt x="416" y="2193"/>
                  </a:lnTo>
                  <a:lnTo>
                    <a:pt x="404" y="2142"/>
                  </a:lnTo>
                  <a:lnTo>
                    <a:pt x="394" y="2093"/>
                  </a:lnTo>
                  <a:lnTo>
                    <a:pt x="384" y="2046"/>
                  </a:lnTo>
                  <a:lnTo>
                    <a:pt x="374" y="2001"/>
                  </a:lnTo>
                  <a:lnTo>
                    <a:pt x="374" y="2001"/>
                  </a:lnTo>
                  <a:lnTo>
                    <a:pt x="361" y="2005"/>
                  </a:lnTo>
                  <a:lnTo>
                    <a:pt x="348" y="2008"/>
                  </a:lnTo>
                  <a:lnTo>
                    <a:pt x="336" y="2008"/>
                  </a:lnTo>
                  <a:lnTo>
                    <a:pt x="323" y="2008"/>
                  </a:lnTo>
                  <a:lnTo>
                    <a:pt x="311" y="2006"/>
                  </a:lnTo>
                  <a:lnTo>
                    <a:pt x="298" y="2003"/>
                  </a:lnTo>
                  <a:lnTo>
                    <a:pt x="271" y="1995"/>
                  </a:lnTo>
                  <a:lnTo>
                    <a:pt x="271" y="1995"/>
                  </a:lnTo>
                  <a:lnTo>
                    <a:pt x="268" y="1990"/>
                  </a:lnTo>
                  <a:lnTo>
                    <a:pt x="266" y="1985"/>
                  </a:lnTo>
                  <a:lnTo>
                    <a:pt x="264" y="1975"/>
                  </a:lnTo>
                  <a:lnTo>
                    <a:pt x="264" y="1975"/>
                  </a:lnTo>
                  <a:lnTo>
                    <a:pt x="260" y="1954"/>
                  </a:lnTo>
                  <a:lnTo>
                    <a:pt x="257" y="1943"/>
                  </a:lnTo>
                  <a:lnTo>
                    <a:pt x="254" y="1929"/>
                  </a:lnTo>
                  <a:lnTo>
                    <a:pt x="254" y="1929"/>
                  </a:lnTo>
                  <a:lnTo>
                    <a:pt x="225" y="1831"/>
                  </a:lnTo>
                  <a:lnTo>
                    <a:pt x="199" y="1730"/>
                  </a:lnTo>
                  <a:lnTo>
                    <a:pt x="145" y="1524"/>
                  </a:lnTo>
                  <a:lnTo>
                    <a:pt x="145" y="1524"/>
                  </a:lnTo>
                  <a:lnTo>
                    <a:pt x="131" y="1472"/>
                  </a:lnTo>
                  <a:lnTo>
                    <a:pt x="115" y="1418"/>
                  </a:lnTo>
                  <a:lnTo>
                    <a:pt x="100" y="1365"/>
                  </a:lnTo>
                  <a:lnTo>
                    <a:pt x="85" y="1310"/>
                  </a:lnTo>
                  <a:lnTo>
                    <a:pt x="85" y="1310"/>
                  </a:lnTo>
                  <a:lnTo>
                    <a:pt x="72" y="1255"/>
                  </a:lnTo>
                  <a:lnTo>
                    <a:pt x="58" y="1197"/>
                  </a:lnTo>
                  <a:lnTo>
                    <a:pt x="58" y="1197"/>
                  </a:lnTo>
                  <a:lnTo>
                    <a:pt x="52" y="1173"/>
                  </a:lnTo>
                  <a:lnTo>
                    <a:pt x="45" y="1151"/>
                  </a:lnTo>
                  <a:lnTo>
                    <a:pt x="40" y="1128"/>
                  </a:lnTo>
                  <a:lnTo>
                    <a:pt x="35" y="1107"/>
                  </a:lnTo>
                  <a:lnTo>
                    <a:pt x="34" y="1096"/>
                  </a:lnTo>
                  <a:lnTo>
                    <a:pt x="33" y="1084"/>
                  </a:lnTo>
                  <a:lnTo>
                    <a:pt x="33" y="1074"/>
                  </a:lnTo>
                  <a:lnTo>
                    <a:pt x="33" y="1063"/>
                  </a:lnTo>
                  <a:lnTo>
                    <a:pt x="35" y="1051"/>
                  </a:lnTo>
                  <a:lnTo>
                    <a:pt x="37" y="1039"/>
                  </a:lnTo>
                  <a:lnTo>
                    <a:pt x="41" y="1028"/>
                  </a:lnTo>
                  <a:lnTo>
                    <a:pt x="45" y="1015"/>
                  </a:lnTo>
                  <a:lnTo>
                    <a:pt x="45" y="1015"/>
                  </a:lnTo>
                  <a:lnTo>
                    <a:pt x="40" y="1008"/>
                  </a:lnTo>
                  <a:lnTo>
                    <a:pt x="35" y="1002"/>
                  </a:lnTo>
                  <a:lnTo>
                    <a:pt x="29" y="993"/>
                  </a:lnTo>
                  <a:lnTo>
                    <a:pt x="24" y="984"/>
                  </a:lnTo>
                  <a:lnTo>
                    <a:pt x="15" y="963"/>
                  </a:lnTo>
                  <a:lnTo>
                    <a:pt x="8" y="940"/>
                  </a:lnTo>
                  <a:lnTo>
                    <a:pt x="4" y="916"/>
                  </a:lnTo>
                  <a:lnTo>
                    <a:pt x="2" y="903"/>
                  </a:lnTo>
                  <a:lnTo>
                    <a:pt x="0" y="892"/>
                  </a:lnTo>
                  <a:lnTo>
                    <a:pt x="0" y="879"/>
                  </a:lnTo>
                  <a:lnTo>
                    <a:pt x="0" y="867"/>
                  </a:lnTo>
                  <a:lnTo>
                    <a:pt x="3" y="855"/>
                  </a:lnTo>
                  <a:lnTo>
                    <a:pt x="5" y="844"/>
                  </a:lnTo>
                  <a:lnTo>
                    <a:pt x="5" y="844"/>
                  </a:lnTo>
                  <a:lnTo>
                    <a:pt x="11" y="819"/>
                  </a:lnTo>
                  <a:lnTo>
                    <a:pt x="19" y="792"/>
                  </a:lnTo>
                  <a:lnTo>
                    <a:pt x="24" y="779"/>
                  </a:lnTo>
                  <a:lnTo>
                    <a:pt x="29" y="766"/>
                  </a:lnTo>
                  <a:lnTo>
                    <a:pt x="35" y="756"/>
                  </a:lnTo>
                  <a:lnTo>
                    <a:pt x="40" y="747"/>
                  </a:lnTo>
                  <a:lnTo>
                    <a:pt x="40" y="747"/>
                  </a:lnTo>
                  <a:lnTo>
                    <a:pt x="45" y="740"/>
                  </a:lnTo>
                  <a:lnTo>
                    <a:pt x="52" y="733"/>
                  </a:lnTo>
                  <a:lnTo>
                    <a:pt x="68" y="719"/>
                  </a:lnTo>
                  <a:lnTo>
                    <a:pt x="86" y="707"/>
                  </a:lnTo>
                  <a:lnTo>
                    <a:pt x="104" y="696"/>
                  </a:lnTo>
                  <a:lnTo>
                    <a:pt x="104" y="696"/>
                  </a:lnTo>
                  <a:lnTo>
                    <a:pt x="121" y="684"/>
                  </a:lnTo>
                  <a:lnTo>
                    <a:pt x="140" y="672"/>
                  </a:lnTo>
                  <a:lnTo>
                    <a:pt x="157" y="660"/>
                  </a:lnTo>
                  <a:lnTo>
                    <a:pt x="173" y="651"/>
                  </a:lnTo>
                  <a:lnTo>
                    <a:pt x="173" y="651"/>
                  </a:lnTo>
                  <a:lnTo>
                    <a:pt x="196" y="640"/>
                  </a:lnTo>
                  <a:lnTo>
                    <a:pt x="220" y="630"/>
                  </a:lnTo>
                  <a:lnTo>
                    <a:pt x="245" y="622"/>
                  </a:lnTo>
                  <a:lnTo>
                    <a:pt x="270" y="614"/>
                  </a:lnTo>
                  <a:lnTo>
                    <a:pt x="297" y="608"/>
                  </a:lnTo>
                  <a:lnTo>
                    <a:pt x="324" y="601"/>
                  </a:lnTo>
                  <a:lnTo>
                    <a:pt x="351" y="596"/>
                  </a:lnTo>
                  <a:lnTo>
                    <a:pt x="378" y="592"/>
                  </a:lnTo>
                  <a:lnTo>
                    <a:pt x="435" y="584"/>
                  </a:lnTo>
                  <a:lnTo>
                    <a:pt x="492" y="580"/>
                  </a:lnTo>
                  <a:lnTo>
                    <a:pt x="548" y="577"/>
                  </a:lnTo>
                  <a:lnTo>
                    <a:pt x="603" y="574"/>
                  </a:lnTo>
                  <a:lnTo>
                    <a:pt x="603" y="574"/>
                  </a:lnTo>
                  <a:lnTo>
                    <a:pt x="619" y="574"/>
                  </a:lnTo>
                  <a:lnTo>
                    <a:pt x="635" y="575"/>
                  </a:lnTo>
                  <a:lnTo>
                    <a:pt x="667" y="577"/>
                  </a:lnTo>
                  <a:lnTo>
                    <a:pt x="699" y="580"/>
                  </a:lnTo>
                  <a:lnTo>
                    <a:pt x="731" y="583"/>
                  </a:lnTo>
                  <a:lnTo>
                    <a:pt x="731" y="583"/>
                  </a:lnTo>
                  <a:lnTo>
                    <a:pt x="763" y="585"/>
                  </a:lnTo>
                  <a:lnTo>
                    <a:pt x="794" y="589"/>
                  </a:lnTo>
                  <a:lnTo>
                    <a:pt x="857" y="596"/>
                  </a:lnTo>
                  <a:lnTo>
                    <a:pt x="857" y="596"/>
                  </a:lnTo>
                  <a:lnTo>
                    <a:pt x="914" y="602"/>
                  </a:lnTo>
                  <a:lnTo>
                    <a:pt x="973" y="607"/>
                  </a:lnTo>
                  <a:lnTo>
                    <a:pt x="1002" y="608"/>
                  </a:lnTo>
                  <a:lnTo>
                    <a:pt x="1030" y="609"/>
                  </a:lnTo>
                  <a:lnTo>
                    <a:pt x="1059" y="609"/>
                  </a:lnTo>
                  <a:lnTo>
                    <a:pt x="1087" y="608"/>
                  </a:lnTo>
                  <a:lnTo>
                    <a:pt x="1115" y="606"/>
                  </a:lnTo>
                  <a:lnTo>
                    <a:pt x="1143" y="604"/>
                  </a:lnTo>
                  <a:lnTo>
                    <a:pt x="1171" y="599"/>
                  </a:lnTo>
                  <a:lnTo>
                    <a:pt x="1196" y="594"/>
                  </a:lnTo>
                  <a:lnTo>
                    <a:pt x="1222" y="587"/>
                  </a:lnTo>
                  <a:lnTo>
                    <a:pt x="1247" y="580"/>
                  </a:lnTo>
                  <a:lnTo>
                    <a:pt x="1271" y="571"/>
                  </a:lnTo>
                  <a:lnTo>
                    <a:pt x="1294" y="561"/>
                  </a:lnTo>
                  <a:lnTo>
                    <a:pt x="1294" y="561"/>
                  </a:lnTo>
                  <a:lnTo>
                    <a:pt x="1308" y="553"/>
                  </a:lnTo>
                  <a:lnTo>
                    <a:pt x="1322" y="545"/>
                  </a:lnTo>
                  <a:lnTo>
                    <a:pt x="1335" y="534"/>
                  </a:lnTo>
                  <a:lnTo>
                    <a:pt x="1346" y="523"/>
                  </a:lnTo>
                  <a:lnTo>
                    <a:pt x="1357" y="510"/>
                  </a:lnTo>
                  <a:lnTo>
                    <a:pt x="1366" y="496"/>
                  </a:lnTo>
                  <a:lnTo>
                    <a:pt x="1370" y="489"/>
                  </a:lnTo>
                  <a:lnTo>
                    <a:pt x="1373" y="481"/>
                  </a:lnTo>
                  <a:lnTo>
                    <a:pt x="1375" y="473"/>
                  </a:lnTo>
                  <a:lnTo>
                    <a:pt x="1376" y="465"/>
                  </a:lnTo>
                  <a:lnTo>
                    <a:pt x="1376" y="465"/>
                  </a:lnTo>
                  <a:lnTo>
                    <a:pt x="1377" y="453"/>
                  </a:lnTo>
                  <a:lnTo>
                    <a:pt x="1376" y="437"/>
                  </a:lnTo>
                  <a:lnTo>
                    <a:pt x="1373" y="423"/>
                  </a:lnTo>
                  <a:lnTo>
                    <a:pt x="1371" y="417"/>
                  </a:lnTo>
                  <a:lnTo>
                    <a:pt x="1369" y="412"/>
                  </a:lnTo>
                  <a:lnTo>
                    <a:pt x="1369" y="412"/>
                  </a:lnTo>
                  <a:lnTo>
                    <a:pt x="1366" y="409"/>
                  </a:lnTo>
                  <a:lnTo>
                    <a:pt x="1359" y="404"/>
                  </a:lnTo>
                  <a:lnTo>
                    <a:pt x="1343" y="396"/>
                  </a:lnTo>
                  <a:lnTo>
                    <a:pt x="1326" y="388"/>
                  </a:lnTo>
                  <a:lnTo>
                    <a:pt x="1313" y="384"/>
                  </a:lnTo>
                  <a:lnTo>
                    <a:pt x="1313" y="384"/>
                  </a:lnTo>
                  <a:lnTo>
                    <a:pt x="1298" y="381"/>
                  </a:lnTo>
                  <a:lnTo>
                    <a:pt x="1283" y="379"/>
                  </a:lnTo>
                  <a:lnTo>
                    <a:pt x="1253" y="374"/>
                  </a:lnTo>
                  <a:lnTo>
                    <a:pt x="1253" y="374"/>
                  </a:lnTo>
                  <a:lnTo>
                    <a:pt x="1222" y="370"/>
                  </a:lnTo>
                  <a:lnTo>
                    <a:pt x="1193" y="366"/>
                  </a:lnTo>
                  <a:lnTo>
                    <a:pt x="1165" y="364"/>
                  </a:lnTo>
                  <a:lnTo>
                    <a:pt x="1136" y="364"/>
                  </a:lnTo>
                  <a:lnTo>
                    <a:pt x="1136" y="364"/>
                  </a:lnTo>
                  <a:lnTo>
                    <a:pt x="1115" y="366"/>
                  </a:lnTo>
                  <a:lnTo>
                    <a:pt x="1093" y="369"/>
                  </a:lnTo>
                  <a:lnTo>
                    <a:pt x="1050" y="379"/>
                  </a:lnTo>
                  <a:lnTo>
                    <a:pt x="1050" y="379"/>
                  </a:lnTo>
                  <a:lnTo>
                    <a:pt x="1030" y="384"/>
                  </a:lnTo>
                  <a:lnTo>
                    <a:pt x="1011" y="389"/>
                  </a:lnTo>
                  <a:lnTo>
                    <a:pt x="975" y="403"/>
                  </a:lnTo>
                  <a:lnTo>
                    <a:pt x="975" y="403"/>
                  </a:lnTo>
                  <a:lnTo>
                    <a:pt x="958" y="409"/>
                  </a:lnTo>
                  <a:lnTo>
                    <a:pt x="939" y="413"/>
                  </a:lnTo>
                  <a:lnTo>
                    <a:pt x="921" y="417"/>
                  </a:lnTo>
                  <a:lnTo>
                    <a:pt x="902" y="420"/>
                  </a:lnTo>
                  <a:lnTo>
                    <a:pt x="883" y="423"/>
                  </a:lnTo>
                  <a:lnTo>
                    <a:pt x="862" y="425"/>
                  </a:lnTo>
                  <a:lnTo>
                    <a:pt x="821" y="427"/>
                  </a:lnTo>
                  <a:lnTo>
                    <a:pt x="821" y="427"/>
                  </a:lnTo>
                  <a:lnTo>
                    <a:pt x="805" y="424"/>
                  </a:lnTo>
                  <a:lnTo>
                    <a:pt x="792" y="420"/>
                  </a:lnTo>
                  <a:lnTo>
                    <a:pt x="780" y="415"/>
                  </a:lnTo>
                  <a:lnTo>
                    <a:pt x="767" y="409"/>
                  </a:lnTo>
                  <a:lnTo>
                    <a:pt x="767" y="409"/>
                  </a:lnTo>
                  <a:lnTo>
                    <a:pt x="756" y="402"/>
                  </a:lnTo>
                  <a:lnTo>
                    <a:pt x="746" y="395"/>
                  </a:lnTo>
                  <a:lnTo>
                    <a:pt x="737" y="386"/>
                  </a:lnTo>
                  <a:lnTo>
                    <a:pt x="729" y="377"/>
                  </a:lnTo>
                  <a:lnTo>
                    <a:pt x="721" y="366"/>
                  </a:lnTo>
                  <a:lnTo>
                    <a:pt x="714" y="353"/>
                  </a:lnTo>
                  <a:lnTo>
                    <a:pt x="707" y="340"/>
                  </a:lnTo>
                  <a:lnTo>
                    <a:pt x="701" y="326"/>
                  </a:lnTo>
                  <a:lnTo>
                    <a:pt x="701" y="326"/>
                  </a:lnTo>
                  <a:lnTo>
                    <a:pt x="699" y="318"/>
                  </a:lnTo>
                  <a:lnTo>
                    <a:pt x="697" y="308"/>
                  </a:lnTo>
                  <a:lnTo>
                    <a:pt x="696" y="297"/>
                  </a:lnTo>
                  <a:lnTo>
                    <a:pt x="696" y="286"/>
                  </a:lnTo>
                  <a:lnTo>
                    <a:pt x="697" y="274"/>
                  </a:lnTo>
                  <a:lnTo>
                    <a:pt x="699" y="262"/>
                  </a:lnTo>
                  <a:lnTo>
                    <a:pt x="702" y="251"/>
                  </a:lnTo>
                  <a:lnTo>
                    <a:pt x="705" y="242"/>
                  </a:lnTo>
                  <a:lnTo>
                    <a:pt x="705" y="242"/>
                  </a:lnTo>
                  <a:lnTo>
                    <a:pt x="708" y="235"/>
                  </a:lnTo>
                  <a:lnTo>
                    <a:pt x="712" y="230"/>
                  </a:lnTo>
                  <a:lnTo>
                    <a:pt x="717" y="223"/>
                  </a:lnTo>
                  <a:lnTo>
                    <a:pt x="721" y="217"/>
                  </a:lnTo>
                  <a:lnTo>
                    <a:pt x="721" y="217"/>
                  </a:lnTo>
                  <a:lnTo>
                    <a:pt x="733" y="199"/>
                  </a:lnTo>
                  <a:lnTo>
                    <a:pt x="744" y="184"/>
                  </a:lnTo>
                  <a:lnTo>
                    <a:pt x="756" y="170"/>
                  </a:lnTo>
                  <a:lnTo>
                    <a:pt x="775" y="155"/>
                  </a:lnTo>
                  <a:lnTo>
                    <a:pt x="775" y="155"/>
                  </a:lnTo>
                  <a:lnTo>
                    <a:pt x="805" y="131"/>
                  </a:lnTo>
                  <a:lnTo>
                    <a:pt x="822" y="120"/>
                  </a:lnTo>
                  <a:lnTo>
                    <a:pt x="840" y="108"/>
                  </a:lnTo>
                  <a:lnTo>
                    <a:pt x="858" y="97"/>
                  </a:lnTo>
                  <a:lnTo>
                    <a:pt x="876" y="86"/>
                  </a:lnTo>
                  <a:lnTo>
                    <a:pt x="894" y="78"/>
                  </a:lnTo>
                  <a:lnTo>
                    <a:pt x="913" y="70"/>
                  </a:lnTo>
                  <a:lnTo>
                    <a:pt x="913" y="70"/>
                  </a:lnTo>
                  <a:lnTo>
                    <a:pt x="922" y="68"/>
                  </a:lnTo>
                  <a:lnTo>
                    <a:pt x="933" y="66"/>
                  </a:lnTo>
                  <a:lnTo>
                    <a:pt x="957" y="63"/>
                  </a:lnTo>
                  <a:lnTo>
                    <a:pt x="957" y="63"/>
                  </a:lnTo>
                  <a:lnTo>
                    <a:pt x="992" y="55"/>
                  </a:lnTo>
                  <a:lnTo>
                    <a:pt x="1028" y="46"/>
                  </a:lnTo>
                  <a:lnTo>
                    <a:pt x="1066" y="37"/>
                  </a:lnTo>
                  <a:lnTo>
                    <a:pt x="1102" y="30"/>
                  </a:lnTo>
                  <a:lnTo>
                    <a:pt x="1102" y="30"/>
                  </a:lnTo>
                  <a:lnTo>
                    <a:pt x="1132" y="24"/>
                  </a:lnTo>
                  <a:lnTo>
                    <a:pt x="1161" y="19"/>
                  </a:lnTo>
                  <a:lnTo>
                    <a:pt x="1218" y="13"/>
                  </a:lnTo>
                  <a:lnTo>
                    <a:pt x="1275" y="6"/>
                  </a:lnTo>
                  <a:lnTo>
                    <a:pt x="1333" y="1"/>
                  </a:lnTo>
                  <a:lnTo>
                    <a:pt x="1333" y="1"/>
                  </a:lnTo>
                  <a:lnTo>
                    <a:pt x="1350" y="1"/>
                  </a:lnTo>
                  <a:lnTo>
                    <a:pt x="1366" y="1"/>
                  </a:lnTo>
                  <a:lnTo>
                    <a:pt x="1381" y="1"/>
                  </a:lnTo>
                  <a:lnTo>
                    <a:pt x="1392" y="0"/>
                  </a:lnTo>
                  <a:lnTo>
                    <a:pt x="1392" y="0"/>
                  </a:lnTo>
                  <a:lnTo>
                    <a:pt x="1399" y="1"/>
                  </a:lnTo>
                  <a:lnTo>
                    <a:pt x="1406" y="2"/>
                  </a:lnTo>
                  <a:lnTo>
                    <a:pt x="1421" y="3"/>
                  </a:lnTo>
                  <a:lnTo>
                    <a:pt x="1429" y="3"/>
                  </a:lnTo>
                  <a:lnTo>
                    <a:pt x="1436" y="5"/>
                  </a:lnTo>
                  <a:lnTo>
                    <a:pt x="1444" y="8"/>
                  </a:lnTo>
                  <a:lnTo>
                    <a:pt x="1450" y="13"/>
                  </a:lnTo>
                  <a:lnTo>
                    <a:pt x="1450" y="13"/>
                  </a:lnTo>
                  <a:lnTo>
                    <a:pt x="1461" y="15"/>
                  </a:lnTo>
                  <a:lnTo>
                    <a:pt x="1473" y="16"/>
                  </a:lnTo>
                  <a:lnTo>
                    <a:pt x="1495" y="16"/>
                  </a:lnTo>
                  <a:lnTo>
                    <a:pt x="1518" y="16"/>
                  </a:lnTo>
                  <a:lnTo>
                    <a:pt x="1529" y="16"/>
                  </a:lnTo>
                  <a:lnTo>
                    <a:pt x="1540" y="16"/>
                  </a:lnTo>
                  <a:lnTo>
                    <a:pt x="1540" y="16"/>
                  </a:lnTo>
                  <a:lnTo>
                    <a:pt x="1544" y="17"/>
                  </a:lnTo>
                  <a:lnTo>
                    <a:pt x="1548" y="19"/>
                  </a:lnTo>
                  <a:lnTo>
                    <a:pt x="1552" y="21"/>
                  </a:lnTo>
                  <a:lnTo>
                    <a:pt x="1555" y="22"/>
                  </a:lnTo>
                  <a:lnTo>
                    <a:pt x="1555" y="22"/>
                  </a:lnTo>
                  <a:lnTo>
                    <a:pt x="1562" y="22"/>
                  </a:lnTo>
                  <a:lnTo>
                    <a:pt x="1568" y="21"/>
                  </a:lnTo>
                  <a:lnTo>
                    <a:pt x="1575" y="20"/>
                  </a:lnTo>
                  <a:lnTo>
                    <a:pt x="1582" y="20"/>
                  </a:lnTo>
                  <a:lnTo>
                    <a:pt x="1582" y="20"/>
                  </a:lnTo>
                  <a:lnTo>
                    <a:pt x="1597" y="21"/>
                  </a:lnTo>
                  <a:lnTo>
                    <a:pt x="1613" y="23"/>
                  </a:lnTo>
                  <a:lnTo>
                    <a:pt x="1646" y="29"/>
                  </a:lnTo>
                  <a:lnTo>
                    <a:pt x="1715" y="45"/>
                  </a:lnTo>
                  <a:lnTo>
                    <a:pt x="1715" y="45"/>
                  </a:lnTo>
                  <a:lnTo>
                    <a:pt x="1727" y="47"/>
                  </a:lnTo>
                  <a:lnTo>
                    <a:pt x="1741" y="49"/>
                  </a:lnTo>
                  <a:lnTo>
                    <a:pt x="1755" y="51"/>
                  </a:lnTo>
                  <a:lnTo>
                    <a:pt x="1769" y="54"/>
                  </a:lnTo>
                  <a:lnTo>
                    <a:pt x="1769" y="54"/>
                  </a:lnTo>
                  <a:lnTo>
                    <a:pt x="1778" y="56"/>
                  </a:lnTo>
                  <a:lnTo>
                    <a:pt x="1786" y="61"/>
                  </a:lnTo>
                  <a:lnTo>
                    <a:pt x="1804" y="69"/>
                  </a:lnTo>
                  <a:lnTo>
                    <a:pt x="1821" y="79"/>
                  </a:lnTo>
                  <a:lnTo>
                    <a:pt x="1837" y="87"/>
                  </a:lnTo>
                  <a:lnTo>
                    <a:pt x="1837" y="87"/>
                  </a:lnTo>
                  <a:lnTo>
                    <a:pt x="1854" y="97"/>
                  </a:lnTo>
                  <a:lnTo>
                    <a:pt x="1870" y="106"/>
                  </a:lnTo>
                  <a:lnTo>
                    <a:pt x="1886" y="115"/>
                  </a:lnTo>
                  <a:lnTo>
                    <a:pt x="1903" y="123"/>
                  </a:lnTo>
                  <a:lnTo>
                    <a:pt x="1903" y="123"/>
                  </a:lnTo>
                  <a:lnTo>
                    <a:pt x="1948" y="169"/>
                  </a:lnTo>
                  <a:lnTo>
                    <a:pt x="1994" y="215"/>
                  </a:lnTo>
                  <a:lnTo>
                    <a:pt x="2017" y="237"/>
                  </a:lnTo>
                  <a:lnTo>
                    <a:pt x="2038" y="262"/>
                  </a:lnTo>
                  <a:lnTo>
                    <a:pt x="2059" y="287"/>
                  </a:lnTo>
                  <a:lnTo>
                    <a:pt x="2079" y="313"/>
                  </a:lnTo>
                  <a:lnTo>
                    <a:pt x="2079" y="313"/>
                  </a:lnTo>
                  <a:lnTo>
                    <a:pt x="2101" y="357"/>
                  </a:lnTo>
                  <a:lnTo>
                    <a:pt x="2122" y="402"/>
                  </a:lnTo>
                  <a:lnTo>
                    <a:pt x="2141" y="448"/>
                  </a:lnTo>
                  <a:lnTo>
                    <a:pt x="2158" y="496"/>
                  </a:lnTo>
                  <a:lnTo>
                    <a:pt x="2158" y="496"/>
                  </a:lnTo>
                  <a:lnTo>
                    <a:pt x="2162" y="526"/>
                  </a:lnTo>
                  <a:lnTo>
                    <a:pt x="2165" y="558"/>
                  </a:lnTo>
                  <a:lnTo>
                    <a:pt x="2168" y="587"/>
                  </a:lnTo>
                  <a:lnTo>
                    <a:pt x="2168" y="617"/>
                  </a:lnTo>
                  <a:lnTo>
                    <a:pt x="2166" y="650"/>
                  </a:lnTo>
                  <a:lnTo>
                    <a:pt x="2163" y="682"/>
                  </a:lnTo>
                  <a:lnTo>
                    <a:pt x="2157" y="714"/>
                  </a:lnTo>
                  <a:lnTo>
                    <a:pt x="2154" y="731"/>
                  </a:lnTo>
                  <a:lnTo>
                    <a:pt x="2148" y="748"/>
                  </a:lnTo>
                  <a:lnTo>
                    <a:pt x="2148" y="748"/>
                  </a:lnTo>
                  <a:lnTo>
                    <a:pt x="2151" y="766"/>
                  </a:lnTo>
                  <a:lnTo>
                    <a:pt x="2155" y="787"/>
                  </a:lnTo>
                  <a:lnTo>
                    <a:pt x="2156" y="809"/>
                  </a:lnTo>
                  <a:lnTo>
                    <a:pt x="2156" y="821"/>
                  </a:lnTo>
                  <a:lnTo>
                    <a:pt x="2155" y="832"/>
                  </a:lnTo>
                  <a:lnTo>
                    <a:pt x="2154" y="842"/>
                  </a:lnTo>
                  <a:lnTo>
                    <a:pt x="2151" y="853"/>
                  </a:lnTo>
                  <a:lnTo>
                    <a:pt x="2148" y="863"/>
                  </a:lnTo>
                  <a:lnTo>
                    <a:pt x="2144" y="871"/>
                  </a:lnTo>
                  <a:lnTo>
                    <a:pt x="2139" y="880"/>
                  </a:lnTo>
                  <a:lnTo>
                    <a:pt x="2132" y="887"/>
                  </a:lnTo>
                  <a:lnTo>
                    <a:pt x="2124" y="893"/>
                  </a:lnTo>
                  <a:lnTo>
                    <a:pt x="2115" y="897"/>
                  </a:lnTo>
                  <a:lnTo>
                    <a:pt x="2115" y="897"/>
                  </a:lnTo>
                  <a:close/>
                  <a:moveTo>
                    <a:pt x="1760" y="1774"/>
                  </a:moveTo>
                  <a:lnTo>
                    <a:pt x="1760" y="1774"/>
                  </a:lnTo>
                  <a:lnTo>
                    <a:pt x="1760" y="1777"/>
                  </a:lnTo>
                  <a:lnTo>
                    <a:pt x="1759" y="1780"/>
                  </a:lnTo>
                  <a:lnTo>
                    <a:pt x="1756" y="1785"/>
                  </a:lnTo>
                  <a:lnTo>
                    <a:pt x="1754" y="1788"/>
                  </a:lnTo>
                  <a:lnTo>
                    <a:pt x="1752" y="1791"/>
                  </a:lnTo>
                  <a:lnTo>
                    <a:pt x="1752" y="1791"/>
                  </a:lnTo>
                  <a:lnTo>
                    <a:pt x="1756" y="1806"/>
                  </a:lnTo>
                  <a:lnTo>
                    <a:pt x="1761" y="1820"/>
                  </a:lnTo>
                  <a:lnTo>
                    <a:pt x="1764" y="1826"/>
                  </a:lnTo>
                  <a:lnTo>
                    <a:pt x="1767" y="1832"/>
                  </a:lnTo>
                  <a:lnTo>
                    <a:pt x="1772" y="1836"/>
                  </a:lnTo>
                  <a:lnTo>
                    <a:pt x="1776" y="1837"/>
                  </a:lnTo>
                  <a:lnTo>
                    <a:pt x="1779" y="1837"/>
                  </a:lnTo>
                  <a:lnTo>
                    <a:pt x="1779" y="1837"/>
                  </a:lnTo>
                  <a:lnTo>
                    <a:pt x="1783" y="1837"/>
                  </a:lnTo>
                  <a:lnTo>
                    <a:pt x="1787" y="1836"/>
                  </a:lnTo>
                  <a:lnTo>
                    <a:pt x="1792" y="1834"/>
                  </a:lnTo>
                  <a:lnTo>
                    <a:pt x="1795" y="1832"/>
                  </a:lnTo>
                  <a:lnTo>
                    <a:pt x="1797" y="1827"/>
                  </a:lnTo>
                  <a:lnTo>
                    <a:pt x="1799" y="1823"/>
                  </a:lnTo>
                  <a:lnTo>
                    <a:pt x="1802" y="1813"/>
                  </a:lnTo>
                  <a:lnTo>
                    <a:pt x="1804" y="1803"/>
                  </a:lnTo>
                  <a:lnTo>
                    <a:pt x="1804" y="1792"/>
                  </a:lnTo>
                  <a:lnTo>
                    <a:pt x="1800" y="1782"/>
                  </a:lnTo>
                  <a:lnTo>
                    <a:pt x="1798" y="1778"/>
                  </a:lnTo>
                  <a:lnTo>
                    <a:pt x="1796" y="1774"/>
                  </a:lnTo>
                  <a:lnTo>
                    <a:pt x="1796" y="1774"/>
                  </a:lnTo>
                  <a:lnTo>
                    <a:pt x="1796" y="1762"/>
                  </a:lnTo>
                  <a:lnTo>
                    <a:pt x="1796" y="1751"/>
                  </a:lnTo>
                  <a:lnTo>
                    <a:pt x="1795" y="1740"/>
                  </a:lnTo>
                  <a:lnTo>
                    <a:pt x="1793" y="1728"/>
                  </a:lnTo>
                  <a:lnTo>
                    <a:pt x="1789" y="1704"/>
                  </a:lnTo>
                  <a:lnTo>
                    <a:pt x="1787" y="1691"/>
                  </a:lnTo>
                  <a:lnTo>
                    <a:pt x="1786" y="1677"/>
                  </a:lnTo>
                  <a:lnTo>
                    <a:pt x="1786" y="1677"/>
                  </a:lnTo>
                  <a:lnTo>
                    <a:pt x="1783" y="1675"/>
                  </a:lnTo>
                  <a:lnTo>
                    <a:pt x="1780" y="1673"/>
                  </a:lnTo>
                  <a:lnTo>
                    <a:pt x="1777" y="1672"/>
                  </a:lnTo>
                  <a:lnTo>
                    <a:pt x="1774" y="1671"/>
                  </a:lnTo>
                  <a:lnTo>
                    <a:pt x="1766" y="1672"/>
                  </a:lnTo>
                  <a:lnTo>
                    <a:pt x="1759" y="1675"/>
                  </a:lnTo>
                  <a:lnTo>
                    <a:pt x="1752" y="1680"/>
                  </a:lnTo>
                  <a:lnTo>
                    <a:pt x="1747" y="1685"/>
                  </a:lnTo>
                  <a:lnTo>
                    <a:pt x="1744" y="1691"/>
                  </a:lnTo>
                  <a:lnTo>
                    <a:pt x="1741" y="1699"/>
                  </a:lnTo>
                  <a:lnTo>
                    <a:pt x="1741" y="1699"/>
                  </a:lnTo>
                  <a:lnTo>
                    <a:pt x="1741" y="1706"/>
                  </a:lnTo>
                  <a:lnTo>
                    <a:pt x="1742" y="1715"/>
                  </a:lnTo>
                  <a:lnTo>
                    <a:pt x="1747" y="1732"/>
                  </a:lnTo>
                  <a:lnTo>
                    <a:pt x="1749" y="1741"/>
                  </a:lnTo>
                  <a:lnTo>
                    <a:pt x="1751" y="1750"/>
                  </a:lnTo>
                  <a:lnTo>
                    <a:pt x="1751" y="1758"/>
                  </a:lnTo>
                  <a:lnTo>
                    <a:pt x="1750" y="1766"/>
                  </a:lnTo>
                  <a:lnTo>
                    <a:pt x="1750" y="1766"/>
                  </a:lnTo>
                  <a:lnTo>
                    <a:pt x="1754" y="1765"/>
                  </a:lnTo>
                  <a:lnTo>
                    <a:pt x="1755" y="1765"/>
                  </a:lnTo>
                  <a:lnTo>
                    <a:pt x="1756" y="1766"/>
                  </a:lnTo>
                  <a:lnTo>
                    <a:pt x="1757" y="1770"/>
                  </a:lnTo>
                  <a:lnTo>
                    <a:pt x="1760" y="1774"/>
                  </a:lnTo>
                  <a:lnTo>
                    <a:pt x="1760" y="1774"/>
                  </a:lnTo>
                  <a:close/>
                  <a:moveTo>
                    <a:pt x="1339" y="22"/>
                  </a:moveTo>
                  <a:lnTo>
                    <a:pt x="1339" y="22"/>
                  </a:lnTo>
                  <a:lnTo>
                    <a:pt x="1327" y="21"/>
                  </a:lnTo>
                  <a:lnTo>
                    <a:pt x="1315" y="22"/>
                  </a:lnTo>
                  <a:lnTo>
                    <a:pt x="1315" y="22"/>
                  </a:lnTo>
                  <a:lnTo>
                    <a:pt x="1254" y="28"/>
                  </a:lnTo>
                  <a:lnTo>
                    <a:pt x="1190" y="35"/>
                  </a:lnTo>
                  <a:lnTo>
                    <a:pt x="1157" y="39"/>
                  </a:lnTo>
                  <a:lnTo>
                    <a:pt x="1124" y="45"/>
                  </a:lnTo>
                  <a:lnTo>
                    <a:pt x="1093" y="51"/>
                  </a:lnTo>
                  <a:lnTo>
                    <a:pt x="1062" y="57"/>
                  </a:lnTo>
                  <a:lnTo>
                    <a:pt x="1062" y="57"/>
                  </a:lnTo>
                  <a:lnTo>
                    <a:pt x="1039" y="63"/>
                  </a:lnTo>
                  <a:lnTo>
                    <a:pt x="1018" y="70"/>
                  </a:lnTo>
                  <a:lnTo>
                    <a:pt x="996" y="78"/>
                  </a:lnTo>
                  <a:lnTo>
                    <a:pt x="975" y="86"/>
                  </a:lnTo>
                  <a:lnTo>
                    <a:pt x="935" y="105"/>
                  </a:lnTo>
                  <a:lnTo>
                    <a:pt x="898" y="123"/>
                  </a:lnTo>
                  <a:lnTo>
                    <a:pt x="898" y="123"/>
                  </a:lnTo>
                  <a:lnTo>
                    <a:pt x="888" y="128"/>
                  </a:lnTo>
                  <a:lnTo>
                    <a:pt x="877" y="131"/>
                  </a:lnTo>
                  <a:lnTo>
                    <a:pt x="868" y="136"/>
                  </a:lnTo>
                  <a:lnTo>
                    <a:pt x="858" y="140"/>
                  </a:lnTo>
                  <a:lnTo>
                    <a:pt x="858" y="140"/>
                  </a:lnTo>
                  <a:lnTo>
                    <a:pt x="843" y="150"/>
                  </a:lnTo>
                  <a:lnTo>
                    <a:pt x="826" y="162"/>
                  </a:lnTo>
                  <a:lnTo>
                    <a:pt x="808" y="177"/>
                  </a:lnTo>
                  <a:lnTo>
                    <a:pt x="792" y="195"/>
                  </a:lnTo>
                  <a:lnTo>
                    <a:pt x="777" y="213"/>
                  </a:lnTo>
                  <a:lnTo>
                    <a:pt x="770" y="222"/>
                  </a:lnTo>
                  <a:lnTo>
                    <a:pt x="764" y="232"/>
                  </a:lnTo>
                  <a:lnTo>
                    <a:pt x="760" y="242"/>
                  </a:lnTo>
                  <a:lnTo>
                    <a:pt x="755" y="251"/>
                  </a:lnTo>
                  <a:lnTo>
                    <a:pt x="753" y="262"/>
                  </a:lnTo>
                  <a:lnTo>
                    <a:pt x="752" y="272"/>
                  </a:lnTo>
                  <a:lnTo>
                    <a:pt x="752" y="272"/>
                  </a:lnTo>
                  <a:lnTo>
                    <a:pt x="751" y="290"/>
                  </a:lnTo>
                  <a:lnTo>
                    <a:pt x="753" y="307"/>
                  </a:lnTo>
                  <a:lnTo>
                    <a:pt x="756" y="323"/>
                  </a:lnTo>
                  <a:lnTo>
                    <a:pt x="762" y="338"/>
                  </a:lnTo>
                  <a:lnTo>
                    <a:pt x="768" y="352"/>
                  </a:lnTo>
                  <a:lnTo>
                    <a:pt x="777" y="364"/>
                  </a:lnTo>
                  <a:lnTo>
                    <a:pt x="786" y="374"/>
                  </a:lnTo>
                  <a:lnTo>
                    <a:pt x="796" y="383"/>
                  </a:lnTo>
                  <a:lnTo>
                    <a:pt x="808" y="392"/>
                  </a:lnTo>
                  <a:lnTo>
                    <a:pt x="821" y="397"/>
                  </a:lnTo>
                  <a:lnTo>
                    <a:pt x="833" y="401"/>
                  </a:lnTo>
                  <a:lnTo>
                    <a:pt x="847" y="404"/>
                  </a:lnTo>
                  <a:lnTo>
                    <a:pt x="861" y="405"/>
                  </a:lnTo>
                  <a:lnTo>
                    <a:pt x="876" y="404"/>
                  </a:lnTo>
                  <a:lnTo>
                    <a:pt x="890" y="402"/>
                  </a:lnTo>
                  <a:lnTo>
                    <a:pt x="905" y="397"/>
                  </a:lnTo>
                  <a:lnTo>
                    <a:pt x="905" y="397"/>
                  </a:lnTo>
                  <a:lnTo>
                    <a:pt x="896" y="393"/>
                  </a:lnTo>
                  <a:lnTo>
                    <a:pt x="887" y="386"/>
                  </a:lnTo>
                  <a:lnTo>
                    <a:pt x="879" y="378"/>
                  </a:lnTo>
                  <a:lnTo>
                    <a:pt x="874" y="368"/>
                  </a:lnTo>
                  <a:lnTo>
                    <a:pt x="870" y="358"/>
                  </a:lnTo>
                  <a:lnTo>
                    <a:pt x="868" y="347"/>
                  </a:lnTo>
                  <a:lnTo>
                    <a:pt x="866" y="335"/>
                  </a:lnTo>
                  <a:lnTo>
                    <a:pt x="866" y="322"/>
                  </a:lnTo>
                  <a:lnTo>
                    <a:pt x="867" y="309"/>
                  </a:lnTo>
                  <a:lnTo>
                    <a:pt x="868" y="296"/>
                  </a:lnTo>
                  <a:lnTo>
                    <a:pt x="871" y="283"/>
                  </a:lnTo>
                  <a:lnTo>
                    <a:pt x="874" y="272"/>
                  </a:lnTo>
                  <a:lnTo>
                    <a:pt x="878" y="259"/>
                  </a:lnTo>
                  <a:lnTo>
                    <a:pt x="883" y="248"/>
                  </a:lnTo>
                  <a:lnTo>
                    <a:pt x="888" y="237"/>
                  </a:lnTo>
                  <a:lnTo>
                    <a:pt x="894" y="229"/>
                  </a:lnTo>
                  <a:lnTo>
                    <a:pt x="894" y="229"/>
                  </a:lnTo>
                  <a:lnTo>
                    <a:pt x="902" y="219"/>
                  </a:lnTo>
                  <a:lnTo>
                    <a:pt x="909" y="211"/>
                  </a:lnTo>
                  <a:lnTo>
                    <a:pt x="918" y="203"/>
                  </a:lnTo>
                  <a:lnTo>
                    <a:pt x="927" y="197"/>
                  </a:lnTo>
                  <a:lnTo>
                    <a:pt x="944" y="184"/>
                  </a:lnTo>
                  <a:lnTo>
                    <a:pt x="951" y="177"/>
                  </a:lnTo>
                  <a:lnTo>
                    <a:pt x="958" y="170"/>
                  </a:lnTo>
                  <a:lnTo>
                    <a:pt x="958" y="170"/>
                  </a:lnTo>
                  <a:lnTo>
                    <a:pt x="978" y="159"/>
                  </a:lnTo>
                  <a:lnTo>
                    <a:pt x="998" y="150"/>
                  </a:lnTo>
                  <a:lnTo>
                    <a:pt x="1020" y="140"/>
                  </a:lnTo>
                  <a:lnTo>
                    <a:pt x="1041" y="131"/>
                  </a:lnTo>
                  <a:lnTo>
                    <a:pt x="1064" y="123"/>
                  </a:lnTo>
                  <a:lnTo>
                    <a:pt x="1086" y="116"/>
                  </a:lnTo>
                  <a:lnTo>
                    <a:pt x="1134" y="102"/>
                  </a:lnTo>
                  <a:lnTo>
                    <a:pt x="1134" y="102"/>
                  </a:lnTo>
                  <a:lnTo>
                    <a:pt x="1179" y="91"/>
                  </a:lnTo>
                  <a:lnTo>
                    <a:pt x="1224" y="78"/>
                  </a:lnTo>
                  <a:lnTo>
                    <a:pt x="1268" y="66"/>
                  </a:lnTo>
                  <a:lnTo>
                    <a:pt x="1290" y="62"/>
                  </a:lnTo>
                  <a:lnTo>
                    <a:pt x="1311" y="57"/>
                  </a:lnTo>
                  <a:lnTo>
                    <a:pt x="1311" y="57"/>
                  </a:lnTo>
                  <a:lnTo>
                    <a:pt x="1330" y="55"/>
                  </a:lnTo>
                  <a:lnTo>
                    <a:pt x="1350" y="52"/>
                  </a:lnTo>
                  <a:lnTo>
                    <a:pt x="1388" y="48"/>
                  </a:lnTo>
                  <a:lnTo>
                    <a:pt x="1408" y="46"/>
                  </a:lnTo>
                  <a:lnTo>
                    <a:pt x="1428" y="41"/>
                  </a:lnTo>
                  <a:lnTo>
                    <a:pt x="1448" y="36"/>
                  </a:lnTo>
                  <a:lnTo>
                    <a:pt x="1467" y="30"/>
                  </a:lnTo>
                  <a:lnTo>
                    <a:pt x="1467" y="30"/>
                  </a:lnTo>
                  <a:lnTo>
                    <a:pt x="1403" y="25"/>
                  </a:lnTo>
                  <a:lnTo>
                    <a:pt x="1339" y="22"/>
                  </a:lnTo>
                  <a:lnTo>
                    <a:pt x="1339" y="22"/>
                  </a:lnTo>
                  <a:close/>
                  <a:moveTo>
                    <a:pt x="2063" y="534"/>
                  </a:moveTo>
                  <a:lnTo>
                    <a:pt x="2063" y="534"/>
                  </a:lnTo>
                  <a:lnTo>
                    <a:pt x="2060" y="522"/>
                  </a:lnTo>
                  <a:lnTo>
                    <a:pt x="2057" y="510"/>
                  </a:lnTo>
                  <a:lnTo>
                    <a:pt x="2051" y="486"/>
                  </a:lnTo>
                  <a:lnTo>
                    <a:pt x="2051" y="486"/>
                  </a:lnTo>
                  <a:lnTo>
                    <a:pt x="2041" y="449"/>
                  </a:lnTo>
                  <a:lnTo>
                    <a:pt x="2030" y="415"/>
                  </a:lnTo>
                  <a:lnTo>
                    <a:pt x="2024" y="398"/>
                  </a:lnTo>
                  <a:lnTo>
                    <a:pt x="2018" y="381"/>
                  </a:lnTo>
                  <a:lnTo>
                    <a:pt x="2010" y="365"/>
                  </a:lnTo>
                  <a:lnTo>
                    <a:pt x="2002" y="349"/>
                  </a:lnTo>
                  <a:lnTo>
                    <a:pt x="2002" y="349"/>
                  </a:lnTo>
                  <a:lnTo>
                    <a:pt x="1996" y="339"/>
                  </a:lnTo>
                  <a:lnTo>
                    <a:pt x="1989" y="331"/>
                  </a:lnTo>
                  <a:lnTo>
                    <a:pt x="1981" y="322"/>
                  </a:lnTo>
                  <a:lnTo>
                    <a:pt x="1974" y="313"/>
                  </a:lnTo>
                  <a:lnTo>
                    <a:pt x="1974" y="313"/>
                  </a:lnTo>
                  <a:lnTo>
                    <a:pt x="1969" y="306"/>
                  </a:lnTo>
                  <a:lnTo>
                    <a:pt x="1966" y="297"/>
                  </a:lnTo>
                  <a:lnTo>
                    <a:pt x="1963" y="290"/>
                  </a:lnTo>
                  <a:lnTo>
                    <a:pt x="1959" y="282"/>
                  </a:lnTo>
                  <a:lnTo>
                    <a:pt x="1959" y="282"/>
                  </a:lnTo>
                  <a:lnTo>
                    <a:pt x="1949" y="269"/>
                  </a:lnTo>
                  <a:lnTo>
                    <a:pt x="1938" y="257"/>
                  </a:lnTo>
                  <a:lnTo>
                    <a:pt x="1927" y="244"/>
                  </a:lnTo>
                  <a:lnTo>
                    <a:pt x="1915" y="232"/>
                  </a:lnTo>
                  <a:lnTo>
                    <a:pt x="1891" y="208"/>
                  </a:lnTo>
                  <a:lnTo>
                    <a:pt x="1865" y="185"/>
                  </a:lnTo>
                  <a:lnTo>
                    <a:pt x="1865" y="185"/>
                  </a:lnTo>
                  <a:lnTo>
                    <a:pt x="1843" y="167"/>
                  </a:lnTo>
                  <a:lnTo>
                    <a:pt x="1820" y="148"/>
                  </a:lnTo>
                  <a:lnTo>
                    <a:pt x="1795" y="132"/>
                  </a:lnTo>
                  <a:lnTo>
                    <a:pt x="1769" y="117"/>
                  </a:lnTo>
                  <a:lnTo>
                    <a:pt x="1742" y="104"/>
                  </a:lnTo>
                  <a:lnTo>
                    <a:pt x="1715" y="91"/>
                  </a:lnTo>
                  <a:lnTo>
                    <a:pt x="1685" y="79"/>
                  </a:lnTo>
                  <a:lnTo>
                    <a:pt x="1655" y="69"/>
                  </a:lnTo>
                  <a:lnTo>
                    <a:pt x="1655" y="69"/>
                  </a:lnTo>
                  <a:lnTo>
                    <a:pt x="1632" y="62"/>
                  </a:lnTo>
                  <a:lnTo>
                    <a:pt x="1610" y="55"/>
                  </a:lnTo>
                  <a:lnTo>
                    <a:pt x="1586" y="49"/>
                  </a:lnTo>
                  <a:lnTo>
                    <a:pt x="1563" y="45"/>
                  </a:lnTo>
                  <a:lnTo>
                    <a:pt x="1539" y="42"/>
                  </a:lnTo>
                  <a:lnTo>
                    <a:pt x="1514" y="41"/>
                  </a:lnTo>
                  <a:lnTo>
                    <a:pt x="1490" y="42"/>
                  </a:lnTo>
                  <a:lnTo>
                    <a:pt x="1478" y="44"/>
                  </a:lnTo>
                  <a:lnTo>
                    <a:pt x="1465" y="47"/>
                  </a:lnTo>
                  <a:lnTo>
                    <a:pt x="1465" y="47"/>
                  </a:lnTo>
                  <a:lnTo>
                    <a:pt x="1438" y="54"/>
                  </a:lnTo>
                  <a:lnTo>
                    <a:pt x="1411" y="60"/>
                  </a:lnTo>
                  <a:lnTo>
                    <a:pt x="1382" y="66"/>
                  </a:lnTo>
                  <a:lnTo>
                    <a:pt x="1352" y="70"/>
                  </a:lnTo>
                  <a:lnTo>
                    <a:pt x="1293" y="80"/>
                  </a:lnTo>
                  <a:lnTo>
                    <a:pt x="1264" y="85"/>
                  </a:lnTo>
                  <a:lnTo>
                    <a:pt x="1234" y="92"/>
                  </a:lnTo>
                  <a:lnTo>
                    <a:pt x="1234" y="92"/>
                  </a:lnTo>
                  <a:lnTo>
                    <a:pt x="1209" y="98"/>
                  </a:lnTo>
                  <a:lnTo>
                    <a:pt x="1184" y="105"/>
                  </a:lnTo>
                  <a:lnTo>
                    <a:pt x="1184" y="105"/>
                  </a:lnTo>
                  <a:lnTo>
                    <a:pt x="1163" y="109"/>
                  </a:lnTo>
                  <a:lnTo>
                    <a:pt x="1144" y="114"/>
                  </a:lnTo>
                  <a:lnTo>
                    <a:pt x="1106" y="127"/>
                  </a:lnTo>
                  <a:lnTo>
                    <a:pt x="1071" y="140"/>
                  </a:lnTo>
                  <a:lnTo>
                    <a:pt x="1037" y="153"/>
                  </a:lnTo>
                  <a:lnTo>
                    <a:pt x="1037" y="153"/>
                  </a:lnTo>
                  <a:lnTo>
                    <a:pt x="1008" y="166"/>
                  </a:lnTo>
                  <a:lnTo>
                    <a:pt x="993" y="173"/>
                  </a:lnTo>
                  <a:lnTo>
                    <a:pt x="978" y="182"/>
                  </a:lnTo>
                  <a:lnTo>
                    <a:pt x="964" y="190"/>
                  </a:lnTo>
                  <a:lnTo>
                    <a:pt x="949" y="201"/>
                  </a:lnTo>
                  <a:lnTo>
                    <a:pt x="936" y="212"/>
                  </a:lnTo>
                  <a:lnTo>
                    <a:pt x="923" y="223"/>
                  </a:lnTo>
                  <a:lnTo>
                    <a:pt x="913" y="236"/>
                  </a:lnTo>
                  <a:lnTo>
                    <a:pt x="903" y="250"/>
                  </a:lnTo>
                  <a:lnTo>
                    <a:pt x="894" y="266"/>
                  </a:lnTo>
                  <a:lnTo>
                    <a:pt x="888" y="282"/>
                  </a:lnTo>
                  <a:lnTo>
                    <a:pt x="884" y="299"/>
                  </a:lnTo>
                  <a:lnTo>
                    <a:pt x="883" y="309"/>
                  </a:lnTo>
                  <a:lnTo>
                    <a:pt x="883" y="319"/>
                  </a:lnTo>
                  <a:lnTo>
                    <a:pt x="883" y="328"/>
                  </a:lnTo>
                  <a:lnTo>
                    <a:pt x="883" y="338"/>
                  </a:lnTo>
                  <a:lnTo>
                    <a:pt x="885" y="349"/>
                  </a:lnTo>
                  <a:lnTo>
                    <a:pt x="887" y="359"/>
                  </a:lnTo>
                  <a:lnTo>
                    <a:pt x="887" y="359"/>
                  </a:lnTo>
                  <a:lnTo>
                    <a:pt x="892" y="368"/>
                  </a:lnTo>
                  <a:lnTo>
                    <a:pt x="899" y="375"/>
                  </a:lnTo>
                  <a:lnTo>
                    <a:pt x="905" y="381"/>
                  </a:lnTo>
                  <a:lnTo>
                    <a:pt x="912" y="385"/>
                  </a:lnTo>
                  <a:lnTo>
                    <a:pt x="918" y="387"/>
                  </a:lnTo>
                  <a:lnTo>
                    <a:pt x="926" y="388"/>
                  </a:lnTo>
                  <a:lnTo>
                    <a:pt x="933" y="389"/>
                  </a:lnTo>
                  <a:lnTo>
                    <a:pt x="942" y="388"/>
                  </a:lnTo>
                  <a:lnTo>
                    <a:pt x="958" y="385"/>
                  </a:lnTo>
                  <a:lnTo>
                    <a:pt x="975" y="381"/>
                  </a:lnTo>
                  <a:lnTo>
                    <a:pt x="993" y="374"/>
                  </a:lnTo>
                  <a:lnTo>
                    <a:pt x="1012" y="369"/>
                  </a:lnTo>
                  <a:lnTo>
                    <a:pt x="1012" y="369"/>
                  </a:lnTo>
                  <a:lnTo>
                    <a:pt x="1035" y="364"/>
                  </a:lnTo>
                  <a:lnTo>
                    <a:pt x="1055" y="359"/>
                  </a:lnTo>
                  <a:lnTo>
                    <a:pt x="1094" y="352"/>
                  </a:lnTo>
                  <a:lnTo>
                    <a:pt x="1094" y="352"/>
                  </a:lnTo>
                  <a:lnTo>
                    <a:pt x="1101" y="347"/>
                  </a:lnTo>
                  <a:lnTo>
                    <a:pt x="1110" y="343"/>
                  </a:lnTo>
                  <a:lnTo>
                    <a:pt x="1117" y="340"/>
                  </a:lnTo>
                  <a:lnTo>
                    <a:pt x="1127" y="338"/>
                  </a:lnTo>
                  <a:lnTo>
                    <a:pt x="1146" y="334"/>
                  </a:lnTo>
                  <a:lnTo>
                    <a:pt x="1169" y="329"/>
                  </a:lnTo>
                  <a:lnTo>
                    <a:pt x="1169" y="329"/>
                  </a:lnTo>
                  <a:lnTo>
                    <a:pt x="1200" y="322"/>
                  </a:lnTo>
                  <a:lnTo>
                    <a:pt x="1216" y="320"/>
                  </a:lnTo>
                  <a:lnTo>
                    <a:pt x="1231" y="319"/>
                  </a:lnTo>
                  <a:lnTo>
                    <a:pt x="1231" y="319"/>
                  </a:lnTo>
                  <a:lnTo>
                    <a:pt x="1261" y="319"/>
                  </a:lnTo>
                  <a:lnTo>
                    <a:pt x="1291" y="319"/>
                  </a:lnTo>
                  <a:lnTo>
                    <a:pt x="1354" y="317"/>
                  </a:lnTo>
                  <a:lnTo>
                    <a:pt x="1354" y="317"/>
                  </a:lnTo>
                  <a:lnTo>
                    <a:pt x="1382" y="318"/>
                  </a:lnTo>
                  <a:lnTo>
                    <a:pt x="1408" y="319"/>
                  </a:lnTo>
                  <a:lnTo>
                    <a:pt x="1408" y="319"/>
                  </a:lnTo>
                  <a:lnTo>
                    <a:pt x="1439" y="319"/>
                  </a:lnTo>
                  <a:lnTo>
                    <a:pt x="1453" y="320"/>
                  </a:lnTo>
                  <a:lnTo>
                    <a:pt x="1459" y="321"/>
                  </a:lnTo>
                  <a:lnTo>
                    <a:pt x="1463" y="322"/>
                  </a:lnTo>
                  <a:lnTo>
                    <a:pt x="1463" y="322"/>
                  </a:lnTo>
                  <a:lnTo>
                    <a:pt x="1467" y="324"/>
                  </a:lnTo>
                  <a:lnTo>
                    <a:pt x="1471" y="327"/>
                  </a:lnTo>
                  <a:lnTo>
                    <a:pt x="1478" y="336"/>
                  </a:lnTo>
                  <a:lnTo>
                    <a:pt x="1486" y="347"/>
                  </a:lnTo>
                  <a:lnTo>
                    <a:pt x="1492" y="358"/>
                  </a:lnTo>
                  <a:lnTo>
                    <a:pt x="1503" y="383"/>
                  </a:lnTo>
                  <a:lnTo>
                    <a:pt x="1512" y="404"/>
                  </a:lnTo>
                  <a:lnTo>
                    <a:pt x="1512" y="404"/>
                  </a:lnTo>
                  <a:lnTo>
                    <a:pt x="1518" y="418"/>
                  </a:lnTo>
                  <a:lnTo>
                    <a:pt x="1521" y="433"/>
                  </a:lnTo>
                  <a:lnTo>
                    <a:pt x="1524" y="447"/>
                  </a:lnTo>
                  <a:lnTo>
                    <a:pt x="1525" y="461"/>
                  </a:lnTo>
                  <a:lnTo>
                    <a:pt x="1525" y="475"/>
                  </a:lnTo>
                  <a:lnTo>
                    <a:pt x="1524" y="488"/>
                  </a:lnTo>
                  <a:lnTo>
                    <a:pt x="1523" y="502"/>
                  </a:lnTo>
                  <a:lnTo>
                    <a:pt x="1520" y="514"/>
                  </a:lnTo>
                  <a:lnTo>
                    <a:pt x="1515" y="526"/>
                  </a:lnTo>
                  <a:lnTo>
                    <a:pt x="1510" y="538"/>
                  </a:lnTo>
                  <a:lnTo>
                    <a:pt x="1505" y="549"/>
                  </a:lnTo>
                  <a:lnTo>
                    <a:pt x="1498" y="559"/>
                  </a:lnTo>
                  <a:lnTo>
                    <a:pt x="1491" y="568"/>
                  </a:lnTo>
                  <a:lnTo>
                    <a:pt x="1482" y="576"/>
                  </a:lnTo>
                  <a:lnTo>
                    <a:pt x="1473" y="583"/>
                  </a:lnTo>
                  <a:lnTo>
                    <a:pt x="1463" y="589"/>
                  </a:lnTo>
                  <a:lnTo>
                    <a:pt x="1463" y="589"/>
                  </a:lnTo>
                  <a:lnTo>
                    <a:pt x="1452" y="593"/>
                  </a:lnTo>
                  <a:lnTo>
                    <a:pt x="1437" y="597"/>
                  </a:lnTo>
                  <a:lnTo>
                    <a:pt x="1407" y="604"/>
                  </a:lnTo>
                  <a:lnTo>
                    <a:pt x="1407" y="604"/>
                  </a:lnTo>
                  <a:lnTo>
                    <a:pt x="1325" y="623"/>
                  </a:lnTo>
                  <a:lnTo>
                    <a:pt x="1284" y="631"/>
                  </a:lnTo>
                  <a:lnTo>
                    <a:pt x="1244" y="640"/>
                  </a:lnTo>
                  <a:lnTo>
                    <a:pt x="1202" y="646"/>
                  </a:lnTo>
                  <a:lnTo>
                    <a:pt x="1160" y="652"/>
                  </a:lnTo>
                  <a:lnTo>
                    <a:pt x="1118" y="656"/>
                  </a:lnTo>
                  <a:lnTo>
                    <a:pt x="1076" y="658"/>
                  </a:lnTo>
                  <a:lnTo>
                    <a:pt x="1076" y="658"/>
                  </a:lnTo>
                  <a:lnTo>
                    <a:pt x="1056" y="658"/>
                  </a:lnTo>
                  <a:lnTo>
                    <a:pt x="1037" y="657"/>
                  </a:lnTo>
                  <a:lnTo>
                    <a:pt x="1018" y="655"/>
                  </a:lnTo>
                  <a:lnTo>
                    <a:pt x="998" y="653"/>
                  </a:lnTo>
                  <a:lnTo>
                    <a:pt x="960" y="645"/>
                  </a:lnTo>
                  <a:lnTo>
                    <a:pt x="922" y="637"/>
                  </a:lnTo>
                  <a:lnTo>
                    <a:pt x="885" y="627"/>
                  </a:lnTo>
                  <a:lnTo>
                    <a:pt x="848" y="620"/>
                  </a:lnTo>
                  <a:lnTo>
                    <a:pt x="829" y="616"/>
                  </a:lnTo>
                  <a:lnTo>
                    <a:pt x="811" y="614"/>
                  </a:lnTo>
                  <a:lnTo>
                    <a:pt x="793" y="612"/>
                  </a:lnTo>
                  <a:lnTo>
                    <a:pt x="775" y="611"/>
                  </a:lnTo>
                  <a:lnTo>
                    <a:pt x="775" y="611"/>
                  </a:lnTo>
                  <a:lnTo>
                    <a:pt x="729" y="612"/>
                  </a:lnTo>
                  <a:lnTo>
                    <a:pt x="682" y="614"/>
                  </a:lnTo>
                  <a:lnTo>
                    <a:pt x="635" y="619"/>
                  </a:lnTo>
                  <a:lnTo>
                    <a:pt x="588" y="624"/>
                  </a:lnTo>
                  <a:lnTo>
                    <a:pt x="496" y="634"/>
                  </a:lnTo>
                  <a:lnTo>
                    <a:pt x="450" y="638"/>
                  </a:lnTo>
                  <a:lnTo>
                    <a:pt x="406" y="641"/>
                  </a:lnTo>
                  <a:lnTo>
                    <a:pt x="406" y="641"/>
                  </a:lnTo>
                  <a:lnTo>
                    <a:pt x="401" y="645"/>
                  </a:lnTo>
                  <a:lnTo>
                    <a:pt x="396" y="649"/>
                  </a:lnTo>
                  <a:lnTo>
                    <a:pt x="390" y="652"/>
                  </a:lnTo>
                  <a:lnTo>
                    <a:pt x="386" y="656"/>
                  </a:lnTo>
                  <a:lnTo>
                    <a:pt x="386" y="656"/>
                  </a:lnTo>
                  <a:lnTo>
                    <a:pt x="378" y="656"/>
                  </a:lnTo>
                  <a:lnTo>
                    <a:pt x="372" y="657"/>
                  </a:lnTo>
                  <a:lnTo>
                    <a:pt x="367" y="658"/>
                  </a:lnTo>
                  <a:lnTo>
                    <a:pt x="361" y="660"/>
                  </a:lnTo>
                  <a:lnTo>
                    <a:pt x="352" y="666"/>
                  </a:lnTo>
                  <a:lnTo>
                    <a:pt x="342" y="671"/>
                  </a:lnTo>
                  <a:lnTo>
                    <a:pt x="342" y="671"/>
                  </a:lnTo>
                  <a:lnTo>
                    <a:pt x="326" y="681"/>
                  </a:lnTo>
                  <a:lnTo>
                    <a:pt x="311" y="690"/>
                  </a:lnTo>
                  <a:lnTo>
                    <a:pt x="296" y="701"/>
                  </a:lnTo>
                  <a:lnTo>
                    <a:pt x="282" y="713"/>
                  </a:lnTo>
                  <a:lnTo>
                    <a:pt x="282" y="713"/>
                  </a:lnTo>
                  <a:lnTo>
                    <a:pt x="263" y="730"/>
                  </a:lnTo>
                  <a:lnTo>
                    <a:pt x="246" y="747"/>
                  </a:lnTo>
                  <a:lnTo>
                    <a:pt x="228" y="763"/>
                  </a:lnTo>
                  <a:lnTo>
                    <a:pt x="222" y="772"/>
                  </a:lnTo>
                  <a:lnTo>
                    <a:pt x="217" y="780"/>
                  </a:lnTo>
                  <a:lnTo>
                    <a:pt x="217" y="780"/>
                  </a:lnTo>
                  <a:lnTo>
                    <a:pt x="209" y="794"/>
                  </a:lnTo>
                  <a:lnTo>
                    <a:pt x="203" y="810"/>
                  </a:lnTo>
                  <a:lnTo>
                    <a:pt x="199" y="827"/>
                  </a:lnTo>
                  <a:lnTo>
                    <a:pt x="194" y="847"/>
                  </a:lnTo>
                  <a:lnTo>
                    <a:pt x="192" y="866"/>
                  </a:lnTo>
                  <a:lnTo>
                    <a:pt x="192" y="884"/>
                  </a:lnTo>
                  <a:lnTo>
                    <a:pt x="193" y="901"/>
                  </a:lnTo>
                  <a:lnTo>
                    <a:pt x="195" y="910"/>
                  </a:lnTo>
                  <a:lnTo>
                    <a:pt x="197" y="917"/>
                  </a:lnTo>
                  <a:lnTo>
                    <a:pt x="197" y="917"/>
                  </a:lnTo>
                  <a:lnTo>
                    <a:pt x="200" y="923"/>
                  </a:lnTo>
                  <a:lnTo>
                    <a:pt x="203" y="927"/>
                  </a:lnTo>
                  <a:lnTo>
                    <a:pt x="209" y="934"/>
                  </a:lnTo>
                  <a:lnTo>
                    <a:pt x="215" y="941"/>
                  </a:lnTo>
                  <a:lnTo>
                    <a:pt x="218" y="945"/>
                  </a:lnTo>
                  <a:lnTo>
                    <a:pt x="220" y="949"/>
                  </a:lnTo>
                  <a:lnTo>
                    <a:pt x="220" y="949"/>
                  </a:lnTo>
                  <a:lnTo>
                    <a:pt x="268" y="939"/>
                  </a:lnTo>
                  <a:lnTo>
                    <a:pt x="315" y="927"/>
                  </a:lnTo>
                  <a:lnTo>
                    <a:pt x="409" y="902"/>
                  </a:lnTo>
                  <a:lnTo>
                    <a:pt x="599" y="850"/>
                  </a:lnTo>
                  <a:lnTo>
                    <a:pt x="599" y="850"/>
                  </a:lnTo>
                  <a:lnTo>
                    <a:pt x="647" y="837"/>
                  </a:lnTo>
                  <a:lnTo>
                    <a:pt x="694" y="825"/>
                  </a:lnTo>
                  <a:lnTo>
                    <a:pt x="742" y="813"/>
                  </a:lnTo>
                  <a:lnTo>
                    <a:pt x="791" y="801"/>
                  </a:lnTo>
                  <a:lnTo>
                    <a:pt x="791" y="801"/>
                  </a:lnTo>
                  <a:lnTo>
                    <a:pt x="886" y="776"/>
                  </a:lnTo>
                  <a:lnTo>
                    <a:pt x="934" y="764"/>
                  </a:lnTo>
                  <a:lnTo>
                    <a:pt x="982" y="755"/>
                  </a:lnTo>
                  <a:lnTo>
                    <a:pt x="982" y="755"/>
                  </a:lnTo>
                  <a:lnTo>
                    <a:pt x="1007" y="749"/>
                  </a:lnTo>
                  <a:lnTo>
                    <a:pt x="1030" y="744"/>
                  </a:lnTo>
                  <a:lnTo>
                    <a:pt x="1079" y="731"/>
                  </a:lnTo>
                  <a:lnTo>
                    <a:pt x="1126" y="718"/>
                  </a:lnTo>
                  <a:lnTo>
                    <a:pt x="1174" y="705"/>
                  </a:lnTo>
                  <a:lnTo>
                    <a:pt x="1174" y="705"/>
                  </a:lnTo>
                  <a:lnTo>
                    <a:pt x="1223" y="693"/>
                  </a:lnTo>
                  <a:lnTo>
                    <a:pt x="1270" y="680"/>
                  </a:lnTo>
                  <a:lnTo>
                    <a:pt x="1363" y="653"/>
                  </a:lnTo>
                  <a:lnTo>
                    <a:pt x="1454" y="626"/>
                  </a:lnTo>
                  <a:lnTo>
                    <a:pt x="1545" y="600"/>
                  </a:lnTo>
                  <a:lnTo>
                    <a:pt x="1545" y="600"/>
                  </a:lnTo>
                  <a:lnTo>
                    <a:pt x="1593" y="587"/>
                  </a:lnTo>
                  <a:lnTo>
                    <a:pt x="1639" y="577"/>
                  </a:lnTo>
                  <a:lnTo>
                    <a:pt x="1685" y="567"/>
                  </a:lnTo>
                  <a:lnTo>
                    <a:pt x="1707" y="563"/>
                  </a:lnTo>
                  <a:lnTo>
                    <a:pt x="1730" y="561"/>
                  </a:lnTo>
                  <a:lnTo>
                    <a:pt x="1730" y="561"/>
                  </a:lnTo>
                  <a:lnTo>
                    <a:pt x="1766" y="556"/>
                  </a:lnTo>
                  <a:lnTo>
                    <a:pt x="1804" y="551"/>
                  </a:lnTo>
                  <a:lnTo>
                    <a:pt x="1804" y="551"/>
                  </a:lnTo>
                  <a:lnTo>
                    <a:pt x="1824" y="548"/>
                  </a:lnTo>
                  <a:lnTo>
                    <a:pt x="1844" y="544"/>
                  </a:lnTo>
                  <a:lnTo>
                    <a:pt x="1884" y="535"/>
                  </a:lnTo>
                  <a:lnTo>
                    <a:pt x="1921" y="528"/>
                  </a:lnTo>
                  <a:lnTo>
                    <a:pt x="1941" y="524"/>
                  </a:lnTo>
                  <a:lnTo>
                    <a:pt x="1959" y="523"/>
                  </a:lnTo>
                  <a:lnTo>
                    <a:pt x="1959" y="523"/>
                  </a:lnTo>
                  <a:lnTo>
                    <a:pt x="1975" y="533"/>
                  </a:lnTo>
                  <a:lnTo>
                    <a:pt x="1983" y="538"/>
                  </a:lnTo>
                  <a:lnTo>
                    <a:pt x="1993" y="541"/>
                  </a:lnTo>
                  <a:lnTo>
                    <a:pt x="1993" y="541"/>
                  </a:lnTo>
                  <a:lnTo>
                    <a:pt x="2004" y="563"/>
                  </a:lnTo>
                  <a:lnTo>
                    <a:pt x="2012" y="584"/>
                  </a:lnTo>
                  <a:lnTo>
                    <a:pt x="2020" y="607"/>
                  </a:lnTo>
                  <a:lnTo>
                    <a:pt x="2027" y="630"/>
                  </a:lnTo>
                  <a:lnTo>
                    <a:pt x="2034" y="653"/>
                  </a:lnTo>
                  <a:lnTo>
                    <a:pt x="2041" y="676"/>
                  </a:lnTo>
                  <a:lnTo>
                    <a:pt x="2050" y="699"/>
                  </a:lnTo>
                  <a:lnTo>
                    <a:pt x="2060" y="720"/>
                  </a:lnTo>
                  <a:lnTo>
                    <a:pt x="2060" y="720"/>
                  </a:lnTo>
                  <a:lnTo>
                    <a:pt x="2063" y="675"/>
                  </a:lnTo>
                  <a:lnTo>
                    <a:pt x="2065" y="628"/>
                  </a:lnTo>
                  <a:lnTo>
                    <a:pt x="2066" y="605"/>
                  </a:lnTo>
                  <a:lnTo>
                    <a:pt x="2066" y="581"/>
                  </a:lnTo>
                  <a:lnTo>
                    <a:pt x="2065" y="558"/>
                  </a:lnTo>
                  <a:lnTo>
                    <a:pt x="2063" y="534"/>
                  </a:lnTo>
                  <a:lnTo>
                    <a:pt x="2063" y="534"/>
                  </a:lnTo>
                  <a:close/>
                  <a:moveTo>
                    <a:pt x="1613" y="42"/>
                  </a:moveTo>
                  <a:lnTo>
                    <a:pt x="1613" y="42"/>
                  </a:lnTo>
                  <a:lnTo>
                    <a:pt x="1631" y="47"/>
                  </a:lnTo>
                  <a:lnTo>
                    <a:pt x="1648" y="51"/>
                  </a:lnTo>
                  <a:lnTo>
                    <a:pt x="1666" y="57"/>
                  </a:lnTo>
                  <a:lnTo>
                    <a:pt x="1684" y="64"/>
                  </a:lnTo>
                  <a:lnTo>
                    <a:pt x="1717" y="78"/>
                  </a:lnTo>
                  <a:lnTo>
                    <a:pt x="1750" y="93"/>
                  </a:lnTo>
                  <a:lnTo>
                    <a:pt x="1750" y="93"/>
                  </a:lnTo>
                  <a:lnTo>
                    <a:pt x="1776" y="107"/>
                  </a:lnTo>
                  <a:lnTo>
                    <a:pt x="1800" y="121"/>
                  </a:lnTo>
                  <a:lnTo>
                    <a:pt x="1823" y="136"/>
                  </a:lnTo>
                  <a:lnTo>
                    <a:pt x="1844" y="152"/>
                  </a:lnTo>
                  <a:lnTo>
                    <a:pt x="1844" y="152"/>
                  </a:lnTo>
                  <a:lnTo>
                    <a:pt x="1876" y="176"/>
                  </a:lnTo>
                  <a:lnTo>
                    <a:pt x="1891" y="190"/>
                  </a:lnTo>
                  <a:lnTo>
                    <a:pt x="1906" y="204"/>
                  </a:lnTo>
                  <a:lnTo>
                    <a:pt x="1921" y="219"/>
                  </a:lnTo>
                  <a:lnTo>
                    <a:pt x="1934" y="233"/>
                  </a:lnTo>
                  <a:lnTo>
                    <a:pt x="1947" y="249"/>
                  </a:lnTo>
                  <a:lnTo>
                    <a:pt x="1959" y="264"/>
                  </a:lnTo>
                  <a:lnTo>
                    <a:pt x="1959" y="264"/>
                  </a:lnTo>
                  <a:lnTo>
                    <a:pt x="1966" y="276"/>
                  </a:lnTo>
                  <a:lnTo>
                    <a:pt x="1974" y="288"/>
                  </a:lnTo>
                  <a:lnTo>
                    <a:pt x="1989" y="311"/>
                  </a:lnTo>
                  <a:lnTo>
                    <a:pt x="1989" y="311"/>
                  </a:lnTo>
                  <a:lnTo>
                    <a:pt x="1995" y="318"/>
                  </a:lnTo>
                  <a:lnTo>
                    <a:pt x="2002" y="325"/>
                  </a:lnTo>
                  <a:lnTo>
                    <a:pt x="2008" y="332"/>
                  </a:lnTo>
                  <a:lnTo>
                    <a:pt x="2013" y="339"/>
                  </a:lnTo>
                  <a:lnTo>
                    <a:pt x="2013" y="339"/>
                  </a:lnTo>
                  <a:lnTo>
                    <a:pt x="2025" y="359"/>
                  </a:lnTo>
                  <a:lnTo>
                    <a:pt x="2036" y="382"/>
                  </a:lnTo>
                  <a:lnTo>
                    <a:pt x="2047" y="407"/>
                  </a:lnTo>
                  <a:lnTo>
                    <a:pt x="2055" y="432"/>
                  </a:lnTo>
                  <a:lnTo>
                    <a:pt x="2063" y="459"/>
                  </a:lnTo>
                  <a:lnTo>
                    <a:pt x="2069" y="486"/>
                  </a:lnTo>
                  <a:lnTo>
                    <a:pt x="2074" y="513"/>
                  </a:lnTo>
                  <a:lnTo>
                    <a:pt x="2079" y="540"/>
                  </a:lnTo>
                  <a:lnTo>
                    <a:pt x="2079" y="540"/>
                  </a:lnTo>
                  <a:lnTo>
                    <a:pt x="2082" y="568"/>
                  </a:lnTo>
                  <a:lnTo>
                    <a:pt x="2083" y="596"/>
                  </a:lnTo>
                  <a:lnTo>
                    <a:pt x="2082" y="624"/>
                  </a:lnTo>
                  <a:lnTo>
                    <a:pt x="2081" y="652"/>
                  </a:lnTo>
                  <a:lnTo>
                    <a:pt x="2075" y="706"/>
                  </a:lnTo>
                  <a:lnTo>
                    <a:pt x="2070" y="760"/>
                  </a:lnTo>
                  <a:lnTo>
                    <a:pt x="2070" y="760"/>
                  </a:lnTo>
                  <a:lnTo>
                    <a:pt x="2080" y="758"/>
                  </a:lnTo>
                  <a:lnTo>
                    <a:pt x="2088" y="755"/>
                  </a:lnTo>
                  <a:lnTo>
                    <a:pt x="2096" y="751"/>
                  </a:lnTo>
                  <a:lnTo>
                    <a:pt x="2103" y="747"/>
                  </a:lnTo>
                  <a:lnTo>
                    <a:pt x="2110" y="743"/>
                  </a:lnTo>
                  <a:lnTo>
                    <a:pt x="2118" y="740"/>
                  </a:lnTo>
                  <a:lnTo>
                    <a:pt x="2127" y="736"/>
                  </a:lnTo>
                  <a:lnTo>
                    <a:pt x="2138" y="735"/>
                  </a:lnTo>
                  <a:lnTo>
                    <a:pt x="2138" y="735"/>
                  </a:lnTo>
                  <a:lnTo>
                    <a:pt x="2142" y="716"/>
                  </a:lnTo>
                  <a:lnTo>
                    <a:pt x="2145" y="698"/>
                  </a:lnTo>
                  <a:lnTo>
                    <a:pt x="2148" y="679"/>
                  </a:lnTo>
                  <a:lnTo>
                    <a:pt x="2150" y="660"/>
                  </a:lnTo>
                  <a:lnTo>
                    <a:pt x="2151" y="642"/>
                  </a:lnTo>
                  <a:lnTo>
                    <a:pt x="2153" y="625"/>
                  </a:lnTo>
                  <a:lnTo>
                    <a:pt x="2153" y="607"/>
                  </a:lnTo>
                  <a:lnTo>
                    <a:pt x="2151" y="590"/>
                  </a:lnTo>
                  <a:lnTo>
                    <a:pt x="2150" y="573"/>
                  </a:lnTo>
                  <a:lnTo>
                    <a:pt x="2148" y="555"/>
                  </a:lnTo>
                  <a:lnTo>
                    <a:pt x="2143" y="522"/>
                  </a:lnTo>
                  <a:lnTo>
                    <a:pt x="2134" y="489"/>
                  </a:lnTo>
                  <a:lnTo>
                    <a:pt x="2124" y="458"/>
                  </a:lnTo>
                  <a:lnTo>
                    <a:pt x="2124" y="458"/>
                  </a:lnTo>
                  <a:lnTo>
                    <a:pt x="2112" y="423"/>
                  </a:lnTo>
                  <a:lnTo>
                    <a:pt x="2099" y="389"/>
                  </a:lnTo>
                  <a:lnTo>
                    <a:pt x="2093" y="374"/>
                  </a:lnTo>
                  <a:lnTo>
                    <a:pt x="2085" y="358"/>
                  </a:lnTo>
                  <a:lnTo>
                    <a:pt x="2077" y="343"/>
                  </a:lnTo>
                  <a:lnTo>
                    <a:pt x="2068" y="328"/>
                  </a:lnTo>
                  <a:lnTo>
                    <a:pt x="2068" y="328"/>
                  </a:lnTo>
                  <a:lnTo>
                    <a:pt x="2053" y="306"/>
                  </a:lnTo>
                  <a:lnTo>
                    <a:pt x="2036" y="283"/>
                  </a:lnTo>
                  <a:lnTo>
                    <a:pt x="2019" y="263"/>
                  </a:lnTo>
                  <a:lnTo>
                    <a:pt x="2001" y="244"/>
                  </a:lnTo>
                  <a:lnTo>
                    <a:pt x="2001" y="244"/>
                  </a:lnTo>
                  <a:lnTo>
                    <a:pt x="1961" y="203"/>
                  </a:lnTo>
                  <a:lnTo>
                    <a:pt x="1942" y="185"/>
                  </a:lnTo>
                  <a:lnTo>
                    <a:pt x="1921" y="166"/>
                  </a:lnTo>
                  <a:lnTo>
                    <a:pt x="1901" y="148"/>
                  </a:lnTo>
                  <a:lnTo>
                    <a:pt x="1881" y="131"/>
                  </a:lnTo>
                  <a:lnTo>
                    <a:pt x="1859" y="116"/>
                  </a:lnTo>
                  <a:lnTo>
                    <a:pt x="1837" y="102"/>
                  </a:lnTo>
                  <a:lnTo>
                    <a:pt x="1837" y="102"/>
                  </a:lnTo>
                  <a:lnTo>
                    <a:pt x="1820" y="94"/>
                  </a:lnTo>
                  <a:lnTo>
                    <a:pt x="1801" y="85"/>
                  </a:lnTo>
                  <a:lnTo>
                    <a:pt x="1801" y="85"/>
                  </a:lnTo>
                  <a:lnTo>
                    <a:pt x="1785" y="79"/>
                  </a:lnTo>
                  <a:lnTo>
                    <a:pt x="1770" y="74"/>
                  </a:lnTo>
                  <a:lnTo>
                    <a:pt x="1755" y="69"/>
                  </a:lnTo>
                  <a:lnTo>
                    <a:pt x="1740" y="66"/>
                  </a:lnTo>
                  <a:lnTo>
                    <a:pt x="1708" y="60"/>
                  </a:lnTo>
                  <a:lnTo>
                    <a:pt x="1672" y="52"/>
                  </a:lnTo>
                  <a:lnTo>
                    <a:pt x="1672" y="52"/>
                  </a:lnTo>
                  <a:lnTo>
                    <a:pt x="1647" y="45"/>
                  </a:lnTo>
                  <a:lnTo>
                    <a:pt x="1634" y="42"/>
                  </a:lnTo>
                  <a:lnTo>
                    <a:pt x="1619" y="40"/>
                  </a:lnTo>
                  <a:lnTo>
                    <a:pt x="1619" y="40"/>
                  </a:lnTo>
                  <a:lnTo>
                    <a:pt x="1614" y="40"/>
                  </a:lnTo>
                  <a:lnTo>
                    <a:pt x="1612" y="41"/>
                  </a:lnTo>
                  <a:lnTo>
                    <a:pt x="1611" y="41"/>
                  </a:lnTo>
                  <a:lnTo>
                    <a:pt x="1612" y="42"/>
                  </a:lnTo>
                  <a:lnTo>
                    <a:pt x="1612" y="42"/>
                  </a:lnTo>
                  <a:lnTo>
                    <a:pt x="1613" y="42"/>
                  </a:lnTo>
                  <a:lnTo>
                    <a:pt x="1613" y="42"/>
                  </a:lnTo>
                  <a:close/>
                  <a:moveTo>
                    <a:pt x="919" y="90"/>
                  </a:moveTo>
                  <a:lnTo>
                    <a:pt x="919" y="90"/>
                  </a:lnTo>
                  <a:lnTo>
                    <a:pt x="907" y="93"/>
                  </a:lnTo>
                  <a:lnTo>
                    <a:pt x="899" y="97"/>
                  </a:lnTo>
                  <a:lnTo>
                    <a:pt x="890" y="101"/>
                  </a:lnTo>
                  <a:lnTo>
                    <a:pt x="882" y="107"/>
                  </a:lnTo>
                  <a:lnTo>
                    <a:pt x="882" y="107"/>
                  </a:lnTo>
                  <a:lnTo>
                    <a:pt x="868" y="112"/>
                  </a:lnTo>
                  <a:lnTo>
                    <a:pt x="855" y="117"/>
                  </a:lnTo>
                  <a:lnTo>
                    <a:pt x="855" y="117"/>
                  </a:lnTo>
                  <a:lnTo>
                    <a:pt x="837" y="128"/>
                  </a:lnTo>
                  <a:lnTo>
                    <a:pt x="822" y="139"/>
                  </a:lnTo>
                  <a:lnTo>
                    <a:pt x="808" y="151"/>
                  </a:lnTo>
                  <a:lnTo>
                    <a:pt x="795" y="162"/>
                  </a:lnTo>
                  <a:lnTo>
                    <a:pt x="795" y="162"/>
                  </a:lnTo>
                  <a:lnTo>
                    <a:pt x="782" y="173"/>
                  </a:lnTo>
                  <a:lnTo>
                    <a:pt x="768" y="185"/>
                  </a:lnTo>
                  <a:lnTo>
                    <a:pt x="754" y="196"/>
                  </a:lnTo>
                  <a:lnTo>
                    <a:pt x="749" y="201"/>
                  </a:lnTo>
                  <a:lnTo>
                    <a:pt x="745" y="206"/>
                  </a:lnTo>
                  <a:lnTo>
                    <a:pt x="745" y="206"/>
                  </a:lnTo>
                  <a:lnTo>
                    <a:pt x="735" y="219"/>
                  </a:lnTo>
                  <a:lnTo>
                    <a:pt x="729" y="233"/>
                  </a:lnTo>
                  <a:lnTo>
                    <a:pt x="722" y="247"/>
                  </a:lnTo>
                  <a:lnTo>
                    <a:pt x="718" y="261"/>
                  </a:lnTo>
                  <a:lnTo>
                    <a:pt x="715" y="275"/>
                  </a:lnTo>
                  <a:lnTo>
                    <a:pt x="714" y="288"/>
                  </a:lnTo>
                  <a:lnTo>
                    <a:pt x="714" y="302"/>
                  </a:lnTo>
                  <a:lnTo>
                    <a:pt x="716" y="314"/>
                  </a:lnTo>
                  <a:lnTo>
                    <a:pt x="719" y="327"/>
                  </a:lnTo>
                  <a:lnTo>
                    <a:pt x="723" y="339"/>
                  </a:lnTo>
                  <a:lnTo>
                    <a:pt x="730" y="351"/>
                  </a:lnTo>
                  <a:lnTo>
                    <a:pt x="737" y="362"/>
                  </a:lnTo>
                  <a:lnTo>
                    <a:pt x="746" y="371"/>
                  </a:lnTo>
                  <a:lnTo>
                    <a:pt x="756" y="381"/>
                  </a:lnTo>
                  <a:lnTo>
                    <a:pt x="768" y="388"/>
                  </a:lnTo>
                  <a:lnTo>
                    <a:pt x="782" y="396"/>
                  </a:lnTo>
                  <a:lnTo>
                    <a:pt x="782" y="396"/>
                  </a:lnTo>
                  <a:lnTo>
                    <a:pt x="775" y="389"/>
                  </a:lnTo>
                  <a:lnTo>
                    <a:pt x="769" y="382"/>
                  </a:lnTo>
                  <a:lnTo>
                    <a:pt x="763" y="374"/>
                  </a:lnTo>
                  <a:lnTo>
                    <a:pt x="757" y="365"/>
                  </a:lnTo>
                  <a:lnTo>
                    <a:pt x="753" y="355"/>
                  </a:lnTo>
                  <a:lnTo>
                    <a:pt x="749" y="344"/>
                  </a:lnTo>
                  <a:lnTo>
                    <a:pt x="745" y="334"/>
                  </a:lnTo>
                  <a:lnTo>
                    <a:pt x="741" y="323"/>
                  </a:lnTo>
                  <a:lnTo>
                    <a:pt x="739" y="311"/>
                  </a:lnTo>
                  <a:lnTo>
                    <a:pt x="737" y="299"/>
                  </a:lnTo>
                  <a:lnTo>
                    <a:pt x="737" y="288"/>
                  </a:lnTo>
                  <a:lnTo>
                    <a:pt x="736" y="277"/>
                  </a:lnTo>
                  <a:lnTo>
                    <a:pt x="737" y="265"/>
                  </a:lnTo>
                  <a:lnTo>
                    <a:pt x="738" y="256"/>
                  </a:lnTo>
                  <a:lnTo>
                    <a:pt x="740" y="245"/>
                  </a:lnTo>
                  <a:lnTo>
                    <a:pt x="745" y="236"/>
                  </a:lnTo>
                  <a:lnTo>
                    <a:pt x="745" y="236"/>
                  </a:lnTo>
                  <a:lnTo>
                    <a:pt x="750" y="225"/>
                  </a:lnTo>
                  <a:lnTo>
                    <a:pt x="757" y="213"/>
                  </a:lnTo>
                  <a:lnTo>
                    <a:pt x="766" y="201"/>
                  </a:lnTo>
                  <a:lnTo>
                    <a:pt x="776" y="190"/>
                  </a:lnTo>
                  <a:lnTo>
                    <a:pt x="786" y="178"/>
                  </a:lnTo>
                  <a:lnTo>
                    <a:pt x="797" y="169"/>
                  </a:lnTo>
                  <a:lnTo>
                    <a:pt x="820" y="150"/>
                  </a:lnTo>
                  <a:lnTo>
                    <a:pt x="820" y="150"/>
                  </a:lnTo>
                  <a:lnTo>
                    <a:pt x="832" y="140"/>
                  </a:lnTo>
                  <a:lnTo>
                    <a:pt x="845" y="131"/>
                  </a:lnTo>
                  <a:lnTo>
                    <a:pt x="872" y="116"/>
                  </a:lnTo>
                  <a:lnTo>
                    <a:pt x="899" y="102"/>
                  </a:lnTo>
                  <a:lnTo>
                    <a:pt x="922" y="90"/>
                  </a:lnTo>
                  <a:lnTo>
                    <a:pt x="922" y="90"/>
                  </a:lnTo>
                  <a:lnTo>
                    <a:pt x="919" y="90"/>
                  </a:lnTo>
                  <a:lnTo>
                    <a:pt x="919" y="90"/>
                  </a:lnTo>
                  <a:close/>
                  <a:moveTo>
                    <a:pt x="1448" y="576"/>
                  </a:moveTo>
                  <a:lnTo>
                    <a:pt x="1448" y="576"/>
                  </a:lnTo>
                  <a:lnTo>
                    <a:pt x="1457" y="573"/>
                  </a:lnTo>
                  <a:lnTo>
                    <a:pt x="1465" y="567"/>
                  </a:lnTo>
                  <a:lnTo>
                    <a:pt x="1473" y="561"/>
                  </a:lnTo>
                  <a:lnTo>
                    <a:pt x="1480" y="554"/>
                  </a:lnTo>
                  <a:lnTo>
                    <a:pt x="1487" y="547"/>
                  </a:lnTo>
                  <a:lnTo>
                    <a:pt x="1492" y="538"/>
                  </a:lnTo>
                  <a:lnTo>
                    <a:pt x="1497" y="529"/>
                  </a:lnTo>
                  <a:lnTo>
                    <a:pt x="1502" y="519"/>
                  </a:lnTo>
                  <a:lnTo>
                    <a:pt x="1506" y="509"/>
                  </a:lnTo>
                  <a:lnTo>
                    <a:pt x="1508" y="499"/>
                  </a:lnTo>
                  <a:lnTo>
                    <a:pt x="1510" y="487"/>
                  </a:lnTo>
                  <a:lnTo>
                    <a:pt x="1511" y="476"/>
                  </a:lnTo>
                  <a:lnTo>
                    <a:pt x="1512" y="464"/>
                  </a:lnTo>
                  <a:lnTo>
                    <a:pt x="1511" y="454"/>
                  </a:lnTo>
                  <a:lnTo>
                    <a:pt x="1510" y="442"/>
                  </a:lnTo>
                  <a:lnTo>
                    <a:pt x="1508" y="431"/>
                  </a:lnTo>
                  <a:lnTo>
                    <a:pt x="1508" y="431"/>
                  </a:lnTo>
                  <a:lnTo>
                    <a:pt x="1505" y="419"/>
                  </a:lnTo>
                  <a:lnTo>
                    <a:pt x="1499" y="408"/>
                  </a:lnTo>
                  <a:lnTo>
                    <a:pt x="1488" y="384"/>
                  </a:lnTo>
                  <a:lnTo>
                    <a:pt x="1488" y="384"/>
                  </a:lnTo>
                  <a:lnTo>
                    <a:pt x="1482" y="373"/>
                  </a:lnTo>
                  <a:lnTo>
                    <a:pt x="1477" y="365"/>
                  </a:lnTo>
                  <a:lnTo>
                    <a:pt x="1472" y="356"/>
                  </a:lnTo>
                  <a:lnTo>
                    <a:pt x="1465" y="350"/>
                  </a:lnTo>
                  <a:lnTo>
                    <a:pt x="1459" y="344"/>
                  </a:lnTo>
                  <a:lnTo>
                    <a:pt x="1451" y="340"/>
                  </a:lnTo>
                  <a:lnTo>
                    <a:pt x="1442" y="337"/>
                  </a:lnTo>
                  <a:lnTo>
                    <a:pt x="1431" y="336"/>
                  </a:lnTo>
                  <a:lnTo>
                    <a:pt x="1431" y="336"/>
                  </a:lnTo>
                  <a:lnTo>
                    <a:pt x="1417" y="334"/>
                  </a:lnTo>
                  <a:lnTo>
                    <a:pt x="1403" y="334"/>
                  </a:lnTo>
                  <a:lnTo>
                    <a:pt x="1375" y="334"/>
                  </a:lnTo>
                  <a:lnTo>
                    <a:pt x="1347" y="335"/>
                  </a:lnTo>
                  <a:lnTo>
                    <a:pt x="1323" y="337"/>
                  </a:lnTo>
                  <a:lnTo>
                    <a:pt x="1323" y="337"/>
                  </a:lnTo>
                  <a:lnTo>
                    <a:pt x="1339" y="340"/>
                  </a:lnTo>
                  <a:lnTo>
                    <a:pt x="1354" y="346"/>
                  </a:lnTo>
                  <a:lnTo>
                    <a:pt x="1367" y="351"/>
                  </a:lnTo>
                  <a:lnTo>
                    <a:pt x="1380" y="358"/>
                  </a:lnTo>
                  <a:lnTo>
                    <a:pt x="1390" y="367"/>
                  </a:lnTo>
                  <a:lnTo>
                    <a:pt x="1401" y="375"/>
                  </a:lnTo>
                  <a:lnTo>
                    <a:pt x="1411" y="385"/>
                  </a:lnTo>
                  <a:lnTo>
                    <a:pt x="1420" y="396"/>
                  </a:lnTo>
                  <a:lnTo>
                    <a:pt x="1420" y="396"/>
                  </a:lnTo>
                  <a:lnTo>
                    <a:pt x="1428" y="413"/>
                  </a:lnTo>
                  <a:lnTo>
                    <a:pt x="1433" y="430"/>
                  </a:lnTo>
                  <a:lnTo>
                    <a:pt x="1436" y="446"/>
                  </a:lnTo>
                  <a:lnTo>
                    <a:pt x="1437" y="463"/>
                  </a:lnTo>
                  <a:lnTo>
                    <a:pt x="1437" y="480"/>
                  </a:lnTo>
                  <a:lnTo>
                    <a:pt x="1434" y="498"/>
                  </a:lnTo>
                  <a:lnTo>
                    <a:pt x="1430" y="515"/>
                  </a:lnTo>
                  <a:lnTo>
                    <a:pt x="1423" y="533"/>
                  </a:lnTo>
                  <a:lnTo>
                    <a:pt x="1423" y="533"/>
                  </a:lnTo>
                  <a:lnTo>
                    <a:pt x="1418" y="538"/>
                  </a:lnTo>
                  <a:lnTo>
                    <a:pt x="1413" y="544"/>
                  </a:lnTo>
                  <a:lnTo>
                    <a:pt x="1403" y="556"/>
                  </a:lnTo>
                  <a:lnTo>
                    <a:pt x="1393" y="568"/>
                  </a:lnTo>
                  <a:lnTo>
                    <a:pt x="1388" y="575"/>
                  </a:lnTo>
                  <a:lnTo>
                    <a:pt x="1383" y="580"/>
                  </a:lnTo>
                  <a:lnTo>
                    <a:pt x="1383" y="580"/>
                  </a:lnTo>
                  <a:lnTo>
                    <a:pt x="1375" y="583"/>
                  </a:lnTo>
                  <a:lnTo>
                    <a:pt x="1369" y="587"/>
                  </a:lnTo>
                  <a:lnTo>
                    <a:pt x="1366" y="589"/>
                  </a:lnTo>
                  <a:lnTo>
                    <a:pt x="1362" y="592"/>
                  </a:lnTo>
                  <a:lnTo>
                    <a:pt x="1360" y="594"/>
                  </a:lnTo>
                  <a:lnTo>
                    <a:pt x="1358" y="598"/>
                  </a:lnTo>
                  <a:lnTo>
                    <a:pt x="1358" y="598"/>
                  </a:lnTo>
                  <a:lnTo>
                    <a:pt x="1383" y="592"/>
                  </a:lnTo>
                  <a:lnTo>
                    <a:pt x="1404" y="587"/>
                  </a:lnTo>
                  <a:lnTo>
                    <a:pt x="1426" y="582"/>
                  </a:lnTo>
                  <a:lnTo>
                    <a:pt x="1448" y="576"/>
                  </a:lnTo>
                  <a:lnTo>
                    <a:pt x="1448" y="576"/>
                  </a:lnTo>
                  <a:close/>
                  <a:moveTo>
                    <a:pt x="1369" y="388"/>
                  </a:moveTo>
                  <a:lnTo>
                    <a:pt x="1369" y="388"/>
                  </a:lnTo>
                  <a:lnTo>
                    <a:pt x="1373" y="390"/>
                  </a:lnTo>
                  <a:lnTo>
                    <a:pt x="1376" y="394"/>
                  </a:lnTo>
                  <a:lnTo>
                    <a:pt x="1381" y="401"/>
                  </a:lnTo>
                  <a:lnTo>
                    <a:pt x="1385" y="411"/>
                  </a:lnTo>
                  <a:lnTo>
                    <a:pt x="1388" y="420"/>
                  </a:lnTo>
                  <a:lnTo>
                    <a:pt x="1391" y="442"/>
                  </a:lnTo>
                  <a:lnTo>
                    <a:pt x="1393" y="465"/>
                  </a:lnTo>
                  <a:lnTo>
                    <a:pt x="1393" y="465"/>
                  </a:lnTo>
                  <a:lnTo>
                    <a:pt x="1390" y="479"/>
                  </a:lnTo>
                  <a:lnTo>
                    <a:pt x="1385" y="492"/>
                  </a:lnTo>
                  <a:lnTo>
                    <a:pt x="1378" y="505"/>
                  </a:lnTo>
                  <a:lnTo>
                    <a:pt x="1371" y="517"/>
                  </a:lnTo>
                  <a:lnTo>
                    <a:pt x="1363" y="528"/>
                  </a:lnTo>
                  <a:lnTo>
                    <a:pt x="1354" y="537"/>
                  </a:lnTo>
                  <a:lnTo>
                    <a:pt x="1344" y="547"/>
                  </a:lnTo>
                  <a:lnTo>
                    <a:pt x="1333" y="556"/>
                  </a:lnTo>
                  <a:lnTo>
                    <a:pt x="1322" y="564"/>
                  </a:lnTo>
                  <a:lnTo>
                    <a:pt x="1310" y="571"/>
                  </a:lnTo>
                  <a:lnTo>
                    <a:pt x="1298" y="579"/>
                  </a:lnTo>
                  <a:lnTo>
                    <a:pt x="1285" y="585"/>
                  </a:lnTo>
                  <a:lnTo>
                    <a:pt x="1259" y="596"/>
                  </a:lnTo>
                  <a:lnTo>
                    <a:pt x="1232" y="606"/>
                  </a:lnTo>
                  <a:lnTo>
                    <a:pt x="1232" y="606"/>
                  </a:lnTo>
                  <a:lnTo>
                    <a:pt x="1249" y="601"/>
                  </a:lnTo>
                  <a:lnTo>
                    <a:pt x="1266" y="598"/>
                  </a:lnTo>
                  <a:lnTo>
                    <a:pt x="1303" y="592"/>
                  </a:lnTo>
                  <a:lnTo>
                    <a:pt x="1323" y="589"/>
                  </a:lnTo>
                  <a:lnTo>
                    <a:pt x="1340" y="584"/>
                  </a:lnTo>
                  <a:lnTo>
                    <a:pt x="1348" y="581"/>
                  </a:lnTo>
                  <a:lnTo>
                    <a:pt x="1357" y="577"/>
                  </a:lnTo>
                  <a:lnTo>
                    <a:pt x="1365" y="573"/>
                  </a:lnTo>
                  <a:lnTo>
                    <a:pt x="1371" y="568"/>
                  </a:lnTo>
                  <a:lnTo>
                    <a:pt x="1371" y="568"/>
                  </a:lnTo>
                  <a:lnTo>
                    <a:pt x="1377" y="563"/>
                  </a:lnTo>
                  <a:lnTo>
                    <a:pt x="1384" y="556"/>
                  </a:lnTo>
                  <a:lnTo>
                    <a:pt x="1398" y="539"/>
                  </a:lnTo>
                  <a:lnTo>
                    <a:pt x="1411" y="521"/>
                  </a:lnTo>
                  <a:lnTo>
                    <a:pt x="1415" y="514"/>
                  </a:lnTo>
                  <a:lnTo>
                    <a:pt x="1418" y="506"/>
                  </a:lnTo>
                  <a:lnTo>
                    <a:pt x="1418" y="506"/>
                  </a:lnTo>
                  <a:lnTo>
                    <a:pt x="1420" y="499"/>
                  </a:lnTo>
                  <a:lnTo>
                    <a:pt x="1421" y="489"/>
                  </a:lnTo>
                  <a:lnTo>
                    <a:pt x="1421" y="470"/>
                  </a:lnTo>
                  <a:lnTo>
                    <a:pt x="1421" y="453"/>
                  </a:lnTo>
                  <a:lnTo>
                    <a:pt x="1420" y="441"/>
                  </a:lnTo>
                  <a:lnTo>
                    <a:pt x="1420" y="441"/>
                  </a:lnTo>
                  <a:lnTo>
                    <a:pt x="1418" y="429"/>
                  </a:lnTo>
                  <a:lnTo>
                    <a:pt x="1414" y="417"/>
                  </a:lnTo>
                  <a:lnTo>
                    <a:pt x="1407" y="408"/>
                  </a:lnTo>
                  <a:lnTo>
                    <a:pt x="1401" y="399"/>
                  </a:lnTo>
                  <a:lnTo>
                    <a:pt x="1392" y="390"/>
                  </a:lnTo>
                  <a:lnTo>
                    <a:pt x="1384" y="383"/>
                  </a:lnTo>
                  <a:lnTo>
                    <a:pt x="1373" y="377"/>
                  </a:lnTo>
                  <a:lnTo>
                    <a:pt x="1362" y="370"/>
                  </a:lnTo>
                  <a:lnTo>
                    <a:pt x="1351" y="365"/>
                  </a:lnTo>
                  <a:lnTo>
                    <a:pt x="1339" y="360"/>
                  </a:lnTo>
                  <a:lnTo>
                    <a:pt x="1314" y="352"/>
                  </a:lnTo>
                  <a:lnTo>
                    <a:pt x="1290" y="346"/>
                  </a:lnTo>
                  <a:lnTo>
                    <a:pt x="1266" y="341"/>
                  </a:lnTo>
                  <a:lnTo>
                    <a:pt x="1266" y="341"/>
                  </a:lnTo>
                  <a:lnTo>
                    <a:pt x="1257" y="343"/>
                  </a:lnTo>
                  <a:lnTo>
                    <a:pt x="1254" y="344"/>
                  </a:lnTo>
                  <a:lnTo>
                    <a:pt x="1249" y="344"/>
                  </a:lnTo>
                  <a:lnTo>
                    <a:pt x="1249" y="344"/>
                  </a:lnTo>
                  <a:lnTo>
                    <a:pt x="1241" y="340"/>
                  </a:lnTo>
                  <a:lnTo>
                    <a:pt x="1234" y="338"/>
                  </a:lnTo>
                  <a:lnTo>
                    <a:pt x="1224" y="336"/>
                  </a:lnTo>
                  <a:lnTo>
                    <a:pt x="1215" y="337"/>
                  </a:lnTo>
                  <a:lnTo>
                    <a:pt x="1206" y="338"/>
                  </a:lnTo>
                  <a:lnTo>
                    <a:pt x="1196" y="341"/>
                  </a:lnTo>
                  <a:lnTo>
                    <a:pt x="1189" y="344"/>
                  </a:lnTo>
                  <a:lnTo>
                    <a:pt x="1181" y="349"/>
                  </a:lnTo>
                  <a:lnTo>
                    <a:pt x="1181" y="349"/>
                  </a:lnTo>
                  <a:lnTo>
                    <a:pt x="1233" y="356"/>
                  </a:lnTo>
                  <a:lnTo>
                    <a:pt x="1281" y="364"/>
                  </a:lnTo>
                  <a:lnTo>
                    <a:pt x="1305" y="368"/>
                  </a:lnTo>
                  <a:lnTo>
                    <a:pt x="1327" y="373"/>
                  </a:lnTo>
                  <a:lnTo>
                    <a:pt x="1348" y="380"/>
                  </a:lnTo>
                  <a:lnTo>
                    <a:pt x="1369" y="388"/>
                  </a:lnTo>
                  <a:lnTo>
                    <a:pt x="1369" y="388"/>
                  </a:lnTo>
                  <a:close/>
                  <a:moveTo>
                    <a:pt x="1598" y="1565"/>
                  </a:moveTo>
                  <a:lnTo>
                    <a:pt x="1598" y="1565"/>
                  </a:lnTo>
                  <a:lnTo>
                    <a:pt x="1597" y="1560"/>
                  </a:lnTo>
                  <a:lnTo>
                    <a:pt x="1594" y="1554"/>
                  </a:lnTo>
                  <a:lnTo>
                    <a:pt x="1592" y="1549"/>
                  </a:lnTo>
                  <a:lnTo>
                    <a:pt x="1590" y="1543"/>
                  </a:lnTo>
                  <a:lnTo>
                    <a:pt x="1590" y="1543"/>
                  </a:lnTo>
                  <a:lnTo>
                    <a:pt x="1592" y="1537"/>
                  </a:lnTo>
                  <a:lnTo>
                    <a:pt x="1593" y="1532"/>
                  </a:lnTo>
                  <a:lnTo>
                    <a:pt x="1595" y="1525"/>
                  </a:lnTo>
                  <a:lnTo>
                    <a:pt x="1598" y="1520"/>
                  </a:lnTo>
                  <a:lnTo>
                    <a:pt x="1601" y="1516"/>
                  </a:lnTo>
                  <a:lnTo>
                    <a:pt x="1605" y="1510"/>
                  </a:lnTo>
                  <a:lnTo>
                    <a:pt x="1611" y="1507"/>
                  </a:lnTo>
                  <a:lnTo>
                    <a:pt x="1615" y="1503"/>
                  </a:lnTo>
                  <a:lnTo>
                    <a:pt x="1615" y="1503"/>
                  </a:lnTo>
                  <a:lnTo>
                    <a:pt x="1616" y="1504"/>
                  </a:lnTo>
                  <a:lnTo>
                    <a:pt x="1617" y="1504"/>
                  </a:lnTo>
                  <a:lnTo>
                    <a:pt x="1618" y="1504"/>
                  </a:lnTo>
                  <a:lnTo>
                    <a:pt x="1619" y="1503"/>
                  </a:lnTo>
                  <a:lnTo>
                    <a:pt x="1619" y="1503"/>
                  </a:lnTo>
                  <a:lnTo>
                    <a:pt x="1616" y="1497"/>
                  </a:lnTo>
                  <a:lnTo>
                    <a:pt x="1614" y="1488"/>
                  </a:lnTo>
                  <a:lnTo>
                    <a:pt x="1612" y="1479"/>
                  </a:lnTo>
                  <a:lnTo>
                    <a:pt x="1612" y="1469"/>
                  </a:lnTo>
                  <a:lnTo>
                    <a:pt x="1610" y="1447"/>
                  </a:lnTo>
                  <a:lnTo>
                    <a:pt x="1608" y="1426"/>
                  </a:lnTo>
                  <a:lnTo>
                    <a:pt x="1608" y="1426"/>
                  </a:lnTo>
                  <a:lnTo>
                    <a:pt x="1596" y="1351"/>
                  </a:lnTo>
                  <a:lnTo>
                    <a:pt x="1583" y="1278"/>
                  </a:lnTo>
                  <a:lnTo>
                    <a:pt x="1583" y="1278"/>
                  </a:lnTo>
                  <a:lnTo>
                    <a:pt x="1581" y="1257"/>
                  </a:lnTo>
                  <a:lnTo>
                    <a:pt x="1578" y="1236"/>
                  </a:lnTo>
                  <a:lnTo>
                    <a:pt x="1575" y="1216"/>
                  </a:lnTo>
                  <a:lnTo>
                    <a:pt x="1573" y="1207"/>
                  </a:lnTo>
                  <a:lnTo>
                    <a:pt x="1570" y="1199"/>
                  </a:lnTo>
                  <a:lnTo>
                    <a:pt x="1570" y="1199"/>
                  </a:lnTo>
                  <a:lnTo>
                    <a:pt x="1567" y="1194"/>
                  </a:lnTo>
                  <a:lnTo>
                    <a:pt x="1564" y="1187"/>
                  </a:lnTo>
                  <a:lnTo>
                    <a:pt x="1559" y="1182"/>
                  </a:lnTo>
                  <a:lnTo>
                    <a:pt x="1556" y="1175"/>
                  </a:lnTo>
                  <a:lnTo>
                    <a:pt x="1553" y="1168"/>
                  </a:lnTo>
                  <a:lnTo>
                    <a:pt x="1552" y="1160"/>
                  </a:lnTo>
                  <a:lnTo>
                    <a:pt x="1553" y="1151"/>
                  </a:lnTo>
                  <a:lnTo>
                    <a:pt x="1557" y="1141"/>
                  </a:lnTo>
                  <a:lnTo>
                    <a:pt x="1557" y="1141"/>
                  </a:lnTo>
                  <a:lnTo>
                    <a:pt x="1572" y="1137"/>
                  </a:lnTo>
                  <a:lnTo>
                    <a:pt x="1586" y="1135"/>
                  </a:lnTo>
                  <a:lnTo>
                    <a:pt x="1599" y="1132"/>
                  </a:lnTo>
                  <a:lnTo>
                    <a:pt x="1612" y="1131"/>
                  </a:lnTo>
                  <a:lnTo>
                    <a:pt x="1638" y="1130"/>
                  </a:lnTo>
                  <a:lnTo>
                    <a:pt x="1666" y="1129"/>
                  </a:lnTo>
                  <a:lnTo>
                    <a:pt x="1666" y="1129"/>
                  </a:lnTo>
                  <a:lnTo>
                    <a:pt x="1680" y="1128"/>
                  </a:lnTo>
                  <a:lnTo>
                    <a:pt x="1694" y="1127"/>
                  </a:lnTo>
                  <a:lnTo>
                    <a:pt x="1707" y="1126"/>
                  </a:lnTo>
                  <a:lnTo>
                    <a:pt x="1720" y="1125"/>
                  </a:lnTo>
                  <a:lnTo>
                    <a:pt x="1732" y="1125"/>
                  </a:lnTo>
                  <a:lnTo>
                    <a:pt x="1736" y="1126"/>
                  </a:lnTo>
                  <a:lnTo>
                    <a:pt x="1741" y="1128"/>
                  </a:lnTo>
                  <a:lnTo>
                    <a:pt x="1746" y="1130"/>
                  </a:lnTo>
                  <a:lnTo>
                    <a:pt x="1750" y="1132"/>
                  </a:lnTo>
                  <a:lnTo>
                    <a:pt x="1753" y="1137"/>
                  </a:lnTo>
                  <a:lnTo>
                    <a:pt x="1756" y="1141"/>
                  </a:lnTo>
                  <a:lnTo>
                    <a:pt x="1756" y="1141"/>
                  </a:lnTo>
                  <a:lnTo>
                    <a:pt x="1759" y="1145"/>
                  </a:lnTo>
                  <a:lnTo>
                    <a:pt x="1760" y="1151"/>
                  </a:lnTo>
                  <a:lnTo>
                    <a:pt x="1760" y="1160"/>
                  </a:lnTo>
                  <a:lnTo>
                    <a:pt x="1759" y="1171"/>
                  </a:lnTo>
                  <a:lnTo>
                    <a:pt x="1757" y="1181"/>
                  </a:lnTo>
                  <a:lnTo>
                    <a:pt x="1757" y="1181"/>
                  </a:lnTo>
                  <a:lnTo>
                    <a:pt x="1761" y="1196"/>
                  </a:lnTo>
                  <a:lnTo>
                    <a:pt x="1764" y="1213"/>
                  </a:lnTo>
                  <a:lnTo>
                    <a:pt x="1768" y="1230"/>
                  </a:lnTo>
                  <a:lnTo>
                    <a:pt x="1771" y="1248"/>
                  </a:lnTo>
                  <a:lnTo>
                    <a:pt x="1771" y="1248"/>
                  </a:lnTo>
                  <a:lnTo>
                    <a:pt x="1779" y="1304"/>
                  </a:lnTo>
                  <a:lnTo>
                    <a:pt x="1785" y="1361"/>
                  </a:lnTo>
                  <a:lnTo>
                    <a:pt x="1791" y="1418"/>
                  </a:lnTo>
                  <a:lnTo>
                    <a:pt x="1796" y="1477"/>
                  </a:lnTo>
                  <a:lnTo>
                    <a:pt x="1796" y="1477"/>
                  </a:lnTo>
                  <a:lnTo>
                    <a:pt x="1811" y="1475"/>
                  </a:lnTo>
                  <a:lnTo>
                    <a:pt x="1830" y="1475"/>
                  </a:lnTo>
                  <a:lnTo>
                    <a:pt x="1840" y="1475"/>
                  </a:lnTo>
                  <a:lnTo>
                    <a:pt x="1848" y="1477"/>
                  </a:lnTo>
                  <a:lnTo>
                    <a:pt x="1857" y="1479"/>
                  </a:lnTo>
                  <a:lnTo>
                    <a:pt x="1860" y="1482"/>
                  </a:lnTo>
                  <a:lnTo>
                    <a:pt x="1863" y="1485"/>
                  </a:lnTo>
                  <a:lnTo>
                    <a:pt x="1863" y="1485"/>
                  </a:lnTo>
                  <a:lnTo>
                    <a:pt x="1870" y="1504"/>
                  </a:lnTo>
                  <a:lnTo>
                    <a:pt x="1876" y="1524"/>
                  </a:lnTo>
                  <a:lnTo>
                    <a:pt x="1876" y="1524"/>
                  </a:lnTo>
                  <a:lnTo>
                    <a:pt x="1875" y="1532"/>
                  </a:lnTo>
                  <a:lnTo>
                    <a:pt x="1874" y="1540"/>
                  </a:lnTo>
                  <a:lnTo>
                    <a:pt x="1874" y="1559"/>
                  </a:lnTo>
                  <a:lnTo>
                    <a:pt x="1876" y="1577"/>
                  </a:lnTo>
                  <a:lnTo>
                    <a:pt x="1880" y="1597"/>
                  </a:lnTo>
                  <a:lnTo>
                    <a:pt x="1880" y="1597"/>
                  </a:lnTo>
                  <a:lnTo>
                    <a:pt x="1889" y="1595"/>
                  </a:lnTo>
                  <a:lnTo>
                    <a:pt x="1897" y="1592"/>
                  </a:lnTo>
                  <a:lnTo>
                    <a:pt x="1904" y="1588"/>
                  </a:lnTo>
                  <a:lnTo>
                    <a:pt x="1912" y="1584"/>
                  </a:lnTo>
                  <a:lnTo>
                    <a:pt x="1912" y="1584"/>
                  </a:lnTo>
                  <a:lnTo>
                    <a:pt x="1929" y="1579"/>
                  </a:lnTo>
                  <a:lnTo>
                    <a:pt x="1948" y="1574"/>
                  </a:lnTo>
                  <a:lnTo>
                    <a:pt x="1989" y="1564"/>
                  </a:lnTo>
                  <a:lnTo>
                    <a:pt x="2030" y="1554"/>
                  </a:lnTo>
                  <a:lnTo>
                    <a:pt x="2051" y="1549"/>
                  </a:lnTo>
                  <a:lnTo>
                    <a:pt x="2070" y="1543"/>
                  </a:lnTo>
                  <a:lnTo>
                    <a:pt x="2070" y="1543"/>
                  </a:lnTo>
                  <a:lnTo>
                    <a:pt x="2087" y="1535"/>
                  </a:lnTo>
                  <a:lnTo>
                    <a:pt x="2108" y="1525"/>
                  </a:lnTo>
                  <a:lnTo>
                    <a:pt x="2117" y="1520"/>
                  </a:lnTo>
                  <a:lnTo>
                    <a:pt x="2126" y="1515"/>
                  </a:lnTo>
                  <a:lnTo>
                    <a:pt x="2132" y="1508"/>
                  </a:lnTo>
                  <a:lnTo>
                    <a:pt x="2138" y="1503"/>
                  </a:lnTo>
                  <a:lnTo>
                    <a:pt x="2138" y="1503"/>
                  </a:lnTo>
                  <a:lnTo>
                    <a:pt x="2141" y="1497"/>
                  </a:lnTo>
                  <a:lnTo>
                    <a:pt x="2143" y="1488"/>
                  </a:lnTo>
                  <a:lnTo>
                    <a:pt x="2146" y="1470"/>
                  </a:lnTo>
                  <a:lnTo>
                    <a:pt x="2146" y="1470"/>
                  </a:lnTo>
                  <a:lnTo>
                    <a:pt x="2149" y="1455"/>
                  </a:lnTo>
                  <a:lnTo>
                    <a:pt x="2150" y="1441"/>
                  </a:lnTo>
                  <a:lnTo>
                    <a:pt x="2151" y="1426"/>
                  </a:lnTo>
                  <a:lnTo>
                    <a:pt x="2150" y="1412"/>
                  </a:lnTo>
                  <a:lnTo>
                    <a:pt x="2149" y="1397"/>
                  </a:lnTo>
                  <a:lnTo>
                    <a:pt x="2147" y="1382"/>
                  </a:lnTo>
                  <a:lnTo>
                    <a:pt x="2141" y="1351"/>
                  </a:lnTo>
                  <a:lnTo>
                    <a:pt x="2141" y="1351"/>
                  </a:lnTo>
                  <a:lnTo>
                    <a:pt x="2134" y="1326"/>
                  </a:lnTo>
                  <a:lnTo>
                    <a:pt x="2126" y="1301"/>
                  </a:lnTo>
                  <a:lnTo>
                    <a:pt x="2123" y="1288"/>
                  </a:lnTo>
                  <a:lnTo>
                    <a:pt x="2119" y="1276"/>
                  </a:lnTo>
                  <a:lnTo>
                    <a:pt x="2118" y="1264"/>
                  </a:lnTo>
                  <a:lnTo>
                    <a:pt x="2118" y="1253"/>
                  </a:lnTo>
                  <a:lnTo>
                    <a:pt x="2118" y="1253"/>
                  </a:lnTo>
                  <a:lnTo>
                    <a:pt x="2114" y="1243"/>
                  </a:lnTo>
                  <a:lnTo>
                    <a:pt x="2110" y="1231"/>
                  </a:lnTo>
                  <a:lnTo>
                    <a:pt x="2104" y="1205"/>
                  </a:lnTo>
                  <a:lnTo>
                    <a:pt x="2099" y="1180"/>
                  </a:lnTo>
                  <a:lnTo>
                    <a:pt x="2096" y="1168"/>
                  </a:lnTo>
                  <a:lnTo>
                    <a:pt x="2093" y="1156"/>
                  </a:lnTo>
                  <a:lnTo>
                    <a:pt x="2093" y="1156"/>
                  </a:lnTo>
                  <a:lnTo>
                    <a:pt x="2088" y="1149"/>
                  </a:lnTo>
                  <a:lnTo>
                    <a:pt x="2085" y="1142"/>
                  </a:lnTo>
                  <a:lnTo>
                    <a:pt x="2083" y="1139"/>
                  </a:lnTo>
                  <a:lnTo>
                    <a:pt x="2083" y="1135"/>
                  </a:lnTo>
                  <a:lnTo>
                    <a:pt x="2083" y="1130"/>
                  </a:lnTo>
                  <a:lnTo>
                    <a:pt x="2085" y="1126"/>
                  </a:lnTo>
                  <a:lnTo>
                    <a:pt x="2085" y="1126"/>
                  </a:lnTo>
                  <a:lnTo>
                    <a:pt x="2068" y="1078"/>
                  </a:lnTo>
                  <a:lnTo>
                    <a:pt x="2060" y="1053"/>
                  </a:lnTo>
                  <a:lnTo>
                    <a:pt x="2053" y="1029"/>
                  </a:lnTo>
                  <a:lnTo>
                    <a:pt x="2053" y="1029"/>
                  </a:lnTo>
                  <a:lnTo>
                    <a:pt x="2044" y="1000"/>
                  </a:lnTo>
                  <a:lnTo>
                    <a:pt x="2036" y="973"/>
                  </a:lnTo>
                  <a:lnTo>
                    <a:pt x="2027" y="945"/>
                  </a:lnTo>
                  <a:lnTo>
                    <a:pt x="2019" y="917"/>
                  </a:lnTo>
                  <a:lnTo>
                    <a:pt x="2019" y="917"/>
                  </a:lnTo>
                  <a:lnTo>
                    <a:pt x="2008" y="882"/>
                  </a:lnTo>
                  <a:lnTo>
                    <a:pt x="1996" y="846"/>
                  </a:lnTo>
                  <a:lnTo>
                    <a:pt x="1984" y="811"/>
                  </a:lnTo>
                  <a:lnTo>
                    <a:pt x="1980" y="794"/>
                  </a:lnTo>
                  <a:lnTo>
                    <a:pt x="1976" y="777"/>
                  </a:lnTo>
                  <a:lnTo>
                    <a:pt x="1976" y="777"/>
                  </a:lnTo>
                  <a:lnTo>
                    <a:pt x="1963" y="716"/>
                  </a:lnTo>
                  <a:lnTo>
                    <a:pt x="1957" y="686"/>
                  </a:lnTo>
                  <a:lnTo>
                    <a:pt x="1952" y="658"/>
                  </a:lnTo>
                  <a:lnTo>
                    <a:pt x="1948" y="629"/>
                  </a:lnTo>
                  <a:lnTo>
                    <a:pt x="1945" y="601"/>
                  </a:lnTo>
                  <a:lnTo>
                    <a:pt x="1944" y="573"/>
                  </a:lnTo>
                  <a:lnTo>
                    <a:pt x="1944" y="544"/>
                  </a:lnTo>
                  <a:lnTo>
                    <a:pt x="1944" y="544"/>
                  </a:lnTo>
                  <a:lnTo>
                    <a:pt x="1921" y="545"/>
                  </a:lnTo>
                  <a:lnTo>
                    <a:pt x="1899" y="548"/>
                  </a:lnTo>
                  <a:lnTo>
                    <a:pt x="1877" y="552"/>
                  </a:lnTo>
                  <a:lnTo>
                    <a:pt x="1855" y="556"/>
                  </a:lnTo>
                  <a:lnTo>
                    <a:pt x="1811" y="566"/>
                  </a:lnTo>
                  <a:lnTo>
                    <a:pt x="1790" y="570"/>
                  </a:lnTo>
                  <a:lnTo>
                    <a:pt x="1767" y="574"/>
                  </a:lnTo>
                  <a:lnTo>
                    <a:pt x="1767" y="574"/>
                  </a:lnTo>
                  <a:lnTo>
                    <a:pt x="1729" y="579"/>
                  </a:lnTo>
                  <a:lnTo>
                    <a:pt x="1691" y="584"/>
                  </a:lnTo>
                  <a:lnTo>
                    <a:pt x="1653" y="592"/>
                  </a:lnTo>
                  <a:lnTo>
                    <a:pt x="1615" y="600"/>
                  </a:lnTo>
                  <a:lnTo>
                    <a:pt x="1578" y="609"/>
                  </a:lnTo>
                  <a:lnTo>
                    <a:pt x="1542" y="617"/>
                  </a:lnTo>
                  <a:lnTo>
                    <a:pt x="1473" y="638"/>
                  </a:lnTo>
                  <a:lnTo>
                    <a:pt x="1473" y="638"/>
                  </a:lnTo>
                  <a:lnTo>
                    <a:pt x="1360" y="671"/>
                  </a:lnTo>
                  <a:lnTo>
                    <a:pt x="1247" y="703"/>
                  </a:lnTo>
                  <a:lnTo>
                    <a:pt x="1132" y="734"/>
                  </a:lnTo>
                  <a:lnTo>
                    <a:pt x="1017" y="763"/>
                  </a:lnTo>
                  <a:lnTo>
                    <a:pt x="1017" y="763"/>
                  </a:lnTo>
                  <a:lnTo>
                    <a:pt x="988" y="771"/>
                  </a:lnTo>
                  <a:lnTo>
                    <a:pt x="959" y="776"/>
                  </a:lnTo>
                  <a:lnTo>
                    <a:pt x="902" y="788"/>
                  </a:lnTo>
                  <a:lnTo>
                    <a:pt x="902" y="788"/>
                  </a:lnTo>
                  <a:lnTo>
                    <a:pt x="873" y="795"/>
                  </a:lnTo>
                  <a:lnTo>
                    <a:pt x="844" y="804"/>
                  </a:lnTo>
                  <a:lnTo>
                    <a:pt x="787" y="820"/>
                  </a:lnTo>
                  <a:lnTo>
                    <a:pt x="787" y="820"/>
                  </a:lnTo>
                  <a:lnTo>
                    <a:pt x="717" y="838"/>
                  </a:lnTo>
                  <a:lnTo>
                    <a:pt x="646" y="855"/>
                  </a:lnTo>
                  <a:lnTo>
                    <a:pt x="646" y="855"/>
                  </a:lnTo>
                  <a:lnTo>
                    <a:pt x="606" y="865"/>
                  </a:lnTo>
                  <a:lnTo>
                    <a:pt x="568" y="876"/>
                  </a:lnTo>
                  <a:lnTo>
                    <a:pt x="490" y="898"/>
                  </a:lnTo>
                  <a:lnTo>
                    <a:pt x="412" y="919"/>
                  </a:lnTo>
                  <a:lnTo>
                    <a:pt x="372" y="930"/>
                  </a:lnTo>
                  <a:lnTo>
                    <a:pt x="332" y="940"/>
                  </a:lnTo>
                  <a:lnTo>
                    <a:pt x="332" y="940"/>
                  </a:lnTo>
                  <a:lnTo>
                    <a:pt x="232" y="964"/>
                  </a:lnTo>
                  <a:lnTo>
                    <a:pt x="185" y="977"/>
                  </a:lnTo>
                  <a:lnTo>
                    <a:pt x="137" y="991"/>
                  </a:lnTo>
                  <a:lnTo>
                    <a:pt x="137" y="991"/>
                  </a:lnTo>
                  <a:lnTo>
                    <a:pt x="112" y="999"/>
                  </a:lnTo>
                  <a:lnTo>
                    <a:pt x="89" y="1006"/>
                  </a:lnTo>
                  <a:lnTo>
                    <a:pt x="80" y="1010"/>
                  </a:lnTo>
                  <a:lnTo>
                    <a:pt x="71" y="1016"/>
                  </a:lnTo>
                  <a:lnTo>
                    <a:pt x="64" y="1022"/>
                  </a:lnTo>
                  <a:lnTo>
                    <a:pt x="57" y="1030"/>
                  </a:lnTo>
                  <a:lnTo>
                    <a:pt x="57" y="1030"/>
                  </a:lnTo>
                  <a:lnTo>
                    <a:pt x="54" y="1039"/>
                  </a:lnTo>
                  <a:lnTo>
                    <a:pt x="52" y="1049"/>
                  </a:lnTo>
                  <a:lnTo>
                    <a:pt x="51" y="1059"/>
                  </a:lnTo>
                  <a:lnTo>
                    <a:pt x="50" y="1068"/>
                  </a:lnTo>
                  <a:lnTo>
                    <a:pt x="51" y="1089"/>
                  </a:lnTo>
                  <a:lnTo>
                    <a:pt x="53" y="1109"/>
                  </a:lnTo>
                  <a:lnTo>
                    <a:pt x="57" y="1129"/>
                  </a:lnTo>
                  <a:lnTo>
                    <a:pt x="63" y="1150"/>
                  </a:lnTo>
                  <a:lnTo>
                    <a:pt x="72" y="1184"/>
                  </a:lnTo>
                  <a:lnTo>
                    <a:pt x="72" y="1184"/>
                  </a:lnTo>
                  <a:lnTo>
                    <a:pt x="81" y="1217"/>
                  </a:lnTo>
                  <a:lnTo>
                    <a:pt x="85" y="1233"/>
                  </a:lnTo>
                  <a:lnTo>
                    <a:pt x="88" y="1250"/>
                  </a:lnTo>
                  <a:lnTo>
                    <a:pt x="88" y="1250"/>
                  </a:lnTo>
                  <a:lnTo>
                    <a:pt x="97" y="1283"/>
                  </a:lnTo>
                  <a:lnTo>
                    <a:pt x="105" y="1316"/>
                  </a:lnTo>
                  <a:lnTo>
                    <a:pt x="125" y="1380"/>
                  </a:lnTo>
                  <a:lnTo>
                    <a:pt x="125" y="1380"/>
                  </a:lnTo>
                  <a:lnTo>
                    <a:pt x="145" y="1455"/>
                  </a:lnTo>
                  <a:lnTo>
                    <a:pt x="165" y="1532"/>
                  </a:lnTo>
                  <a:lnTo>
                    <a:pt x="205" y="1684"/>
                  </a:lnTo>
                  <a:lnTo>
                    <a:pt x="224" y="1759"/>
                  </a:lnTo>
                  <a:lnTo>
                    <a:pt x="245" y="1834"/>
                  </a:lnTo>
                  <a:lnTo>
                    <a:pt x="267" y="1909"/>
                  </a:lnTo>
                  <a:lnTo>
                    <a:pt x="290" y="1983"/>
                  </a:lnTo>
                  <a:lnTo>
                    <a:pt x="290" y="1983"/>
                  </a:lnTo>
                  <a:lnTo>
                    <a:pt x="306" y="1986"/>
                  </a:lnTo>
                  <a:lnTo>
                    <a:pt x="322" y="1988"/>
                  </a:lnTo>
                  <a:lnTo>
                    <a:pt x="338" y="1989"/>
                  </a:lnTo>
                  <a:lnTo>
                    <a:pt x="353" y="1988"/>
                  </a:lnTo>
                  <a:lnTo>
                    <a:pt x="368" y="1985"/>
                  </a:lnTo>
                  <a:lnTo>
                    <a:pt x="383" y="1982"/>
                  </a:lnTo>
                  <a:lnTo>
                    <a:pt x="399" y="1977"/>
                  </a:lnTo>
                  <a:lnTo>
                    <a:pt x="414" y="1972"/>
                  </a:lnTo>
                  <a:lnTo>
                    <a:pt x="444" y="1960"/>
                  </a:lnTo>
                  <a:lnTo>
                    <a:pt x="474" y="1948"/>
                  </a:lnTo>
                  <a:lnTo>
                    <a:pt x="490" y="1942"/>
                  </a:lnTo>
                  <a:lnTo>
                    <a:pt x="505" y="1938"/>
                  </a:lnTo>
                  <a:lnTo>
                    <a:pt x="521" y="1933"/>
                  </a:lnTo>
                  <a:lnTo>
                    <a:pt x="538" y="1929"/>
                  </a:lnTo>
                  <a:lnTo>
                    <a:pt x="538" y="1929"/>
                  </a:lnTo>
                  <a:lnTo>
                    <a:pt x="534" y="1891"/>
                  </a:lnTo>
                  <a:lnTo>
                    <a:pt x="530" y="1852"/>
                  </a:lnTo>
                  <a:lnTo>
                    <a:pt x="530" y="1833"/>
                  </a:lnTo>
                  <a:lnTo>
                    <a:pt x="529" y="1812"/>
                  </a:lnTo>
                  <a:lnTo>
                    <a:pt x="530" y="1792"/>
                  </a:lnTo>
                  <a:lnTo>
                    <a:pt x="532" y="1772"/>
                  </a:lnTo>
                  <a:lnTo>
                    <a:pt x="532" y="1772"/>
                  </a:lnTo>
                  <a:lnTo>
                    <a:pt x="542" y="1764"/>
                  </a:lnTo>
                  <a:lnTo>
                    <a:pt x="553" y="1759"/>
                  </a:lnTo>
                  <a:lnTo>
                    <a:pt x="564" y="1754"/>
                  </a:lnTo>
                  <a:lnTo>
                    <a:pt x="575" y="1749"/>
                  </a:lnTo>
                  <a:lnTo>
                    <a:pt x="587" y="1745"/>
                  </a:lnTo>
                  <a:lnTo>
                    <a:pt x="599" y="1742"/>
                  </a:lnTo>
                  <a:lnTo>
                    <a:pt x="624" y="1737"/>
                  </a:lnTo>
                  <a:lnTo>
                    <a:pt x="650" y="1734"/>
                  </a:lnTo>
                  <a:lnTo>
                    <a:pt x="677" y="1732"/>
                  </a:lnTo>
                  <a:lnTo>
                    <a:pt x="705" y="1729"/>
                  </a:lnTo>
                  <a:lnTo>
                    <a:pt x="733" y="1725"/>
                  </a:lnTo>
                  <a:lnTo>
                    <a:pt x="733" y="1725"/>
                  </a:lnTo>
                  <a:lnTo>
                    <a:pt x="724" y="1667"/>
                  </a:lnTo>
                  <a:lnTo>
                    <a:pt x="714" y="1606"/>
                  </a:lnTo>
                  <a:lnTo>
                    <a:pt x="707" y="1576"/>
                  </a:lnTo>
                  <a:lnTo>
                    <a:pt x="700" y="1546"/>
                  </a:lnTo>
                  <a:lnTo>
                    <a:pt x="692" y="1517"/>
                  </a:lnTo>
                  <a:lnTo>
                    <a:pt x="684" y="1490"/>
                  </a:lnTo>
                  <a:lnTo>
                    <a:pt x="684" y="1490"/>
                  </a:lnTo>
                  <a:lnTo>
                    <a:pt x="679" y="1473"/>
                  </a:lnTo>
                  <a:lnTo>
                    <a:pt x="677" y="1464"/>
                  </a:lnTo>
                  <a:lnTo>
                    <a:pt x="675" y="1456"/>
                  </a:lnTo>
                  <a:lnTo>
                    <a:pt x="675" y="1456"/>
                  </a:lnTo>
                  <a:lnTo>
                    <a:pt x="670" y="1447"/>
                  </a:lnTo>
                  <a:lnTo>
                    <a:pt x="665" y="1442"/>
                  </a:lnTo>
                  <a:lnTo>
                    <a:pt x="659" y="1438"/>
                  </a:lnTo>
                  <a:lnTo>
                    <a:pt x="652" y="1437"/>
                  </a:lnTo>
                  <a:lnTo>
                    <a:pt x="645" y="1436"/>
                  </a:lnTo>
                  <a:lnTo>
                    <a:pt x="636" y="1437"/>
                  </a:lnTo>
                  <a:lnTo>
                    <a:pt x="616" y="1440"/>
                  </a:lnTo>
                  <a:lnTo>
                    <a:pt x="616" y="1440"/>
                  </a:lnTo>
                  <a:lnTo>
                    <a:pt x="594" y="1442"/>
                  </a:lnTo>
                  <a:lnTo>
                    <a:pt x="580" y="1444"/>
                  </a:lnTo>
                  <a:lnTo>
                    <a:pt x="564" y="1446"/>
                  </a:lnTo>
                  <a:lnTo>
                    <a:pt x="550" y="1450"/>
                  </a:lnTo>
                  <a:lnTo>
                    <a:pt x="537" y="1456"/>
                  </a:lnTo>
                  <a:lnTo>
                    <a:pt x="532" y="1459"/>
                  </a:lnTo>
                  <a:lnTo>
                    <a:pt x="527" y="1462"/>
                  </a:lnTo>
                  <a:lnTo>
                    <a:pt x="524" y="1467"/>
                  </a:lnTo>
                  <a:lnTo>
                    <a:pt x="523" y="1472"/>
                  </a:lnTo>
                  <a:lnTo>
                    <a:pt x="523" y="1472"/>
                  </a:lnTo>
                  <a:lnTo>
                    <a:pt x="522" y="1475"/>
                  </a:lnTo>
                  <a:lnTo>
                    <a:pt x="522" y="1478"/>
                  </a:lnTo>
                  <a:lnTo>
                    <a:pt x="524" y="1487"/>
                  </a:lnTo>
                  <a:lnTo>
                    <a:pt x="528" y="1505"/>
                  </a:lnTo>
                  <a:lnTo>
                    <a:pt x="528" y="1505"/>
                  </a:lnTo>
                  <a:lnTo>
                    <a:pt x="529" y="1514"/>
                  </a:lnTo>
                  <a:lnTo>
                    <a:pt x="530" y="1523"/>
                  </a:lnTo>
                  <a:lnTo>
                    <a:pt x="532" y="1540"/>
                  </a:lnTo>
                  <a:lnTo>
                    <a:pt x="532" y="1540"/>
                  </a:lnTo>
                  <a:lnTo>
                    <a:pt x="535" y="1553"/>
                  </a:lnTo>
                  <a:lnTo>
                    <a:pt x="539" y="1565"/>
                  </a:lnTo>
                  <a:lnTo>
                    <a:pt x="543" y="1578"/>
                  </a:lnTo>
                  <a:lnTo>
                    <a:pt x="546" y="1592"/>
                  </a:lnTo>
                  <a:lnTo>
                    <a:pt x="546" y="1592"/>
                  </a:lnTo>
                  <a:lnTo>
                    <a:pt x="549" y="1606"/>
                  </a:lnTo>
                  <a:lnTo>
                    <a:pt x="550" y="1619"/>
                  </a:lnTo>
                  <a:lnTo>
                    <a:pt x="551" y="1633"/>
                  </a:lnTo>
                  <a:lnTo>
                    <a:pt x="553" y="1646"/>
                  </a:lnTo>
                  <a:lnTo>
                    <a:pt x="553" y="1646"/>
                  </a:lnTo>
                  <a:lnTo>
                    <a:pt x="561" y="1686"/>
                  </a:lnTo>
                  <a:lnTo>
                    <a:pt x="566" y="1705"/>
                  </a:lnTo>
                  <a:lnTo>
                    <a:pt x="568" y="1725"/>
                  </a:lnTo>
                  <a:lnTo>
                    <a:pt x="568" y="1725"/>
                  </a:lnTo>
                  <a:lnTo>
                    <a:pt x="569" y="1731"/>
                  </a:lnTo>
                  <a:lnTo>
                    <a:pt x="570" y="1739"/>
                  </a:lnTo>
                  <a:lnTo>
                    <a:pt x="569" y="1743"/>
                  </a:lnTo>
                  <a:lnTo>
                    <a:pt x="568" y="1745"/>
                  </a:lnTo>
                  <a:lnTo>
                    <a:pt x="566" y="1748"/>
                  </a:lnTo>
                  <a:lnTo>
                    <a:pt x="561" y="1749"/>
                  </a:lnTo>
                  <a:lnTo>
                    <a:pt x="561" y="1749"/>
                  </a:lnTo>
                  <a:lnTo>
                    <a:pt x="557" y="1748"/>
                  </a:lnTo>
                  <a:lnTo>
                    <a:pt x="554" y="1745"/>
                  </a:lnTo>
                  <a:lnTo>
                    <a:pt x="553" y="1742"/>
                  </a:lnTo>
                  <a:lnTo>
                    <a:pt x="552" y="1737"/>
                  </a:lnTo>
                  <a:lnTo>
                    <a:pt x="553" y="1728"/>
                  </a:lnTo>
                  <a:lnTo>
                    <a:pt x="553" y="1719"/>
                  </a:lnTo>
                  <a:lnTo>
                    <a:pt x="553" y="1719"/>
                  </a:lnTo>
                  <a:lnTo>
                    <a:pt x="551" y="1712"/>
                  </a:lnTo>
                  <a:lnTo>
                    <a:pt x="549" y="1703"/>
                  </a:lnTo>
                  <a:lnTo>
                    <a:pt x="546" y="1696"/>
                  </a:lnTo>
                  <a:lnTo>
                    <a:pt x="545" y="1687"/>
                  </a:lnTo>
                  <a:lnTo>
                    <a:pt x="545" y="1687"/>
                  </a:lnTo>
                  <a:lnTo>
                    <a:pt x="534" y="1608"/>
                  </a:lnTo>
                  <a:lnTo>
                    <a:pt x="528" y="1569"/>
                  </a:lnTo>
                  <a:lnTo>
                    <a:pt x="521" y="1532"/>
                  </a:lnTo>
                  <a:lnTo>
                    <a:pt x="521" y="1532"/>
                  </a:lnTo>
                  <a:lnTo>
                    <a:pt x="514" y="1501"/>
                  </a:lnTo>
                  <a:lnTo>
                    <a:pt x="511" y="1487"/>
                  </a:lnTo>
                  <a:lnTo>
                    <a:pt x="508" y="1475"/>
                  </a:lnTo>
                  <a:lnTo>
                    <a:pt x="508" y="1475"/>
                  </a:lnTo>
                  <a:lnTo>
                    <a:pt x="505" y="1470"/>
                  </a:lnTo>
                  <a:lnTo>
                    <a:pt x="502" y="1465"/>
                  </a:lnTo>
                  <a:lnTo>
                    <a:pt x="493" y="1458"/>
                  </a:lnTo>
                  <a:lnTo>
                    <a:pt x="490" y="1454"/>
                  </a:lnTo>
                  <a:lnTo>
                    <a:pt x="487" y="1449"/>
                  </a:lnTo>
                  <a:lnTo>
                    <a:pt x="484" y="1445"/>
                  </a:lnTo>
                  <a:lnTo>
                    <a:pt x="483" y="1440"/>
                  </a:lnTo>
                  <a:lnTo>
                    <a:pt x="483" y="1440"/>
                  </a:lnTo>
                  <a:lnTo>
                    <a:pt x="488" y="1432"/>
                  </a:lnTo>
                  <a:lnTo>
                    <a:pt x="494" y="1425"/>
                  </a:lnTo>
                  <a:lnTo>
                    <a:pt x="506" y="1411"/>
                  </a:lnTo>
                  <a:lnTo>
                    <a:pt x="506" y="1411"/>
                  </a:lnTo>
                  <a:lnTo>
                    <a:pt x="524" y="1404"/>
                  </a:lnTo>
                  <a:lnTo>
                    <a:pt x="543" y="1398"/>
                  </a:lnTo>
                  <a:lnTo>
                    <a:pt x="563" y="1392"/>
                  </a:lnTo>
                  <a:lnTo>
                    <a:pt x="584" y="1387"/>
                  </a:lnTo>
                  <a:lnTo>
                    <a:pt x="605" y="1384"/>
                  </a:lnTo>
                  <a:lnTo>
                    <a:pt x="627" y="1383"/>
                  </a:lnTo>
                  <a:lnTo>
                    <a:pt x="649" y="1383"/>
                  </a:lnTo>
                  <a:lnTo>
                    <a:pt x="671" y="1385"/>
                  </a:lnTo>
                  <a:lnTo>
                    <a:pt x="671" y="1385"/>
                  </a:lnTo>
                  <a:lnTo>
                    <a:pt x="675" y="1391"/>
                  </a:lnTo>
                  <a:lnTo>
                    <a:pt x="677" y="1396"/>
                  </a:lnTo>
                  <a:lnTo>
                    <a:pt x="678" y="1402"/>
                  </a:lnTo>
                  <a:lnTo>
                    <a:pt x="679" y="1408"/>
                  </a:lnTo>
                  <a:lnTo>
                    <a:pt x="679" y="1422"/>
                  </a:lnTo>
                  <a:lnTo>
                    <a:pt x="679" y="1428"/>
                  </a:lnTo>
                  <a:lnTo>
                    <a:pt x="680" y="1433"/>
                  </a:lnTo>
                  <a:lnTo>
                    <a:pt x="680" y="1433"/>
                  </a:lnTo>
                  <a:lnTo>
                    <a:pt x="684" y="1448"/>
                  </a:lnTo>
                  <a:lnTo>
                    <a:pt x="688" y="1462"/>
                  </a:lnTo>
                  <a:lnTo>
                    <a:pt x="700" y="1491"/>
                  </a:lnTo>
                  <a:lnTo>
                    <a:pt x="710" y="1521"/>
                  </a:lnTo>
                  <a:lnTo>
                    <a:pt x="715" y="1536"/>
                  </a:lnTo>
                  <a:lnTo>
                    <a:pt x="718" y="1552"/>
                  </a:lnTo>
                  <a:lnTo>
                    <a:pt x="718" y="1552"/>
                  </a:lnTo>
                  <a:lnTo>
                    <a:pt x="733" y="1639"/>
                  </a:lnTo>
                  <a:lnTo>
                    <a:pt x="750" y="1724"/>
                  </a:lnTo>
                  <a:lnTo>
                    <a:pt x="750" y="1724"/>
                  </a:lnTo>
                  <a:lnTo>
                    <a:pt x="756" y="1724"/>
                  </a:lnTo>
                  <a:lnTo>
                    <a:pt x="762" y="1724"/>
                  </a:lnTo>
                  <a:lnTo>
                    <a:pt x="772" y="1720"/>
                  </a:lnTo>
                  <a:lnTo>
                    <a:pt x="778" y="1719"/>
                  </a:lnTo>
                  <a:lnTo>
                    <a:pt x="783" y="1718"/>
                  </a:lnTo>
                  <a:lnTo>
                    <a:pt x="787" y="1719"/>
                  </a:lnTo>
                  <a:lnTo>
                    <a:pt x="793" y="1721"/>
                  </a:lnTo>
                  <a:lnTo>
                    <a:pt x="793" y="1721"/>
                  </a:lnTo>
                  <a:lnTo>
                    <a:pt x="797" y="1725"/>
                  </a:lnTo>
                  <a:lnTo>
                    <a:pt x="799" y="1729"/>
                  </a:lnTo>
                  <a:lnTo>
                    <a:pt x="801" y="1734"/>
                  </a:lnTo>
                  <a:lnTo>
                    <a:pt x="801" y="1740"/>
                  </a:lnTo>
                  <a:lnTo>
                    <a:pt x="801" y="1754"/>
                  </a:lnTo>
                  <a:lnTo>
                    <a:pt x="802" y="1768"/>
                  </a:lnTo>
                  <a:lnTo>
                    <a:pt x="802" y="1768"/>
                  </a:lnTo>
                  <a:lnTo>
                    <a:pt x="806" y="1793"/>
                  </a:lnTo>
                  <a:lnTo>
                    <a:pt x="811" y="1821"/>
                  </a:lnTo>
                  <a:lnTo>
                    <a:pt x="816" y="1848"/>
                  </a:lnTo>
                  <a:lnTo>
                    <a:pt x="820" y="1869"/>
                  </a:lnTo>
                  <a:lnTo>
                    <a:pt x="820" y="1869"/>
                  </a:lnTo>
                  <a:lnTo>
                    <a:pt x="866" y="1853"/>
                  </a:lnTo>
                  <a:lnTo>
                    <a:pt x="914" y="1838"/>
                  </a:lnTo>
                  <a:lnTo>
                    <a:pt x="962" y="1824"/>
                  </a:lnTo>
                  <a:lnTo>
                    <a:pt x="1012" y="1810"/>
                  </a:lnTo>
                  <a:lnTo>
                    <a:pt x="1063" y="1797"/>
                  </a:lnTo>
                  <a:lnTo>
                    <a:pt x="1113" y="1786"/>
                  </a:lnTo>
                  <a:lnTo>
                    <a:pt x="1214" y="1762"/>
                  </a:lnTo>
                  <a:lnTo>
                    <a:pt x="1214" y="1762"/>
                  </a:lnTo>
                  <a:lnTo>
                    <a:pt x="1315" y="1740"/>
                  </a:lnTo>
                  <a:lnTo>
                    <a:pt x="1366" y="1729"/>
                  </a:lnTo>
                  <a:lnTo>
                    <a:pt x="1415" y="1719"/>
                  </a:lnTo>
                  <a:lnTo>
                    <a:pt x="1415" y="1719"/>
                  </a:lnTo>
                  <a:lnTo>
                    <a:pt x="1438" y="1714"/>
                  </a:lnTo>
                  <a:lnTo>
                    <a:pt x="1461" y="1709"/>
                  </a:lnTo>
                  <a:lnTo>
                    <a:pt x="1508" y="1697"/>
                  </a:lnTo>
                  <a:lnTo>
                    <a:pt x="1508" y="1697"/>
                  </a:lnTo>
                  <a:lnTo>
                    <a:pt x="1533" y="1690"/>
                  </a:lnTo>
                  <a:lnTo>
                    <a:pt x="1556" y="1684"/>
                  </a:lnTo>
                  <a:lnTo>
                    <a:pt x="1580" y="1675"/>
                  </a:lnTo>
                  <a:lnTo>
                    <a:pt x="1602" y="1667"/>
                  </a:lnTo>
                  <a:lnTo>
                    <a:pt x="1602" y="1667"/>
                  </a:lnTo>
                  <a:lnTo>
                    <a:pt x="1600" y="1653"/>
                  </a:lnTo>
                  <a:lnTo>
                    <a:pt x="1600" y="1640"/>
                  </a:lnTo>
                  <a:lnTo>
                    <a:pt x="1600" y="1614"/>
                  </a:lnTo>
                  <a:lnTo>
                    <a:pt x="1600" y="1590"/>
                  </a:lnTo>
                  <a:lnTo>
                    <a:pt x="1600" y="1577"/>
                  </a:lnTo>
                  <a:lnTo>
                    <a:pt x="1598" y="1565"/>
                  </a:lnTo>
                  <a:lnTo>
                    <a:pt x="1598" y="1565"/>
                  </a:lnTo>
                  <a:close/>
                  <a:moveTo>
                    <a:pt x="588" y="591"/>
                  </a:moveTo>
                  <a:lnTo>
                    <a:pt x="588" y="591"/>
                  </a:lnTo>
                  <a:lnTo>
                    <a:pt x="526" y="594"/>
                  </a:lnTo>
                  <a:lnTo>
                    <a:pt x="463" y="598"/>
                  </a:lnTo>
                  <a:lnTo>
                    <a:pt x="432" y="601"/>
                  </a:lnTo>
                  <a:lnTo>
                    <a:pt x="401" y="605"/>
                  </a:lnTo>
                  <a:lnTo>
                    <a:pt x="371" y="609"/>
                  </a:lnTo>
                  <a:lnTo>
                    <a:pt x="341" y="614"/>
                  </a:lnTo>
                  <a:lnTo>
                    <a:pt x="312" y="620"/>
                  </a:lnTo>
                  <a:lnTo>
                    <a:pt x="284" y="627"/>
                  </a:lnTo>
                  <a:lnTo>
                    <a:pt x="256" y="635"/>
                  </a:lnTo>
                  <a:lnTo>
                    <a:pt x="230" y="644"/>
                  </a:lnTo>
                  <a:lnTo>
                    <a:pt x="205" y="655"/>
                  </a:lnTo>
                  <a:lnTo>
                    <a:pt x="180" y="667"/>
                  </a:lnTo>
                  <a:lnTo>
                    <a:pt x="159" y="681"/>
                  </a:lnTo>
                  <a:lnTo>
                    <a:pt x="137" y="696"/>
                  </a:lnTo>
                  <a:lnTo>
                    <a:pt x="137" y="696"/>
                  </a:lnTo>
                  <a:lnTo>
                    <a:pt x="152" y="687"/>
                  </a:lnTo>
                  <a:lnTo>
                    <a:pt x="169" y="680"/>
                  </a:lnTo>
                  <a:lnTo>
                    <a:pt x="184" y="673"/>
                  </a:lnTo>
                  <a:lnTo>
                    <a:pt x="200" y="667"/>
                  </a:lnTo>
                  <a:lnTo>
                    <a:pt x="233" y="655"/>
                  </a:lnTo>
                  <a:lnTo>
                    <a:pt x="267" y="645"/>
                  </a:lnTo>
                  <a:lnTo>
                    <a:pt x="267" y="645"/>
                  </a:lnTo>
                  <a:lnTo>
                    <a:pt x="295" y="639"/>
                  </a:lnTo>
                  <a:lnTo>
                    <a:pt x="323" y="634"/>
                  </a:lnTo>
                  <a:lnTo>
                    <a:pt x="351" y="630"/>
                  </a:lnTo>
                  <a:lnTo>
                    <a:pt x="379" y="627"/>
                  </a:lnTo>
                  <a:lnTo>
                    <a:pt x="437" y="623"/>
                  </a:lnTo>
                  <a:lnTo>
                    <a:pt x="466" y="621"/>
                  </a:lnTo>
                  <a:lnTo>
                    <a:pt x="494" y="617"/>
                  </a:lnTo>
                  <a:lnTo>
                    <a:pt x="494" y="617"/>
                  </a:lnTo>
                  <a:lnTo>
                    <a:pt x="542" y="611"/>
                  </a:lnTo>
                  <a:lnTo>
                    <a:pt x="593" y="606"/>
                  </a:lnTo>
                  <a:lnTo>
                    <a:pt x="644" y="601"/>
                  </a:lnTo>
                  <a:lnTo>
                    <a:pt x="693" y="598"/>
                  </a:lnTo>
                  <a:lnTo>
                    <a:pt x="693" y="598"/>
                  </a:lnTo>
                  <a:lnTo>
                    <a:pt x="667" y="594"/>
                  </a:lnTo>
                  <a:lnTo>
                    <a:pt x="642" y="591"/>
                  </a:lnTo>
                  <a:lnTo>
                    <a:pt x="616" y="590"/>
                  </a:lnTo>
                  <a:lnTo>
                    <a:pt x="588" y="591"/>
                  </a:lnTo>
                  <a:lnTo>
                    <a:pt x="588" y="591"/>
                  </a:lnTo>
                  <a:close/>
                  <a:moveTo>
                    <a:pt x="188" y="801"/>
                  </a:moveTo>
                  <a:lnTo>
                    <a:pt x="188" y="801"/>
                  </a:lnTo>
                  <a:lnTo>
                    <a:pt x="194" y="789"/>
                  </a:lnTo>
                  <a:lnTo>
                    <a:pt x="202" y="778"/>
                  </a:lnTo>
                  <a:lnTo>
                    <a:pt x="217" y="756"/>
                  </a:lnTo>
                  <a:lnTo>
                    <a:pt x="233" y="736"/>
                  </a:lnTo>
                  <a:lnTo>
                    <a:pt x="251" y="717"/>
                  </a:lnTo>
                  <a:lnTo>
                    <a:pt x="270" y="700"/>
                  </a:lnTo>
                  <a:lnTo>
                    <a:pt x="291" y="684"/>
                  </a:lnTo>
                  <a:lnTo>
                    <a:pt x="312" y="669"/>
                  </a:lnTo>
                  <a:lnTo>
                    <a:pt x="334" y="655"/>
                  </a:lnTo>
                  <a:lnTo>
                    <a:pt x="334" y="655"/>
                  </a:lnTo>
                  <a:lnTo>
                    <a:pt x="334" y="652"/>
                  </a:lnTo>
                  <a:lnTo>
                    <a:pt x="332" y="651"/>
                  </a:lnTo>
                  <a:lnTo>
                    <a:pt x="331" y="651"/>
                  </a:lnTo>
                  <a:lnTo>
                    <a:pt x="331" y="651"/>
                  </a:lnTo>
                  <a:lnTo>
                    <a:pt x="307" y="656"/>
                  </a:lnTo>
                  <a:lnTo>
                    <a:pt x="284" y="661"/>
                  </a:lnTo>
                  <a:lnTo>
                    <a:pt x="261" y="668"/>
                  </a:lnTo>
                  <a:lnTo>
                    <a:pt x="237" y="675"/>
                  </a:lnTo>
                  <a:lnTo>
                    <a:pt x="237" y="675"/>
                  </a:lnTo>
                  <a:lnTo>
                    <a:pt x="226" y="679"/>
                  </a:lnTo>
                  <a:lnTo>
                    <a:pt x="216" y="681"/>
                  </a:lnTo>
                  <a:lnTo>
                    <a:pt x="206" y="684"/>
                  </a:lnTo>
                  <a:lnTo>
                    <a:pt x="195" y="687"/>
                  </a:lnTo>
                  <a:lnTo>
                    <a:pt x="195" y="687"/>
                  </a:lnTo>
                  <a:lnTo>
                    <a:pt x="179" y="693"/>
                  </a:lnTo>
                  <a:lnTo>
                    <a:pt x="164" y="702"/>
                  </a:lnTo>
                  <a:lnTo>
                    <a:pt x="149" y="711"/>
                  </a:lnTo>
                  <a:lnTo>
                    <a:pt x="134" y="721"/>
                  </a:lnTo>
                  <a:lnTo>
                    <a:pt x="121" y="732"/>
                  </a:lnTo>
                  <a:lnTo>
                    <a:pt x="109" y="744"/>
                  </a:lnTo>
                  <a:lnTo>
                    <a:pt x="96" y="756"/>
                  </a:lnTo>
                  <a:lnTo>
                    <a:pt x="85" y="767"/>
                  </a:lnTo>
                  <a:lnTo>
                    <a:pt x="85" y="767"/>
                  </a:lnTo>
                  <a:lnTo>
                    <a:pt x="78" y="776"/>
                  </a:lnTo>
                  <a:lnTo>
                    <a:pt x="71" y="787"/>
                  </a:lnTo>
                  <a:lnTo>
                    <a:pt x="66" y="797"/>
                  </a:lnTo>
                  <a:lnTo>
                    <a:pt x="61" y="808"/>
                  </a:lnTo>
                  <a:lnTo>
                    <a:pt x="57" y="820"/>
                  </a:lnTo>
                  <a:lnTo>
                    <a:pt x="54" y="833"/>
                  </a:lnTo>
                  <a:lnTo>
                    <a:pt x="52" y="846"/>
                  </a:lnTo>
                  <a:lnTo>
                    <a:pt x="51" y="858"/>
                  </a:lnTo>
                  <a:lnTo>
                    <a:pt x="50" y="872"/>
                  </a:lnTo>
                  <a:lnTo>
                    <a:pt x="51" y="885"/>
                  </a:lnTo>
                  <a:lnTo>
                    <a:pt x="51" y="899"/>
                  </a:lnTo>
                  <a:lnTo>
                    <a:pt x="53" y="912"/>
                  </a:lnTo>
                  <a:lnTo>
                    <a:pt x="55" y="926"/>
                  </a:lnTo>
                  <a:lnTo>
                    <a:pt x="57" y="939"/>
                  </a:lnTo>
                  <a:lnTo>
                    <a:pt x="60" y="950"/>
                  </a:lnTo>
                  <a:lnTo>
                    <a:pt x="65" y="962"/>
                  </a:lnTo>
                  <a:lnTo>
                    <a:pt x="65" y="962"/>
                  </a:lnTo>
                  <a:lnTo>
                    <a:pt x="68" y="965"/>
                  </a:lnTo>
                  <a:lnTo>
                    <a:pt x="71" y="969"/>
                  </a:lnTo>
                  <a:lnTo>
                    <a:pt x="75" y="975"/>
                  </a:lnTo>
                  <a:lnTo>
                    <a:pt x="80" y="982"/>
                  </a:lnTo>
                  <a:lnTo>
                    <a:pt x="83" y="984"/>
                  </a:lnTo>
                  <a:lnTo>
                    <a:pt x="87" y="985"/>
                  </a:lnTo>
                  <a:lnTo>
                    <a:pt x="87" y="985"/>
                  </a:lnTo>
                  <a:lnTo>
                    <a:pt x="91" y="986"/>
                  </a:lnTo>
                  <a:lnTo>
                    <a:pt x="98" y="985"/>
                  </a:lnTo>
                  <a:lnTo>
                    <a:pt x="113" y="983"/>
                  </a:lnTo>
                  <a:lnTo>
                    <a:pt x="128" y="978"/>
                  </a:lnTo>
                  <a:lnTo>
                    <a:pt x="142" y="974"/>
                  </a:lnTo>
                  <a:lnTo>
                    <a:pt x="142" y="974"/>
                  </a:lnTo>
                  <a:lnTo>
                    <a:pt x="154" y="969"/>
                  </a:lnTo>
                  <a:lnTo>
                    <a:pt x="167" y="963"/>
                  </a:lnTo>
                  <a:lnTo>
                    <a:pt x="182" y="958"/>
                  </a:lnTo>
                  <a:lnTo>
                    <a:pt x="190" y="956"/>
                  </a:lnTo>
                  <a:lnTo>
                    <a:pt x="197" y="955"/>
                  </a:lnTo>
                  <a:lnTo>
                    <a:pt x="197" y="955"/>
                  </a:lnTo>
                  <a:lnTo>
                    <a:pt x="192" y="947"/>
                  </a:lnTo>
                  <a:lnTo>
                    <a:pt x="188" y="939"/>
                  </a:lnTo>
                  <a:lnTo>
                    <a:pt x="185" y="930"/>
                  </a:lnTo>
                  <a:lnTo>
                    <a:pt x="181" y="922"/>
                  </a:lnTo>
                  <a:lnTo>
                    <a:pt x="179" y="913"/>
                  </a:lnTo>
                  <a:lnTo>
                    <a:pt x="177" y="903"/>
                  </a:lnTo>
                  <a:lnTo>
                    <a:pt x="176" y="883"/>
                  </a:lnTo>
                  <a:lnTo>
                    <a:pt x="177" y="863"/>
                  </a:lnTo>
                  <a:lnTo>
                    <a:pt x="179" y="842"/>
                  </a:lnTo>
                  <a:lnTo>
                    <a:pt x="184" y="822"/>
                  </a:lnTo>
                  <a:lnTo>
                    <a:pt x="188" y="801"/>
                  </a:lnTo>
                  <a:lnTo>
                    <a:pt x="188" y="801"/>
                  </a:lnTo>
                  <a:close/>
                  <a:moveTo>
                    <a:pt x="50" y="762"/>
                  </a:moveTo>
                  <a:lnTo>
                    <a:pt x="50" y="762"/>
                  </a:lnTo>
                  <a:lnTo>
                    <a:pt x="43" y="773"/>
                  </a:lnTo>
                  <a:lnTo>
                    <a:pt x="38" y="787"/>
                  </a:lnTo>
                  <a:lnTo>
                    <a:pt x="28" y="817"/>
                  </a:lnTo>
                  <a:lnTo>
                    <a:pt x="28" y="817"/>
                  </a:lnTo>
                  <a:lnTo>
                    <a:pt x="25" y="828"/>
                  </a:lnTo>
                  <a:lnTo>
                    <a:pt x="22" y="841"/>
                  </a:lnTo>
                  <a:lnTo>
                    <a:pt x="19" y="854"/>
                  </a:lnTo>
                  <a:lnTo>
                    <a:pt x="18" y="868"/>
                  </a:lnTo>
                  <a:lnTo>
                    <a:pt x="17" y="881"/>
                  </a:lnTo>
                  <a:lnTo>
                    <a:pt x="15" y="894"/>
                  </a:lnTo>
                  <a:lnTo>
                    <a:pt x="17" y="908"/>
                  </a:lnTo>
                  <a:lnTo>
                    <a:pt x="18" y="920"/>
                  </a:lnTo>
                  <a:lnTo>
                    <a:pt x="20" y="933"/>
                  </a:lnTo>
                  <a:lnTo>
                    <a:pt x="22" y="945"/>
                  </a:lnTo>
                  <a:lnTo>
                    <a:pt x="25" y="957"/>
                  </a:lnTo>
                  <a:lnTo>
                    <a:pt x="29" y="969"/>
                  </a:lnTo>
                  <a:lnTo>
                    <a:pt x="35" y="978"/>
                  </a:lnTo>
                  <a:lnTo>
                    <a:pt x="41" y="989"/>
                  </a:lnTo>
                  <a:lnTo>
                    <a:pt x="48" y="998"/>
                  </a:lnTo>
                  <a:lnTo>
                    <a:pt x="55" y="1006"/>
                  </a:lnTo>
                  <a:lnTo>
                    <a:pt x="55" y="1006"/>
                  </a:lnTo>
                  <a:lnTo>
                    <a:pt x="57" y="1003"/>
                  </a:lnTo>
                  <a:lnTo>
                    <a:pt x="61" y="1001"/>
                  </a:lnTo>
                  <a:lnTo>
                    <a:pt x="64" y="998"/>
                  </a:lnTo>
                  <a:lnTo>
                    <a:pt x="66" y="994"/>
                  </a:lnTo>
                  <a:lnTo>
                    <a:pt x="66" y="994"/>
                  </a:lnTo>
                  <a:lnTo>
                    <a:pt x="59" y="985"/>
                  </a:lnTo>
                  <a:lnTo>
                    <a:pt x="54" y="973"/>
                  </a:lnTo>
                  <a:lnTo>
                    <a:pt x="49" y="961"/>
                  </a:lnTo>
                  <a:lnTo>
                    <a:pt x="45" y="947"/>
                  </a:lnTo>
                  <a:lnTo>
                    <a:pt x="39" y="918"/>
                  </a:lnTo>
                  <a:lnTo>
                    <a:pt x="35" y="889"/>
                  </a:lnTo>
                  <a:lnTo>
                    <a:pt x="35" y="889"/>
                  </a:lnTo>
                  <a:lnTo>
                    <a:pt x="37" y="879"/>
                  </a:lnTo>
                  <a:lnTo>
                    <a:pt x="38" y="868"/>
                  </a:lnTo>
                  <a:lnTo>
                    <a:pt x="38" y="859"/>
                  </a:lnTo>
                  <a:lnTo>
                    <a:pt x="38" y="850"/>
                  </a:lnTo>
                  <a:lnTo>
                    <a:pt x="38" y="850"/>
                  </a:lnTo>
                  <a:lnTo>
                    <a:pt x="40" y="837"/>
                  </a:lnTo>
                  <a:lnTo>
                    <a:pt x="42" y="825"/>
                  </a:lnTo>
                  <a:lnTo>
                    <a:pt x="45" y="813"/>
                  </a:lnTo>
                  <a:lnTo>
                    <a:pt x="49" y="803"/>
                  </a:lnTo>
                  <a:lnTo>
                    <a:pt x="53" y="792"/>
                  </a:lnTo>
                  <a:lnTo>
                    <a:pt x="57" y="782"/>
                  </a:lnTo>
                  <a:lnTo>
                    <a:pt x="63" y="773"/>
                  </a:lnTo>
                  <a:lnTo>
                    <a:pt x="68" y="763"/>
                  </a:lnTo>
                  <a:lnTo>
                    <a:pt x="74" y="755"/>
                  </a:lnTo>
                  <a:lnTo>
                    <a:pt x="82" y="746"/>
                  </a:lnTo>
                  <a:lnTo>
                    <a:pt x="97" y="730"/>
                  </a:lnTo>
                  <a:lnTo>
                    <a:pt x="114" y="715"/>
                  </a:lnTo>
                  <a:lnTo>
                    <a:pt x="134" y="702"/>
                  </a:lnTo>
                  <a:lnTo>
                    <a:pt x="134" y="702"/>
                  </a:lnTo>
                  <a:lnTo>
                    <a:pt x="135" y="699"/>
                  </a:lnTo>
                  <a:lnTo>
                    <a:pt x="134" y="698"/>
                  </a:lnTo>
                  <a:lnTo>
                    <a:pt x="132" y="698"/>
                  </a:lnTo>
                  <a:lnTo>
                    <a:pt x="132" y="698"/>
                  </a:lnTo>
                  <a:lnTo>
                    <a:pt x="123" y="705"/>
                  </a:lnTo>
                  <a:lnTo>
                    <a:pt x="113" y="712"/>
                  </a:lnTo>
                  <a:lnTo>
                    <a:pt x="90" y="726"/>
                  </a:lnTo>
                  <a:lnTo>
                    <a:pt x="79" y="732"/>
                  </a:lnTo>
                  <a:lnTo>
                    <a:pt x="68" y="741"/>
                  </a:lnTo>
                  <a:lnTo>
                    <a:pt x="58" y="750"/>
                  </a:lnTo>
                  <a:lnTo>
                    <a:pt x="50" y="762"/>
                  </a:lnTo>
                  <a:lnTo>
                    <a:pt x="50" y="762"/>
                  </a:lnTo>
                  <a:close/>
                  <a:moveTo>
                    <a:pt x="2051" y="797"/>
                  </a:moveTo>
                  <a:lnTo>
                    <a:pt x="2051" y="797"/>
                  </a:lnTo>
                  <a:lnTo>
                    <a:pt x="2049" y="796"/>
                  </a:lnTo>
                  <a:lnTo>
                    <a:pt x="2048" y="796"/>
                  </a:lnTo>
                  <a:lnTo>
                    <a:pt x="2047" y="798"/>
                  </a:lnTo>
                  <a:lnTo>
                    <a:pt x="2044" y="801"/>
                  </a:lnTo>
                  <a:lnTo>
                    <a:pt x="2042" y="802"/>
                  </a:lnTo>
                  <a:lnTo>
                    <a:pt x="2040" y="801"/>
                  </a:lnTo>
                  <a:lnTo>
                    <a:pt x="2040" y="801"/>
                  </a:lnTo>
                  <a:lnTo>
                    <a:pt x="2039" y="811"/>
                  </a:lnTo>
                  <a:lnTo>
                    <a:pt x="2038" y="822"/>
                  </a:lnTo>
                  <a:lnTo>
                    <a:pt x="2038" y="822"/>
                  </a:lnTo>
                  <a:lnTo>
                    <a:pt x="2051" y="820"/>
                  </a:lnTo>
                  <a:lnTo>
                    <a:pt x="2060" y="817"/>
                  </a:lnTo>
                  <a:lnTo>
                    <a:pt x="2070" y="813"/>
                  </a:lnTo>
                  <a:lnTo>
                    <a:pt x="2079" y="807"/>
                  </a:lnTo>
                  <a:lnTo>
                    <a:pt x="2079" y="807"/>
                  </a:lnTo>
                  <a:lnTo>
                    <a:pt x="2082" y="807"/>
                  </a:lnTo>
                  <a:lnTo>
                    <a:pt x="2086" y="807"/>
                  </a:lnTo>
                  <a:lnTo>
                    <a:pt x="2097" y="805"/>
                  </a:lnTo>
                  <a:lnTo>
                    <a:pt x="2108" y="802"/>
                  </a:lnTo>
                  <a:lnTo>
                    <a:pt x="2119" y="795"/>
                  </a:lnTo>
                  <a:lnTo>
                    <a:pt x="2124" y="792"/>
                  </a:lnTo>
                  <a:lnTo>
                    <a:pt x="2128" y="789"/>
                  </a:lnTo>
                  <a:lnTo>
                    <a:pt x="2131" y="785"/>
                  </a:lnTo>
                  <a:lnTo>
                    <a:pt x="2134" y="780"/>
                  </a:lnTo>
                  <a:lnTo>
                    <a:pt x="2135" y="775"/>
                  </a:lnTo>
                  <a:lnTo>
                    <a:pt x="2135" y="771"/>
                  </a:lnTo>
                  <a:lnTo>
                    <a:pt x="2133" y="765"/>
                  </a:lnTo>
                  <a:lnTo>
                    <a:pt x="2130" y="760"/>
                  </a:lnTo>
                  <a:lnTo>
                    <a:pt x="2130" y="760"/>
                  </a:lnTo>
                  <a:lnTo>
                    <a:pt x="2109" y="765"/>
                  </a:lnTo>
                  <a:lnTo>
                    <a:pt x="2098" y="768"/>
                  </a:lnTo>
                  <a:lnTo>
                    <a:pt x="2087" y="773"/>
                  </a:lnTo>
                  <a:lnTo>
                    <a:pt x="2077" y="778"/>
                  </a:lnTo>
                  <a:lnTo>
                    <a:pt x="2067" y="783"/>
                  </a:lnTo>
                  <a:lnTo>
                    <a:pt x="2058" y="790"/>
                  </a:lnTo>
                  <a:lnTo>
                    <a:pt x="2051" y="797"/>
                  </a:lnTo>
                  <a:lnTo>
                    <a:pt x="2051" y="797"/>
                  </a:lnTo>
                  <a:close/>
                  <a:moveTo>
                    <a:pt x="2118" y="814"/>
                  </a:moveTo>
                  <a:lnTo>
                    <a:pt x="2118" y="814"/>
                  </a:lnTo>
                  <a:lnTo>
                    <a:pt x="2120" y="820"/>
                  </a:lnTo>
                  <a:lnTo>
                    <a:pt x="2123" y="827"/>
                  </a:lnTo>
                  <a:lnTo>
                    <a:pt x="2124" y="841"/>
                  </a:lnTo>
                  <a:lnTo>
                    <a:pt x="2126" y="856"/>
                  </a:lnTo>
                  <a:lnTo>
                    <a:pt x="2128" y="863"/>
                  </a:lnTo>
                  <a:lnTo>
                    <a:pt x="2130" y="869"/>
                  </a:lnTo>
                  <a:lnTo>
                    <a:pt x="2130" y="869"/>
                  </a:lnTo>
                  <a:lnTo>
                    <a:pt x="2134" y="863"/>
                  </a:lnTo>
                  <a:lnTo>
                    <a:pt x="2138" y="855"/>
                  </a:lnTo>
                  <a:lnTo>
                    <a:pt x="2139" y="847"/>
                  </a:lnTo>
                  <a:lnTo>
                    <a:pt x="2140" y="837"/>
                  </a:lnTo>
                  <a:lnTo>
                    <a:pt x="2140" y="819"/>
                  </a:lnTo>
                  <a:lnTo>
                    <a:pt x="2138" y="803"/>
                  </a:lnTo>
                  <a:lnTo>
                    <a:pt x="2138" y="803"/>
                  </a:lnTo>
                  <a:lnTo>
                    <a:pt x="2128" y="808"/>
                  </a:lnTo>
                  <a:lnTo>
                    <a:pt x="2123" y="811"/>
                  </a:lnTo>
                  <a:lnTo>
                    <a:pt x="2118" y="814"/>
                  </a:lnTo>
                  <a:lnTo>
                    <a:pt x="2118" y="814"/>
                  </a:lnTo>
                  <a:close/>
                  <a:moveTo>
                    <a:pt x="2086" y="827"/>
                  </a:moveTo>
                  <a:lnTo>
                    <a:pt x="2086" y="827"/>
                  </a:lnTo>
                  <a:lnTo>
                    <a:pt x="2090" y="841"/>
                  </a:lnTo>
                  <a:lnTo>
                    <a:pt x="2093" y="856"/>
                  </a:lnTo>
                  <a:lnTo>
                    <a:pt x="2096" y="870"/>
                  </a:lnTo>
                  <a:lnTo>
                    <a:pt x="2097" y="878"/>
                  </a:lnTo>
                  <a:lnTo>
                    <a:pt x="2100" y="884"/>
                  </a:lnTo>
                  <a:lnTo>
                    <a:pt x="2100" y="884"/>
                  </a:lnTo>
                  <a:lnTo>
                    <a:pt x="2103" y="881"/>
                  </a:lnTo>
                  <a:lnTo>
                    <a:pt x="2107" y="879"/>
                  </a:lnTo>
                  <a:lnTo>
                    <a:pt x="2109" y="876"/>
                  </a:lnTo>
                  <a:lnTo>
                    <a:pt x="2111" y="872"/>
                  </a:lnTo>
                  <a:lnTo>
                    <a:pt x="2113" y="865"/>
                  </a:lnTo>
                  <a:lnTo>
                    <a:pt x="2113" y="857"/>
                  </a:lnTo>
                  <a:lnTo>
                    <a:pt x="2111" y="839"/>
                  </a:lnTo>
                  <a:lnTo>
                    <a:pt x="2110" y="829"/>
                  </a:lnTo>
                  <a:lnTo>
                    <a:pt x="2109" y="820"/>
                  </a:lnTo>
                  <a:lnTo>
                    <a:pt x="2109" y="820"/>
                  </a:lnTo>
                  <a:lnTo>
                    <a:pt x="2102" y="821"/>
                  </a:lnTo>
                  <a:lnTo>
                    <a:pt x="2097" y="823"/>
                  </a:lnTo>
                  <a:lnTo>
                    <a:pt x="2086" y="827"/>
                  </a:lnTo>
                  <a:lnTo>
                    <a:pt x="2086" y="827"/>
                  </a:lnTo>
                  <a:close/>
                  <a:moveTo>
                    <a:pt x="2011" y="842"/>
                  </a:moveTo>
                  <a:lnTo>
                    <a:pt x="2011" y="842"/>
                  </a:lnTo>
                  <a:lnTo>
                    <a:pt x="2042" y="943"/>
                  </a:lnTo>
                  <a:lnTo>
                    <a:pt x="2072" y="1050"/>
                  </a:lnTo>
                  <a:lnTo>
                    <a:pt x="2102" y="1157"/>
                  </a:lnTo>
                  <a:lnTo>
                    <a:pt x="2130" y="1259"/>
                  </a:lnTo>
                  <a:lnTo>
                    <a:pt x="2130" y="1259"/>
                  </a:lnTo>
                  <a:lnTo>
                    <a:pt x="2140" y="1295"/>
                  </a:lnTo>
                  <a:lnTo>
                    <a:pt x="2150" y="1333"/>
                  </a:lnTo>
                  <a:lnTo>
                    <a:pt x="2161" y="1371"/>
                  </a:lnTo>
                  <a:lnTo>
                    <a:pt x="2164" y="1391"/>
                  </a:lnTo>
                  <a:lnTo>
                    <a:pt x="2168" y="1410"/>
                  </a:lnTo>
                  <a:lnTo>
                    <a:pt x="2170" y="1428"/>
                  </a:lnTo>
                  <a:lnTo>
                    <a:pt x="2170" y="1446"/>
                  </a:lnTo>
                  <a:lnTo>
                    <a:pt x="2169" y="1463"/>
                  </a:lnTo>
                  <a:lnTo>
                    <a:pt x="2165" y="1480"/>
                  </a:lnTo>
                  <a:lnTo>
                    <a:pt x="2160" y="1495"/>
                  </a:lnTo>
                  <a:lnTo>
                    <a:pt x="2157" y="1503"/>
                  </a:lnTo>
                  <a:lnTo>
                    <a:pt x="2153" y="1510"/>
                  </a:lnTo>
                  <a:lnTo>
                    <a:pt x="2148" y="1517"/>
                  </a:lnTo>
                  <a:lnTo>
                    <a:pt x="2143" y="1523"/>
                  </a:lnTo>
                  <a:lnTo>
                    <a:pt x="2136" y="1530"/>
                  </a:lnTo>
                  <a:lnTo>
                    <a:pt x="2130" y="1535"/>
                  </a:lnTo>
                  <a:lnTo>
                    <a:pt x="2130" y="1535"/>
                  </a:lnTo>
                  <a:lnTo>
                    <a:pt x="2140" y="1576"/>
                  </a:lnTo>
                  <a:lnTo>
                    <a:pt x="2151" y="1615"/>
                  </a:lnTo>
                  <a:lnTo>
                    <a:pt x="2173" y="1692"/>
                  </a:lnTo>
                  <a:lnTo>
                    <a:pt x="2196" y="1767"/>
                  </a:lnTo>
                  <a:lnTo>
                    <a:pt x="2207" y="1807"/>
                  </a:lnTo>
                  <a:lnTo>
                    <a:pt x="2218" y="1847"/>
                  </a:lnTo>
                  <a:lnTo>
                    <a:pt x="2218" y="1847"/>
                  </a:lnTo>
                  <a:lnTo>
                    <a:pt x="2221" y="1853"/>
                  </a:lnTo>
                  <a:lnTo>
                    <a:pt x="2224" y="1860"/>
                  </a:lnTo>
                  <a:lnTo>
                    <a:pt x="2230" y="1874"/>
                  </a:lnTo>
                  <a:lnTo>
                    <a:pt x="2233" y="1892"/>
                  </a:lnTo>
                  <a:lnTo>
                    <a:pt x="2235" y="1910"/>
                  </a:lnTo>
                  <a:lnTo>
                    <a:pt x="2236" y="1927"/>
                  </a:lnTo>
                  <a:lnTo>
                    <a:pt x="2236" y="1943"/>
                  </a:lnTo>
                  <a:lnTo>
                    <a:pt x="2235" y="1969"/>
                  </a:lnTo>
                  <a:lnTo>
                    <a:pt x="2235" y="1969"/>
                  </a:lnTo>
                  <a:lnTo>
                    <a:pt x="2240" y="1969"/>
                  </a:lnTo>
                  <a:lnTo>
                    <a:pt x="2246" y="1967"/>
                  </a:lnTo>
                  <a:lnTo>
                    <a:pt x="2250" y="1966"/>
                  </a:lnTo>
                  <a:lnTo>
                    <a:pt x="2254" y="1963"/>
                  </a:lnTo>
                  <a:lnTo>
                    <a:pt x="2257" y="1960"/>
                  </a:lnTo>
                  <a:lnTo>
                    <a:pt x="2260" y="1957"/>
                  </a:lnTo>
                  <a:lnTo>
                    <a:pt x="2264" y="1951"/>
                  </a:lnTo>
                  <a:lnTo>
                    <a:pt x="2266" y="1942"/>
                  </a:lnTo>
                  <a:lnTo>
                    <a:pt x="2266" y="1932"/>
                  </a:lnTo>
                  <a:lnTo>
                    <a:pt x="2266" y="1922"/>
                  </a:lnTo>
                  <a:lnTo>
                    <a:pt x="2265" y="1911"/>
                  </a:lnTo>
                  <a:lnTo>
                    <a:pt x="2260" y="1888"/>
                  </a:lnTo>
                  <a:lnTo>
                    <a:pt x="2254" y="1866"/>
                  </a:lnTo>
                  <a:lnTo>
                    <a:pt x="2251" y="1846"/>
                  </a:lnTo>
                  <a:lnTo>
                    <a:pt x="2251" y="1837"/>
                  </a:lnTo>
                  <a:lnTo>
                    <a:pt x="2252" y="1830"/>
                  </a:lnTo>
                  <a:lnTo>
                    <a:pt x="2252" y="1830"/>
                  </a:lnTo>
                  <a:lnTo>
                    <a:pt x="2260" y="1853"/>
                  </a:lnTo>
                  <a:lnTo>
                    <a:pt x="2267" y="1881"/>
                  </a:lnTo>
                  <a:lnTo>
                    <a:pt x="2282" y="1937"/>
                  </a:lnTo>
                  <a:lnTo>
                    <a:pt x="2282" y="1937"/>
                  </a:lnTo>
                  <a:lnTo>
                    <a:pt x="2284" y="1927"/>
                  </a:lnTo>
                  <a:lnTo>
                    <a:pt x="2286" y="1916"/>
                  </a:lnTo>
                  <a:lnTo>
                    <a:pt x="2289" y="1896"/>
                  </a:lnTo>
                  <a:lnTo>
                    <a:pt x="2289" y="1876"/>
                  </a:lnTo>
                  <a:lnTo>
                    <a:pt x="2286" y="1856"/>
                  </a:lnTo>
                  <a:lnTo>
                    <a:pt x="2283" y="1836"/>
                  </a:lnTo>
                  <a:lnTo>
                    <a:pt x="2279" y="1816"/>
                  </a:lnTo>
                  <a:lnTo>
                    <a:pt x="2270" y="1776"/>
                  </a:lnTo>
                  <a:lnTo>
                    <a:pt x="2270" y="1776"/>
                  </a:lnTo>
                  <a:lnTo>
                    <a:pt x="2263" y="1733"/>
                  </a:lnTo>
                  <a:lnTo>
                    <a:pt x="2259" y="1711"/>
                  </a:lnTo>
                  <a:lnTo>
                    <a:pt x="2253" y="1689"/>
                  </a:lnTo>
                  <a:lnTo>
                    <a:pt x="2253" y="1689"/>
                  </a:lnTo>
                  <a:lnTo>
                    <a:pt x="2247" y="1666"/>
                  </a:lnTo>
                  <a:lnTo>
                    <a:pt x="2240" y="1644"/>
                  </a:lnTo>
                  <a:lnTo>
                    <a:pt x="2237" y="1634"/>
                  </a:lnTo>
                  <a:lnTo>
                    <a:pt x="2235" y="1622"/>
                  </a:lnTo>
                  <a:lnTo>
                    <a:pt x="2234" y="1611"/>
                  </a:lnTo>
                  <a:lnTo>
                    <a:pt x="2235" y="1599"/>
                  </a:lnTo>
                  <a:lnTo>
                    <a:pt x="2235" y="1599"/>
                  </a:lnTo>
                  <a:lnTo>
                    <a:pt x="2246" y="1626"/>
                  </a:lnTo>
                  <a:lnTo>
                    <a:pt x="2256" y="1656"/>
                  </a:lnTo>
                  <a:lnTo>
                    <a:pt x="2276" y="1717"/>
                  </a:lnTo>
                  <a:lnTo>
                    <a:pt x="2276" y="1717"/>
                  </a:lnTo>
                  <a:lnTo>
                    <a:pt x="2280" y="1742"/>
                  </a:lnTo>
                  <a:lnTo>
                    <a:pt x="2284" y="1764"/>
                  </a:lnTo>
                  <a:lnTo>
                    <a:pt x="2294" y="1808"/>
                  </a:lnTo>
                  <a:lnTo>
                    <a:pt x="2298" y="1831"/>
                  </a:lnTo>
                  <a:lnTo>
                    <a:pt x="2301" y="1853"/>
                  </a:lnTo>
                  <a:lnTo>
                    <a:pt x="2304" y="1876"/>
                  </a:lnTo>
                  <a:lnTo>
                    <a:pt x="2305" y="1899"/>
                  </a:lnTo>
                  <a:lnTo>
                    <a:pt x="2305" y="1899"/>
                  </a:lnTo>
                  <a:lnTo>
                    <a:pt x="2309" y="1901"/>
                  </a:lnTo>
                  <a:lnTo>
                    <a:pt x="2312" y="1902"/>
                  </a:lnTo>
                  <a:lnTo>
                    <a:pt x="2320" y="1907"/>
                  </a:lnTo>
                  <a:lnTo>
                    <a:pt x="2323" y="1909"/>
                  </a:lnTo>
                  <a:lnTo>
                    <a:pt x="2327" y="1910"/>
                  </a:lnTo>
                  <a:lnTo>
                    <a:pt x="2332" y="1911"/>
                  </a:lnTo>
                  <a:lnTo>
                    <a:pt x="2338" y="1911"/>
                  </a:lnTo>
                  <a:lnTo>
                    <a:pt x="2338" y="1911"/>
                  </a:lnTo>
                  <a:lnTo>
                    <a:pt x="2340" y="1896"/>
                  </a:lnTo>
                  <a:lnTo>
                    <a:pt x="2340" y="1882"/>
                  </a:lnTo>
                  <a:lnTo>
                    <a:pt x="2339" y="1868"/>
                  </a:lnTo>
                  <a:lnTo>
                    <a:pt x="2337" y="1855"/>
                  </a:lnTo>
                  <a:lnTo>
                    <a:pt x="2330" y="1828"/>
                  </a:lnTo>
                  <a:lnTo>
                    <a:pt x="2327" y="1816"/>
                  </a:lnTo>
                  <a:lnTo>
                    <a:pt x="2325" y="1802"/>
                  </a:lnTo>
                  <a:lnTo>
                    <a:pt x="2325" y="1802"/>
                  </a:lnTo>
                  <a:lnTo>
                    <a:pt x="2322" y="1782"/>
                  </a:lnTo>
                  <a:lnTo>
                    <a:pt x="2317" y="1764"/>
                  </a:lnTo>
                  <a:lnTo>
                    <a:pt x="2308" y="1727"/>
                  </a:lnTo>
                  <a:lnTo>
                    <a:pt x="2308" y="1727"/>
                  </a:lnTo>
                  <a:lnTo>
                    <a:pt x="2304" y="1707"/>
                  </a:lnTo>
                  <a:lnTo>
                    <a:pt x="2298" y="1687"/>
                  </a:lnTo>
                  <a:lnTo>
                    <a:pt x="2291" y="1646"/>
                  </a:lnTo>
                  <a:lnTo>
                    <a:pt x="2284" y="1607"/>
                  </a:lnTo>
                  <a:lnTo>
                    <a:pt x="2276" y="1567"/>
                  </a:lnTo>
                  <a:lnTo>
                    <a:pt x="2276" y="1567"/>
                  </a:lnTo>
                  <a:lnTo>
                    <a:pt x="2251" y="1463"/>
                  </a:lnTo>
                  <a:lnTo>
                    <a:pt x="2224" y="1359"/>
                  </a:lnTo>
                  <a:lnTo>
                    <a:pt x="2209" y="1308"/>
                  </a:lnTo>
                  <a:lnTo>
                    <a:pt x="2194" y="1257"/>
                  </a:lnTo>
                  <a:lnTo>
                    <a:pt x="2178" y="1206"/>
                  </a:lnTo>
                  <a:lnTo>
                    <a:pt x="2162" y="1156"/>
                  </a:lnTo>
                  <a:lnTo>
                    <a:pt x="2162" y="1156"/>
                  </a:lnTo>
                  <a:lnTo>
                    <a:pt x="2151" y="1125"/>
                  </a:lnTo>
                  <a:lnTo>
                    <a:pt x="2142" y="1094"/>
                  </a:lnTo>
                  <a:lnTo>
                    <a:pt x="2133" y="1063"/>
                  </a:lnTo>
                  <a:lnTo>
                    <a:pt x="2126" y="1033"/>
                  </a:lnTo>
                  <a:lnTo>
                    <a:pt x="2118" y="1002"/>
                  </a:lnTo>
                  <a:lnTo>
                    <a:pt x="2113" y="970"/>
                  </a:lnTo>
                  <a:lnTo>
                    <a:pt x="2108" y="938"/>
                  </a:lnTo>
                  <a:lnTo>
                    <a:pt x="2103" y="904"/>
                  </a:lnTo>
                  <a:lnTo>
                    <a:pt x="2103" y="904"/>
                  </a:lnTo>
                  <a:lnTo>
                    <a:pt x="2094" y="910"/>
                  </a:lnTo>
                  <a:lnTo>
                    <a:pt x="2085" y="912"/>
                  </a:lnTo>
                  <a:lnTo>
                    <a:pt x="2077" y="913"/>
                  </a:lnTo>
                  <a:lnTo>
                    <a:pt x="2069" y="913"/>
                  </a:lnTo>
                  <a:lnTo>
                    <a:pt x="2063" y="911"/>
                  </a:lnTo>
                  <a:lnTo>
                    <a:pt x="2056" y="907"/>
                  </a:lnTo>
                  <a:lnTo>
                    <a:pt x="2051" y="901"/>
                  </a:lnTo>
                  <a:lnTo>
                    <a:pt x="2045" y="896"/>
                  </a:lnTo>
                  <a:lnTo>
                    <a:pt x="2041" y="888"/>
                  </a:lnTo>
                  <a:lnTo>
                    <a:pt x="2037" y="881"/>
                  </a:lnTo>
                  <a:lnTo>
                    <a:pt x="2029" y="864"/>
                  </a:lnTo>
                  <a:lnTo>
                    <a:pt x="2024" y="846"/>
                  </a:lnTo>
                  <a:lnTo>
                    <a:pt x="2019" y="827"/>
                  </a:lnTo>
                  <a:lnTo>
                    <a:pt x="2019" y="827"/>
                  </a:lnTo>
                  <a:lnTo>
                    <a:pt x="2017" y="836"/>
                  </a:lnTo>
                  <a:lnTo>
                    <a:pt x="2014" y="839"/>
                  </a:lnTo>
                  <a:lnTo>
                    <a:pt x="2011" y="842"/>
                  </a:lnTo>
                  <a:lnTo>
                    <a:pt x="2011" y="842"/>
                  </a:lnTo>
                  <a:close/>
                  <a:moveTo>
                    <a:pt x="2040" y="844"/>
                  </a:moveTo>
                  <a:lnTo>
                    <a:pt x="2040" y="844"/>
                  </a:lnTo>
                  <a:lnTo>
                    <a:pt x="2043" y="852"/>
                  </a:lnTo>
                  <a:lnTo>
                    <a:pt x="2045" y="859"/>
                  </a:lnTo>
                  <a:lnTo>
                    <a:pt x="2048" y="868"/>
                  </a:lnTo>
                  <a:lnTo>
                    <a:pt x="2051" y="877"/>
                  </a:lnTo>
                  <a:lnTo>
                    <a:pt x="2055" y="884"/>
                  </a:lnTo>
                  <a:lnTo>
                    <a:pt x="2059" y="891"/>
                  </a:lnTo>
                  <a:lnTo>
                    <a:pt x="2064" y="893"/>
                  </a:lnTo>
                  <a:lnTo>
                    <a:pt x="2067" y="895"/>
                  </a:lnTo>
                  <a:lnTo>
                    <a:pt x="2072" y="896"/>
                  </a:lnTo>
                  <a:lnTo>
                    <a:pt x="2078" y="897"/>
                  </a:lnTo>
                  <a:lnTo>
                    <a:pt x="2078" y="897"/>
                  </a:lnTo>
                  <a:lnTo>
                    <a:pt x="2080" y="889"/>
                  </a:lnTo>
                  <a:lnTo>
                    <a:pt x="2082" y="881"/>
                  </a:lnTo>
                  <a:lnTo>
                    <a:pt x="2082" y="871"/>
                  </a:lnTo>
                  <a:lnTo>
                    <a:pt x="2082" y="863"/>
                  </a:lnTo>
                  <a:lnTo>
                    <a:pt x="2080" y="854"/>
                  </a:lnTo>
                  <a:lnTo>
                    <a:pt x="2078" y="846"/>
                  </a:lnTo>
                  <a:lnTo>
                    <a:pt x="2075" y="838"/>
                  </a:lnTo>
                  <a:lnTo>
                    <a:pt x="2071" y="832"/>
                  </a:lnTo>
                  <a:lnTo>
                    <a:pt x="2071" y="832"/>
                  </a:lnTo>
                  <a:lnTo>
                    <a:pt x="2064" y="836"/>
                  </a:lnTo>
                  <a:lnTo>
                    <a:pt x="2055" y="839"/>
                  </a:lnTo>
                  <a:lnTo>
                    <a:pt x="2040" y="844"/>
                  </a:lnTo>
                  <a:lnTo>
                    <a:pt x="2040" y="844"/>
                  </a:lnTo>
                  <a:close/>
                  <a:moveTo>
                    <a:pt x="1734" y="1141"/>
                  </a:moveTo>
                  <a:lnTo>
                    <a:pt x="1734" y="1141"/>
                  </a:lnTo>
                  <a:lnTo>
                    <a:pt x="1716" y="1141"/>
                  </a:lnTo>
                  <a:lnTo>
                    <a:pt x="1698" y="1143"/>
                  </a:lnTo>
                  <a:lnTo>
                    <a:pt x="1677" y="1145"/>
                  </a:lnTo>
                  <a:lnTo>
                    <a:pt x="1657" y="1146"/>
                  </a:lnTo>
                  <a:lnTo>
                    <a:pt x="1657" y="1146"/>
                  </a:lnTo>
                  <a:lnTo>
                    <a:pt x="1634" y="1146"/>
                  </a:lnTo>
                  <a:lnTo>
                    <a:pt x="1621" y="1145"/>
                  </a:lnTo>
                  <a:lnTo>
                    <a:pt x="1610" y="1146"/>
                  </a:lnTo>
                  <a:lnTo>
                    <a:pt x="1610" y="1146"/>
                  </a:lnTo>
                  <a:lnTo>
                    <a:pt x="1595" y="1149"/>
                  </a:lnTo>
                  <a:lnTo>
                    <a:pt x="1587" y="1151"/>
                  </a:lnTo>
                  <a:lnTo>
                    <a:pt x="1581" y="1153"/>
                  </a:lnTo>
                  <a:lnTo>
                    <a:pt x="1575" y="1157"/>
                  </a:lnTo>
                  <a:lnTo>
                    <a:pt x="1571" y="1161"/>
                  </a:lnTo>
                  <a:lnTo>
                    <a:pt x="1570" y="1164"/>
                  </a:lnTo>
                  <a:lnTo>
                    <a:pt x="1569" y="1167"/>
                  </a:lnTo>
                  <a:lnTo>
                    <a:pt x="1569" y="1171"/>
                  </a:lnTo>
                  <a:lnTo>
                    <a:pt x="1570" y="1174"/>
                  </a:lnTo>
                  <a:lnTo>
                    <a:pt x="1570" y="1174"/>
                  </a:lnTo>
                  <a:lnTo>
                    <a:pt x="1590" y="1173"/>
                  </a:lnTo>
                  <a:lnTo>
                    <a:pt x="1611" y="1172"/>
                  </a:lnTo>
                  <a:lnTo>
                    <a:pt x="1655" y="1172"/>
                  </a:lnTo>
                  <a:lnTo>
                    <a:pt x="1676" y="1171"/>
                  </a:lnTo>
                  <a:lnTo>
                    <a:pt x="1698" y="1170"/>
                  </a:lnTo>
                  <a:lnTo>
                    <a:pt x="1719" y="1168"/>
                  </a:lnTo>
                  <a:lnTo>
                    <a:pt x="1739" y="1164"/>
                  </a:lnTo>
                  <a:lnTo>
                    <a:pt x="1739" y="1164"/>
                  </a:lnTo>
                  <a:lnTo>
                    <a:pt x="1739" y="1156"/>
                  </a:lnTo>
                  <a:lnTo>
                    <a:pt x="1738" y="1151"/>
                  </a:lnTo>
                  <a:lnTo>
                    <a:pt x="1736" y="1145"/>
                  </a:lnTo>
                  <a:lnTo>
                    <a:pt x="1734" y="1141"/>
                  </a:lnTo>
                  <a:lnTo>
                    <a:pt x="1734" y="1141"/>
                  </a:lnTo>
                  <a:close/>
                  <a:moveTo>
                    <a:pt x="1587" y="1194"/>
                  </a:moveTo>
                  <a:lnTo>
                    <a:pt x="1587" y="1194"/>
                  </a:lnTo>
                  <a:lnTo>
                    <a:pt x="1592" y="1233"/>
                  </a:lnTo>
                  <a:lnTo>
                    <a:pt x="1597" y="1272"/>
                  </a:lnTo>
                  <a:lnTo>
                    <a:pt x="1610" y="1348"/>
                  </a:lnTo>
                  <a:lnTo>
                    <a:pt x="1623" y="1423"/>
                  </a:lnTo>
                  <a:lnTo>
                    <a:pt x="1628" y="1460"/>
                  </a:lnTo>
                  <a:lnTo>
                    <a:pt x="1632" y="1498"/>
                  </a:lnTo>
                  <a:lnTo>
                    <a:pt x="1632" y="1498"/>
                  </a:lnTo>
                  <a:lnTo>
                    <a:pt x="1649" y="1492"/>
                  </a:lnTo>
                  <a:lnTo>
                    <a:pt x="1666" y="1489"/>
                  </a:lnTo>
                  <a:lnTo>
                    <a:pt x="1683" y="1487"/>
                  </a:lnTo>
                  <a:lnTo>
                    <a:pt x="1699" y="1486"/>
                  </a:lnTo>
                  <a:lnTo>
                    <a:pt x="1733" y="1485"/>
                  </a:lnTo>
                  <a:lnTo>
                    <a:pt x="1753" y="1484"/>
                  </a:lnTo>
                  <a:lnTo>
                    <a:pt x="1777" y="1480"/>
                  </a:lnTo>
                  <a:lnTo>
                    <a:pt x="1777" y="1480"/>
                  </a:lnTo>
                  <a:lnTo>
                    <a:pt x="1779" y="1461"/>
                  </a:lnTo>
                  <a:lnTo>
                    <a:pt x="1779" y="1442"/>
                  </a:lnTo>
                  <a:lnTo>
                    <a:pt x="1779" y="1422"/>
                  </a:lnTo>
                  <a:lnTo>
                    <a:pt x="1777" y="1401"/>
                  </a:lnTo>
                  <a:lnTo>
                    <a:pt x="1772" y="1361"/>
                  </a:lnTo>
                  <a:lnTo>
                    <a:pt x="1767" y="1319"/>
                  </a:lnTo>
                  <a:lnTo>
                    <a:pt x="1767" y="1319"/>
                  </a:lnTo>
                  <a:lnTo>
                    <a:pt x="1764" y="1286"/>
                  </a:lnTo>
                  <a:lnTo>
                    <a:pt x="1759" y="1252"/>
                  </a:lnTo>
                  <a:lnTo>
                    <a:pt x="1755" y="1235"/>
                  </a:lnTo>
                  <a:lnTo>
                    <a:pt x="1752" y="1220"/>
                  </a:lnTo>
                  <a:lnTo>
                    <a:pt x="1747" y="1204"/>
                  </a:lnTo>
                  <a:lnTo>
                    <a:pt x="1741" y="1189"/>
                  </a:lnTo>
                  <a:lnTo>
                    <a:pt x="1741" y="1189"/>
                  </a:lnTo>
                  <a:lnTo>
                    <a:pt x="1706" y="1188"/>
                  </a:lnTo>
                  <a:lnTo>
                    <a:pt x="1665" y="1189"/>
                  </a:lnTo>
                  <a:lnTo>
                    <a:pt x="1624" y="1190"/>
                  </a:lnTo>
                  <a:lnTo>
                    <a:pt x="1587" y="1194"/>
                  </a:lnTo>
                  <a:lnTo>
                    <a:pt x="1587" y="1194"/>
                  </a:lnTo>
                  <a:close/>
                  <a:moveTo>
                    <a:pt x="598" y="1403"/>
                  </a:moveTo>
                  <a:lnTo>
                    <a:pt x="598" y="1403"/>
                  </a:lnTo>
                  <a:lnTo>
                    <a:pt x="579" y="1408"/>
                  </a:lnTo>
                  <a:lnTo>
                    <a:pt x="559" y="1412"/>
                  </a:lnTo>
                  <a:lnTo>
                    <a:pt x="539" y="1417"/>
                  </a:lnTo>
                  <a:lnTo>
                    <a:pt x="521" y="1425"/>
                  </a:lnTo>
                  <a:lnTo>
                    <a:pt x="521" y="1425"/>
                  </a:lnTo>
                  <a:lnTo>
                    <a:pt x="520" y="1428"/>
                  </a:lnTo>
                  <a:lnTo>
                    <a:pt x="518" y="1431"/>
                  </a:lnTo>
                  <a:lnTo>
                    <a:pt x="512" y="1437"/>
                  </a:lnTo>
                  <a:lnTo>
                    <a:pt x="509" y="1440"/>
                  </a:lnTo>
                  <a:lnTo>
                    <a:pt x="508" y="1443"/>
                  </a:lnTo>
                  <a:lnTo>
                    <a:pt x="507" y="1445"/>
                  </a:lnTo>
                  <a:lnTo>
                    <a:pt x="508" y="1448"/>
                  </a:lnTo>
                  <a:lnTo>
                    <a:pt x="508" y="1448"/>
                  </a:lnTo>
                  <a:lnTo>
                    <a:pt x="517" y="1443"/>
                  </a:lnTo>
                  <a:lnTo>
                    <a:pt x="528" y="1438"/>
                  </a:lnTo>
                  <a:lnTo>
                    <a:pt x="541" y="1433"/>
                  </a:lnTo>
                  <a:lnTo>
                    <a:pt x="554" y="1430"/>
                  </a:lnTo>
                  <a:lnTo>
                    <a:pt x="554" y="1430"/>
                  </a:lnTo>
                  <a:lnTo>
                    <a:pt x="573" y="1426"/>
                  </a:lnTo>
                  <a:lnTo>
                    <a:pt x="595" y="1423"/>
                  </a:lnTo>
                  <a:lnTo>
                    <a:pt x="633" y="1417"/>
                  </a:lnTo>
                  <a:lnTo>
                    <a:pt x="633" y="1417"/>
                  </a:lnTo>
                  <a:lnTo>
                    <a:pt x="641" y="1416"/>
                  </a:lnTo>
                  <a:lnTo>
                    <a:pt x="649" y="1416"/>
                  </a:lnTo>
                  <a:lnTo>
                    <a:pt x="652" y="1415"/>
                  </a:lnTo>
                  <a:lnTo>
                    <a:pt x="656" y="1413"/>
                  </a:lnTo>
                  <a:lnTo>
                    <a:pt x="658" y="1411"/>
                  </a:lnTo>
                  <a:lnTo>
                    <a:pt x="660" y="1408"/>
                  </a:lnTo>
                  <a:lnTo>
                    <a:pt x="660" y="1408"/>
                  </a:lnTo>
                  <a:lnTo>
                    <a:pt x="654" y="1402"/>
                  </a:lnTo>
                  <a:lnTo>
                    <a:pt x="646" y="1400"/>
                  </a:lnTo>
                  <a:lnTo>
                    <a:pt x="639" y="1399"/>
                  </a:lnTo>
                  <a:lnTo>
                    <a:pt x="630" y="1399"/>
                  </a:lnTo>
                  <a:lnTo>
                    <a:pt x="614" y="1401"/>
                  </a:lnTo>
                  <a:lnTo>
                    <a:pt x="598" y="1403"/>
                  </a:lnTo>
                  <a:lnTo>
                    <a:pt x="598" y="1403"/>
                  </a:lnTo>
                  <a:close/>
                  <a:moveTo>
                    <a:pt x="1846" y="1500"/>
                  </a:moveTo>
                  <a:lnTo>
                    <a:pt x="1846" y="1500"/>
                  </a:lnTo>
                  <a:lnTo>
                    <a:pt x="1842" y="1498"/>
                  </a:lnTo>
                  <a:lnTo>
                    <a:pt x="1837" y="1497"/>
                  </a:lnTo>
                  <a:lnTo>
                    <a:pt x="1822" y="1497"/>
                  </a:lnTo>
                  <a:lnTo>
                    <a:pt x="1807" y="1499"/>
                  </a:lnTo>
                  <a:lnTo>
                    <a:pt x="1794" y="1500"/>
                  </a:lnTo>
                  <a:lnTo>
                    <a:pt x="1794" y="1500"/>
                  </a:lnTo>
                  <a:lnTo>
                    <a:pt x="1770" y="1501"/>
                  </a:lnTo>
                  <a:lnTo>
                    <a:pt x="1747" y="1501"/>
                  </a:lnTo>
                  <a:lnTo>
                    <a:pt x="1722" y="1501"/>
                  </a:lnTo>
                  <a:lnTo>
                    <a:pt x="1698" y="1502"/>
                  </a:lnTo>
                  <a:lnTo>
                    <a:pt x="1674" y="1505"/>
                  </a:lnTo>
                  <a:lnTo>
                    <a:pt x="1663" y="1507"/>
                  </a:lnTo>
                  <a:lnTo>
                    <a:pt x="1651" y="1509"/>
                  </a:lnTo>
                  <a:lnTo>
                    <a:pt x="1641" y="1514"/>
                  </a:lnTo>
                  <a:lnTo>
                    <a:pt x="1630" y="1518"/>
                  </a:lnTo>
                  <a:lnTo>
                    <a:pt x="1620" y="1523"/>
                  </a:lnTo>
                  <a:lnTo>
                    <a:pt x="1612" y="1530"/>
                  </a:lnTo>
                  <a:lnTo>
                    <a:pt x="1612" y="1530"/>
                  </a:lnTo>
                  <a:lnTo>
                    <a:pt x="1611" y="1548"/>
                  </a:lnTo>
                  <a:lnTo>
                    <a:pt x="1611" y="1567"/>
                  </a:lnTo>
                  <a:lnTo>
                    <a:pt x="1611" y="1585"/>
                  </a:lnTo>
                  <a:lnTo>
                    <a:pt x="1612" y="1605"/>
                  </a:lnTo>
                  <a:lnTo>
                    <a:pt x="1617" y="1642"/>
                  </a:lnTo>
                  <a:lnTo>
                    <a:pt x="1623" y="1677"/>
                  </a:lnTo>
                  <a:lnTo>
                    <a:pt x="1623" y="1677"/>
                  </a:lnTo>
                  <a:lnTo>
                    <a:pt x="1620" y="1690"/>
                  </a:lnTo>
                  <a:lnTo>
                    <a:pt x="1619" y="1704"/>
                  </a:lnTo>
                  <a:lnTo>
                    <a:pt x="1618" y="1716"/>
                  </a:lnTo>
                  <a:lnTo>
                    <a:pt x="1620" y="1729"/>
                  </a:lnTo>
                  <a:lnTo>
                    <a:pt x="1623" y="1740"/>
                  </a:lnTo>
                  <a:lnTo>
                    <a:pt x="1627" y="1750"/>
                  </a:lnTo>
                  <a:lnTo>
                    <a:pt x="1630" y="1755"/>
                  </a:lnTo>
                  <a:lnTo>
                    <a:pt x="1633" y="1758"/>
                  </a:lnTo>
                  <a:lnTo>
                    <a:pt x="1638" y="1761"/>
                  </a:lnTo>
                  <a:lnTo>
                    <a:pt x="1642" y="1764"/>
                  </a:lnTo>
                  <a:lnTo>
                    <a:pt x="1642" y="1764"/>
                  </a:lnTo>
                  <a:lnTo>
                    <a:pt x="1651" y="1768"/>
                  </a:lnTo>
                  <a:lnTo>
                    <a:pt x="1663" y="1771"/>
                  </a:lnTo>
                  <a:lnTo>
                    <a:pt x="1675" y="1772"/>
                  </a:lnTo>
                  <a:lnTo>
                    <a:pt x="1688" y="1772"/>
                  </a:lnTo>
                  <a:lnTo>
                    <a:pt x="1714" y="1770"/>
                  </a:lnTo>
                  <a:lnTo>
                    <a:pt x="1737" y="1766"/>
                  </a:lnTo>
                  <a:lnTo>
                    <a:pt x="1737" y="1766"/>
                  </a:lnTo>
                  <a:lnTo>
                    <a:pt x="1737" y="1750"/>
                  </a:lnTo>
                  <a:lnTo>
                    <a:pt x="1737" y="1744"/>
                  </a:lnTo>
                  <a:lnTo>
                    <a:pt x="1737" y="1736"/>
                  </a:lnTo>
                  <a:lnTo>
                    <a:pt x="1737" y="1736"/>
                  </a:lnTo>
                  <a:lnTo>
                    <a:pt x="1725" y="1734"/>
                  </a:lnTo>
                  <a:lnTo>
                    <a:pt x="1715" y="1734"/>
                  </a:lnTo>
                  <a:lnTo>
                    <a:pt x="1694" y="1733"/>
                  </a:lnTo>
                  <a:lnTo>
                    <a:pt x="1686" y="1732"/>
                  </a:lnTo>
                  <a:lnTo>
                    <a:pt x="1677" y="1730"/>
                  </a:lnTo>
                  <a:lnTo>
                    <a:pt x="1671" y="1726"/>
                  </a:lnTo>
                  <a:lnTo>
                    <a:pt x="1668" y="1722"/>
                  </a:lnTo>
                  <a:lnTo>
                    <a:pt x="1664" y="1719"/>
                  </a:lnTo>
                  <a:lnTo>
                    <a:pt x="1664" y="1719"/>
                  </a:lnTo>
                  <a:lnTo>
                    <a:pt x="1659" y="1672"/>
                  </a:lnTo>
                  <a:lnTo>
                    <a:pt x="1657" y="1648"/>
                  </a:lnTo>
                  <a:lnTo>
                    <a:pt x="1656" y="1625"/>
                  </a:lnTo>
                  <a:lnTo>
                    <a:pt x="1657" y="1603"/>
                  </a:lnTo>
                  <a:lnTo>
                    <a:pt x="1658" y="1592"/>
                  </a:lnTo>
                  <a:lnTo>
                    <a:pt x="1661" y="1582"/>
                  </a:lnTo>
                  <a:lnTo>
                    <a:pt x="1663" y="1573"/>
                  </a:lnTo>
                  <a:lnTo>
                    <a:pt x="1668" y="1563"/>
                  </a:lnTo>
                  <a:lnTo>
                    <a:pt x="1673" y="1554"/>
                  </a:lnTo>
                  <a:lnTo>
                    <a:pt x="1679" y="1547"/>
                  </a:lnTo>
                  <a:lnTo>
                    <a:pt x="1679" y="1547"/>
                  </a:lnTo>
                  <a:lnTo>
                    <a:pt x="1688" y="1547"/>
                  </a:lnTo>
                  <a:lnTo>
                    <a:pt x="1696" y="1546"/>
                  </a:lnTo>
                  <a:lnTo>
                    <a:pt x="1716" y="1543"/>
                  </a:lnTo>
                  <a:lnTo>
                    <a:pt x="1736" y="1539"/>
                  </a:lnTo>
                  <a:lnTo>
                    <a:pt x="1747" y="1539"/>
                  </a:lnTo>
                  <a:lnTo>
                    <a:pt x="1757" y="1539"/>
                  </a:lnTo>
                  <a:lnTo>
                    <a:pt x="1757" y="1539"/>
                  </a:lnTo>
                  <a:lnTo>
                    <a:pt x="1793" y="1542"/>
                  </a:lnTo>
                  <a:lnTo>
                    <a:pt x="1811" y="1544"/>
                  </a:lnTo>
                  <a:lnTo>
                    <a:pt x="1818" y="1545"/>
                  </a:lnTo>
                  <a:lnTo>
                    <a:pt x="1824" y="1547"/>
                  </a:lnTo>
                  <a:lnTo>
                    <a:pt x="1824" y="1547"/>
                  </a:lnTo>
                  <a:lnTo>
                    <a:pt x="1829" y="1549"/>
                  </a:lnTo>
                  <a:lnTo>
                    <a:pt x="1832" y="1553"/>
                  </a:lnTo>
                  <a:lnTo>
                    <a:pt x="1835" y="1559"/>
                  </a:lnTo>
                  <a:lnTo>
                    <a:pt x="1837" y="1564"/>
                  </a:lnTo>
                  <a:lnTo>
                    <a:pt x="1838" y="1577"/>
                  </a:lnTo>
                  <a:lnTo>
                    <a:pt x="1839" y="1592"/>
                  </a:lnTo>
                  <a:lnTo>
                    <a:pt x="1839" y="1592"/>
                  </a:lnTo>
                  <a:lnTo>
                    <a:pt x="1842" y="1619"/>
                  </a:lnTo>
                  <a:lnTo>
                    <a:pt x="1846" y="1645"/>
                  </a:lnTo>
                  <a:lnTo>
                    <a:pt x="1850" y="1671"/>
                  </a:lnTo>
                  <a:lnTo>
                    <a:pt x="1851" y="1683"/>
                  </a:lnTo>
                  <a:lnTo>
                    <a:pt x="1850" y="1692"/>
                  </a:lnTo>
                  <a:lnTo>
                    <a:pt x="1850" y="1692"/>
                  </a:lnTo>
                  <a:lnTo>
                    <a:pt x="1848" y="1698"/>
                  </a:lnTo>
                  <a:lnTo>
                    <a:pt x="1846" y="1702"/>
                  </a:lnTo>
                  <a:lnTo>
                    <a:pt x="1839" y="1710"/>
                  </a:lnTo>
                  <a:lnTo>
                    <a:pt x="1831" y="1717"/>
                  </a:lnTo>
                  <a:lnTo>
                    <a:pt x="1828" y="1721"/>
                  </a:lnTo>
                  <a:lnTo>
                    <a:pt x="1826" y="1725"/>
                  </a:lnTo>
                  <a:lnTo>
                    <a:pt x="1826" y="1725"/>
                  </a:lnTo>
                  <a:lnTo>
                    <a:pt x="1821" y="1727"/>
                  </a:lnTo>
                  <a:lnTo>
                    <a:pt x="1816" y="1728"/>
                  </a:lnTo>
                  <a:lnTo>
                    <a:pt x="1813" y="1728"/>
                  </a:lnTo>
                  <a:lnTo>
                    <a:pt x="1809" y="1729"/>
                  </a:lnTo>
                  <a:lnTo>
                    <a:pt x="1809" y="1729"/>
                  </a:lnTo>
                  <a:lnTo>
                    <a:pt x="1808" y="1737"/>
                  </a:lnTo>
                  <a:lnTo>
                    <a:pt x="1809" y="1747"/>
                  </a:lnTo>
                  <a:lnTo>
                    <a:pt x="1811" y="1756"/>
                  </a:lnTo>
                  <a:lnTo>
                    <a:pt x="1814" y="1764"/>
                  </a:lnTo>
                  <a:lnTo>
                    <a:pt x="1814" y="1764"/>
                  </a:lnTo>
                  <a:lnTo>
                    <a:pt x="1822" y="1765"/>
                  </a:lnTo>
                  <a:lnTo>
                    <a:pt x="1829" y="1765"/>
                  </a:lnTo>
                  <a:lnTo>
                    <a:pt x="1836" y="1764"/>
                  </a:lnTo>
                  <a:lnTo>
                    <a:pt x="1842" y="1763"/>
                  </a:lnTo>
                  <a:lnTo>
                    <a:pt x="1847" y="1762"/>
                  </a:lnTo>
                  <a:lnTo>
                    <a:pt x="1852" y="1759"/>
                  </a:lnTo>
                  <a:lnTo>
                    <a:pt x="1856" y="1757"/>
                  </a:lnTo>
                  <a:lnTo>
                    <a:pt x="1859" y="1752"/>
                  </a:lnTo>
                  <a:lnTo>
                    <a:pt x="1866" y="1745"/>
                  </a:lnTo>
                  <a:lnTo>
                    <a:pt x="1870" y="1735"/>
                  </a:lnTo>
                  <a:lnTo>
                    <a:pt x="1872" y="1724"/>
                  </a:lnTo>
                  <a:lnTo>
                    <a:pt x="1873" y="1712"/>
                  </a:lnTo>
                  <a:lnTo>
                    <a:pt x="1874" y="1699"/>
                  </a:lnTo>
                  <a:lnTo>
                    <a:pt x="1873" y="1686"/>
                  </a:lnTo>
                  <a:lnTo>
                    <a:pt x="1871" y="1660"/>
                  </a:lnTo>
                  <a:lnTo>
                    <a:pt x="1869" y="1637"/>
                  </a:lnTo>
                  <a:lnTo>
                    <a:pt x="1869" y="1627"/>
                  </a:lnTo>
                  <a:lnTo>
                    <a:pt x="1869" y="1618"/>
                  </a:lnTo>
                  <a:lnTo>
                    <a:pt x="1869" y="1618"/>
                  </a:lnTo>
                  <a:lnTo>
                    <a:pt x="1869" y="1615"/>
                  </a:lnTo>
                  <a:lnTo>
                    <a:pt x="1868" y="1614"/>
                  </a:lnTo>
                  <a:lnTo>
                    <a:pt x="1865" y="1614"/>
                  </a:lnTo>
                  <a:lnTo>
                    <a:pt x="1860" y="1613"/>
                  </a:lnTo>
                  <a:lnTo>
                    <a:pt x="1859" y="1612"/>
                  </a:lnTo>
                  <a:lnTo>
                    <a:pt x="1859" y="1610"/>
                  </a:lnTo>
                  <a:lnTo>
                    <a:pt x="1859" y="1610"/>
                  </a:lnTo>
                  <a:lnTo>
                    <a:pt x="1861" y="1608"/>
                  </a:lnTo>
                  <a:lnTo>
                    <a:pt x="1863" y="1606"/>
                  </a:lnTo>
                  <a:lnTo>
                    <a:pt x="1866" y="1603"/>
                  </a:lnTo>
                  <a:lnTo>
                    <a:pt x="1867" y="1601"/>
                  </a:lnTo>
                  <a:lnTo>
                    <a:pt x="1867" y="1599"/>
                  </a:lnTo>
                  <a:lnTo>
                    <a:pt x="1867" y="1599"/>
                  </a:lnTo>
                  <a:lnTo>
                    <a:pt x="1863" y="1588"/>
                  </a:lnTo>
                  <a:lnTo>
                    <a:pt x="1862" y="1574"/>
                  </a:lnTo>
                  <a:lnTo>
                    <a:pt x="1861" y="1546"/>
                  </a:lnTo>
                  <a:lnTo>
                    <a:pt x="1860" y="1532"/>
                  </a:lnTo>
                  <a:lnTo>
                    <a:pt x="1858" y="1519"/>
                  </a:lnTo>
                  <a:lnTo>
                    <a:pt x="1856" y="1513"/>
                  </a:lnTo>
                  <a:lnTo>
                    <a:pt x="1854" y="1508"/>
                  </a:lnTo>
                  <a:lnTo>
                    <a:pt x="1851" y="1503"/>
                  </a:lnTo>
                  <a:lnTo>
                    <a:pt x="1846" y="1500"/>
                  </a:lnTo>
                  <a:lnTo>
                    <a:pt x="1846" y="1500"/>
                  </a:lnTo>
                  <a:close/>
                  <a:moveTo>
                    <a:pt x="406" y="2088"/>
                  </a:moveTo>
                  <a:lnTo>
                    <a:pt x="406" y="2088"/>
                  </a:lnTo>
                  <a:lnTo>
                    <a:pt x="415" y="2129"/>
                  </a:lnTo>
                  <a:lnTo>
                    <a:pt x="424" y="2172"/>
                  </a:lnTo>
                  <a:lnTo>
                    <a:pt x="424" y="2172"/>
                  </a:lnTo>
                  <a:lnTo>
                    <a:pt x="437" y="2225"/>
                  </a:lnTo>
                  <a:lnTo>
                    <a:pt x="449" y="2278"/>
                  </a:lnTo>
                  <a:lnTo>
                    <a:pt x="455" y="2304"/>
                  </a:lnTo>
                  <a:lnTo>
                    <a:pt x="463" y="2330"/>
                  </a:lnTo>
                  <a:lnTo>
                    <a:pt x="472" y="2354"/>
                  </a:lnTo>
                  <a:lnTo>
                    <a:pt x="481" y="2379"/>
                  </a:lnTo>
                  <a:lnTo>
                    <a:pt x="481" y="2379"/>
                  </a:lnTo>
                  <a:lnTo>
                    <a:pt x="487" y="2382"/>
                  </a:lnTo>
                  <a:lnTo>
                    <a:pt x="492" y="2385"/>
                  </a:lnTo>
                  <a:lnTo>
                    <a:pt x="498" y="2388"/>
                  </a:lnTo>
                  <a:lnTo>
                    <a:pt x="504" y="2392"/>
                  </a:lnTo>
                  <a:lnTo>
                    <a:pt x="504" y="2392"/>
                  </a:lnTo>
                  <a:lnTo>
                    <a:pt x="513" y="2391"/>
                  </a:lnTo>
                  <a:lnTo>
                    <a:pt x="522" y="2392"/>
                  </a:lnTo>
                  <a:lnTo>
                    <a:pt x="530" y="2393"/>
                  </a:lnTo>
                  <a:lnTo>
                    <a:pt x="539" y="2394"/>
                  </a:lnTo>
                  <a:lnTo>
                    <a:pt x="539" y="2394"/>
                  </a:lnTo>
                  <a:lnTo>
                    <a:pt x="558" y="2393"/>
                  </a:lnTo>
                  <a:lnTo>
                    <a:pt x="578" y="2390"/>
                  </a:lnTo>
                  <a:lnTo>
                    <a:pt x="597" y="2385"/>
                  </a:lnTo>
                  <a:lnTo>
                    <a:pt x="616" y="2380"/>
                  </a:lnTo>
                  <a:lnTo>
                    <a:pt x="654" y="2367"/>
                  </a:lnTo>
                  <a:lnTo>
                    <a:pt x="672" y="2361"/>
                  </a:lnTo>
                  <a:lnTo>
                    <a:pt x="690" y="2355"/>
                  </a:lnTo>
                  <a:lnTo>
                    <a:pt x="690" y="2355"/>
                  </a:lnTo>
                  <a:lnTo>
                    <a:pt x="721" y="2349"/>
                  </a:lnTo>
                  <a:lnTo>
                    <a:pt x="755" y="2340"/>
                  </a:lnTo>
                  <a:lnTo>
                    <a:pt x="755" y="2340"/>
                  </a:lnTo>
                  <a:lnTo>
                    <a:pt x="790" y="2333"/>
                  </a:lnTo>
                  <a:lnTo>
                    <a:pt x="824" y="2326"/>
                  </a:lnTo>
                  <a:lnTo>
                    <a:pt x="896" y="2315"/>
                  </a:lnTo>
                  <a:lnTo>
                    <a:pt x="968" y="2303"/>
                  </a:lnTo>
                  <a:lnTo>
                    <a:pt x="1004" y="2295"/>
                  </a:lnTo>
                  <a:lnTo>
                    <a:pt x="1039" y="2288"/>
                  </a:lnTo>
                  <a:lnTo>
                    <a:pt x="1039" y="2288"/>
                  </a:lnTo>
                  <a:lnTo>
                    <a:pt x="1073" y="2281"/>
                  </a:lnTo>
                  <a:lnTo>
                    <a:pt x="1106" y="2275"/>
                  </a:lnTo>
                  <a:lnTo>
                    <a:pt x="1106" y="2275"/>
                  </a:lnTo>
                  <a:lnTo>
                    <a:pt x="1133" y="2269"/>
                  </a:lnTo>
                  <a:lnTo>
                    <a:pt x="1160" y="2262"/>
                  </a:lnTo>
                  <a:lnTo>
                    <a:pt x="1211" y="2247"/>
                  </a:lnTo>
                  <a:lnTo>
                    <a:pt x="1315" y="2215"/>
                  </a:lnTo>
                  <a:lnTo>
                    <a:pt x="1315" y="2215"/>
                  </a:lnTo>
                  <a:lnTo>
                    <a:pt x="1354" y="2204"/>
                  </a:lnTo>
                  <a:lnTo>
                    <a:pt x="1392" y="2194"/>
                  </a:lnTo>
                  <a:lnTo>
                    <a:pt x="1431" y="2183"/>
                  </a:lnTo>
                  <a:lnTo>
                    <a:pt x="1468" y="2172"/>
                  </a:lnTo>
                  <a:lnTo>
                    <a:pt x="1468" y="2172"/>
                  </a:lnTo>
                  <a:lnTo>
                    <a:pt x="1526" y="2153"/>
                  </a:lnTo>
                  <a:lnTo>
                    <a:pt x="1582" y="2136"/>
                  </a:lnTo>
                  <a:lnTo>
                    <a:pt x="1639" y="2120"/>
                  </a:lnTo>
                  <a:lnTo>
                    <a:pt x="1666" y="2112"/>
                  </a:lnTo>
                  <a:lnTo>
                    <a:pt x="1696" y="2106"/>
                  </a:lnTo>
                  <a:lnTo>
                    <a:pt x="1696" y="2106"/>
                  </a:lnTo>
                  <a:lnTo>
                    <a:pt x="1796" y="2086"/>
                  </a:lnTo>
                  <a:lnTo>
                    <a:pt x="1846" y="2076"/>
                  </a:lnTo>
                  <a:lnTo>
                    <a:pt x="1891" y="2065"/>
                  </a:lnTo>
                  <a:lnTo>
                    <a:pt x="1891" y="2065"/>
                  </a:lnTo>
                  <a:lnTo>
                    <a:pt x="1901" y="2063"/>
                  </a:lnTo>
                  <a:lnTo>
                    <a:pt x="1911" y="2061"/>
                  </a:lnTo>
                  <a:lnTo>
                    <a:pt x="1911" y="2061"/>
                  </a:lnTo>
                  <a:lnTo>
                    <a:pt x="1943" y="2051"/>
                  </a:lnTo>
                  <a:lnTo>
                    <a:pt x="1977" y="2043"/>
                  </a:lnTo>
                  <a:lnTo>
                    <a:pt x="2011" y="2035"/>
                  </a:lnTo>
                  <a:lnTo>
                    <a:pt x="2047" y="2028"/>
                  </a:lnTo>
                  <a:lnTo>
                    <a:pt x="2116" y="2015"/>
                  </a:lnTo>
                  <a:lnTo>
                    <a:pt x="2183" y="2003"/>
                  </a:lnTo>
                  <a:lnTo>
                    <a:pt x="2183" y="2003"/>
                  </a:lnTo>
                  <a:lnTo>
                    <a:pt x="2199" y="1988"/>
                  </a:lnTo>
                  <a:lnTo>
                    <a:pt x="2215" y="1973"/>
                  </a:lnTo>
                  <a:lnTo>
                    <a:pt x="2215" y="1973"/>
                  </a:lnTo>
                  <a:lnTo>
                    <a:pt x="2218" y="1947"/>
                  </a:lnTo>
                  <a:lnTo>
                    <a:pt x="2218" y="1921"/>
                  </a:lnTo>
                  <a:lnTo>
                    <a:pt x="2217" y="1894"/>
                  </a:lnTo>
                  <a:lnTo>
                    <a:pt x="2215" y="1880"/>
                  </a:lnTo>
                  <a:lnTo>
                    <a:pt x="2213" y="1868"/>
                  </a:lnTo>
                  <a:lnTo>
                    <a:pt x="2213" y="1868"/>
                  </a:lnTo>
                  <a:lnTo>
                    <a:pt x="2206" y="1842"/>
                  </a:lnTo>
                  <a:lnTo>
                    <a:pt x="2198" y="1816"/>
                  </a:lnTo>
                  <a:lnTo>
                    <a:pt x="2189" y="1790"/>
                  </a:lnTo>
                  <a:lnTo>
                    <a:pt x="2180" y="1764"/>
                  </a:lnTo>
                  <a:lnTo>
                    <a:pt x="2180" y="1764"/>
                  </a:lnTo>
                  <a:lnTo>
                    <a:pt x="2172" y="1737"/>
                  </a:lnTo>
                  <a:lnTo>
                    <a:pt x="2162" y="1712"/>
                  </a:lnTo>
                  <a:lnTo>
                    <a:pt x="2153" y="1686"/>
                  </a:lnTo>
                  <a:lnTo>
                    <a:pt x="2145" y="1661"/>
                  </a:lnTo>
                  <a:lnTo>
                    <a:pt x="2145" y="1661"/>
                  </a:lnTo>
                  <a:lnTo>
                    <a:pt x="2141" y="1645"/>
                  </a:lnTo>
                  <a:lnTo>
                    <a:pt x="2139" y="1630"/>
                  </a:lnTo>
                  <a:lnTo>
                    <a:pt x="2135" y="1615"/>
                  </a:lnTo>
                  <a:lnTo>
                    <a:pt x="2131" y="1601"/>
                  </a:lnTo>
                  <a:lnTo>
                    <a:pt x="2131" y="1601"/>
                  </a:lnTo>
                  <a:lnTo>
                    <a:pt x="2124" y="1573"/>
                  </a:lnTo>
                  <a:lnTo>
                    <a:pt x="2116" y="1543"/>
                  </a:lnTo>
                  <a:lnTo>
                    <a:pt x="2116" y="1543"/>
                  </a:lnTo>
                  <a:lnTo>
                    <a:pt x="2115" y="1542"/>
                  </a:lnTo>
                  <a:lnTo>
                    <a:pt x="2113" y="1540"/>
                  </a:lnTo>
                  <a:lnTo>
                    <a:pt x="2113" y="1540"/>
                  </a:lnTo>
                  <a:lnTo>
                    <a:pt x="2086" y="1552"/>
                  </a:lnTo>
                  <a:lnTo>
                    <a:pt x="2057" y="1563"/>
                  </a:lnTo>
                  <a:lnTo>
                    <a:pt x="2029" y="1571"/>
                  </a:lnTo>
                  <a:lnTo>
                    <a:pt x="2001" y="1579"/>
                  </a:lnTo>
                  <a:lnTo>
                    <a:pt x="1942" y="1594"/>
                  </a:lnTo>
                  <a:lnTo>
                    <a:pt x="1912" y="1601"/>
                  </a:lnTo>
                  <a:lnTo>
                    <a:pt x="1882" y="1610"/>
                  </a:lnTo>
                  <a:lnTo>
                    <a:pt x="1882" y="1610"/>
                  </a:lnTo>
                  <a:lnTo>
                    <a:pt x="1883" y="1625"/>
                  </a:lnTo>
                  <a:lnTo>
                    <a:pt x="1884" y="1641"/>
                  </a:lnTo>
                  <a:lnTo>
                    <a:pt x="1887" y="1674"/>
                  </a:lnTo>
                  <a:lnTo>
                    <a:pt x="1890" y="1707"/>
                  </a:lnTo>
                  <a:lnTo>
                    <a:pt x="1890" y="1724"/>
                  </a:lnTo>
                  <a:lnTo>
                    <a:pt x="1889" y="1739"/>
                  </a:lnTo>
                  <a:lnTo>
                    <a:pt x="1889" y="1739"/>
                  </a:lnTo>
                  <a:lnTo>
                    <a:pt x="1888" y="1745"/>
                  </a:lnTo>
                  <a:lnTo>
                    <a:pt x="1886" y="1752"/>
                  </a:lnTo>
                  <a:lnTo>
                    <a:pt x="1883" y="1759"/>
                  </a:lnTo>
                  <a:lnTo>
                    <a:pt x="1880" y="1764"/>
                  </a:lnTo>
                  <a:lnTo>
                    <a:pt x="1875" y="1768"/>
                  </a:lnTo>
                  <a:lnTo>
                    <a:pt x="1869" y="1773"/>
                  </a:lnTo>
                  <a:lnTo>
                    <a:pt x="1862" y="1776"/>
                  </a:lnTo>
                  <a:lnTo>
                    <a:pt x="1856" y="1777"/>
                  </a:lnTo>
                  <a:lnTo>
                    <a:pt x="1856" y="1777"/>
                  </a:lnTo>
                  <a:lnTo>
                    <a:pt x="1859" y="1790"/>
                  </a:lnTo>
                  <a:lnTo>
                    <a:pt x="1862" y="1804"/>
                  </a:lnTo>
                  <a:lnTo>
                    <a:pt x="1866" y="1820"/>
                  </a:lnTo>
                  <a:lnTo>
                    <a:pt x="1867" y="1836"/>
                  </a:lnTo>
                  <a:lnTo>
                    <a:pt x="1867" y="1836"/>
                  </a:lnTo>
                  <a:lnTo>
                    <a:pt x="1869" y="1872"/>
                  </a:lnTo>
                  <a:lnTo>
                    <a:pt x="1868" y="1891"/>
                  </a:lnTo>
                  <a:lnTo>
                    <a:pt x="1867" y="1906"/>
                  </a:lnTo>
                  <a:lnTo>
                    <a:pt x="1867" y="1906"/>
                  </a:lnTo>
                  <a:lnTo>
                    <a:pt x="1866" y="1911"/>
                  </a:lnTo>
                  <a:lnTo>
                    <a:pt x="1862" y="1915"/>
                  </a:lnTo>
                  <a:lnTo>
                    <a:pt x="1859" y="1918"/>
                  </a:lnTo>
                  <a:lnTo>
                    <a:pt x="1855" y="1922"/>
                  </a:lnTo>
                  <a:lnTo>
                    <a:pt x="1847" y="1927"/>
                  </a:lnTo>
                  <a:lnTo>
                    <a:pt x="1841" y="1931"/>
                  </a:lnTo>
                  <a:lnTo>
                    <a:pt x="1841" y="1931"/>
                  </a:lnTo>
                  <a:lnTo>
                    <a:pt x="1836" y="1937"/>
                  </a:lnTo>
                  <a:lnTo>
                    <a:pt x="1830" y="1942"/>
                  </a:lnTo>
                  <a:lnTo>
                    <a:pt x="1821" y="1955"/>
                  </a:lnTo>
                  <a:lnTo>
                    <a:pt x="1815" y="1960"/>
                  </a:lnTo>
                  <a:lnTo>
                    <a:pt x="1810" y="1966"/>
                  </a:lnTo>
                  <a:lnTo>
                    <a:pt x="1804" y="1970"/>
                  </a:lnTo>
                  <a:lnTo>
                    <a:pt x="1796" y="1973"/>
                  </a:lnTo>
                  <a:lnTo>
                    <a:pt x="1796" y="1973"/>
                  </a:lnTo>
                  <a:lnTo>
                    <a:pt x="1791" y="1969"/>
                  </a:lnTo>
                  <a:lnTo>
                    <a:pt x="1785" y="1962"/>
                  </a:lnTo>
                  <a:lnTo>
                    <a:pt x="1777" y="1951"/>
                  </a:lnTo>
                  <a:lnTo>
                    <a:pt x="1768" y="1938"/>
                  </a:lnTo>
                  <a:lnTo>
                    <a:pt x="1764" y="1932"/>
                  </a:lnTo>
                  <a:lnTo>
                    <a:pt x="1760" y="1928"/>
                  </a:lnTo>
                  <a:lnTo>
                    <a:pt x="1760" y="1928"/>
                  </a:lnTo>
                  <a:lnTo>
                    <a:pt x="1724" y="1895"/>
                  </a:lnTo>
                  <a:lnTo>
                    <a:pt x="1707" y="1879"/>
                  </a:lnTo>
                  <a:lnTo>
                    <a:pt x="1700" y="1872"/>
                  </a:lnTo>
                  <a:lnTo>
                    <a:pt x="1692" y="1868"/>
                  </a:lnTo>
                  <a:lnTo>
                    <a:pt x="1692" y="1868"/>
                  </a:lnTo>
                  <a:lnTo>
                    <a:pt x="1686" y="1864"/>
                  </a:lnTo>
                  <a:lnTo>
                    <a:pt x="1679" y="1862"/>
                  </a:lnTo>
                  <a:lnTo>
                    <a:pt x="1674" y="1860"/>
                  </a:lnTo>
                  <a:lnTo>
                    <a:pt x="1672" y="1857"/>
                  </a:lnTo>
                  <a:lnTo>
                    <a:pt x="1670" y="1854"/>
                  </a:lnTo>
                  <a:lnTo>
                    <a:pt x="1670" y="1854"/>
                  </a:lnTo>
                  <a:lnTo>
                    <a:pt x="1668" y="1851"/>
                  </a:lnTo>
                  <a:lnTo>
                    <a:pt x="1666" y="1848"/>
                  </a:lnTo>
                  <a:lnTo>
                    <a:pt x="1668" y="1845"/>
                  </a:lnTo>
                  <a:lnTo>
                    <a:pt x="1668" y="1842"/>
                  </a:lnTo>
                  <a:lnTo>
                    <a:pt x="1670" y="1836"/>
                  </a:lnTo>
                  <a:lnTo>
                    <a:pt x="1671" y="1833"/>
                  </a:lnTo>
                  <a:lnTo>
                    <a:pt x="1672" y="1828"/>
                  </a:lnTo>
                  <a:lnTo>
                    <a:pt x="1672" y="1828"/>
                  </a:lnTo>
                  <a:lnTo>
                    <a:pt x="1671" y="1817"/>
                  </a:lnTo>
                  <a:lnTo>
                    <a:pt x="1669" y="1806"/>
                  </a:lnTo>
                  <a:lnTo>
                    <a:pt x="1668" y="1796"/>
                  </a:lnTo>
                  <a:lnTo>
                    <a:pt x="1668" y="1792"/>
                  </a:lnTo>
                  <a:lnTo>
                    <a:pt x="1668" y="1789"/>
                  </a:lnTo>
                  <a:lnTo>
                    <a:pt x="1668" y="1789"/>
                  </a:lnTo>
                  <a:lnTo>
                    <a:pt x="1657" y="1788"/>
                  </a:lnTo>
                  <a:lnTo>
                    <a:pt x="1648" y="1786"/>
                  </a:lnTo>
                  <a:lnTo>
                    <a:pt x="1640" y="1783"/>
                  </a:lnTo>
                  <a:lnTo>
                    <a:pt x="1632" y="1779"/>
                  </a:lnTo>
                  <a:lnTo>
                    <a:pt x="1626" y="1775"/>
                  </a:lnTo>
                  <a:lnTo>
                    <a:pt x="1619" y="1770"/>
                  </a:lnTo>
                  <a:lnTo>
                    <a:pt x="1615" y="1764"/>
                  </a:lnTo>
                  <a:lnTo>
                    <a:pt x="1611" y="1757"/>
                  </a:lnTo>
                  <a:lnTo>
                    <a:pt x="1608" y="1750"/>
                  </a:lnTo>
                  <a:lnTo>
                    <a:pt x="1605" y="1743"/>
                  </a:lnTo>
                  <a:lnTo>
                    <a:pt x="1603" y="1734"/>
                  </a:lnTo>
                  <a:lnTo>
                    <a:pt x="1602" y="1727"/>
                  </a:lnTo>
                  <a:lnTo>
                    <a:pt x="1601" y="1709"/>
                  </a:lnTo>
                  <a:lnTo>
                    <a:pt x="1602" y="1691"/>
                  </a:lnTo>
                  <a:lnTo>
                    <a:pt x="1602" y="1691"/>
                  </a:lnTo>
                  <a:lnTo>
                    <a:pt x="1556" y="1704"/>
                  </a:lnTo>
                  <a:lnTo>
                    <a:pt x="1509" y="1716"/>
                  </a:lnTo>
                  <a:lnTo>
                    <a:pt x="1460" y="1727"/>
                  </a:lnTo>
                  <a:lnTo>
                    <a:pt x="1411" y="1737"/>
                  </a:lnTo>
                  <a:lnTo>
                    <a:pt x="1209" y="1780"/>
                  </a:lnTo>
                  <a:lnTo>
                    <a:pt x="1108" y="1803"/>
                  </a:lnTo>
                  <a:lnTo>
                    <a:pt x="1058" y="1815"/>
                  </a:lnTo>
                  <a:lnTo>
                    <a:pt x="1009" y="1827"/>
                  </a:lnTo>
                  <a:lnTo>
                    <a:pt x="961" y="1841"/>
                  </a:lnTo>
                  <a:lnTo>
                    <a:pt x="913" y="1856"/>
                  </a:lnTo>
                  <a:lnTo>
                    <a:pt x="868" y="1872"/>
                  </a:lnTo>
                  <a:lnTo>
                    <a:pt x="823" y="1891"/>
                  </a:lnTo>
                  <a:lnTo>
                    <a:pt x="823" y="1891"/>
                  </a:lnTo>
                  <a:lnTo>
                    <a:pt x="826" y="1904"/>
                  </a:lnTo>
                  <a:lnTo>
                    <a:pt x="828" y="1919"/>
                  </a:lnTo>
                  <a:lnTo>
                    <a:pt x="830" y="1936"/>
                  </a:lnTo>
                  <a:lnTo>
                    <a:pt x="830" y="1952"/>
                  </a:lnTo>
                  <a:lnTo>
                    <a:pt x="828" y="1967"/>
                  </a:lnTo>
                  <a:lnTo>
                    <a:pt x="827" y="1973"/>
                  </a:lnTo>
                  <a:lnTo>
                    <a:pt x="824" y="1979"/>
                  </a:lnTo>
                  <a:lnTo>
                    <a:pt x="822" y="1985"/>
                  </a:lnTo>
                  <a:lnTo>
                    <a:pt x="817" y="1990"/>
                  </a:lnTo>
                  <a:lnTo>
                    <a:pt x="813" y="1994"/>
                  </a:lnTo>
                  <a:lnTo>
                    <a:pt x="808" y="1998"/>
                  </a:lnTo>
                  <a:lnTo>
                    <a:pt x="808" y="1998"/>
                  </a:lnTo>
                  <a:lnTo>
                    <a:pt x="808" y="2018"/>
                  </a:lnTo>
                  <a:lnTo>
                    <a:pt x="809" y="2039"/>
                  </a:lnTo>
                  <a:lnTo>
                    <a:pt x="811" y="2079"/>
                  </a:lnTo>
                  <a:lnTo>
                    <a:pt x="812" y="2097"/>
                  </a:lnTo>
                  <a:lnTo>
                    <a:pt x="811" y="2116"/>
                  </a:lnTo>
                  <a:lnTo>
                    <a:pt x="810" y="2135"/>
                  </a:lnTo>
                  <a:lnTo>
                    <a:pt x="806" y="2153"/>
                  </a:lnTo>
                  <a:lnTo>
                    <a:pt x="806" y="2153"/>
                  </a:lnTo>
                  <a:lnTo>
                    <a:pt x="800" y="2159"/>
                  </a:lnTo>
                  <a:lnTo>
                    <a:pt x="794" y="2168"/>
                  </a:lnTo>
                  <a:lnTo>
                    <a:pt x="781" y="2187"/>
                  </a:lnTo>
                  <a:lnTo>
                    <a:pt x="773" y="2197"/>
                  </a:lnTo>
                  <a:lnTo>
                    <a:pt x="767" y="2204"/>
                  </a:lnTo>
                  <a:lnTo>
                    <a:pt x="760" y="2211"/>
                  </a:lnTo>
                  <a:lnTo>
                    <a:pt x="755" y="2212"/>
                  </a:lnTo>
                  <a:lnTo>
                    <a:pt x="752" y="2213"/>
                  </a:lnTo>
                  <a:lnTo>
                    <a:pt x="752" y="2213"/>
                  </a:lnTo>
                  <a:lnTo>
                    <a:pt x="748" y="2213"/>
                  </a:lnTo>
                  <a:lnTo>
                    <a:pt x="745" y="2213"/>
                  </a:lnTo>
                  <a:lnTo>
                    <a:pt x="736" y="2210"/>
                  </a:lnTo>
                  <a:lnTo>
                    <a:pt x="729" y="2205"/>
                  </a:lnTo>
                  <a:lnTo>
                    <a:pt x="721" y="2199"/>
                  </a:lnTo>
                  <a:lnTo>
                    <a:pt x="705" y="2186"/>
                  </a:lnTo>
                  <a:lnTo>
                    <a:pt x="697" y="2181"/>
                  </a:lnTo>
                  <a:lnTo>
                    <a:pt x="690" y="2175"/>
                  </a:lnTo>
                  <a:lnTo>
                    <a:pt x="690" y="2175"/>
                  </a:lnTo>
                  <a:lnTo>
                    <a:pt x="678" y="2170"/>
                  </a:lnTo>
                  <a:lnTo>
                    <a:pt x="666" y="2165"/>
                  </a:lnTo>
                  <a:lnTo>
                    <a:pt x="657" y="2159"/>
                  </a:lnTo>
                  <a:lnTo>
                    <a:pt x="652" y="2156"/>
                  </a:lnTo>
                  <a:lnTo>
                    <a:pt x="648" y="2153"/>
                  </a:lnTo>
                  <a:lnTo>
                    <a:pt x="648" y="2153"/>
                  </a:lnTo>
                  <a:lnTo>
                    <a:pt x="643" y="2139"/>
                  </a:lnTo>
                  <a:lnTo>
                    <a:pt x="640" y="2123"/>
                  </a:lnTo>
                  <a:lnTo>
                    <a:pt x="636" y="2107"/>
                  </a:lnTo>
                  <a:lnTo>
                    <a:pt x="634" y="2090"/>
                  </a:lnTo>
                  <a:lnTo>
                    <a:pt x="630" y="2058"/>
                  </a:lnTo>
                  <a:lnTo>
                    <a:pt x="628" y="2044"/>
                  </a:lnTo>
                  <a:lnTo>
                    <a:pt x="624" y="2031"/>
                  </a:lnTo>
                  <a:lnTo>
                    <a:pt x="624" y="2031"/>
                  </a:lnTo>
                  <a:lnTo>
                    <a:pt x="604" y="2033"/>
                  </a:lnTo>
                  <a:lnTo>
                    <a:pt x="587" y="2035"/>
                  </a:lnTo>
                  <a:lnTo>
                    <a:pt x="580" y="2034"/>
                  </a:lnTo>
                  <a:lnTo>
                    <a:pt x="572" y="2033"/>
                  </a:lnTo>
                  <a:lnTo>
                    <a:pt x="565" y="2030"/>
                  </a:lnTo>
                  <a:lnTo>
                    <a:pt x="558" y="2023"/>
                  </a:lnTo>
                  <a:lnTo>
                    <a:pt x="558" y="2023"/>
                  </a:lnTo>
                  <a:lnTo>
                    <a:pt x="554" y="2017"/>
                  </a:lnTo>
                  <a:lnTo>
                    <a:pt x="550" y="2009"/>
                  </a:lnTo>
                  <a:lnTo>
                    <a:pt x="548" y="2001"/>
                  </a:lnTo>
                  <a:lnTo>
                    <a:pt x="545" y="1991"/>
                  </a:lnTo>
                  <a:lnTo>
                    <a:pt x="542" y="1970"/>
                  </a:lnTo>
                  <a:lnTo>
                    <a:pt x="541" y="1948"/>
                  </a:lnTo>
                  <a:lnTo>
                    <a:pt x="541" y="1948"/>
                  </a:lnTo>
                  <a:lnTo>
                    <a:pt x="520" y="1952"/>
                  </a:lnTo>
                  <a:lnTo>
                    <a:pt x="500" y="1957"/>
                  </a:lnTo>
                  <a:lnTo>
                    <a:pt x="481" y="1963"/>
                  </a:lnTo>
                  <a:lnTo>
                    <a:pt x="463" y="1971"/>
                  </a:lnTo>
                  <a:lnTo>
                    <a:pt x="428" y="1986"/>
                  </a:lnTo>
                  <a:lnTo>
                    <a:pt x="408" y="1993"/>
                  </a:lnTo>
                  <a:lnTo>
                    <a:pt x="389" y="1999"/>
                  </a:lnTo>
                  <a:lnTo>
                    <a:pt x="389" y="1999"/>
                  </a:lnTo>
                  <a:lnTo>
                    <a:pt x="390" y="2010"/>
                  </a:lnTo>
                  <a:lnTo>
                    <a:pt x="391" y="2021"/>
                  </a:lnTo>
                  <a:lnTo>
                    <a:pt x="396" y="2044"/>
                  </a:lnTo>
                  <a:lnTo>
                    <a:pt x="401" y="2065"/>
                  </a:lnTo>
                  <a:lnTo>
                    <a:pt x="406" y="2088"/>
                  </a:lnTo>
                  <a:lnTo>
                    <a:pt x="406" y="2088"/>
                  </a:lnTo>
                  <a:close/>
                  <a:moveTo>
                    <a:pt x="1681" y="1569"/>
                  </a:moveTo>
                  <a:lnTo>
                    <a:pt x="1681" y="1569"/>
                  </a:lnTo>
                  <a:lnTo>
                    <a:pt x="1678" y="1576"/>
                  </a:lnTo>
                  <a:lnTo>
                    <a:pt x="1675" y="1583"/>
                  </a:lnTo>
                  <a:lnTo>
                    <a:pt x="1672" y="1599"/>
                  </a:lnTo>
                  <a:lnTo>
                    <a:pt x="1670" y="1616"/>
                  </a:lnTo>
                  <a:lnTo>
                    <a:pt x="1670" y="1634"/>
                  </a:lnTo>
                  <a:lnTo>
                    <a:pt x="1671" y="1653"/>
                  </a:lnTo>
                  <a:lnTo>
                    <a:pt x="1672" y="1671"/>
                  </a:lnTo>
                  <a:lnTo>
                    <a:pt x="1677" y="1706"/>
                  </a:lnTo>
                  <a:lnTo>
                    <a:pt x="1677" y="1706"/>
                  </a:lnTo>
                  <a:lnTo>
                    <a:pt x="1684" y="1711"/>
                  </a:lnTo>
                  <a:lnTo>
                    <a:pt x="1691" y="1713"/>
                  </a:lnTo>
                  <a:lnTo>
                    <a:pt x="1698" y="1715"/>
                  </a:lnTo>
                  <a:lnTo>
                    <a:pt x="1705" y="1715"/>
                  </a:lnTo>
                  <a:lnTo>
                    <a:pt x="1718" y="1715"/>
                  </a:lnTo>
                  <a:lnTo>
                    <a:pt x="1725" y="1716"/>
                  </a:lnTo>
                  <a:lnTo>
                    <a:pt x="1732" y="1717"/>
                  </a:lnTo>
                  <a:lnTo>
                    <a:pt x="1732" y="1717"/>
                  </a:lnTo>
                  <a:lnTo>
                    <a:pt x="1730" y="1709"/>
                  </a:lnTo>
                  <a:lnTo>
                    <a:pt x="1729" y="1700"/>
                  </a:lnTo>
                  <a:lnTo>
                    <a:pt x="1729" y="1692"/>
                  </a:lnTo>
                  <a:lnTo>
                    <a:pt x="1730" y="1685"/>
                  </a:lnTo>
                  <a:lnTo>
                    <a:pt x="1733" y="1677"/>
                  </a:lnTo>
                  <a:lnTo>
                    <a:pt x="1736" y="1672"/>
                  </a:lnTo>
                  <a:lnTo>
                    <a:pt x="1740" y="1667"/>
                  </a:lnTo>
                  <a:lnTo>
                    <a:pt x="1746" y="1661"/>
                  </a:lnTo>
                  <a:lnTo>
                    <a:pt x="1751" y="1658"/>
                  </a:lnTo>
                  <a:lnTo>
                    <a:pt x="1757" y="1656"/>
                  </a:lnTo>
                  <a:lnTo>
                    <a:pt x="1764" y="1654"/>
                  </a:lnTo>
                  <a:lnTo>
                    <a:pt x="1770" y="1654"/>
                  </a:lnTo>
                  <a:lnTo>
                    <a:pt x="1778" y="1655"/>
                  </a:lnTo>
                  <a:lnTo>
                    <a:pt x="1784" y="1657"/>
                  </a:lnTo>
                  <a:lnTo>
                    <a:pt x="1791" y="1661"/>
                  </a:lnTo>
                  <a:lnTo>
                    <a:pt x="1797" y="1667"/>
                  </a:lnTo>
                  <a:lnTo>
                    <a:pt x="1797" y="1667"/>
                  </a:lnTo>
                  <a:lnTo>
                    <a:pt x="1799" y="1688"/>
                  </a:lnTo>
                  <a:lnTo>
                    <a:pt x="1800" y="1697"/>
                  </a:lnTo>
                  <a:lnTo>
                    <a:pt x="1804" y="1706"/>
                  </a:lnTo>
                  <a:lnTo>
                    <a:pt x="1804" y="1706"/>
                  </a:lnTo>
                  <a:lnTo>
                    <a:pt x="1807" y="1704"/>
                  </a:lnTo>
                  <a:lnTo>
                    <a:pt x="1811" y="1704"/>
                  </a:lnTo>
                  <a:lnTo>
                    <a:pt x="1820" y="1706"/>
                  </a:lnTo>
                  <a:lnTo>
                    <a:pt x="1820" y="1706"/>
                  </a:lnTo>
                  <a:lnTo>
                    <a:pt x="1825" y="1699"/>
                  </a:lnTo>
                  <a:lnTo>
                    <a:pt x="1828" y="1691"/>
                  </a:lnTo>
                  <a:lnTo>
                    <a:pt x="1830" y="1684"/>
                  </a:lnTo>
                  <a:lnTo>
                    <a:pt x="1832" y="1676"/>
                  </a:lnTo>
                  <a:lnTo>
                    <a:pt x="1833" y="1669"/>
                  </a:lnTo>
                  <a:lnTo>
                    <a:pt x="1833" y="1660"/>
                  </a:lnTo>
                  <a:lnTo>
                    <a:pt x="1831" y="1643"/>
                  </a:lnTo>
                  <a:lnTo>
                    <a:pt x="1829" y="1626"/>
                  </a:lnTo>
                  <a:lnTo>
                    <a:pt x="1825" y="1608"/>
                  </a:lnTo>
                  <a:lnTo>
                    <a:pt x="1822" y="1590"/>
                  </a:lnTo>
                  <a:lnTo>
                    <a:pt x="1820" y="1570"/>
                  </a:lnTo>
                  <a:lnTo>
                    <a:pt x="1820" y="1570"/>
                  </a:lnTo>
                  <a:lnTo>
                    <a:pt x="1802" y="1564"/>
                  </a:lnTo>
                  <a:lnTo>
                    <a:pt x="1785" y="1560"/>
                  </a:lnTo>
                  <a:lnTo>
                    <a:pt x="1768" y="1558"/>
                  </a:lnTo>
                  <a:lnTo>
                    <a:pt x="1750" y="1556"/>
                  </a:lnTo>
                  <a:lnTo>
                    <a:pt x="1733" y="1558"/>
                  </a:lnTo>
                  <a:lnTo>
                    <a:pt x="1716" y="1560"/>
                  </a:lnTo>
                  <a:lnTo>
                    <a:pt x="1698" y="1564"/>
                  </a:lnTo>
                  <a:lnTo>
                    <a:pt x="1681" y="1569"/>
                  </a:lnTo>
                  <a:lnTo>
                    <a:pt x="1681" y="1569"/>
                  </a:lnTo>
                  <a:close/>
                  <a:moveTo>
                    <a:pt x="791" y="1779"/>
                  </a:moveTo>
                  <a:lnTo>
                    <a:pt x="791" y="1779"/>
                  </a:lnTo>
                  <a:lnTo>
                    <a:pt x="790" y="1759"/>
                  </a:lnTo>
                  <a:lnTo>
                    <a:pt x="788" y="1750"/>
                  </a:lnTo>
                  <a:lnTo>
                    <a:pt x="787" y="1746"/>
                  </a:lnTo>
                  <a:lnTo>
                    <a:pt x="785" y="1744"/>
                  </a:lnTo>
                  <a:lnTo>
                    <a:pt x="785" y="1744"/>
                  </a:lnTo>
                  <a:lnTo>
                    <a:pt x="782" y="1742"/>
                  </a:lnTo>
                  <a:lnTo>
                    <a:pt x="779" y="1740"/>
                  </a:lnTo>
                  <a:lnTo>
                    <a:pt x="768" y="1737"/>
                  </a:lnTo>
                  <a:lnTo>
                    <a:pt x="756" y="1737"/>
                  </a:lnTo>
                  <a:lnTo>
                    <a:pt x="742" y="1739"/>
                  </a:lnTo>
                  <a:lnTo>
                    <a:pt x="712" y="1744"/>
                  </a:lnTo>
                  <a:lnTo>
                    <a:pt x="688" y="1747"/>
                  </a:lnTo>
                  <a:lnTo>
                    <a:pt x="688" y="1747"/>
                  </a:lnTo>
                  <a:lnTo>
                    <a:pt x="661" y="1751"/>
                  </a:lnTo>
                  <a:lnTo>
                    <a:pt x="636" y="1756"/>
                  </a:lnTo>
                  <a:lnTo>
                    <a:pt x="614" y="1758"/>
                  </a:lnTo>
                  <a:lnTo>
                    <a:pt x="605" y="1759"/>
                  </a:lnTo>
                  <a:lnTo>
                    <a:pt x="598" y="1759"/>
                  </a:lnTo>
                  <a:lnTo>
                    <a:pt x="598" y="1759"/>
                  </a:lnTo>
                  <a:lnTo>
                    <a:pt x="586" y="1765"/>
                  </a:lnTo>
                  <a:lnTo>
                    <a:pt x="575" y="1770"/>
                  </a:lnTo>
                  <a:lnTo>
                    <a:pt x="554" y="1779"/>
                  </a:lnTo>
                  <a:lnTo>
                    <a:pt x="554" y="1779"/>
                  </a:lnTo>
                  <a:lnTo>
                    <a:pt x="554" y="1782"/>
                  </a:lnTo>
                  <a:lnTo>
                    <a:pt x="553" y="1785"/>
                  </a:lnTo>
                  <a:lnTo>
                    <a:pt x="549" y="1788"/>
                  </a:lnTo>
                  <a:lnTo>
                    <a:pt x="545" y="1791"/>
                  </a:lnTo>
                  <a:lnTo>
                    <a:pt x="541" y="1794"/>
                  </a:lnTo>
                  <a:lnTo>
                    <a:pt x="541" y="1794"/>
                  </a:lnTo>
                  <a:lnTo>
                    <a:pt x="543" y="1830"/>
                  </a:lnTo>
                  <a:lnTo>
                    <a:pt x="545" y="1867"/>
                  </a:lnTo>
                  <a:lnTo>
                    <a:pt x="546" y="1885"/>
                  </a:lnTo>
                  <a:lnTo>
                    <a:pt x="549" y="1903"/>
                  </a:lnTo>
                  <a:lnTo>
                    <a:pt x="552" y="1919"/>
                  </a:lnTo>
                  <a:lnTo>
                    <a:pt x="556" y="1936"/>
                  </a:lnTo>
                  <a:lnTo>
                    <a:pt x="556" y="1936"/>
                  </a:lnTo>
                  <a:lnTo>
                    <a:pt x="556" y="1946"/>
                  </a:lnTo>
                  <a:lnTo>
                    <a:pt x="556" y="1956"/>
                  </a:lnTo>
                  <a:lnTo>
                    <a:pt x="557" y="1966"/>
                  </a:lnTo>
                  <a:lnTo>
                    <a:pt x="559" y="1975"/>
                  </a:lnTo>
                  <a:lnTo>
                    <a:pt x="561" y="1985"/>
                  </a:lnTo>
                  <a:lnTo>
                    <a:pt x="565" y="1993"/>
                  </a:lnTo>
                  <a:lnTo>
                    <a:pt x="573" y="2013"/>
                  </a:lnTo>
                  <a:lnTo>
                    <a:pt x="573" y="2013"/>
                  </a:lnTo>
                  <a:lnTo>
                    <a:pt x="584" y="2014"/>
                  </a:lnTo>
                  <a:lnTo>
                    <a:pt x="595" y="2015"/>
                  </a:lnTo>
                  <a:lnTo>
                    <a:pt x="617" y="2012"/>
                  </a:lnTo>
                  <a:lnTo>
                    <a:pt x="629" y="2010"/>
                  </a:lnTo>
                  <a:lnTo>
                    <a:pt x="640" y="2010"/>
                  </a:lnTo>
                  <a:lnTo>
                    <a:pt x="651" y="2013"/>
                  </a:lnTo>
                  <a:lnTo>
                    <a:pt x="657" y="2015"/>
                  </a:lnTo>
                  <a:lnTo>
                    <a:pt x="661" y="2018"/>
                  </a:lnTo>
                  <a:lnTo>
                    <a:pt x="661" y="2018"/>
                  </a:lnTo>
                  <a:lnTo>
                    <a:pt x="659" y="1999"/>
                  </a:lnTo>
                  <a:lnTo>
                    <a:pt x="656" y="1978"/>
                  </a:lnTo>
                  <a:lnTo>
                    <a:pt x="656" y="1978"/>
                  </a:lnTo>
                  <a:lnTo>
                    <a:pt x="634" y="1979"/>
                  </a:lnTo>
                  <a:lnTo>
                    <a:pt x="624" y="1979"/>
                  </a:lnTo>
                  <a:lnTo>
                    <a:pt x="616" y="1980"/>
                  </a:lnTo>
                  <a:lnTo>
                    <a:pt x="616" y="1980"/>
                  </a:lnTo>
                  <a:lnTo>
                    <a:pt x="611" y="1974"/>
                  </a:lnTo>
                  <a:lnTo>
                    <a:pt x="605" y="1967"/>
                  </a:lnTo>
                  <a:lnTo>
                    <a:pt x="601" y="1958"/>
                  </a:lnTo>
                  <a:lnTo>
                    <a:pt x="597" y="1949"/>
                  </a:lnTo>
                  <a:lnTo>
                    <a:pt x="595" y="1940"/>
                  </a:lnTo>
                  <a:lnTo>
                    <a:pt x="593" y="1930"/>
                  </a:lnTo>
                  <a:lnTo>
                    <a:pt x="589" y="1910"/>
                  </a:lnTo>
                  <a:lnTo>
                    <a:pt x="588" y="1887"/>
                  </a:lnTo>
                  <a:lnTo>
                    <a:pt x="587" y="1864"/>
                  </a:lnTo>
                  <a:lnTo>
                    <a:pt x="587" y="1840"/>
                  </a:lnTo>
                  <a:lnTo>
                    <a:pt x="586" y="1817"/>
                  </a:lnTo>
                  <a:lnTo>
                    <a:pt x="586" y="1817"/>
                  </a:lnTo>
                  <a:lnTo>
                    <a:pt x="590" y="1811"/>
                  </a:lnTo>
                  <a:lnTo>
                    <a:pt x="596" y="1805"/>
                  </a:lnTo>
                  <a:lnTo>
                    <a:pt x="601" y="1801"/>
                  </a:lnTo>
                  <a:lnTo>
                    <a:pt x="609" y="1796"/>
                  </a:lnTo>
                  <a:lnTo>
                    <a:pt x="609" y="1796"/>
                  </a:lnTo>
                  <a:lnTo>
                    <a:pt x="614" y="1795"/>
                  </a:lnTo>
                  <a:lnTo>
                    <a:pt x="620" y="1794"/>
                  </a:lnTo>
                  <a:lnTo>
                    <a:pt x="636" y="1792"/>
                  </a:lnTo>
                  <a:lnTo>
                    <a:pt x="656" y="1791"/>
                  </a:lnTo>
                  <a:lnTo>
                    <a:pt x="675" y="1789"/>
                  </a:lnTo>
                  <a:lnTo>
                    <a:pt x="675" y="1789"/>
                  </a:lnTo>
                  <a:lnTo>
                    <a:pt x="681" y="1787"/>
                  </a:lnTo>
                  <a:lnTo>
                    <a:pt x="688" y="1785"/>
                  </a:lnTo>
                  <a:lnTo>
                    <a:pt x="694" y="1782"/>
                  </a:lnTo>
                  <a:lnTo>
                    <a:pt x="701" y="1781"/>
                  </a:lnTo>
                  <a:lnTo>
                    <a:pt x="701" y="1781"/>
                  </a:lnTo>
                  <a:lnTo>
                    <a:pt x="709" y="1781"/>
                  </a:lnTo>
                  <a:lnTo>
                    <a:pt x="719" y="1781"/>
                  </a:lnTo>
                  <a:lnTo>
                    <a:pt x="727" y="1783"/>
                  </a:lnTo>
                  <a:lnTo>
                    <a:pt x="737" y="1785"/>
                  </a:lnTo>
                  <a:lnTo>
                    <a:pt x="752" y="1790"/>
                  </a:lnTo>
                  <a:lnTo>
                    <a:pt x="758" y="1793"/>
                  </a:lnTo>
                  <a:lnTo>
                    <a:pt x="763" y="1796"/>
                  </a:lnTo>
                  <a:lnTo>
                    <a:pt x="763" y="1796"/>
                  </a:lnTo>
                  <a:lnTo>
                    <a:pt x="771" y="1835"/>
                  </a:lnTo>
                  <a:lnTo>
                    <a:pt x="776" y="1856"/>
                  </a:lnTo>
                  <a:lnTo>
                    <a:pt x="779" y="1878"/>
                  </a:lnTo>
                  <a:lnTo>
                    <a:pt x="780" y="1899"/>
                  </a:lnTo>
                  <a:lnTo>
                    <a:pt x="780" y="1922"/>
                  </a:lnTo>
                  <a:lnTo>
                    <a:pt x="779" y="1931"/>
                  </a:lnTo>
                  <a:lnTo>
                    <a:pt x="778" y="1942"/>
                  </a:lnTo>
                  <a:lnTo>
                    <a:pt x="776" y="1952"/>
                  </a:lnTo>
                  <a:lnTo>
                    <a:pt x="772" y="1961"/>
                  </a:lnTo>
                  <a:lnTo>
                    <a:pt x="772" y="1961"/>
                  </a:lnTo>
                  <a:lnTo>
                    <a:pt x="764" y="1964"/>
                  </a:lnTo>
                  <a:lnTo>
                    <a:pt x="757" y="1968"/>
                  </a:lnTo>
                  <a:lnTo>
                    <a:pt x="750" y="1970"/>
                  </a:lnTo>
                  <a:lnTo>
                    <a:pt x="740" y="1969"/>
                  </a:lnTo>
                  <a:lnTo>
                    <a:pt x="740" y="1969"/>
                  </a:lnTo>
                  <a:lnTo>
                    <a:pt x="739" y="1971"/>
                  </a:lnTo>
                  <a:lnTo>
                    <a:pt x="739" y="1973"/>
                  </a:lnTo>
                  <a:lnTo>
                    <a:pt x="740" y="1978"/>
                  </a:lnTo>
                  <a:lnTo>
                    <a:pt x="741" y="1984"/>
                  </a:lnTo>
                  <a:lnTo>
                    <a:pt x="742" y="1990"/>
                  </a:lnTo>
                  <a:lnTo>
                    <a:pt x="742" y="1990"/>
                  </a:lnTo>
                  <a:lnTo>
                    <a:pt x="755" y="1988"/>
                  </a:lnTo>
                  <a:lnTo>
                    <a:pt x="772" y="1987"/>
                  </a:lnTo>
                  <a:lnTo>
                    <a:pt x="781" y="1986"/>
                  </a:lnTo>
                  <a:lnTo>
                    <a:pt x="790" y="1984"/>
                  </a:lnTo>
                  <a:lnTo>
                    <a:pt x="797" y="1980"/>
                  </a:lnTo>
                  <a:lnTo>
                    <a:pt x="805" y="1976"/>
                  </a:lnTo>
                  <a:lnTo>
                    <a:pt x="805" y="1976"/>
                  </a:lnTo>
                  <a:lnTo>
                    <a:pt x="808" y="1967"/>
                  </a:lnTo>
                  <a:lnTo>
                    <a:pt x="810" y="1955"/>
                  </a:lnTo>
                  <a:lnTo>
                    <a:pt x="812" y="1943"/>
                  </a:lnTo>
                  <a:lnTo>
                    <a:pt x="813" y="1931"/>
                  </a:lnTo>
                  <a:lnTo>
                    <a:pt x="812" y="1918"/>
                  </a:lnTo>
                  <a:lnTo>
                    <a:pt x="812" y="1906"/>
                  </a:lnTo>
                  <a:lnTo>
                    <a:pt x="809" y="1879"/>
                  </a:lnTo>
                  <a:lnTo>
                    <a:pt x="803" y="1852"/>
                  </a:lnTo>
                  <a:lnTo>
                    <a:pt x="799" y="1826"/>
                  </a:lnTo>
                  <a:lnTo>
                    <a:pt x="794" y="1802"/>
                  </a:lnTo>
                  <a:lnTo>
                    <a:pt x="791" y="1779"/>
                  </a:lnTo>
                  <a:lnTo>
                    <a:pt x="791" y="1779"/>
                  </a:lnTo>
                  <a:close/>
                  <a:moveTo>
                    <a:pt x="1837" y="1901"/>
                  </a:moveTo>
                  <a:lnTo>
                    <a:pt x="1837" y="1901"/>
                  </a:lnTo>
                  <a:lnTo>
                    <a:pt x="1839" y="1901"/>
                  </a:lnTo>
                  <a:lnTo>
                    <a:pt x="1841" y="1901"/>
                  </a:lnTo>
                  <a:lnTo>
                    <a:pt x="1844" y="1898"/>
                  </a:lnTo>
                  <a:lnTo>
                    <a:pt x="1845" y="1896"/>
                  </a:lnTo>
                  <a:lnTo>
                    <a:pt x="1845" y="1895"/>
                  </a:lnTo>
                  <a:lnTo>
                    <a:pt x="1844" y="1894"/>
                  </a:lnTo>
                  <a:lnTo>
                    <a:pt x="1844" y="1894"/>
                  </a:lnTo>
                  <a:lnTo>
                    <a:pt x="1846" y="1889"/>
                  </a:lnTo>
                  <a:lnTo>
                    <a:pt x="1848" y="1885"/>
                  </a:lnTo>
                  <a:lnTo>
                    <a:pt x="1851" y="1873"/>
                  </a:lnTo>
                  <a:lnTo>
                    <a:pt x="1852" y="1860"/>
                  </a:lnTo>
                  <a:lnTo>
                    <a:pt x="1852" y="1843"/>
                  </a:lnTo>
                  <a:lnTo>
                    <a:pt x="1851" y="1827"/>
                  </a:lnTo>
                  <a:lnTo>
                    <a:pt x="1848" y="1811"/>
                  </a:lnTo>
                  <a:lnTo>
                    <a:pt x="1845" y="1795"/>
                  </a:lnTo>
                  <a:lnTo>
                    <a:pt x="1842" y="1781"/>
                  </a:lnTo>
                  <a:lnTo>
                    <a:pt x="1842" y="1781"/>
                  </a:lnTo>
                  <a:lnTo>
                    <a:pt x="1836" y="1781"/>
                  </a:lnTo>
                  <a:lnTo>
                    <a:pt x="1827" y="1781"/>
                  </a:lnTo>
                  <a:lnTo>
                    <a:pt x="1821" y="1782"/>
                  </a:lnTo>
                  <a:lnTo>
                    <a:pt x="1817" y="1783"/>
                  </a:lnTo>
                  <a:lnTo>
                    <a:pt x="1816" y="1785"/>
                  </a:lnTo>
                  <a:lnTo>
                    <a:pt x="1816" y="1785"/>
                  </a:lnTo>
                  <a:lnTo>
                    <a:pt x="1820" y="1793"/>
                  </a:lnTo>
                  <a:lnTo>
                    <a:pt x="1821" y="1801"/>
                  </a:lnTo>
                  <a:lnTo>
                    <a:pt x="1821" y="1809"/>
                  </a:lnTo>
                  <a:lnTo>
                    <a:pt x="1820" y="1817"/>
                  </a:lnTo>
                  <a:lnTo>
                    <a:pt x="1817" y="1823"/>
                  </a:lnTo>
                  <a:lnTo>
                    <a:pt x="1814" y="1831"/>
                  </a:lnTo>
                  <a:lnTo>
                    <a:pt x="1811" y="1836"/>
                  </a:lnTo>
                  <a:lnTo>
                    <a:pt x="1806" y="1841"/>
                  </a:lnTo>
                  <a:lnTo>
                    <a:pt x="1800" y="1847"/>
                  </a:lnTo>
                  <a:lnTo>
                    <a:pt x="1795" y="1850"/>
                  </a:lnTo>
                  <a:lnTo>
                    <a:pt x="1789" y="1853"/>
                  </a:lnTo>
                  <a:lnTo>
                    <a:pt x="1783" y="1855"/>
                  </a:lnTo>
                  <a:lnTo>
                    <a:pt x="1777" y="1855"/>
                  </a:lnTo>
                  <a:lnTo>
                    <a:pt x="1770" y="1854"/>
                  </a:lnTo>
                  <a:lnTo>
                    <a:pt x="1765" y="1852"/>
                  </a:lnTo>
                  <a:lnTo>
                    <a:pt x="1760" y="1849"/>
                  </a:lnTo>
                  <a:lnTo>
                    <a:pt x="1760" y="1849"/>
                  </a:lnTo>
                  <a:lnTo>
                    <a:pt x="1755" y="1843"/>
                  </a:lnTo>
                  <a:lnTo>
                    <a:pt x="1752" y="1836"/>
                  </a:lnTo>
                  <a:lnTo>
                    <a:pt x="1747" y="1822"/>
                  </a:lnTo>
                  <a:lnTo>
                    <a:pt x="1747" y="1822"/>
                  </a:lnTo>
                  <a:lnTo>
                    <a:pt x="1744" y="1813"/>
                  </a:lnTo>
                  <a:lnTo>
                    <a:pt x="1742" y="1804"/>
                  </a:lnTo>
                  <a:lnTo>
                    <a:pt x="1740" y="1794"/>
                  </a:lnTo>
                  <a:lnTo>
                    <a:pt x="1737" y="1785"/>
                  </a:lnTo>
                  <a:lnTo>
                    <a:pt x="1737" y="1785"/>
                  </a:lnTo>
                  <a:lnTo>
                    <a:pt x="1722" y="1786"/>
                  </a:lnTo>
                  <a:lnTo>
                    <a:pt x="1709" y="1787"/>
                  </a:lnTo>
                  <a:lnTo>
                    <a:pt x="1698" y="1788"/>
                  </a:lnTo>
                  <a:lnTo>
                    <a:pt x="1685" y="1789"/>
                  </a:lnTo>
                  <a:lnTo>
                    <a:pt x="1685" y="1789"/>
                  </a:lnTo>
                  <a:lnTo>
                    <a:pt x="1685" y="1805"/>
                  </a:lnTo>
                  <a:lnTo>
                    <a:pt x="1685" y="1822"/>
                  </a:lnTo>
                  <a:lnTo>
                    <a:pt x="1685" y="1830"/>
                  </a:lnTo>
                  <a:lnTo>
                    <a:pt x="1686" y="1837"/>
                  </a:lnTo>
                  <a:lnTo>
                    <a:pt x="1688" y="1842"/>
                  </a:lnTo>
                  <a:lnTo>
                    <a:pt x="1690" y="1847"/>
                  </a:lnTo>
                  <a:lnTo>
                    <a:pt x="1690" y="1847"/>
                  </a:lnTo>
                  <a:lnTo>
                    <a:pt x="1700" y="1854"/>
                  </a:lnTo>
                  <a:lnTo>
                    <a:pt x="1709" y="1862"/>
                  </a:lnTo>
                  <a:lnTo>
                    <a:pt x="1719" y="1869"/>
                  </a:lnTo>
                  <a:lnTo>
                    <a:pt x="1727" y="1877"/>
                  </a:lnTo>
                  <a:lnTo>
                    <a:pt x="1727" y="1877"/>
                  </a:lnTo>
                  <a:lnTo>
                    <a:pt x="1747" y="1897"/>
                  </a:lnTo>
                  <a:lnTo>
                    <a:pt x="1766" y="1916"/>
                  </a:lnTo>
                  <a:lnTo>
                    <a:pt x="1785" y="1933"/>
                  </a:lnTo>
                  <a:lnTo>
                    <a:pt x="1795" y="1942"/>
                  </a:lnTo>
                  <a:lnTo>
                    <a:pt x="1805" y="1948"/>
                  </a:lnTo>
                  <a:lnTo>
                    <a:pt x="1805" y="1948"/>
                  </a:lnTo>
                  <a:lnTo>
                    <a:pt x="1814" y="1938"/>
                  </a:lnTo>
                  <a:lnTo>
                    <a:pt x="1825" y="1926"/>
                  </a:lnTo>
                  <a:lnTo>
                    <a:pt x="1829" y="1921"/>
                  </a:lnTo>
                  <a:lnTo>
                    <a:pt x="1832" y="1914"/>
                  </a:lnTo>
                  <a:lnTo>
                    <a:pt x="1836" y="1908"/>
                  </a:lnTo>
                  <a:lnTo>
                    <a:pt x="1837" y="1901"/>
                  </a:lnTo>
                  <a:lnTo>
                    <a:pt x="1837" y="1901"/>
                  </a:lnTo>
                  <a:close/>
                  <a:moveTo>
                    <a:pt x="630" y="1813"/>
                  </a:moveTo>
                  <a:lnTo>
                    <a:pt x="630" y="1813"/>
                  </a:lnTo>
                  <a:lnTo>
                    <a:pt x="619" y="1815"/>
                  </a:lnTo>
                  <a:lnTo>
                    <a:pt x="613" y="1817"/>
                  </a:lnTo>
                  <a:lnTo>
                    <a:pt x="606" y="1820"/>
                  </a:lnTo>
                  <a:lnTo>
                    <a:pt x="601" y="1824"/>
                  </a:lnTo>
                  <a:lnTo>
                    <a:pt x="601" y="1824"/>
                  </a:lnTo>
                  <a:lnTo>
                    <a:pt x="601" y="1858"/>
                  </a:lnTo>
                  <a:lnTo>
                    <a:pt x="601" y="1877"/>
                  </a:lnTo>
                  <a:lnTo>
                    <a:pt x="602" y="1895"/>
                  </a:lnTo>
                  <a:lnTo>
                    <a:pt x="604" y="1913"/>
                  </a:lnTo>
                  <a:lnTo>
                    <a:pt x="608" y="1930"/>
                  </a:lnTo>
                  <a:lnTo>
                    <a:pt x="613" y="1946"/>
                  </a:lnTo>
                  <a:lnTo>
                    <a:pt x="616" y="1953"/>
                  </a:lnTo>
                  <a:lnTo>
                    <a:pt x="620" y="1959"/>
                  </a:lnTo>
                  <a:lnTo>
                    <a:pt x="620" y="1959"/>
                  </a:lnTo>
                  <a:lnTo>
                    <a:pt x="628" y="1960"/>
                  </a:lnTo>
                  <a:lnTo>
                    <a:pt x="636" y="1961"/>
                  </a:lnTo>
                  <a:lnTo>
                    <a:pt x="645" y="1961"/>
                  </a:lnTo>
                  <a:lnTo>
                    <a:pt x="649" y="1961"/>
                  </a:lnTo>
                  <a:lnTo>
                    <a:pt x="654" y="1959"/>
                  </a:lnTo>
                  <a:lnTo>
                    <a:pt x="654" y="1959"/>
                  </a:lnTo>
                  <a:lnTo>
                    <a:pt x="656" y="1927"/>
                  </a:lnTo>
                  <a:lnTo>
                    <a:pt x="657" y="1912"/>
                  </a:lnTo>
                  <a:lnTo>
                    <a:pt x="660" y="1899"/>
                  </a:lnTo>
                  <a:lnTo>
                    <a:pt x="660" y="1899"/>
                  </a:lnTo>
                  <a:lnTo>
                    <a:pt x="664" y="1895"/>
                  </a:lnTo>
                  <a:lnTo>
                    <a:pt x="671" y="1893"/>
                  </a:lnTo>
                  <a:lnTo>
                    <a:pt x="677" y="1891"/>
                  </a:lnTo>
                  <a:lnTo>
                    <a:pt x="684" y="1891"/>
                  </a:lnTo>
                  <a:lnTo>
                    <a:pt x="699" y="1893"/>
                  </a:lnTo>
                  <a:lnTo>
                    <a:pt x="714" y="1896"/>
                  </a:lnTo>
                  <a:lnTo>
                    <a:pt x="714" y="1896"/>
                  </a:lnTo>
                  <a:lnTo>
                    <a:pt x="718" y="1901"/>
                  </a:lnTo>
                  <a:lnTo>
                    <a:pt x="721" y="1908"/>
                  </a:lnTo>
                  <a:lnTo>
                    <a:pt x="726" y="1921"/>
                  </a:lnTo>
                  <a:lnTo>
                    <a:pt x="732" y="1933"/>
                  </a:lnTo>
                  <a:lnTo>
                    <a:pt x="735" y="1939"/>
                  </a:lnTo>
                  <a:lnTo>
                    <a:pt x="738" y="1944"/>
                  </a:lnTo>
                  <a:lnTo>
                    <a:pt x="738" y="1944"/>
                  </a:lnTo>
                  <a:lnTo>
                    <a:pt x="745" y="1945"/>
                  </a:lnTo>
                  <a:lnTo>
                    <a:pt x="751" y="1945"/>
                  </a:lnTo>
                  <a:lnTo>
                    <a:pt x="756" y="1944"/>
                  </a:lnTo>
                  <a:lnTo>
                    <a:pt x="761" y="1941"/>
                  </a:lnTo>
                  <a:lnTo>
                    <a:pt x="761" y="1941"/>
                  </a:lnTo>
                  <a:lnTo>
                    <a:pt x="763" y="1924"/>
                  </a:lnTo>
                  <a:lnTo>
                    <a:pt x="764" y="1906"/>
                  </a:lnTo>
                  <a:lnTo>
                    <a:pt x="764" y="1886"/>
                  </a:lnTo>
                  <a:lnTo>
                    <a:pt x="763" y="1867"/>
                  </a:lnTo>
                  <a:lnTo>
                    <a:pt x="760" y="1848"/>
                  </a:lnTo>
                  <a:lnTo>
                    <a:pt x="757" y="1839"/>
                  </a:lnTo>
                  <a:lnTo>
                    <a:pt x="754" y="1831"/>
                  </a:lnTo>
                  <a:lnTo>
                    <a:pt x="751" y="1822"/>
                  </a:lnTo>
                  <a:lnTo>
                    <a:pt x="747" y="1815"/>
                  </a:lnTo>
                  <a:lnTo>
                    <a:pt x="742" y="1808"/>
                  </a:lnTo>
                  <a:lnTo>
                    <a:pt x="736" y="1802"/>
                  </a:lnTo>
                  <a:lnTo>
                    <a:pt x="736" y="1802"/>
                  </a:lnTo>
                  <a:lnTo>
                    <a:pt x="721" y="1802"/>
                  </a:lnTo>
                  <a:lnTo>
                    <a:pt x="706" y="1802"/>
                  </a:lnTo>
                  <a:lnTo>
                    <a:pt x="692" y="1803"/>
                  </a:lnTo>
                  <a:lnTo>
                    <a:pt x="679" y="1805"/>
                  </a:lnTo>
                  <a:lnTo>
                    <a:pt x="654" y="1809"/>
                  </a:lnTo>
                  <a:lnTo>
                    <a:pt x="630" y="1813"/>
                  </a:lnTo>
                  <a:lnTo>
                    <a:pt x="630" y="1813"/>
                  </a:lnTo>
                  <a:close/>
                  <a:moveTo>
                    <a:pt x="718" y="1952"/>
                  </a:moveTo>
                  <a:lnTo>
                    <a:pt x="718" y="1952"/>
                  </a:lnTo>
                  <a:lnTo>
                    <a:pt x="719" y="1953"/>
                  </a:lnTo>
                  <a:lnTo>
                    <a:pt x="720" y="1953"/>
                  </a:lnTo>
                  <a:lnTo>
                    <a:pt x="721" y="1954"/>
                  </a:lnTo>
                  <a:lnTo>
                    <a:pt x="721" y="1952"/>
                  </a:lnTo>
                  <a:lnTo>
                    <a:pt x="721" y="1952"/>
                  </a:lnTo>
                  <a:lnTo>
                    <a:pt x="718" y="1943"/>
                  </a:lnTo>
                  <a:lnTo>
                    <a:pt x="716" y="1933"/>
                  </a:lnTo>
                  <a:lnTo>
                    <a:pt x="711" y="1923"/>
                  </a:lnTo>
                  <a:lnTo>
                    <a:pt x="706" y="1913"/>
                  </a:lnTo>
                  <a:lnTo>
                    <a:pt x="706" y="1913"/>
                  </a:lnTo>
                  <a:lnTo>
                    <a:pt x="701" y="1911"/>
                  </a:lnTo>
                  <a:lnTo>
                    <a:pt x="693" y="1911"/>
                  </a:lnTo>
                  <a:lnTo>
                    <a:pt x="687" y="1911"/>
                  </a:lnTo>
                  <a:lnTo>
                    <a:pt x="682" y="1911"/>
                  </a:lnTo>
                  <a:lnTo>
                    <a:pt x="682" y="1911"/>
                  </a:lnTo>
                  <a:lnTo>
                    <a:pt x="677" y="1917"/>
                  </a:lnTo>
                  <a:lnTo>
                    <a:pt x="674" y="1927"/>
                  </a:lnTo>
                  <a:lnTo>
                    <a:pt x="672" y="1938"/>
                  </a:lnTo>
                  <a:lnTo>
                    <a:pt x="671" y="1949"/>
                  </a:lnTo>
                  <a:lnTo>
                    <a:pt x="670" y="1962"/>
                  </a:lnTo>
                  <a:lnTo>
                    <a:pt x="670" y="1974"/>
                  </a:lnTo>
                  <a:lnTo>
                    <a:pt x="671" y="1998"/>
                  </a:lnTo>
                  <a:lnTo>
                    <a:pt x="671" y="1998"/>
                  </a:lnTo>
                  <a:lnTo>
                    <a:pt x="673" y="2006"/>
                  </a:lnTo>
                  <a:lnTo>
                    <a:pt x="675" y="2016"/>
                  </a:lnTo>
                  <a:lnTo>
                    <a:pt x="680" y="2033"/>
                  </a:lnTo>
                  <a:lnTo>
                    <a:pt x="687" y="2049"/>
                  </a:lnTo>
                  <a:lnTo>
                    <a:pt x="693" y="2063"/>
                  </a:lnTo>
                  <a:lnTo>
                    <a:pt x="693" y="2063"/>
                  </a:lnTo>
                  <a:lnTo>
                    <a:pt x="703" y="2064"/>
                  </a:lnTo>
                  <a:lnTo>
                    <a:pt x="711" y="2064"/>
                  </a:lnTo>
                  <a:lnTo>
                    <a:pt x="721" y="2062"/>
                  </a:lnTo>
                  <a:lnTo>
                    <a:pt x="729" y="2059"/>
                  </a:lnTo>
                  <a:lnTo>
                    <a:pt x="729" y="2059"/>
                  </a:lnTo>
                  <a:lnTo>
                    <a:pt x="731" y="2047"/>
                  </a:lnTo>
                  <a:lnTo>
                    <a:pt x="732" y="2033"/>
                  </a:lnTo>
                  <a:lnTo>
                    <a:pt x="731" y="2019"/>
                  </a:lnTo>
                  <a:lnTo>
                    <a:pt x="730" y="2005"/>
                  </a:lnTo>
                  <a:lnTo>
                    <a:pt x="727" y="1991"/>
                  </a:lnTo>
                  <a:lnTo>
                    <a:pt x="724" y="1977"/>
                  </a:lnTo>
                  <a:lnTo>
                    <a:pt x="718" y="1952"/>
                  </a:lnTo>
                  <a:lnTo>
                    <a:pt x="718" y="1952"/>
                  </a:lnTo>
                  <a:close/>
                  <a:moveTo>
                    <a:pt x="798" y="2098"/>
                  </a:moveTo>
                  <a:lnTo>
                    <a:pt x="798" y="2098"/>
                  </a:lnTo>
                  <a:lnTo>
                    <a:pt x="799" y="2088"/>
                  </a:lnTo>
                  <a:lnTo>
                    <a:pt x="799" y="2075"/>
                  </a:lnTo>
                  <a:lnTo>
                    <a:pt x="797" y="2046"/>
                  </a:lnTo>
                  <a:lnTo>
                    <a:pt x="795" y="2032"/>
                  </a:lnTo>
                  <a:lnTo>
                    <a:pt x="793" y="2019"/>
                  </a:lnTo>
                  <a:lnTo>
                    <a:pt x="791" y="2008"/>
                  </a:lnTo>
                  <a:lnTo>
                    <a:pt x="787" y="2001"/>
                  </a:lnTo>
                  <a:lnTo>
                    <a:pt x="787" y="2001"/>
                  </a:lnTo>
                  <a:lnTo>
                    <a:pt x="777" y="2005"/>
                  </a:lnTo>
                  <a:lnTo>
                    <a:pt x="767" y="2010"/>
                  </a:lnTo>
                  <a:lnTo>
                    <a:pt x="758" y="2015"/>
                  </a:lnTo>
                  <a:lnTo>
                    <a:pt x="750" y="2018"/>
                  </a:lnTo>
                  <a:lnTo>
                    <a:pt x="750" y="2018"/>
                  </a:lnTo>
                  <a:lnTo>
                    <a:pt x="751" y="2031"/>
                  </a:lnTo>
                  <a:lnTo>
                    <a:pt x="750" y="2045"/>
                  </a:lnTo>
                  <a:lnTo>
                    <a:pt x="749" y="2051"/>
                  </a:lnTo>
                  <a:lnTo>
                    <a:pt x="748" y="2058"/>
                  </a:lnTo>
                  <a:lnTo>
                    <a:pt x="746" y="2063"/>
                  </a:lnTo>
                  <a:lnTo>
                    <a:pt x="742" y="2069"/>
                  </a:lnTo>
                  <a:lnTo>
                    <a:pt x="738" y="2074"/>
                  </a:lnTo>
                  <a:lnTo>
                    <a:pt x="734" y="2078"/>
                  </a:lnTo>
                  <a:lnTo>
                    <a:pt x="729" y="2081"/>
                  </a:lnTo>
                  <a:lnTo>
                    <a:pt x="723" y="2084"/>
                  </a:lnTo>
                  <a:lnTo>
                    <a:pt x="716" y="2085"/>
                  </a:lnTo>
                  <a:lnTo>
                    <a:pt x="708" y="2086"/>
                  </a:lnTo>
                  <a:lnTo>
                    <a:pt x="700" y="2085"/>
                  </a:lnTo>
                  <a:lnTo>
                    <a:pt x="690" y="2083"/>
                  </a:lnTo>
                  <a:lnTo>
                    <a:pt x="690" y="2083"/>
                  </a:lnTo>
                  <a:lnTo>
                    <a:pt x="684" y="2078"/>
                  </a:lnTo>
                  <a:lnTo>
                    <a:pt x="679" y="2072"/>
                  </a:lnTo>
                  <a:lnTo>
                    <a:pt x="676" y="2064"/>
                  </a:lnTo>
                  <a:lnTo>
                    <a:pt x="673" y="2057"/>
                  </a:lnTo>
                  <a:lnTo>
                    <a:pt x="667" y="2039"/>
                  </a:lnTo>
                  <a:lnTo>
                    <a:pt x="661" y="2023"/>
                  </a:lnTo>
                  <a:lnTo>
                    <a:pt x="661" y="2023"/>
                  </a:lnTo>
                  <a:lnTo>
                    <a:pt x="660" y="2027"/>
                  </a:lnTo>
                  <a:lnTo>
                    <a:pt x="658" y="2030"/>
                  </a:lnTo>
                  <a:lnTo>
                    <a:pt x="655" y="2031"/>
                  </a:lnTo>
                  <a:lnTo>
                    <a:pt x="650" y="2032"/>
                  </a:lnTo>
                  <a:lnTo>
                    <a:pt x="643" y="2032"/>
                  </a:lnTo>
                  <a:lnTo>
                    <a:pt x="640" y="2032"/>
                  </a:lnTo>
                  <a:lnTo>
                    <a:pt x="638" y="2033"/>
                  </a:lnTo>
                  <a:lnTo>
                    <a:pt x="638" y="2033"/>
                  </a:lnTo>
                  <a:lnTo>
                    <a:pt x="642" y="2044"/>
                  </a:lnTo>
                  <a:lnTo>
                    <a:pt x="645" y="2057"/>
                  </a:lnTo>
                  <a:lnTo>
                    <a:pt x="647" y="2069"/>
                  </a:lnTo>
                  <a:lnTo>
                    <a:pt x="649" y="2084"/>
                  </a:lnTo>
                  <a:lnTo>
                    <a:pt x="652" y="2112"/>
                  </a:lnTo>
                  <a:lnTo>
                    <a:pt x="655" y="2126"/>
                  </a:lnTo>
                  <a:lnTo>
                    <a:pt x="658" y="2138"/>
                  </a:lnTo>
                  <a:lnTo>
                    <a:pt x="658" y="2138"/>
                  </a:lnTo>
                  <a:lnTo>
                    <a:pt x="679" y="2151"/>
                  </a:lnTo>
                  <a:lnTo>
                    <a:pt x="700" y="2165"/>
                  </a:lnTo>
                  <a:lnTo>
                    <a:pt x="721" y="2179"/>
                  </a:lnTo>
                  <a:lnTo>
                    <a:pt x="733" y="2185"/>
                  </a:lnTo>
                  <a:lnTo>
                    <a:pt x="745" y="2190"/>
                  </a:lnTo>
                  <a:lnTo>
                    <a:pt x="745" y="2190"/>
                  </a:lnTo>
                  <a:lnTo>
                    <a:pt x="755" y="2185"/>
                  </a:lnTo>
                  <a:lnTo>
                    <a:pt x="765" y="2178"/>
                  </a:lnTo>
                  <a:lnTo>
                    <a:pt x="773" y="2168"/>
                  </a:lnTo>
                  <a:lnTo>
                    <a:pt x="781" y="2156"/>
                  </a:lnTo>
                  <a:lnTo>
                    <a:pt x="787" y="2144"/>
                  </a:lnTo>
                  <a:lnTo>
                    <a:pt x="793" y="2130"/>
                  </a:lnTo>
                  <a:lnTo>
                    <a:pt x="796" y="2114"/>
                  </a:lnTo>
                  <a:lnTo>
                    <a:pt x="798" y="2098"/>
                  </a:lnTo>
                  <a:lnTo>
                    <a:pt x="798" y="209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9" name="Freeform 254"/>
            <p:cNvSpPr>
              <a:spLocks noEditPoints="1"/>
            </p:cNvSpPr>
            <p:nvPr/>
          </p:nvSpPr>
          <p:spPr bwMode="auto">
            <a:xfrm>
              <a:off x="6045201" y="3317875"/>
              <a:ext cx="190500" cy="322263"/>
            </a:xfrm>
            <a:custGeom>
              <a:avLst/>
              <a:gdLst/>
              <a:ahLst/>
              <a:cxnLst>
                <a:cxn ang="0">
                  <a:pos x="8" y="233"/>
                </a:cxn>
                <a:cxn ang="0">
                  <a:pos x="2" y="148"/>
                </a:cxn>
                <a:cxn ang="0">
                  <a:pos x="24" y="51"/>
                </a:cxn>
                <a:cxn ang="0">
                  <a:pos x="68" y="20"/>
                </a:cxn>
                <a:cxn ang="0">
                  <a:pos x="180" y="1"/>
                </a:cxn>
                <a:cxn ang="0">
                  <a:pos x="192" y="5"/>
                </a:cxn>
                <a:cxn ang="0">
                  <a:pos x="235" y="16"/>
                </a:cxn>
                <a:cxn ang="0">
                  <a:pos x="258" y="136"/>
                </a:cxn>
                <a:cxn ang="0">
                  <a:pos x="327" y="405"/>
                </a:cxn>
                <a:cxn ang="0">
                  <a:pos x="355" y="486"/>
                </a:cxn>
                <a:cxn ang="0">
                  <a:pos x="351" y="558"/>
                </a:cxn>
                <a:cxn ang="0">
                  <a:pos x="282" y="599"/>
                </a:cxn>
                <a:cxn ang="0">
                  <a:pos x="219" y="606"/>
                </a:cxn>
                <a:cxn ang="0">
                  <a:pos x="180" y="610"/>
                </a:cxn>
                <a:cxn ang="0">
                  <a:pos x="135" y="566"/>
                </a:cxn>
                <a:cxn ang="0">
                  <a:pos x="71" y="438"/>
                </a:cxn>
                <a:cxn ang="0">
                  <a:pos x="32" y="232"/>
                </a:cxn>
                <a:cxn ang="0">
                  <a:pos x="15" y="157"/>
                </a:cxn>
                <a:cxn ang="0">
                  <a:pos x="66" y="209"/>
                </a:cxn>
                <a:cxn ang="0">
                  <a:pos x="184" y="146"/>
                </a:cxn>
                <a:cxn ang="0">
                  <a:pos x="133" y="26"/>
                </a:cxn>
                <a:cxn ang="0">
                  <a:pos x="38" y="56"/>
                </a:cxn>
                <a:cxn ang="0">
                  <a:pos x="307" y="396"/>
                </a:cxn>
                <a:cxn ang="0">
                  <a:pos x="263" y="220"/>
                </a:cxn>
                <a:cxn ang="0">
                  <a:pos x="229" y="68"/>
                </a:cxn>
                <a:cxn ang="0">
                  <a:pos x="203" y="28"/>
                </a:cxn>
                <a:cxn ang="0">
                  <a:pos x="192" y="30"/>
                </a:cxn>
                <a:cxn ang="0">
                  <a:pos x="190" y="46"/>
                </a:cxn>
                <a:cxn ang="0">
                  <a:pos x="201" y="151"/>
                </a:cxn>
                <a:cxn ang="0">
                  <a:pos x="217" y="245"/>
                </a:cxn>
                <a:cxn ang="0">
                  <a:pos x="284" y="458"/>
                </a:cxn>
                <a:cxn ang="0">
                  <a:pos x="311" y="571"/>
                </a:cxn>
                <a:cxn ang="0">
                  <a:pos x="312" y="526"/>
                </a:cxn>
                <a:cxn ang="0">
                  <a:pos x="297" y="471"/>
                </a:cxn>
                <a:cxn ang="0">
                  <a:pos x="328" y="545"/>
                </a:cxn>
                <a:cxn ang="0">
                  <a:pos x="341" y="519"/>
                </a:cxn>
                <a:cxn ang="0">
                  <a:pos x="158" y="298"/>
                </a:cxn>
                <a:cxn ang="0">
                  <a:pos x="116" y="315"/>
                </a:cxn>
                <a:cxn ang="0">
                  <a:pos x="76" y="262"/>
                </a:cxn>
                <a:cxn ang="0">
                  <a:pos x="45" y="230"/>
                </a:cxn>
                <a:cxn ang="0">
                  <a:pos x="81" y="419"/>
                </a:cxn>
                <a:cxn ang="0">
                  <a:pos x="148" y="555"/>
                </a:cxn>
                <a:cxn ang="0">
                  <a:pos x="190" y="589"/>
                </a:cxn>
                <a:cxn ang="0">
                  <a:pos x="278" y="583"/>
                </a:cxn>
                <a:cxn ang="0">
                  <a:pos x="285" y="527"/>
                </a:cxn>
                <a:cxn ang="0">
                  <a:pos x="245" y="407"/>
                </a:cxn>
                <a:cxn ang="0">
                  <a:pos x="195" y="222"/>
                </a:cxn>
                <a:cxn ang="0">
                  <a:pos x="154" y="214"/>
                </a:cxn>
                <a:cxn ang="0">
                  <a:pos x="87" y="251"/>
                </a:cxn>
                <a:cxn ang="0">
                  <a:pos x="135" y="250"/>
                </a:cxn>
                <a:cxn ang="0">
                  <a:pos x="123" y="222"/>
                </a:cxn>
                <a:cxn ang="0">
                  <a:pos x="92" y="272"/>
                </a:cxn>
                <a:cxn ang="0">
                  <a:pos x="108" y="302"/>
                </a:cxn>
                <a:cxn ang="0">
                  <a:pos x="141" y="278"/>
                </a:cxn>
                <a:cxn ang="0">
                  <a:pos x="92" y="272"/>
                </a:cxn>
              </a:cxnLst>
              <a:rect l="0" t="0" r="r" b="b"/>
              <a:pathLst>
                <a:path w="361" h="611">
                  <a:moveTo>
                    <a:pt x="32" y="232"/>
                  </a:moveTo>
                  <a:lnTo>
                    <a:pt x="32" y="232"/>
                  </a:lnTo>
                  <a:lnTo>
                    <a:pt x="28" y="231"/>
                  </a:lnTo>
                  <a:lnTo>
                    <a:pt x="25" y="230"/>
                  </a:lnTo>
                  <a:lnTo>
                    <a:pt x="18" y="232"/>
                  </a:lnTo>
                  <a:lnTo>
                    <a:pt x="12" y="233"/>
                  </a:lnTo>
                  <a:lnTo>
                    <a:pt x="8" y="233"/>
                  </a:lnTo>
                  <a:lnTo>
                    <a:pt x="4" y="232"/>
                  </a:lnTo>
                  <a:lnTo>
                    <a:pt x="4" y="232"/>
                  </a:lnTo>
                  <a:lnTo>
                    <a:pt x="2" y="224"/>
                  </a:lnTo>
                  <a:lnTo>
                    <a:pt x="1" y="214"/>
                  </a:lnTo>
                  <a:lnTo>
                    <a:pt x="0" y="194"/>
                  </a:lnTo>
                  <a:lnTo>
                    <a:pt x="2" y="148"/>
                  </a:lnTo>
                  <a:lnTo>
                    <a:pt x="2" y="148"/>
                  </a:lnTo>
                  <a:lnTo>
                    <a:pt x="4" y="124"/>
                  </a:lnTo>
                  <a:lnTo>
                    <a:pt x="6" y="103"/>
                  </a:lnTo>
                  <a:lnTo>
                    <a:pt x="10" y="84"/>
                  </a:lnTo>
                  <a:lnTo>
                    <a:pt x="12" y="75"/>
                  </a:lnTo>
                  <a:lnTo>
                    <a:pt x="15" y="66"/>
                  </a:lnTo>
                  <a:lnTo>
                    <a:pt x="20" y="59"/>
                  </a:lnTo>
                  <a:lnTo>
                    <a:pt x="24" y="51"/>
                  </a:lnTo>
                  <a:lnTo>
                    <a:pt x="29" y="45"/>
                  </a:lnTo>
                  <a:lnTo>
                    <a:pt x="35" y="39"/>
                  </a:lnTo>
                  <a:lnTo>
                    <a:pt x="42" y="33"/>
                  </a:lnTo>
                  <a:lnTo>
                    <a:pt x="50" y="28"/>
                  </a:lnTo>
                  <a:lnTo>
                    <a:pt x="58" y="24"/>
                  </a:lnTo>
                  <a:lnTo>
                    <a:pt x="68" y="20"/>
                  </a:lnTo>
                  <a:lnTo>
                    <a:pt x="68" y="20"/>
                  </a:lnTo>
                  <a:lnTo>
                    <a:pt x="81" y="16"/>
                  </a:lnTo>
                  <a:lnTo>
                    <a:pt x="95" y="14"/>
                  </a:lnTo>
                  <a:lnTo>
                    <a:pt x="122" y="10"/>
                  </a:lnTo>
                  <a:lnTo>
                    <a:pt x="152" y="6"/>
                  </a:lnTo>
                  <a:lnTo>
                    <a:pt x="166" y="4"/>
                  </a:lnTo>
                  <a:lnTo>
                    <a:pt x="180" y="1"/>
                  </a:lnTo>
                  <a:lnTo>
                    <a:pt x="180" y="1"/>
                  </a:lnTo>
                  <a:lnTo>
                    <a:pt x="182" y="1"/>
                  </a:lnTo>
                  <a:lnTo>
                    <a:pt x="183" y="1"/>
                  </a:lnTo>
                  <a:lnTo>
                    <a:pt x="187" y="2"/>
                  </a:lnTo>
                  <a:lnTo>
                    <a:pt x="189" y="4"/>
                  </a:lnTo>
                  <a:lnTo>
                    <a:pt x="190" y="5"/>
                  </a:lnTo>
                  <a:lnTo>
                    <a:pt x="192" y="5"/>
                  </a:lnTo>
                  <a:lnTo>
                    <a:pt x="192" y="5"/>
                  </a:lnTo>
                  <a:lnTo>
                    <a:pt x="199" y="2"/>
                  </a:lnTo>
                  <a:lnTo>
                    <a:pt x="206" y="0"/>
                  </a:lnTo>
                  <a:lnTo>
                    <a:pt x="211" y="0"/>
                  </a:lnTo>
                  <a:lnTo>
                    <a:pt x="217" y="1"/>
                  </a:lnTo>
                  <a:lnTo>
                    <a:pt x="222" y="4"/>
                  </a:lnTo>
                  <a:lnTo>
                    <a:pt x="226" y="8"/>
                  </a:lnTo>
                  <a:lnTo>
                    <a:pt x="235" y="16"/>
                  </a:lnTo>
                  <a:lnTo>
                    <a:pt x="235" y="16"/>
                  </a:lnTo>
                  <a:lnTo>
                    <a:pt x="236" y="34"/>
                  </a:lnTo>
                  <a:lnTo>
                    <a:pt x="238" y="51"/>
                  </a:lnTo>
                  <a:lnTo>
                    <a:pt x="242" y="70"/>
                  </a:lnTo>
                  <a:lnTo>
                    <a:pt x="247" y="87"/>
                  </a:lnTo>
                  <a:lnTo>
                    <a:pt x="255" y="120"/>
                  </a:lnTo>
                  <a:lnTo>
                    <a:pt x="258" y="136"/>
                  </a:lnTo>
                  <a:lnTo>
                    <a:pt x="262" y="152"/>
                  </a:lnTo>
                  <a:lnTo>
                    <a:pt x="262" y="152"/>
                  </a:lnTo>
                  <a:lnTo>
                    <a:pt x="268" y="183"/>
                  </a:lnTo>
                  <a:lnTo>
                    <a:pt x="274" y="215"/>
                  </a:lnTo>
                  <a:lnTo>
                    <a:pt x="290" y="277"/>
                  </a:lnTo>
                  <a:lnTo>
                    <a:pt x="309" y="342"/>
                  </a:lnTo>
                  <a:lnTo>
                    <a:pt x="327" y="405"/>
                  </a:lnTo>
                  <a:lnTo>
                    <a:pt x="327" y="405"/>
                  </a:lnTo>
                  <a:lnTo>
                    <a:pt x="334" y="426"/>
                  </a:lnTo>
                  <a:lnTo>
                    <a:pt x="342" y="447"/>
                  </a:lnTo>
                  <a:lnTo>
                    <a:pt x="349" y="466"/>
                  </a:lnTo>
                  <a:lnTo>
                    <a:pt x="353" y="475"/>
                  </a:lnTo>
                  <a:lnTo>
                    <a:pt x="355" y="486"/>
                  </a:lnTo>
                  <a:lnTo>
                    <a:pt x="355" y="486"/>
                  </a:lnTo>
                  <a:lnTo>
                    <a:pt x="358" y="508"/>
                  </a:lnTo>
                  <a:lnTo>
                    <a:pt x="361" y="529"/>
                  </a:lnTo>
                  <a:lnTo>
                    <a:pt x="361" y="529"/>
                  </a:lnTo>
                  <a:lnTo>
                    <a:pt x="360" y="538"/>
                  </a:lnTo>
                  <a:lnTo>
                    <a:pt x="358" y="545"/>
                  </a:lnTo>
                  <a:lnTo>
                    <a:pt x="355" y="551"/>
                  </a:lnTo>
                  <a:lnTo>
                    <a:pt x="351" y="558"/>
                  </a:lnTo>
                  <a:lnTo>
                    <a:pt x="342" y="571"/>
                  </a:lnTo>
                  <a:lnTo>
                    <a:pt x="332" y="584"/>
                  </a:lnTo>
                  <a:lnTo>
                    <a:pt x="332" y="584"/>
                  </a:lnTo>
                  <a:lnTo>
                    <a:pt x="320" y="589"/>
                  </a:lnTo>
                  <a:lnTo>
                    <a:pt x="308" y="592"/>
                  </a:lnTo>
                  <a:lnTo>
                    <a:pt x="282" y="599"/>
                  </a:lnTo>
                  <a:lnTo>
                    <a:pt x="282" y="599"/>
                  </a:lnTo>
                  <a:lnTo>
                    <a:pt x="257" y="605"/>
                  </a:lnTo>
                  <a:lnTo>
                    <a:pt x="244" y="608"/>
                  </a:lnTo>
                  <a:lnTo>
                    <a:pt x="233" y="609"/>
                  </a:lnTo>
                  <a:lnTo>
                    <a:pt x="233" y="609"/>
                  </a:lnTo>
                  <a:lnTo>
                    <a:pt x="228" y="609"/>
                  </a:lnTo>
                  <a:lnTo>
                    <a:pt x="224" y="608"/>
                  </a:lnTo>
                  <a:lnTo>
                    <a:pt x="219" y="606"/>
                  </a:lnTo>
                  <a:lnTo>
                    <a:pt x="214" y="606"/>
                  </a:lnTo>
                  <a:lnTo>
                    <a:pt x="214" y="606"/>
                  </a:lnTo>
                  <a:lnTo>
                    <a:pt x="205" y="608"/>
                  </a:lnTo>
                  <a:lnTo>
                    <a:pt x="196" y="610"/>
                  </a:lnTo>
                  <a:lnTo>
                    <a:pt x="191" y="611"/>
                  </a:lnTo>
                  <a:lnTo>
                    <a:pt x="186" y="611"/>
                  </a:lnTo>
                  <a:lnTo>
                    <a:pt x="180" y="610"/>
                  </a:lnTo>
                  <a:lnTo>
                    <a:pt x="175" y="608"/>
                  </a:lnTo>
                  <a:lnTo>
                    <a:pt x="175" y="608"/>
                  </a:lnTo>
                  <a:lnTo>
                    <a:pt x="165" y="601"/>
                  </a:lnTo>
                  <a:lnTo>
                    <a:pt x="154" y="591"/>
                  </a:lnTo>
                  <a:lnTo>
                    <a:pt x="154" y="591"/>
                  </a:lnTo>
                  <a:lnTo>
                    <a:pt x="144" y="579"/>
                  </a:lnTo>
                  <a:lnTo>
                    <a:pt x="135" y="566"/>
                  </a:lnTo>
                  <a:lnTo>
                    <a:pt x="117" y="536"/>
                  </a:lnTo>
                  <a:lnTo>
                    <a:pt x="117" y="536"/>
                  </a:lnTo>
                  <a:lnTo>
                    <a:pt x="105" y="518"/>
                  </a:lnTo>
                  <a:lnTo>
                    <a:pt x="96" y="502"/>
                  </a:lnTo>
                  <a:lnTo>
                    <a:pt x="96" y="502"/>
                  </a:lnTo>
                  <a:lnTo>
                    <a:pt x="83" y="471"/>
                  </a:lnTo>
                  <a:lnTo>
                    <a:pt x="71" y="438"/>
                  </a:lnTo>
                  <a:lnTo>
                    <a:pt x="61" y="405"/>
                  </a:lnTo>
                  <a:lnTo>
                    <a:pt x="53" y="371"/>
                  </a:lnTo>
                  <a:lnTo>
                    <a:pt x="46" y="336"/>
                  </a:lnTo>
                  <a:lnTo>
                    <a:pt x="41" y="302"/>
                  </a:lnTo>
                  <a:lnTo>
                    <a:pt x="36" y="268"/>
                  </a:lnTo>
                  <a:lnTo>
                    <a:pt x="32" y="232"/>
                  </a:lnTo>
                  <a:lnTo>
                    <a:pt x="32" y="232"/>
                  </a:lnTo>
                  <a:close/>
                  <a:moveTo>
                    <a:pt x="38" y="56"/>
                  </a:moveTo>
                  <a:lnTo>
                    <a:pt x="38" y="56"/>
                  </a:lnTo>
                  <a:lnTo>
                    <a:pt x="30" y="74"/>
                  </a:lnTo>
                  <a:lnTo>
                    <a:pt x="25" y="94"/>
                  </a:lnTo>
                  <a:lnTo>
                    <a:pt x="20" y="115"/>
                  </a:lnTo>
                  <a:lnTo>
                    <a:pt x="16" y="136"/>
                  </a:lnTo>
                  <a:lnTo>
                    <a:pt x="15" y="157"/>
                  </a:lnTo>
                  <a:lnTo>
                    <a:pt x="15" y="177"/>
                  </a:lnTo>
                  <a:lnTo>
                    <a:pt x="16" y="195"/>
                  </a:lnTo>
                  <a:lnTo>
                    <a:pt x="18" y="204"/>
                  </a:lnTo>
                  <a:lnTo>
                    <a:pt x="21" y="212"/>
                  </a:lnTo>
                  <a:lnTo>
                    <a:pt x="21" y="212"/>
                  </a:lnTo>
                  <a:lnTo>
                    <a:pt x="43" y="211"/>
                  </a:lnTo>
                  <a:lnTo>
                    <a:pt x="66" y="209"/>
                  </a:lnTo>
                  <a:lnTo>
                    <a:pt x="88" y="206"/>
                  </a:lnTo>
                  <a:lnTo>
                    <a:pt x="111" y="201"/>
                  </a:lnTo>
                  <a:lnTo>
                    <a:pt x="152" y="193"/>
                  </a:lnTo>
                  <a:lnTo>
                    <a:pt x="190" y="185"/>
                  </a:lnTo>
                  <a:lnTo>
                    <a:pt x="190" y="185"/>
                  </a:lnTo>
                  <a:lnTo>
                    <a:pt x="187" y="166"/>
                  </a:lnTo>
                  <a:lnTo>
                    <a:pt x="184" y="146"/>
                  </a:lnTo>
                  <a:lnTo>
                    <a:pt x="180" y="103"/>
                  </a:lnTo>
                  <a:lnTo>
                    <a:pt x="177" y="61"/>
                  </a:lnTo>
                  <a:lnTo>
                    <a:pt x="174" y="42"/>
                  </a:lnTo>
                  <a:lnTo>
                    <a:pt x="171" y="26"/>
                  </a:lnTo>
                  <a:lnTo>
                    <a:pt x="171" y="26"/>
                  </a:lnTo>
                  <a:lnTo>
                    <a:pt x="151" y="25"/>
                  </a:lnTo>
                  <a:lnTo>
                    <a:pt x="133" y="26"/>
                  </a:lnTo>
                  <a:lnTo>
                    <a:pt x="116" y="28"/>
                  </a:lnTo>
                  <a:lnTo>
                    <a:pt x="99" y="32"/>
                  </a:lnTo>
                  <a:lnTo>
                    <a:pt x="83" y="36"/>
                  </a:lnTo>
                  <a:lnTo>
                    <a:pt x="68" y="42"/>
                  </a:lnTo>
                  <a:lnTo>
                    <a:pt x="53" y="48"/>
                  </a:lnTo>
                  <a:lnTo>
                    <a:pt x="38" y="56"/>
                  </a:lnTo>
                  <a:lnTo>
                    <a:pt x="38" y="56"/>
                  </a:lnTo>
                  <a:close/>
                  <a:moveTo>
                    <a:pt x="340" y="507"/>
                  </a:moveTo>
                  <a:lnTo>
                    <a:pt x="340" y="507"/>
                  </a:lnTo>
                  <a:lnTo>
                    <a:pt x="338" y="492"/>
                  </a:lnTo>
                  <a:lnTo>
                    <a:pt x="334" y="478"/>
                  </a:lnTo>
                  <a:lnTo>
                    <a:pt x="325" y="450"/>
                  </a:lnTo>
                  <a:lnTo>
                    <a:pt x="315" y="423"/>
                  </a:lnTo>
                  <a:lnTo>
                    <a:pt x="307" y="396"/>
                  </a:lnTo>
                  <a:lnTo>
                    <a:pt x="307" y="396"/>
                  </a:lnTo>
                  <a:lnTo>
                    <a:pt x="294" y="354"/>
                  </a:lnTo>
                  <a:lnTo>
                    <a:pt x="282" y="313"/>
                  </a:lnTo>
                  <a:lnTo>
                    <a:pt x="277" y="290"/>
                  </a:lnTo>
                  <a:lnTo>
                    <a:pt x="271" y="268"/>
                  </a:lnTo>
                  <a:lnTo>
                    <a:pt x="267" y="244"/>
                  </a:lnTo>
                  <a:lnTo>
                    <a:pt x="263" y="220"/>
                  </a:lnTo>
                  <a:lnTo>
                    <a:pt x="263" y="220"/>
                  </a:lnTo>
                  <a:lnTo>
                    <a:pt x="259" y="209"/>
                  </a:lnTo>
                  <a:lnTo>
                    <a:pt x="256" y="197"/>
                  </a:lnTo>
                  <a:lnTo>
                    <a:pt x="251" y="172"/>
                  </a:lnTo>
                  <a:lnTo>
                    <a:pt x="241" y="119"/>
                  </a:lnTo>
                  <a:lnTo>
                    <a:pt x="236" y="92"/>
                  </a:lnTo>
                  <a:lnTo>
                    <a:pt x="229" y="68"/>
                  </a:lnTo>
                  <a:lnTo>
                    <a:pt x="225" y="57"/>
                  </a:lnTo>
                  <a:lnTo>
                    <a:pt x="221" y="46"/>
                  </a:lnTo>
                  <a:lnTo>
                    <a:pt x="217" y="36"/>
                  </a:lnTo>
                  <a:lnTo>
                    <a:pt x="210" y="28"/>
                  </a:lnTo>
                  <a:lnTo>
                    <a:pt x="210" y="28"/>
                  </a:lnTo>
                  <a:lnTo>
                    <a:pt x="206" y="29"/>
                  </a:lnTo>
                  <a:lnTo>
                    <a:pt x="203" y="28"/>
                  </a:lnTo>
                  <a:lnTo>
                    <a:pt x="201" y="27"/>
                  </a:lnTo>
                  <a:lnTo>
                    <a:pt x="197" y="26"/>
                  </a:lnTo>
                  <a:lnTo>
                    <a:pt x="197" y="26"/>
                  </a:lnTo>
                  <a:lnTo>
                    <a:pt x="197" y="28"/>
                  </a:lnTo>
                  <a:lnTo>
                    <a:pt x="196" y="29"/>
                  </a:lnTo>
                  <a:lnTo>
                    <a:pt x="194" y="30"/>
                  </a:lnTo>
                  <a:lnTo>
                    <a:pt x="192" y="30"/>
                  </a:lnTo>
                  <a:lnTo>
                    <a:pt x="192" y="30"/>
                  </a:lnTo>
                  <a:lnTo>
                    <a:pt x="193" y="32"/>
                  </a:lnTo>
                  <a:lnTo>
                    <a:pt x="194" y="34"/>
                  </a:lnTo>
                  <a:lnTo>
                    <a:pt x="193" y="38"/>
                  </a:lnTo>
                  <a:lnTo>
                    <a:pt x="191" y="42"/>
                  </a:lnTo>
                  <a:lnTo>
                    <a:pt x="190" y="46"/>
                  </a:lnTo>
                  <a:lnTo>
                    <a:pt x="190" y="46"/>
                  </a:lnTo>
                  <a:lnTo>
                    <a:pt x="190" y="57"/>
                  </a:lnTo>
                  <a:lnTo>
                    <a:pt x="191" y="68"/>
                  </a:lnTo>
                  <a:lnTo>
                    <a:pt x="193" y="88"/>
                  </a:lnTo>
                  <a:lnTo>
                    <a:pt x="196" y="109"/>
                  </a:lnTo>
                  <a:lnTo>
                    <a:pt x="199" y="131"/>
                  </a:lnTo>
                  <a:lnTo>
                    <a:pt x="199" y="131"/>
                  </a:lnTo>
                  <a:lnTo>
                    <a:pt x="201" y="151"/>
                  </a:lnTo>
                  <a:lnTo>
                    <a:pt x="203" y="175"/>
                  </a:lnTo>
                  <a:lnTo>
                    <a:pt x="205" y="187"/>
                  </a:lnTo>
                  <a:lnTo>
                    <a:pt x="207" y="199"/>
                  </a:lnTo>
                  <a:lnTo>
                    <a:pt x="210" y="211"/>
                  </a:lnTo>
                  <a:lnTo>
                    <a:pt x="214" y="223"/>
                  </a:lnTo>
                  <a:lnTo>
                    <a:pt x="214" y="223"/>
                  </a:lnTo>
                  <a:lnTo>
                    <a:pt x="217" y="245"/>
                  </a:lnTo>
                  <a:lnTo>
                    <a:pt x="221" y="267"/>
                  </a:lnTo>
                  <a:lnTo>
                    <a:pt x="226" y="288"/>
                  </a:lnTo>
                  <a:lnTo>
                    <a:pt x="232" y="310"/>
                  </a:lnTo>
                  <a:lnTo>
                    <a:pt x="245" y="351"/>
                  </a:lnTo>
                  <a:lnTo>
                    <a:pt x="262" y="394"/>
                  </a:lnTo>
                  <a:lnTo>
                    <a:pt x="277" y="437"/>
                  </a:lnTo>
                  <a:lnTo>
                    <a:pt x="284" y="458"/>
                  </a:lnTo>
                  <a:lnTo>
                    <a:pt x="290" y="481"/>
                  </a:lnTo>
                  <a:lnTo>
                    <a:pt x="296" y="503"/>
                  </a:lnTo>
                  <a:lnTo>
                    <a:pt x="301" y="526"/>
                  </a:lnTo>
                  <a:lnTo>
                    <a:pt x="304" y="549"/>
                  </a:lnTo>
                  <a:lnTo>
                    <a:pt x="307" y="574"/>
                  </a:lnTo>
                  <a:lnTo>
                    <a:pt x="307" y="574"/>
                  </a:lnTo>
                  <a:lnTo>
                    <a:pt x="311" y="571"/>
                  </a:lnTo>
                  <a:lnTo>
                    <a:pt x="315" y="566"/>
                  </a:lnTo>
                  <a:lnTo>
                    <a:pt x="316" y="561"/>
                  </a:lnTo>
                  <a:lnTo>
                    <a:pt x="317" y="555"/>
                  </a:lnTo>
                  <a:lnTo>
                    <a:pt x="316" y="547"/>
                  </a:lnTo>
                  <a:lnTo>
                    <a:pt x="315" y="540"/>
                  </a:lnTo>
                  <a:lnTo>
                    <a:pt x="312" y="526"/>
                  </a:lnTo>
                  <a:lnTo>
                    <a:pt x="312" y="526"/>
                  </a:lnTo>
                  <a:lnTo>
                    <a:pt x="310" y="518"/>
                  </a:lnTo>
                  <a:lnTo>
                    <a:pt x="307" y="512"/>
                  </a:lnTo>
                  <a:lnTo>
                    <a:pt x="300" y="498"/>
                  </a:lnTo>
                  <a:lnTo>
                    <a:pt x="297" y="490"/>
                  </a:lnTo>
                  <a:lnTo>
                    <a:pt x="296" y="484"/>
                  </a:lnTo>
                  <a:lnTo>
                    <a:pt x="295" y="478"/>
                  </a:lnTo>
                  <a:lnTo>
                    <a:pt x="297" y="471"/>
                  </a:lnTo>
                  <a:lnTo>
                    <a:pt x="297" y="471"/>
                  </a:lnTo>
                  <a:lnTo>
                    <a:pt x="303" y="480"/>
                  </a:lnTo>
                  <a:lnTo>
                    <a:pt x="309" y="489"/>
                  </a:lnTo>
                  <a:lnTo>
                    <a:pt x="313" y="500"/>
                  </a:lnTo>
                  <a:lnTo>
                    <a:pt x="316" y="511"/>
                  </a:lnTo>
                  <a:lnTo>
                    <a:pt x="324" y="534"/>
                  </a:lnTo>
                  <a:lnTo>
                    <a:pt x="328" y="545"/>
                  </a:lnTo>
                  <a:lnTo>
                    <a:pt x="332" y="556"/>
                  </a:lnTo>
                  <a:lnTo>
                    <a:pt x="332" y="556"/>
                  </a:lnTo>
                  <a:lnTo>
                    <a:pt x="335" y="550"/>
                  </a:lnTo>
                  <a:lnTo>
                    <a:pt x="339" y="545"/>
                  </a:lnTo>
                  <a:lnTo>
                    <a:pt x="340" y="539"/>
                  </a:lnTo>
                  <a:lnTo>
                    <a:pt x="341" y="532"/>
                  </a:lnTo>
                  <a:lnTo>
                    <a:pt x="341" y="519"/>
                  </a:lnTo>
                  <a:lnTo>
                    <a:pt x="340" y="507"/>
                  </a:lnTo>
                  <a:lnTo>
                    <a:pt x="340" y="507"/>
                  </a:lnTo>
                  <a:close/>
                  <a:moveTo>
                    <a:pt x="141" y="220"/>
                  </a:moveTo>
                  <a:lnTo>
                    <a:pt x="141" y="220"/>
                  </a:lnTo>
                  <a:lnTo>
                    <a:pt x="150" y="257"/>
                  </a:lnTo>
                  <a:lnTo>
                    <a:pt x="154" y="275"/>
                  </a:lnTo>
                  <a:lnTo>
                    <a:pt x="158" y="298"/>
                  </a:lnTo>
                  <a:lnTo>
                    <a:pt x="158" y="298"/>
                  </a:lnTo>
                  <a:lnTo>
                    <a:pt x="152" y="303"/>
                  </a:lnTo>
                  <a:lnTo>
                    <a:pt x="146" y="307"/>
                  </a:lnTo>
                  <a:lnTo>
                    <a:pt x="139" y="311"/>
                  </a:lnTo>
                  <a:lnTo>
                    <a:pt x="132" y="313"/>
                  </a:lnTo>
                  <a:lnTo>
                    <a:pt x="124" y="314"/>
                  </a:lnTo>
                  <a:lnTo>
                    <a:pt x="116" y="315"/>
                  </a:lnTo>
                  <a:lnTo>
                    <a:pt x="96" y="315"/>
                  </a:lnTo>
                  <a:lnTo>
                    <a:pt x="96" y="315"/>
                  </a:lnTo>
                  <a:lnTo>
                    <a:pt x="90" y="304"/>
                  </a:lnTo>
                  <a:lnTo>
                    <a:pt x="86" y="295"/>
                  </a:lnTo>
                  <a:lnTo>
                    <a:pt x="82" y="284"/>
                  </a:lnTo>
                  <a:lnTo>
                    <a:pt x="78" y="274"/>
                  </a:lnTo>
                  <a:lnTo>
                    <a:pt x="76" y="262"/>
                  </a:lnTo>
                  <a:lnTo>
                    <a:pt x="75" y="252"/>
                  </a:lnTo>
                  <a:lnTo>
                    <a:pt x="73" y="225"/>
                  </a:lnTo>
                  <a:lnTo>
                    <a:pt x="73" y="225"/>
                  </a:lnTo>
                  <a:lnTo>
                    <a:pt x="67" y="225"/>
                  </a:lnTo>
                  <a:lnTo>
                    <a:pt x="60" y="226"/>
                  </a:lnTo>
                  <a:lnTo>
                    <a:pt x="45" y="230"/>
                  </a:lnTo>
                  <a:lnTo>
                    <a:pt x="45" y="230"/>
                  </a:lnTo>
                  <a:lnTo>
                    <a:pt x="51" y="278"/>
                  </a:lnTo>
                  <a:lnTo>
                    <a:pt x="54" y="303"/>
                  </a:lnTo>
                  <a:lnTo>
                    <a:pt x="58" y="327"/>
                  </a:lnTo>
                  <a:lnTo>
                    <a:pt x="62" y="350"/>
                  </a:lnTo>
                  <a:lnTo>
                    <a:pt x="68" y="374"/>
                  </a:lnTo>
                  <a:lnTo>
                    <a:pt x="74" y="396"/>
                  </a:lnTo>
                  <a:lnTo>
                    <a:pt x="81" y="419"/>
                  </a:lnTo>
                  <a:lnTo>
                    <a:pt x="88" y="440"/>
                  </a:lnTo>
                  <a:lnTo>
                    <a:pt x="96" y="462"/>
                  </a:lnTo>
                  <a:lnTo>
                    <a:pt x="105" y="482"/>
                  </a:lnTo>
                  <a:lnTo>
                    <a:pt x="115" y="501"/>
                  </a:lnTo>
                  <a:lnTo>
                    <a:pt x="124" y="519"/>
                  </a:lnTo>
                  <a:lnTo>
                    <a:pt x="136" y="538"/>
                  </a:lnTo>
                  <a:lnTo>
                    <a:pt x="148" y="555"/>
                  </a:lnTo>
                  <a:lnTo>
                    <a:pt x="162" y="571"/>
                  </a:lnTo>
                  <a:lnTo>
                    <a:pt x="162" y="571"/>
                  </a:lnTo>
                  <a:lnTo>
                    <a:pt x="167" y="576"/>
                  </a:lnTo>
                  <a:lnTo>
                    <a:pt x="173" y="580"/>
                  </a:lnTo>
                  <a:lnTo>
                    <a:pt x="178" y="584"/>
                  </a:lnTo>
                  <a:lnTo>
                    <a:pt x="183" y="587"/>
                  </a:lnTo>
                  <a:lnTo>
                    <a:pt x="190" y="589"/>
                  </a:lnTo>
                  <a:lnTo>
                    <a:pt x="195" y="590"/>
                  </a:lnTo>
                  <a:lnTo>
                    <a:pt x="207" y="591"/>
                  </a:lnTo>
                  <a:lnTo>
                    <a:pt x="220" y="591"/>
                  </a:lnTo>
                  <a:lnTo>
                    <a:pt x="234" y="589"/>
                  </a:lnTo>
                  <a:lnTo>
                    <a:pt x="263" y="584"/>
                  </a:lnTo>
                  <a:lnTo>
                    <a:pt x="263" y="584"/>
                  </a:lnTo>
                  <a:lnTo>
                    <a:pt x="278" y="583"/>
                  </a:lnTo>
                  <a:lnTo>
                    <a:pt x="284" y="580"/>
                  </a:lnTo>
                  <a:lnTo>
                    <a:pt x="286" y="578"/>
                  </a:lnTo>
                  <a:lnTo>
                    <a:pt x="289" y="576"/>
                  </a:lnTo>
                  <a:lnTo>
                    <a:pt x="289" y="576"/>
                  </a:lnTo>
                  <a:lnTo>
                    <a:pt x="289" y="559"/>
                  </a:lnTo>
                  <a:lnTo>
                    <a:pt x="287" y="543"/>
                  </a:lnTo>
                  <a:lnTo>
                    <a:pt x="285" y="527"/>
                  </a:lnTo>
                  <a:lnTo>
                    <a:pt x="283" y="513"/>
                  </a:lnTo>
                  <a:lnTo>
                    <a:pt x="275" y="485"/>
                  </a:lnTo>
                  <a:lnTo>
                    <a:pt x="267" y="457"/>
                  </a:lnTo>
                  <a:lnTo>
                    <a:pt x="267" y="457"/>
                  </a:lnTo>
                  <a:lnTo>
                    <a:pt x="260" y="440"/>
                  </a:lnTo>
                  <a:lnTo>
                    <a:pt x="253" y="424"/>
                  </a:lnTo>
                  <a:lnTo>
                    <a:pt x="245" y="407"/>
                  </a:lnTo>
                  <a:lnTo>
                    <a:pt x="239" y="390"/>
                  </a:lnTo>
                  <a:lnTo>
                    <a:pt x="239" y="390"/>
                  </a:lnTo>
                  <a:lnTo>
                    <a:pt x="224" y="343"/>
                  </a:lnTo>
                  <a:lnTo>
                    <a:pt x="211" y="293"/>
                  </a:lnTo>
                  <a:lnTo>
                    <a:pt x="205" y="269"/>
                  </a:lnTo>
                  <a:lnTo>
                    <a:pt x="199" y="245"/>
                  </a:lnTo>
                  <a:lnTo>
                    <a:pt x="195" y="222"/>
                  </a:lnTo>
                  <a:lnTo>
                    <a:pt x="192" y="198"/>
                  </a:lnTo>
                  <a:lnTo>
                    <a:pt x="192" y="198"/>
                  </a:lnTo>
                  <a:lnTo>
                    <a:pt x="187" y="204"/>
                  </a:lnTo>
                  <a:lnTo>
                    <a:pt x="180" y="207"/>
                  </a:lnTo>
                  <a:lnTo>
                    <a:pt x="174" y="209"/>
                  </a:lnTo>
                  <a:lnTo>
                    <a:pt x="167" y="210"/>
                  </a:lnTo>
                  <a:lnTo>
                    <a:pt x="154" y="214"/>
                  </a:lnTo>
                  <a:lnTo>
                    <a:pt x="147" y="216"/>
                  </a:lnTo>
                  <a:lnTo>
                    <a:pt x="141" y="220"/>
                  </a:lnTo>
                  <a:lnTo>
                    <a:pt x="141" y="220"/>
                  </a:lnTo>
                  <a:close/>
                  <a:moveTo>
                    <a:pt x="85" y="223"/>
                  </a:moveTo>
                  <a:lnTo>
                    <a:pt x="85" y="223"/>
                  </a:lnTo>
                  <a:lnTo>
                    <a:pt x="85" y="242"/>
                  </a:lnTo>
                  <a:lnTo>
                    <a:pt x="87" y="251"/>
                  </a:lnTo>
                  <a:lnTo>
                    <a:pt x="88" y="259"/>
                  </a:lnTo>
                  <a:lnTo>
                    <a:pt x="88" y="259"/>
                  </a:lnTo>
                  <a:lnTo>
                    <a:pt x="100" y="258"/>
                  </a:lnTo>
                  <a:lnTo>
                    <a:pt x="113" y="256"/>
                  </a:lnTo>
                  <a:lnTo>
                    <a:pt x="124" y="253"/>
                  </a:lnTo>
                  <a:lnTo>
                    <a:pt x="135" y="250"/>
                  </a:lnTo>
                  <a:lnTo>
                    <a:pt x="135" y="250"/>
                  </a:lnTo>
                  <a:lnTo>
                    <a:pt x="135" y="243"/>
                  </a:lnTo>
                  <a:lnTo>
                    <a:pt x="134" y="238"/>
                  </a:lnTo>
                  <a:lnTo>
                    <a:pt x="133" y="233"/>
                  </a:lnTo>
                  <a:lnTo>
                    <a:pt x="132" y="229"/>
                  </a:lnTo>
                  <a:lnTo>
                    <a:pt x="130" y="226"/>
                  </a:lnTo>
                  <a:lnTo>
                    <a:pt x="127" y="224"/>
                  </a:lnTo>
                  <a:lnTo>
                    <a:pt x="123" y="222"/>
                  </a:lnTo>
                  <a:lnTo>
                    <a:pt x="120" y="221"/>
                  </a:lnTo>
                  <a:lnTo>
                    <a:pt x="113" y="218"/>
                  </a:lnTo>
                  <a:lnTo>
                    <a:pt x="104" y="220"/>
                  </a:lnTo>
                  <a:lnTo>
                    <a:pt x="95" y="221"/>
                  </a:lnTo>
                  <a:lnTo>
                    <a:pt x="85" y="223"/>
                  </a:lnTo>
                  <a:lnTo>
                    <a:pt x="85" y="223"/>
                  </a:lnTo>
                  <a:close/>
                  <a:moveTo>
                    <a:pt x="92" y="272"/>
                  </a:moveTo>
                  <a:lnTo>
                    <a:pt x="92" y="272"/>
                  </a:lnTo>
                  <a:lnTo>
                    <a:pt x="93" y="281"/>
                  </a:lnTo>
                  <a:lnTo>
                    <a:pt x="97" y="288"/>
                  </a:lnTo>
                  <a:lnTo>
                    <a:pt x="101" y="295"/>
                  </a:lnTo>
                  <a:lnTo>
                    <a:pt x="103" y="302"/>
                  </a:lnTo>
                  <a:lnTo>
                    <a:pt x="103" y="302"/>
                  </a:lnTo>
                  <a:lnTo>
                    <a:pt x="108" y="302"/>
                  </a:lnTo>
                  <a:lnTo>
                    <a:pt x="113" y="301"/>
                  </a:lnTo>
                  <a:lnTo>
                    <a:pt x="120" y="298"/>
                  </a:lnTo>
                  <a:lnTo>
                    <a:pt x="129" y="295"/>
                  </a:lnTo>
                  <a:lnTo>
                    <a:pt x="134" y="293"/>
                  </a:lnTo>
                  <a:lnTo>
                    <a:pt x="141" y="292"/>
                  </a:lnTo>
                  <a:lnTo>
                    <a:pt x="141" y="292"/>
                  </a:lnTo>
                  <a:lnTo>
                    <a:pt x="141" y="278"/>
                  </a:lnTo>
                  <a:lnTo>
                    <a:pt x="139" y="272"/>
                  </a:lnTo>
                  <a:lnTo>
                    <a:pt x="137" y="267"/>
                  </a:lnTo>
                  <a:lnTo>
                    <a:pt x="137" y="267"/>
                  </a:lnTo>
                  <a:lnTo>
                    <a:pt x="127" y="271"/>
                  </a:lnTo>
                  <a:lnTo>
                    <a:pt x="117" y="272"/>
                  </a:lnTo>
                  <a:lnTo>
                    <a:pt x="106" y="272"/>
                  </a:lnTo>
                  <a:lnTo>
                    <a:pt x="92" y="272"/>
                  </a:lnTo>
                  <a:lnTo>
                    <a:pt x="92" y="272"/>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145" name="文本框 7"/>
          <p:cNvSpPr txBox="1">
            <a:spLocks noChangeArrowheads="1"/>
          </p:cNvSpPr>
          <p:nvPr/>
        </p:nvSpPr>
        <p:spPr bwMode="auto">
          <a:xfrm>
            <a:off x="1115616" y="3338425"/>
            <a:ext cx="2026588"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46" name="文本框 7"/>
          <p:cNvSpPr txBox="1">
            <a:spLocks noChangeArrowheads="1"/>
          </p:cNvSpPr>
          <p:nvPr/>
        </p:nvSpPr>
        <p:spPr bwMode="auto">
          <a:xfrm>
            <a:off x="3681297" y="3338424"/>
            <a:ext cx="2026588"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47" name="文本框 7"/>
          <p:cNvSpPr txBox="1">
            <a:spLocks noChangeArrowheads="1"/>
          </p:cNvSpPr>
          <p:nvPr/>
        </p:nvSpPr>
        <p:spPr bwMode="auto">
          <a:xfrm>
            <a:off x="6044950" y="3338424"/>
            <a:ext cx="2026588"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48" name="文本框 147"/>
          <p:cNvSpPr txBox="1"/>
          <p:nvPr/>
        </p:nvSpPr>
        <p:spPr>
          <a:xfrm>
            <a:off x="1316245" y="2946010"/>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149" name="文本框 148"/>
          <p:cNvSpPr txBox="1"/>
          <p:nvPr/>
        </p:nvSpPr>
        <p:spPr>
          <a:xfrm>
            <a:off x="3831367" y="2932185"/>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150" name="文本框 149"/>
          <p:cNvSpPr txBox="1"/>
          <p:nvPr/>
        </p:nvSpPr>
        <p:spPr>
          <a:xfrm>
            <a:off x="6231432" y="2932185"/>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72" name="Freeform 127"/>
          <p:cNvSpPr>
            <a:spLocks noEditPoints="1"/>
          </p:cNvSpPr>
          <p:nvPr/>
        </p:nvSpPr>
        <p:spPr bwMode="auto">
          <a:xfrm>
            <a:off x="4230714" y="1615642"/>
            <a:ext cx="705428" cy="872788"/>
          </a:xfrm>
          <a:custGeom>
            <a:avLst/>
            <a:gdLst>
              <a:gd name="T0" fmla="*/ 15 w 290"/>
              <a:gd name="T1" fmla="*/ 93 h 373"/>
              <a:gd name="T2" fmla="*/ 287 w 290"/>
              <a:gd name="T3" fmla="*/ 2 h 373"/>
              <a:gd name="T4" fmla="*/ 226 w 290"/>
              <a:gd name="T5" fmla="*/ 293 h 373"/>
              <a:gd name="T6" fmla="*/ 216 w 290"/>
              <a:gd name="T7" fmla="*/ 309 h 373"/>
              <a:gd name="T8" fmla="*/ 42 w 290"/>
              <a:gd name="T9" fmla="*/ 371 h 373"/>
              <a:gd name="T10" fmla="*/ 121 w 290"/>
              <a:gd name="T11" fmla="*/ 215 h 373"/>
              <a:gd name="T12" fmla="*/ 63 w 290"/>
              <a:gd name="T13" fmla="*/ 282 h 373"/>
              <a:gd name="T14" fmla="*/ 108 w 290"/>
              <a:gd name="T15" fmla="*/ 245 h 373"/>
              <a:gd name="T16" fmla="*/ 33 w 290"/>
              <a:gd name="T17" fmla="*/ 104 h 373"/>
              <a:gd name="T18" fmla="*/ 23 w 290"/>
              <a:gd name="T19" fmla="*/ 99 h 373"/>
              <a:gd name="T20" fmla="*/ 24 w 290"/>
              <a:gd name="T21" fmla="*/ 337 h 373"/>
              <a:gd name="T22" fmla="*/ 223 w 290"/>
              <a:gd name="T23" fmla="*/ 111 h 373"/>
              <a:gd name="T24" fmla="*/ 164 w 290"/>
              <a:gd name="T25" fmla="*/ 127 h 373"/>
              <a:gd name="T26" fmla="*/ 88 w 290"/>
              <a:gd name="T27" fmla="*/ 212 h 373"/>
              <a:gd name="T28" fmla="*/ 36 w 290"/>
              <a:gd name="T29" fmla="*/ 121 h 373"/>
              <a:gd name="T30" fmla="*/ 138 w 290"/>
              <a:gd name="T31" fmla="*/ 113 h 373"/>
              <a:gd name="T32" fmla="*/ 59 w 290"/>
              <a:gd name="T33" fmla="*/ 153 h 373"/>
              <a:gd name="T34" fmla="*/ 117 w 290"/>
              <a:gd name="T35" fmla="*/ 126 h 373"/>
              <a:gd name="T36" fmla="*/ 114 w 290"/>
              <a:gd name="T37" fmla="*/ 231 h 373"/>
              <a:gd name="T38" fmla="*/ 141 w 290"/>
              <a:gd name="T39" fmla="*/ 202 h 373"/>
              <a:gd name="T40" fmla="*/ 196 w 290"/>
              <a:gd name="T41" fmla="*/ 154 h 373"/>
              <a:gd name="T42" fmla="*/ 113 w 290"/>
              <a:gd name="T43" fmla="*/ 180 h 373"/>
              <a:gd name="T44" fmla="*/ 221 w 290"/>
              <a:gd name="T45" fmla="*/ 145 h 373"/>
              <a:gd name="T46" fmla="*/ 283 w 290"/>
              <a:gd name="T47" fmla="*/ 26 h 373"/>
              <a:gd name="T48" fmla="*/ 56 w 290"/>
              <a:gd name="T49" fmla="*/ 356 h 373"/>
              <a:gd name="T50" fmla="*/ 266 w 290"/>
              <a:gd name="T51" fmla="*/ 39 h 373"/>
              <a:gd name="T52" fmla="*/ 20 w 290"/>
              <a:gd name="T53" fmla="*/ 357 h 373"/>
              <a:gd name="T54" fmla="*/ 246 w 290"/>
              <a:gd name="T55" fmla="*/ 324 h 373"/>
              <a:gd name="T56" fmla="*/ 101 w 290"/>
              <a:gd name="T57" fmla="*/ 113 h 373"/>
              <a:gd name="T58" fmla="*/ 249 w 290"/>
              <a:gd name="T59" fmla="*/ 62 h 373"/>
              <a:gd name="T60" fmla="*/ 222 w 290"/>
              <a:gd name="T61" fmla="*/ 234 h 373"/>
              <a:gd name="T62" fmla="*/ 221 w 290"/>
              <a:gd name="T63" fmla="*/ 121 h 373"/>
              <a:gd name="T64" fmla="*/ 238 w 290"/>
              <a:gd name="T65" fmla="*/ 96 h 373"/>
              <a:gd name="T66" fmla="*/ 213 w 290"/>
              <a:gd name="T67" fmla="*/ 187 h 373"/>
              <a:gd name="T68" fmla="*/ 198 w 290"/>
              <a:gd name="T69" fmla="*/ 282 h 373"/>
              <a:gd name="T70" fmla="*/ 232 w 290"/>
              <a:gd name="T71" fmla="*/ 110 h 373"/>
              <a:gd name="T72" fmla="*/ 191 w 290"/>
              <a:gd name="T73" fmla="*/ 151 h 373"/>
              <a:gd name="T74" fmla="*/ 270 w 290"/>
              <a:gd name="T75" fmla="*/ 26 h 373"/>
              <a:gd name="T76" fmla="*/ 108 w 290"/>
              <a:gd name="T77" fmla="*/ 207 h 373"/>
              <a:gd name="T78" fmla="*/ 33 w 290"/>
              <a:gd name="T79" fmla="*/ 361 h 373"/>
              <a:gd name="T80" fmla="*/ 226 w 290"/>
              <a:gd name="T81" fmla="*/ 180 h 373"/>
              <a:gd name="T82" fmla="*/ 236 w 290"/>
              <a:gd name="T83" fmla="*/ 57 h 373"/>
              <a:gd name="T84" fmla="*/ 205 w 290"/>
              <a:gd name="T85" fmla="*/ 199 h 373"/>
              <a:gd name="T86" fmla="*/ 151 w 290"/>
              <a:gd name="T87" fmla="*/ 219 h 373"/>
              <a:gd name="T88" fmla="*/ 231 w 290"/>
              <a:gd name="T89" fmla="*/ 323 h 373"/>
              <a:gd name="T90" fmla="*/ 276 w 290"/>
              <a:gd name="T91" fmla="*/ 16 h 373"/>
              <a:gd name="T92" fmla="*/ 49 w 290"/>
              <a:gd name="T93" fmla="*/ 310 h 373"/>
              <a:gd name="T94" fmla="*/ 228 w 290"/>
              <a:gd name="T95" fmla="*/ 80 h 373"/>
              <a:gd name="T96" fmla="*/ 192 w 290"/>
              <a:gd name="T97" fmla="*/ 218 h 373"/>
              <a:gd name="T98" fmla="*/ 157 w 290"/>
              <a:gd name="T99" fmla="*/ 147 h 373"/>
              <a:gd name="T100" fmla="*/ 60 w 290"/>
              <a:gd name="T101" fmla="*/ 177 h 373"/>
              <a:gd name="T102" fmla="*/ 15 w 290"/>
              <a:gd name="T103" fmla="*/ 359 h 373"/>
              <a:gd name="T104" fmla="*/ 148 w 290"/>
              <a:gd name="T105" fmla="*/ 191 h 373"/>
              <a:gd name="T106" fmla="*/ 243 w 290"/>
              <a:gd name="T107" fmla="*/ 317 h 373"/>
              <a:gd name="T108" fmla="*/ 37 w 290"/>
              <a:gd name="T109" fmla="*/ 319 h 373"/>
              <a:gd name="T110" fmla="*/ 194 w 290"/>
              <a:gd name="T111" fmla="*/ 185 h 373"/>
              <a:gd name="T112" fmla="*/ 239 w 290"/>
              <a:gd name="T113" fmla="*/ 332 h 373"/>
              <a:gd name="T114" fmla="*/ 50 w 290"/>
              <a:gd name="T115" fmla="*/ 320 h 373"/>
              <a:gd name="T116" fmla="*/ 16 w 290"/>
              <a:gd name="T117" fmla="*/ 339 h 373"/>
              <a:gd name="T118" fmla="*/ 24 w 290"/>
              <a:gd name="T119" fmla="*/ 158 h 373"/>
              <a:gd name="T120" fmla="*/ 215 w 290"/>
              <a:gd name="T121" fmla="*/ 347 h 373"/>
              <a:gd name="T122" fmla="*/ 144 w 290"/>
              <a:gd name="T123" fmla="*/ 236 h 373"/>
              <a:gd name="T124" fmla="*/ 229 w 290"/>
              <a:gd name="T125" fmla="*/ 16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73">
                <a:moveTo>
                  <a:pt x="44" y="310"/>
                </a:moveTo>
                <a:lnTo>
                  <a:pt x="44" y="310"/>
                </a:lnTo>
                <a:lnTo>
                  <a:pt x="46" y="307"/>
                </a:lnTo>
                <a:lnTo>
                  <a:pt x="46" y="307"/>
                </a:lnTo>
                <a:lnTo>
                  <a:pt x="53" y="293"/>
                </a:lnTo>
                <a:lnTo>
                  <a:pt x="53" y="293"/>
                </a:lnTo>
                <a:lnTo>
                  <a:pt x="53" y="290"/>
                </a:lnTo>
                <a:lnTo>
                  <a:pt x="53" y="290"/>
                </a:lnTo>
                <a:lnTo>
                  <a:pt x="53" y="288"/>
                </a:lnTo>
                <a:lnTo>
                  <a:pt x="53" y="288"/>
                </a:lnTo>
                <a:lnTo>
                  <a:pt x="53" y="288"/>
                </a:lnTo>
                <a:lnTo>
                  <a:pt x="53" y="288"/>
                </a:lnTo>
                <a:lnTo>
                  <a:pt x="53" y="286"/>
                </a:lnTo>
                <a:lnTo>
                  <a:pt x="53" y="285"/>
                </a:lnTo>
                <a:lnTo>
                  <a:pt x="53" y="285"/>
                </a:lnTo>
                <a:lnTo>
                  <a:pt x="53" y="279"/>
                </a:lnTo>
                <a:lnTo>
                  <a:pt x="53" y="279"/>
                </a:lnTo>
                <a:lnTo>
                  <a:pt x="51" y="268"/>
                </a:lnTo>
                <a:lnTo>
                  <a:pt x="51" y="268"/>
                </a:lnTo>
                <a:lnTo>
                  <a:pt x="51" y="262"/>
                </a:lnTo>
                <a:lnTo>
                  <a:pt x="51" y="262"/>
                </a:lnTo>
                <a:lnTo>
                  <a:pt x="51" y="252"/>
                </a:lnTo>
                <a:lnTo>
                  <a:pt x="51" y="252"/>
                </a:lnTo>
                <a:lnTo>
                  <a:pt x="51" y="245"/>
                </a:lnTo>
                <a:lnTo>
                  <a:pt x="51" y="245"/>
                </a:lnTo>
                <a:lnTo>
                  <a:pt x="50" y="239"/>
                </a:lnTo>
                <a:lnTo>
                  <a:pt x="50" y="239"/>
                </a:lnTo>
                <a:lnTo>
                  <a:pt x="49" y="236"/>
                </a:lnTo>
                <a:lnTo>
                  <a:pt x="49" y="236"/>
                </a:lnTo>
                <a:lnTo>
                  <a:pt x="40" y="211"/>
                </a:lnTo>
                <a:lnTo>
                  <a:pt x="40" y="211"/>
                </a:lnTo>
                <a:lnTo>
                  <a:pt x="34" y="191"/>
                </a:lnTo>
                <a:lnTo>
                  <a:pt x="34" y="191"/>
                </a:lnTo>
                <a:lnTo>
                  <a:pt x="32" y="185"/>
                </a:lnTo>
                <a:lnTo>
                  <a:pt x="32" y="185"/>
                </a:lnTo>
                <a:lnTo>
                  <a:pt x="23" y="162"/>
                </a:lnTo>
                <a:lnTo>
                  <a:pt x="23" y="162"/>
                </a:lnTo>
                <a:lnTo>
                  <a:pt x="16" y="141"/>
                </a:lnTo>
                <a:lnTo>
                  <a:pt x="16" y="141"/>
                </a:lnTo>
                <a:lnTo>
                  <a:pt x="16" y="140"/>
                </a:lnTo>
                <a:lnTo>
                  <a:pt x="16" y="140"/>
                </a:lnTo>
                <a:lnTo>
                  <a:pt x="16" y="137"/>
                </a:lnTo>
                <a:lnTo>
                  <a:pt x="17" y="135"/>
                </a:lnTo>
                <a:lnTo>
                  <a:pt x="17" y="135"/>
                </a:lnTo>
                <a:lnTo>
                  <a:pt x="17" y="135"/>
                </a:lnTo>
                <a:lnTo>
                  <a:pt x="17" y="135"/>
                </a:lnTo>
                <a:lnTo>
                  <a:pt x="17" y="135"/>
                </a:lnTo>
                <a:lnTo>
                  <a:pt x="17" y="135"/>
                </a:lnTo>
                <a:lnTo>
                  <a:pt x="12" y="110"/>
                </a:lnTo>
                <a:lnTo>
                  <a:pt x="12" y="110"/>
                </a:lnTo>
                <a:lnTo>
                  <a:pt x="10" y="103"/>
                </a:lnTo>
                <a:lnTo>
                  <a:pt x="10" y="103"/>
                </a:lnTo>
                <a:lnTo>
                  <a:pt x="10" y="97"/>
                </a:lnTo>
                <a:lnTo>
                  <a:pt x="10" y="97"/>
                </a:lnTo>
                <a:lnTo>
                  <a:pt x="10" y="96"/>
                </a:lnTo>
                <a:lnTo>
                  <a:pt x="10" y="96"/>
                </a:lnTo>
                <a:lnTo>
                  <a:pt x="10" y="94"/>
                </a:lnTo>
                <a:lnTo>
                  <a:pt x="12" y="93"/>
                </a:lnTo>
                <a:lnTo>
                  <a:pt x="12" y="93"/>
                </a:lnTo>
                <a:lnTo>
                  <a:pt x="13" y="93"/>
                </a:lnTo>
                <a:lnTo>
                  <a:pt x="15" y="93"/>
                </a:lnTo>
                <a:lnTo>
                  <a:pt x="15" y="93"/>
                </a:lnTo>
                <a:lnTo>
                  <a:pt x="17" y="93"/>
                </a:lnTo>
                <a:lnTo>
                  <a:pt x="20" y="93"/>
                </a:lnTo>
                <a:lnTo>
                  <a:pt x="20" y="93"/>
                </a:lnTo>
                <a:lnTo>
                  <a:pt x="24" y="93"/>
                </a:lnTo>
                <a:lnTo>
                  <a:pt x="24" y="93"/>
                </a:lnTo>
                <a:lnTo>
                  <a:pt x="32" y="93"/>
                </a:lnTo>
                <a:lnTo>
                  <a:pt x="32" y="93"/>
                </a:lnTo>
                <a:lnTo>
                  <a:pt x="39" y="93"/>
                </a:lnTo>
                <a:lnTo>
                  <a:pt x="39" y="93"/>
                </a:lnTo>
                <a:lnTo>
                  <a:pt x="53" y="91"/>
                </a:lnTo>
                <a:lnTo>
                  <a:pt x="53" y="91"/>
                </a:lnTo>
                <a:lnTo>
                  <a:pt x="78" y="90"/>
                </a:lnTo>
                <a:lnTo>
                  <a:pt x="78" y="90"/>
                </a:lnTo>
                <a:lnTo>
                  <a:pt x="115" y="91"/>
                </a:lnTo>
                <a:lnTo>
                  <a:pt x="115" y="91"/>
                </a:lnTo>
                <a:lnTo>
                  <a:pt x="124" y="91"/>
                </a:lnTo>
                <a:lnTo>
                  <a:pt x="124" y="91"/>
                </a:lnTo>
                <a:lnTo>
                  <a:pt x="128" y="91"/>
                </a:lnTo>
                <a:lnTo>
                  <a:pt x="128" y="91"/>
                </a:lnTo>
                <a:lnTo>
                  <a:pt x="138" y="91"/>
                </a:lnTo>
                <a:lnTo>
                  <a:pt x="138" y="91"/>
                </a:lnTo>
                <a:lnTo>
                  <a:pt x="140" y="91"/>
                </a:lnTo>
                <a:lnTo>
                  <a:pt x="140" y="91"/>
                </a:lnTo>
                <a:lnTo>
                  <a:pt x="141" y="91"/>
                </a:lnTo>
                <a:lnTo>
                  <a:pt x="141" y="91"/>
                </a:lnTo>
                <a:lnTo>
                  <a:pt x="147" y="91"/>
                </a:lnTo>
                <a:lnTo>
                  <a:pt x="147" y="91"/>
                </a:lnTo>
                <a:lnTo>
                  <a:pt x="185" y="91"/>
                </a:lnTo>
                <a:lnTo>
                  <a:pt x="185" y="91"/>
                </a:lnTo>
                <a:lnTo>
                  <a:pt x="206" y="91"/>
                </a:lnTo>
                <a:lnTo>
                  <a:pt x="206" y="91"/>
                </a:lnTo>
                <a:lnTo>
                  <a:pt x="221" y="91"/>
                </a:lnTo>
                <a:lnTo>
                  <a:pt x="221" y="91"/>
                </a:lnTo>
                <a:lnTo>
                  <a:pt x="222" y="89"/>
                </a:lnTo>
                <a:lnTo>
                  <a:pt x="222" y="89"/>
                </a:lnTo>
                <a:lnTo>
                  <a:pt x="223" y="89"/>
                </a:lnTo>
                <a:lnTo>
                  <a:pt x="223" y="89"/>
                </a:lnTo>
                <a:lnTo>
                  <a:pt x="226" y="74"/>
                </a:lnTo>
                <a:lnTo>
                  <a:pt x="226" y="74"/>
                </a:lnTo>
                <a:lnTo>
                  <a:pt x="232" y="54"/>
                </a:lnTo>
                <a:lnTo>
                  <a:pt x="232" y="54"/>
                </a:lnTo>
                <a:lnTo>
                  <a:pt x="235" y="46"/>
                </a:lnTo>
                <a:lnTo>
                  <a:pt x="235" y="46"/>
                </a:lnTo>
                <a:lnTo>
                  <a:pt x="242" y="30"/>
                </a:lnTo>
                <a:lnTo>
                  <a:pt x="242" y="30"/>
                </a:lnTo>
                <a:lnTo>
                  <a:pt x="248" y="20"/>
                </a:lnTo>
                <a:lnTo>
                  <a:pt x="248" y="20"/>
                </a:lnTo>
                <a:lnTo>
                  <a:pt x="252" y="16"/>
                </a:lnTo>
                <a:lnTo>
                  <a:pt x="256" y="13"/>
                </a:lnTo>
                <a:lnTo>
                  <a:pt x="256" y="13"/>
                </a:lnTo>
                <a:lnTo>
                  <a:pt x="266" y="9"/>
                </a:lnTo>
                <a:lnTo>
                  <a:pt x="266" y="9"/>
                </a:lnTo>
                <a:lnTo>
                  <a:pt x="272" y="6"/>
                </a:lnTo>
                <a:lnTo>
                  <a:pt x="279" y="5"/>
                </a:lnTo>
                <a:lnTo>
                  <a:pt x="279" y="5"/>
                </a:lnTo>
                <a:lnTo>
                  <a:pt x="285" y="2"/>
                </a:lnTo>
                <a:lnTo>
                  <a:pt x="285" y="2"/>
                </a:lnTo>
                <a:lnTo>
                  <a:pt x="286" y="2"/>
                </a:lnTo>
                <a:lnTo>
                  <a:pt x="286" y="2"/>
                </a:lnTo>
                <a:lnTo>
                  <a:pt x="286" y="0"/>
                </a:lnTo>
                <a:lnTo>
                  <a:pt x="287" y="2"/>
                </a:lnTo>
                <a:lnTo>
                  <a:pt x="287" y="2"/>
                </a:lnTo>
                <a:lnTo>
                  <a:pt x="290" y="3"/>
                </a:lnTo>
                <a:lnTo>
                  <a:pt x="290" y="3"/>
                </a:lnTo>
                <a:lnTo>
                  <a:pt x="290" y="5"/>
                </a:lnTo>
                <a:lnTo>
                  <a:pt x="290" y="5"/>
                </a:lnTo>
                <a:lnTo>
                  <a:pt x="290" y="26"/>
                </a:lnTo>
                <a:lnTo>
                  <a:pt x="290" y="26"/>
                </a:lnTo>
                <a:lnTo>
                  <a:pt x="290" y="29"/>
                </a:lnTo>
                <a:lnTo>
                  <a:pt x="287" y="32"/>
                </a:lnTo>
                <a:lnTo>
                  <a:pt x="287" y="32"/>
                </a:lnTo>
                <a:lnTo>
                  <a:pt x="276" y="37"/>
                </a:lnTo>
                <a:lnTo>
                  <a:pt x="276" y="37"/>
                </a:lnTo>
                <a:lnTo>
                  <a:pt x="266" y="45"/>
                </a:lnTo>
                <a:lnTo>
                  <a:pt x="259" y="53"/>
                </a:lnTo>
                <a:lnTo>
                  <a:pt x="259" y="53"/>
                </a:lnTo>
                <a:lnTo>
                  <a:pt x="253" y="66"/>
                </a:lnTo>
                <a:lnTo>
                  <a:pt x="249" y="77"/>
                </a:lnTo>
                <a:lnTo>
                  <a:pt x="249" y="77"/>
                </a:lnTo>
                <a:lnTo>
                  <a:pt x="240" y="108"/>
                </a:lnTo>
                <a:lnTo>
                  <a:pt x="240" y="108"/>
                </a:lnTo>
                <a:lnTo>
                  <a:pt x="238" y="121"/>
                </a:lnTo>
                <a:lnTo>
                  <a:pt x="236" y="134"/>
                </a:lnTo>
                <a:lnTo>
                  <a:pt x="236" y="134"/>
                </a:lnTo>
                <a:lnTo>
                  <a:pt x="235" y="158"/>
                </a:lnTo>
                <a:lnTo>
                  <a:pt x="235" y="158"/>
                </a:lnTo>
                <a:lnTo>
                  <a:pt x="233" y="171"/>
                </a:lnTo>
                <a:lnTo>
                  <a:pt x="233" y="171"/>
                </a:lnTo>
                <a:lnTo>
                  <a:pt x="232" y="189"/>
                </a:lnTo>
                <a:lnTo>
                  <a:pt x="232" y="189"/>
                </a:lnTo>
                <a:lnTo>
                  <a:pt x="231" y="205"/>
                </a:lnTo>
                <a:lnTo>
                  <a:pt x="231" y="205"/>
                </a:lnTo>
                <a:lnTo>
                  <a:pt x="228" y="218"/>
                </a:lnTo>
                <a:lnTo>
                  <a:pt x="228" y="218"/>
                </a:lnTo>
                <a:lnTo>
                  <a:pt x="226" y="229"/>
                </a:lnTo>
                <a:lnTo>
                  <a:pt x="226" y="229"/>
                </a:lnTo>
                <a:lnTo>
                  <a:pt x="226" y="234"/>
                </a:lnTo>
                <a:lnTo>
                  <a:pt x="226" y="234"/>
                </a:lnTo>
                <a:lnTo>
                  <a:pt x="225" y="236"/>
                </a:lnTo>
                <a:lnTo>
                  <a:pt x="225" y="236"/>
                </a:lnTo>
                <a:lnTo>
                  <a:pt x="223" y="238"/>
                </a:lnTo>
                <a:lnTo>
                  <a:pt x="223" y="238"/>
                </a:lnTo>
                <a:lnTo>
                  <a:pt x="225" y="242"/>
                </a:lnTo>
                <a:lnTo>
                  <a:pt x="225" y="242"/>
                </a:lnTo>
                <a:lnTo>
                  <a:pt x="225" y="253"/>
                </a:lnTo>
                <a:lnTo>
                  <a:pt x="225" y="253"/>
                </a:lnTo>
                <a:lnTo>
                  <a:pt x="223" y="275"/>
                </a:lnTo>
                <a:lnTo>
                  <a:pt x="223" y="275"/>
                </a:lnTo>
                <a:lnTo>
                  <a:pt x="223" y="276"/>
                </a:lnTo>
                <a:lnTo>
                  <a:pt x="223" y="276"/>
                </a:lnTo>
                <a:lnTo>
                  <a:pt x="225" y="276"/>
                </a:lnTo>
                <a:lnTo>
                  <a:pt x="225" y="276"/>
                </a:lnTo>
                <a:lnTo>
                  <a:pt x="226" y="278"/>
                </a:lnTo>
                <a:lnTo>
                  <a:pt x="226" y="278"/>
                </a:lnTo>
                <a:lnTo>
                  <a:pt x="225" y="279"/>
                </a:lnTo>
                <a:lnTo>
                  <a:pt x="225" y="279"/>
                </a:lnTo>
                <a:lnTo>
                  <a:pt x="223" y="279"/>
                </a:lnTo>
                <a:lnTo>
                  <a:pt x="223" y="279"/>
                </a:lnTo>
                <a:lnTo>
                  <a:pt x="222" y="282"/>
                </a:lnTo>
                <a:lnTo>
                  <a:pt x="222" y="282"/>
                </a:lnTo>
                <a:lnTo>
                  <a:pt x="222" y="282"/>
                </a:lnTo>
                <a:lnTo>
                  <a:pt x="222" y="282"/>
                </a:lnTo>
                <a:lnTo>
                  <a:pt x="226" y="293"/>
                </a:lnTo>
                <a:lnTo>
                  <a:pt x="226" y="293"/>
                </a:lnTo>
                <a:lnTo>
                  <a:pt x="228" y="295"/>
                </a:lnTo>
                <a:lnTo>
                  <a:pt x="228" y="295"/>
                </a:lnTo>
                <a:lnTo>
                  <a:pt x="231" y="300"/>
                </a:lnTo>
                <a:lnTo>
                  <a:pt x="231" y="300"/>
                </a:lnTo>
                <a:lnTo>
                  <a:pt x="232" y="302"/>
                </a:lnTo>
                <a:lnTo>
                  <a:pt x="232" y="303"/>
                </a:lnTo>
                <a:lnTo>
                  <a:pt x="232" y="303"/>
                </a:lnTo>
                <a:lnTo>
                  <a:pt x="232" y="305"/>
                </a:lnTo>
                <a:lnTo>
                  <a:pt x="232" y="305"/>
                </a:lnTo>
                <a:lnTo>
                  <a:pt x="232" y="305"/>
                </a:lnTo>
                <a:lnTo>
                  <a:pt x="232" y="305"/>
                </a:lnTo>
                <a:lnTo>
                  <a:pt x="233" y="307"/>
                </a:lnTo>
                <a:lnTo>
                  <a:pt x="236" y="309"/>
                </a:lnTo>
                <a:lnTo>
                  <a:pt x="236" y="309"/>
                </a:lnTo>
                <a:lnTo>
                  <a:pt x="242" y="310"/>
                </a:lnTo>
                <a:lnTo>
                  <a:pt x="246" y="312"/>
                </a:lnTo>
                <a:lnTo>
                  <a:pt x="246" y="312"/>
                </a:lnTo>
                <a:lnTo>
                  <a:pt x="250" y="316"/>
                </a:lnTo>
                <a:lnTo>
                  <a:pt x="255" y="319"/>
                </a:lnTo>
                <a:lnTo>
                  <a:pt x="256" y="324"/>
                </a:lnTo>
                <a:lnTo>
                  <a:pt x="258" y="330"/>
                </a:lnTo>
                <a:lnTo>
                  <a:pt x="258" y="330"/>
                </a:lnTo>
                <a:lnTo>
                  <a:pt x="258" y="337"/>
                </a:lnTo>
                <a:lnTo>
                  <a:pt x="258" y="337"/>
                </a:lnTo>
                <a:lnTo>
                  <a:pt x="258" y="339"/>
                </a:lnTo>
                <a:lnTo>
                  <a:pt x="258" y="339"/>
                </a:lnTo>
                <a:lnTo>
                  <a:pt x="258" y="342"/>
                </a:lnTo>
                <a:lnTo>
                  <a:pt x="258" y="342"/>
                </a:lnTo>
                <a:lnTo>
                  <a:pt x="258" y="343"/>
                </a:lnTo>
                <a:lnTo>
                  <a:pt x="258" y="343"/>
                </a:lnTo>
                <a:lnTo>
                  <a:pt x="256" y="350"/>
                </a:lnTo>
                <a:lnTo>
                  <a:pt x="253" y="357"/>
                </a:lnTo>
                <a:lnTo>
                  <a:pt x="253" y="357"/>
                </a:lnTo>
                <a:lnTo>
                  <a:pt x="252" y="360"/>
                </a:lnTo>
                <a:lnTo>
                  <a:pt x="252" y="360"/>
                </a:lnTo>
                <a:lnTo>
                  <a:pt x="246" y="366"/>
                </a:lnTo>
                <a:lnTo>
                  <a:pt x="239" y="369"/>
                </a:lnTo>
                <a:lnTo>
                  <a:pt x="239" y="369"/>
                </a:lnTo>
                <a:lnTo>
                  <a:pt x="229" y="370"/>
                </a:lnTo>
                <a:lnTo>
                  <a:pt x="221" y="369"/>
                </a:lnTo>
                <a:lnTo>
                  <a:pt x="221" y="369"/>
                </a:lnTo>
                <a:lnTo>
                  <a:pt x="211" y="367"/>
                </a:lnTo>
                <a:lnTo>
                  <a:pt x="211" y="367"/>
                </a:lnTo>
                <a:lnTo>
                  <a:pt x="206" y="367"/>
                </a:lnTo>
                <a:lnTo>
                  <a:pt x="202" y="364"/>
                </a:lnTo>
                <a:lnTo>
                  <a:pt x="202" y="364"/>
                </a:lnTo>
                <a:lnTo>
                  <a:pt x="198" y="361"/>
                </a:lnTo>
                <a:lnTo>
                  <a:pt x="195" y="359"/>
                </a:lnTo>
                <a:lnTo>
                  <a:pt x="194" y="354"/>
                </a:lnTo>
                <a:lnTo>
                  <a:pt x="192" y="350"/>
                </a:lnTo>
                <a:lnTo>
                  <a:pt x="192" y="350"/>
                </a:lnTo>
                <a:lnTo>
                  <a:pt x="192" y="343"/>
                </a:lnTo>
                <a:lnTo>
                  <a:pt x="192" y="343"/>
                </a:lnTo>
                <a:lnTo>
                  <a:pt x="194" y="332"/>
                </a:lnTo>
                <a:lnTo>
                  <a:pt x="194" y="332"/>
                </a:lnTo>
                <a:lnTo>
                  <a:pt x="198" y="324"/>
                </a:lnTo>
                <a:lnTo>
                  <a:pt x="202" y="317"/>
                </a:lnTo>
                <a:lnTo>
                  <a:pt x="202" y="317"/>
                </a:lnTo>
                <a:lnTo>
                  <a:pt x="208" y="313"/>
                </a:lnTo>
                <a:lnTo>
                  <a:pt x="208" y="313"/>
                </a:lnTo>
                <a:lnTo>
                  <a:pt x="212" y="310"/>
                </a:lnTo>
                <a:lnTo>
                  <a:pt x="216" y="309"/>
                </a:lnTo>
                <a:lnTo>
                  <a:pt x="225" y="307"/>
                </a:lnTo>
                <a:lnTo>
                  <a:pt x="225" y="307"/>
                </a:lnTo>
                <a:lnTo>
                  <a:pt x="226" y="307"/>
                </a:lnTo>
                <a:lnTo>
                  <a:pt x="226" y="307"/>
                </a:lnTo>
                <a:lnTo>
                  <a:pt x="226" y="306"/>
                </a:lnTo>
                <a:lnTo>
                  <a:pt x="226" y="306"/>
                </a:lnTo>
                <a:lnTo>
                  <a:pt x="223" y="302"/>
                </a:lnTo>
                <a:lnTo>
                  <a:pt x="223" y="302"/>
                </a:lnTo>
                <a:lnTo>
                  <a:pt x="213" y="286"/>
                </a:lnTo>
                <a:lnTo>
                  <a:pt x="213" y="286"/>
                </a:lnTo>
                <a:lnTo>
                  <a:pt x="209" y="286"/>
                </a:lnTo>
                <a:lnTo>
                  <a:pt x="209" y="286"/>
                </a:lnTo>
                <a:lnTo>
                  <a:pt x="196" y="288"/>
                </a:lnTo>
                <a:lnTo>
                  <a:pt x="196" y="288"/>
                </a:lnTo>
                <a:lnTo>
                  <a:pt x="158" y="290"/>
                </a:lnTo>
                <a:lnTo>
                  <a:pt x="158" y="290"/>
                </a:lnTo>
                <a:lnTo>
                  <a:pt x="132" y="290"/>
                </a:lnTo>
                <a:lnTo>
                  <a:pt x="108" y="290"/>
                </a:lnTo>
                <a:lnTo>
                  <a:pt x="108" y="290"/>
                </a:lnTo>
                <a:lnTo>
                  <a:pt x="81" y="290"/>
                </a:lnTo>
                <a:lnTo>
                  <a:pt x="81" y="290"/>
                </a:lnTo>
                <a:lnTo>
                  <a:pt x="74" y="290"/>
                </a:lnTo>
                <a:lnTo>
                  <a:pt x="74" y="290"/>
                </a:lnTo>
                <a:lnTo>
                  <a:pt x="71" y="292"/>
                </a:lnTo>
                <a:lnTo>
                  <a:pt x="71" y="292"/>
                </a:lnTo>
                <a:lnTo>
                  <a:pt x="69" y="290"/>
                </a:lnTo>
                <a:lnTo>
                  <a:pt x="69" y="290"/>
                </a:lnTo>
                <a:lnTo>
                  <a:pt x="69" y="290"/>
                </a:lnTo>
                <a:lnTo>
                  <a:pt x="69" y="290"/>
                </a:lnTo>
                <a:lnTo>
                  <a:pt x="61" y="289"/>
                </a:lnTo>
                <a:lnTo>
                  <a:pt x="61" y="289"/>
                </a:lnTo>
                <a:lnTo>
                  <a:pt x="63" y="290"/>
                </a:lnTo>
                <a:lnTo>
                  <a:pt x="61" y="292"/>
                </a:lnTo>
                <a:lnTo>
                  <a:pt x="61" y="292"/>
                </a:lnTo>
                <a:lnTo>
                  <a:pt x="60" y="297"/>
                </a:lnTo>
                <a:lnTo>
                  <a:pt x="60" y="297"/>
                </a:lnTo>
                <a:lnTo>
                  <a:pt x="53" y="310"/>
                </a:lnTo>
                <a:lnTo>
                  <a:pt x="53" y="310"/>
                </a:lnTo>
                <a:lnTo>
                  <a:pt x="53" y="312"/>
                </a:lnTo>
                <a:lnTo>
                  <a:pt x="53" y="312"/>
                </a:lnTo>
                <a:lnTo>
                  <a:pt x="53" y="313"/>
                </a:lnTo>
                <a:lnTo>
                  <a:pt x="54" y="315"/>
                </a:lnTo>
                <a:lnTo>
                  <a:pt x="54" y="315"/>
                </a:lnTo>
                <a:lnTo>
                  <a:pt x="61" y="320"/>
                </a:lnTo>
                <a:lnTo>
                  <a:pt x="61" y="320"/>
                </a:lnTo>
                <a:lnTo>
                  <a:pt x="64" y="323"/>
                </a:lnTo>
                <a:lnTo>
                  <a:pt x="67" y="327"/>
                </a:lnTo>
                <a:lnTo>
                  <a:pt x="67" y="332"/>
                </a:lnTo>
                <a:lnTo>
                  <a:pt x="67" y="337"/>
                </a:lnTo>
                <a:lnTo>
                  <a:pt x="67" y="337"/>
                </a:lnTo>
                <a:lnTo>
                  <a:pt x="66" y="346"/>
                </a:lnTo>
                <a:lnTo>
                  <a:pt x="66" y="346"/>
                </a:lnTo>
                <a:lnTo>
                  <a:pt x="63" y="354"/>
                </a:lnTo>
                <a:lnTo>
                  <a:pt x="60" y="360"/>
                </a:lnTo>
                <a:lnTo>
                  <a:pt x="60" y="360"/>
                </a:lnTo>
                <a:lnTo>
                  <a:pt x="56" y="364"/>
                </a:lnTo>
                <a:lnTo>
                  <a:pt x="51" y="367"/>
                </a:lnTo>
                <a:lnTo>
                  <a:pt x="51" y="367"/>
                </a:lnTo>
                <a:lnTo>
                  <a:pt x="44" y="370"/>
                </a:lnTo>
                <a:lnTo>
                  <a:pt x="44" y="370"/>
                </a:lnTo>
                <a:lnTo>
                  <a:pt x="42" y="371"/>
                </a:lnTo>
                <a:lnTo>
                  <a:pt x="42" y="371"/>
                </a:lnTo>
                <a:lnTo>
                  <a:pt x="37" y="373"/>
                </a:lnTo>
                <a:lnTo>
                  <a:pt x="33" y="373"/>
                </a:lnTo>
                <a:lnTo>
                  <a:pt x="24" y="371"/>
                </a:lnTo>
                <a:lnTo>
                  <a:pt x="24" y="371"/>
                </a:lnTo>
                <a:lnTo>
                  <a:pt x="19" y="369"/>
                </a:lnTo>
                <a:lnTo>
                  <a:pt x="13" y="366"/>
                </a:lnTo>
                <a:lnTo>
                  <a:pt x="13" y="366"/>
                </a:lnTo>
                <a:lnTo>
                  <a:pt x="6" y="359"/>
                </a:lnTo>
                <a:lnTo>
                  <a:pt x="2" y="349"/>
                </a:lnTo>
                <a:lnTo>
                  <a:pt x="2" y="349"/>
                </a:lnTo>
                <a:lnTo>
                  <a:pt x="0" y="344"/>
                </a:lnTo>
                <a:lnTo>
                  <a:pt x="0" y="340"/>
                </a:lnTo>
                <a:lnTo>
                  <a:pt x="0" y="340"/>
                </a:lnTo>
                <a:lnTo>
                  <a:pt x="3" y="330"/>
                </a:lnTo>
                <a:lnTo>
                  <a:pt x="3" y="330"/>
                </a:lnTo>
                <a:lnTo>
                  <a:pt x="6" y="323"/>
                </a:lnTo>
                <a:lnTo>
                  <a:pt x="10" y="319"/>
                </a:lnTo>
                <a:lnTo>
                  <a:pt x="16" y="313"/>
                </a:lnTo>
                <a:lnTo>
                  <a:pt x="22" y="310"/>
                </a:lnTo>
                <a:lnTo>
                  <a:pt x="22" y="310"/>
                </a:lnTo>
                <a:lnTo>
                  <a:pt x="30" y="309"/>
                </a:lnTo>
                <a:lnTo>
                  <a:pt x="39" y="309"/>
                </a:lnTo>
                <a:lnTo>
                  <a:pt x="39" y="309"/>
                </a:lnTo>
                <a:lnTo>
                  <a:pt x="44" y="310"/>
                </a:lnTo>
                <a:lnTo>
                  <a:pt x="44" y="310"/>
                </a:lnTo>
                <a:close/>
                <a:moveTo>
                  <a:pt x="140" y="157"/>
                </a:moveTo>
                <a:lnTo>
                  <a:pt x="140" y="157"/>
                </a:lnTo>
                <a:lnTo>
                  <a:pt x="138" y="157"/>
                </a:lnTo>
                <a:lnTo>
                  <a:pt x="138" y="157"/>
                </a:lnTo>
                <a:lnTo>
                  <a:pt x="140" y="157"/>
                </a:lnTo>
                <a:lnTo>
                  <a:pt x="140" y="157"/>
                </a:lnTo>
                <a:lnTo>
                  <a:pt x="141" y="158"/>
                </a:lnTo>
                <a:lnTo>
                  <a:pt x="141" y="158"/>
                </a:lnTo>
                <a:lnTo>
                  <a:pt x="141" y="158"/>
                </a:lnTo>
                <a:lnTo>
                  <a:pt x="141" y="158"/>
                </a:lnTo>
                <a:lnTo>
                  <a:pt x="140" y="157"/>
                </a:lnTo>
                <a:lnTo>
                  <a:pt x="140" y="157"/>
                </a:lnTo>
                <a:close/>
                <a:moveTo>
                  <a:pt x="215" y="339"/>
                </a:moveTo>
                <a:lnTo>
                  <a:pt x="215" y="339"/>
                </a:lnTo>
                <a:lnTo>
                  <a:pt x="215" y="339"/>
                </a:lnTo>
                <a:lnTo>
                  <a:pt x="215" y="339"/>
                </a:lnTo>
                <a:lnTo>
                  <a:pt x="216" y="333"/>
                </a:lnTo>
                <a:lnTo>
                  <a:pt x="216" y="333"/>
                </a:lnTo>
                <a:lnTo>
                  <a:pt x="216" y="333"/>
                </a:lnTo>
                <a:lnTo>
                  <a:pt x="216" y="333"/>
                </a:lnTo>
                <a:lnTo>
                  <a:pt x="216" y="333"/>
                </a:lnTo>
                <a:lnTo>
                  <a:pt x="216" y="333"/>
                </a:lnTo>
                <a:lnTo>
                  <a:pt x="215" y="336"/>
                </a:lnTo>
                <a:lnTo>
                  <a:pt x="215" y="336"/>
                </a:lnTo>
                <a:lnTo>
                  <a:pt x="215" y="339"/>
                </a:lnTo>
                <a:lnTo>
                  <a:pt x="215" y="339"/>
                </a:lnTo>
                <a:lnTo>
                  <a:pt x="215" y="340"/>
                </a:lnTo>
                <a:lnTo>
                  <a:pt x="215" y="343"/>
                </a:lnTo>
                <a:lnTo>
                  <a:pt x="215" y="343"/>
                </a:lnTo>
                <a:lnTo>
                  <a:pt x="215" y="339"/>
                </a:lnTo>
                <a:lnTo>
                  <a:pt x="215" y="339"/>
                </a:lnTo>
                <a:close/>
                <a:moveTo>
                  <a:pt x="120" y="215"/>
                </a:moveTo>
                <a:lnTo>
                  <a:pt x="120" y="215"/>
                </a:lnTo>
                <a:lnTo>
                  <a:pt x="121" y="215"/>
                </a:lnTo>
                <a:lnTo>
                  <a:pt x="121" y="215"/>
                </a:lnTo>
                <a:lnTo>
                  <a:pt x="121" y="215"/>
                </a:lnTo>
                <a:lnTo>
                  <a:pt x="121" y="215"/>
                </a:lnTo>
                <a:lnTo>
                  <a:pt x="120" y="215"/>
                </a:lnTo>
                <a:lnTo>
                  <a:pt x="120" y="215"/>
                </a:lnTo>
                <a:lnTo>
                  <a:pt x="115" y="211"/>
                </a:lnTo>
                <a:lnTo>
                  <a:pt x="115" y="211"/>
                </a:lnTo>
                <a:lnTo>
                  <a:pt x="114" y="212"/>
                </a:lnTo>
                <a:lnTo>
                  <a:pt x="114" y="212"/>
                </a:lnTo>
                <a:lnTo>
                  <a:pt x="120" y="215"/>
                </a:lnTo>
                <a:lnTo>
                  <a:pt x="120" y="215"/>
                </a:lnTo>
                <a:close/>
                <a:moveTo>
                  <a:pt x="39" y="151"/>
                </a:moveTo>
                <a:lnTo>
                  <a:pt x="39" y="151"/>
                </a:lnTo>
                <a:lnTo>
                  <a:pt x="39" y="153"/>
                </a:lnTo>
                <a:lnTo>
                  <a:pt x="39" y="153"/>
                </a:lnTo>
                <a:lnTo>
                  <a:pt x="39" y="151"/>
                </a:lnTo>
                <a:lnTo>
                  <a:pt x="39" y="151"/>
                </a:lnTo>
                <a:lnTo>
                  <a:pt x="39" y="151"/>
                </a:lnTo>
                <a:lnTo>
                  <a:pt x="39" y="151"/>
                </a:lnTo>
                <a:lnTo>
                  <a:pt x="39" y="150"/>
                </a:lnTo>
                <a:lnTo>
                  <a:pt x="39" y="150"/>
                </a:lnTo>
                <a:lnTo>
                  <a:pt x="36" y="144"/>
                </a:lnTo>
                <a:lnTo>
                  <a:pt x="36" y="144"/>
                </a:lnTo>
                <a:lnTo>
                  <a:pt x="36" y="143"/>
                </a:lnTo>
                <a:lnTo>
                  <a:pt x="36" y="143"/>
                </a:lnTo>
                <a:lnTo>
                  <a:pt x="37" y="148"/>
                </a:lnTo>
                <a:lnTo>
                  <a:pt x="37" y="148"/>
                </a:lnTo>
                <a:lnTo>
                  <a:pt x="39" y="151"/>
                </a:lnTo>
                <a:lnTo>
                  <a:pt x="39" y="151"/>
                </a:lnTo>
                <a:close/>
                <a:moveTo>
                  <a:pt x="123" y="144"/>
                </a:moveTo>
                <a:lnTo>
                  <a:pt x="123" y="144"/>
                </a:lnTo>
                <a:lnTo>
                  <a:pt x="124" y="144"/>
                </a:lnTo>
                <a:lnTo>
                  <a:pt x="124" y="144"/>
                </a:lnTo>
                <a:lnTo>
                  <a:pt x="123" y="144"/>
                </a:lnTo>
                <a:lnTo>
                  <a:pt x="123" y="144"/>
                </a:lnTo>
                <a:lnTo>
                  <a:pt x="117" y="138"/>
                </a:lnTo>
                <a:lnTo>
                  <a:pt x="117" y="138"/>
                </a:lnTo>
                <a:lnTo>
                  <a:pt x="115" y="138"/>
                </a:lnTo>
                <a:lnTo>
                  <a:pt x="115" y="138"/>
                </a:lnTo>
                <a:lnTo>
                  <a:pt x="123" y="144"/>
                </a:lnTo>
                <a:lnTo>
                  <a:pt x="123" y="144"/>
                </a:lnTo>
                <a:close/>
                <a:moveTo>
                  <a:pt x="56" y="199"/>
                </a:moveTo>
                <a:lnTo>
                  <a:pt x="56" y="199"/>
                </a:lnTo>
                <a:lnTo>
                  <a:pt x="56" y="201"/>
                </a:lnTo>
                <a:lnTo>
                  <a:pt x="56" y="201"/>
                </a:lnTo>
                <a:lnTo>
                  <a:pt x="56" y="201"/>
                </a:lnTo>
                <a:lnTo>
                  <a:pt x="56" y="201"/>
                </a:lnTo>
                <a:lnTo>
                  <a:pt x="56" y="199"/>
                </a:lnTo>
                <a:lnTo>
                  <a:pt x="56" y="199"/>
                </a:lnTo>
                <a:lnTo>
                  <a:pt x="53" y="195"/>
                </a:lnTo>
                <a:lnTo>
                  <a:pt x="53" y="195"/>
                </a:lnTo>
                <a:lnTo>
                  <a:pt x="53" y="194"/>
                </a:lnTo>
                <a:lnTo>
                  <a:pt x="53" y="194"/>
                </a:lnTo>
                <a:lnTo>
                  <a:pt x="51" y="192"/>
                </a:lnTo>
                <a:lnTo>
                  <a:pt x="51" y="192"/>
                </a:lnTo>
                <a:lnTo>
                  <a:pt x="51" y="192"/>
                </a:lnTo>
                <a:lnTo>
                  <a:pt x="51" y="192"/>
                </a:lnTo>
                <a:lnTo>
                  <a:pt x="54" y="199"/>
                </a:lnTo>
                <a:lnTo>
                  <a:pt x="54" y="199"/>
                </a:lnTo>
                <a:lnTo>
                  <a:pt x="56" y="199"/>
                </a:lnTo>
                <a:lnTo>
                  <a:pt x="56" y="199"/>
                </a:lnTo>
                <a:close/>
                <a:moveTo>
                  <a:pt x="61" y="283"/>
                </a:moveTo>
                <a:lnTo>
                  <a:pt x="61" y="283"/>
                </a:lnTo>
                <a:lnTo>
                  <a:pt x="63" y="282"/>
                </a:lnTo>
                <a:lnTo>
                  <a:pt x="63" y="282"/>
                </a:lnTo>
                <a:lnTo>
                  <a:pt x="64" y="280"/>
                </a:lnTo>
                <a:lnTo>
                  <a:pt x="66" y="282"/>
                </a:lnTo>
                <a:lnTo>
                  <a:pt x="66" y="282"/>
                </a:lnTo>
                <a:lnTo>
                  <a:pt x="69" y="283"/>
                </a:lnTo>
                <a:lnTo>
                  <a:pt x="69" y="283"/>
                </a:lnTo>
                <a:lnTo>
                  <a:pt x="78" y="282"/>
                </a:lnTo>
                <a:lnTo>
                  <a:pt x="78" y="282"/>
                </a:lnTo>
                <a:lnTo>
                  <a:pt x="104" y="282"/>
                </a:lnTo>
                <a:lnTo>
                  <a:pt x="104" y="282"/>
                </a:lnTo>
                <a:lnTo>
                  <a:pt x="117" y="282"/>
                </a:lnTo>
                <a:lnTo>
                  <a:pt x="117" y="282"/>
                </a:lnTo>
                <a:lnTo>
                  <a:pt x="134" y="280"/>
                </a:lnTo>
                <a:lnTo>
                  <a:pt x="134" y="280"/>
                </a:lnTo>
                <a:lnTo>
                  <a:pt x="158" y="280"/>
                </a:lnTo>
                <a:lnTo>
                  <a:pt x="158" y="280"/>
                </a:lnTo>
                <a:lnTo>
                  <a:pt x="174" y="279"/>
                </a:lnTo>
                <a:lnTo>
                  <a:pt x="174" y="279"/>
                </a:lnTo>
                <a:lnTo>
                  <a:pt x="196" y="278"/>
                </a:lnTo>
                <a:lnTo>
                  <a:pt x="196" y="278"/>
                </a:lnTo>
                <a:lnTo>
                  <a:pt x="216" y="276"/>
                </a:lnTo>
                <a:lnTo>
                  <a:pt x="216" y="276"/>
                </a:lnTo>
                <a:lnTo>
                  <a:pt x="216" y="276"/>
                </a:lnTo>
                <a:lnTo>
                  <a:pt x="216" y="276"/>
                </a:lnTo>
                <a:lnTo>
                  <a:pt x="216" y="276"/>
                </a:lnTo>
                <a:lnTo>
                  <a:pt x="216" y="276"/>
                </a:lnTo>
                <a:lnTo>
                  <a:pt x="216" y="261"/>
                </a:lnTo>
                <a:lnTo>
                  <a:pt x="216" y="261"/>
                </a:lnTo>
                <a:lnTo>
                  <a:pt x="215" y="248"/>
                </a:lnTo>
                <a:lnTo>
                  <a:pt x="215" y="248"/>
                </a:lnTo>
                <a:lnTo>
                  <a:pt x="215" y="241"/>
                </a:lnTo>
                <a:lnTo>
                  <a:pt x="215" y="241"/>
                </a:lnTo>
                <a:lnTo>
                  <a:pt x="215" y="241"/>
                </a:lnTo>
                <a:lnTo>
                  <a:pt x="215" y="241"/>
                </a:lnTo>
                <a:lnTo>
                  <a:pt x="213" y="241"/>
                </a:lnTo>
                <a:lnTo>
                  <a:pt x="213" y="241"/>
                </a:lnTo>
                <a:lnTo>
                  <a:pt x="213" y="241"/>
                </a:lnTo>
                <a:lnTo>
                  <a:pt x="213" y="241"/>
                </a:lnTo>
                <a:lnTo>
                  <a:pt x="209" y="242"/>
                </a:lnTo>
                <a:lnTo>
                  <a:pt x="209" y="242"/>
                </a:lnTo>
                <a:lnTo>
                  <a:pt x="208" y="242"/>
                </a:lnTo>
                <a:lnTo>
                  <a:pt x="208" y="242"/>
                </a:lnTo>
                <a:lnTo>
                  <a:pt x="205" y="241"/>
                </a:lnTo>
                <a:lnTo>
                  <a:pt x="205" y="241"/>
                </a:lnTo>
                <a:lnTo>
                  <a:pt x="205" y="241"/>
                </a:lnTo>
                <a:lnTo>
                  <a:pt x="204" y="242"/>
                </a:lnTo>
                <a:lnTo>
                  <a:pt x="204" y="242"/>
                </a:lnTo>
                <a:lnTo>
                  <a:pt x="202" y="242"/>
                </a:lnTo>
                <a:lnTo>
                  <a:pt x="202" y="242"/>
                </a:lnTo>
                <a:lnTo>
                  <a:pt x="199" y="242"/>
                </a:lnTo>
                <a:lnTo>
                  <a:pt x="199" y="242"/>
                </a:lnTo>
                <a:lnTo>
                  <a:pt x="182" y="243"/>
                </a:lnTo>
                <a:lnTo>
                  <a:pt x="182" y="243"/>
                </a:lnTo>
                <a:lnTo>
                  <a:pt x="172" y="243"/>
                </a:lnTo>
                <a:lnTo>
                  <a:pt x="172" y="243"/>
                </a:lnTo>
                <a:lnTo>
                  <a:pt x="157" y="245"/>
                </a:lnTo>
                <a:lnTo>
                  <a:pt x="157" y="245"/>
                </a:lnTo>
                <a:lnTo>
                  <a:pt x="141" y="245"/>
                </a:lnTo>
                <a:lnTo>
                  <a:pt x="125" y="245"/>
                </a:lnTo>
                <a:lnTo>
                  <a:pt x="125" y="245"/>
                </a:lnTo>
                <a:lnTo>
                  <a:pt x="110" y="245"/>
                </a:lnTo>
                <a:lnTo>
                  <a:pt x="110" y="245"/>
                </a:lnTo>
                <a:lnTo>
                  <a:pt x="108" y="245"/>
                </a:lnTo>
                <a:lnTo>
                  <a:pt x="108" y="245"/>
                </a:lnTo>
                <a:lnTo>
                  <a:pt x="107" y="246"/>
                </a:lnTo>
                <a:lnTo>
                  <a:pt x="105" y="245"/>
                </a:lnTo>
                <a:lnTo>
                  <a:pt x="105" y="245"/>
                </a:lnTo>
                <a:lnTo>
                  <a:pt x="105" y="245"/>
                </a:lnTo>
                <a:lnTo>
                  <a:pt x="105" y="245"/>
                </a:lnTo>
                <a:lnTo>
                  <a:pt x="105" y="245"/>
                </a:lnTo>
                <a:lnTo>
                  <a:pt x="105" y="245"/>
                </a:lnTo>
                <a:lnTo>
                  <a:pt x="73" y="243"/>
                </a:lnTo>
                <a:lnTo>
                  <a:pt x="73" y="243"/>
                </a:lnTo>
                <a:lnTo>
                  <a:pt x="66" y="243"/>
                </a:lnTo>
                <a:lnTo>
                  <a:pt x="66" y="243"/>
                </a:lnTo>
                <a:lnTo>
                  <a:pt x="63" y="243"/>
                </a:lnTo>
                <a:lnTo>
                  <a:pt x="60" y="245"/>
                </a:lnTo>
                <a:lnTo>
                  <a:pt x="60" y="245"/>
                </a:lnTo>
                <a:lnTo>
                  <a:pt x="60" y="246"/>
                </a:lnTo>
                <a:lnTo>
                  <a:pt x="60" y="246"/>
                </a:lnTo>
                <a:lnTo>
                  <a:pt x="60" y="270"/>
                </a:lnTo>
                <a:lnTo>
                  <a:pt x="60" y="270"/>
                </a:lnTo>
                <a:lnTo>
                  <a:pt x="60" y="279"/>
                </a:lnTo>
                <a:lnTo>
                  <a:pt x="60" y="279"/>
                </a:lnTo>
                <a:lnTo>
                  <a:pt x="61" y="283"/>
                </a:lnTo>
                <a:lnTo>
                  <a:pt x="61" y="283"/>
                </a:lnTo>
                <a:close/>
                <a:moveTo>
                  <a:pt x="67" y="236"/>
                </a:moveTo>
                <a:lnTo>
                  <a:pt x="67" y="236"/>
                </a:lnTo>
                <a:lnTo>
                  <a:pt x="66" y="232"/>
                </a:lnTo>
                <a:lnTo>
                  <a:pt x="66" y="232"/>
                </a:lnTo>
                <a:lnTo>
                  <a:pt x="64" y="229"/>
                </a:lnTo>
                <a:lnTo>
                  <a:pt x="64" y="229"/>
                </a:lnTo>
                <a:lnTo>
                  <a:pt x="64" y="229"/>
                </a:lnTo>
                <a:lnTo>
                  <a:pt x="64" y="229"/>
                </a:lnTo>
                <a:lnTo>
                  <a:pt x="63" y="226"/>
                </a:lnTo>
                <a:lnTo>
                  <a:pt x="63" y="226"/>
                </a:lnTo>
                <a:lnTo>
                  <a:pt x="57" y="211"/>
                </a:lnTo>
                <a:lnTo>
                  <a:pt x="57" y="211"/>
                </a:lnTo>
                <a:lnTo>
                  <a:pt x="50" y="197"/>
                </a:lnTo>
                <a:lnTo>
                  <a:pt x="50" y="197"/>
                </a:lnTo>
                <a:lnTo>
                  <a:pt x="44" y="182"/>
                </a:lnTo>
                <a:lnTo>
                  <a:pt x="44" y="182"/>
                </a:lnTo>
                <a:lnTo>
                  <a:pt x="40" y="170"/>
                </a:lnTo>
                <a:lnTo>
                  <a:pt x="40" y="170"/>
                </a:lnTo>
                <a:lnTo>
                  <a:pt x="37" y="157"/>
                </a:lnTo>
                <a:lnTo>
                  <a:pt x="37" y="157"/>
                </a:lnTo>
                <a:lnTo>
                  <a:pt x="33" y="143"/>
                </a:lnTo>
                <a:lnTo>
                  <a:pt x="33" y="143"/>
                </a:lnTo>
                <a:lnTo>
                  <a:pt x="30" y="131"/>
                </a:lnTo>
                <a:lnTo>
                  <a:pt x="29" y="121"/>
                </a:lnTo>
                <a:lnTo>
                  <a:pt x="29" y="121"/>
                </a:lnTo>
                <a:lnTo>
                  <a:pt x="29" y="120"/>
                </a:lnTo>
                <a:lnTo>
                  <a:pt x="29" y="120"/>
                </a:lnTo>
                <a:lnTo>
                  <a:pt x="27" y="118"/>
                </a:lnTo>
                <a:lnTo>
                  <a:pt x="29" y="116"/>
                </a:lnTo>
                <a:lnTo>
                  <a:pt x="29" y="116"/>
                </a:lnTo>
                <a:lnTo>
                  <a:pt x="29" y="116"/>
                </a:lnTo>
                <a:lnTo>
                  <a:pt x="29" y="116"/>
                </a:lnTo>
                <a:lnTo>
                  <a:pt x="29" y="111"/>
                </a:lnTo>
                <a:lnTo>
                  <a:pt x="29" y="111"/>
                </a:lnTo>
                <a:lnTo>
                  <a:pt x="29" y="107"/>
                </a:lnTo>
                <a:lnTo>
                  <a:pt x="29" y="107"/>
                </a:lnTo>
                <a:lnTo>
                  <a:pt x="30" y="104"/>
                </a:lnTo>
                <a:lnTo>
                  <a:pt x="33" y="104"/>
                </a:lnTo>
                <a:lnTo>
                  <a:pt x="33" y="104"/>
                </a:lnTo>
                <a:lnTo>
                  <a:pt x="34" y="104"/>
                </a:lnTo>
                <a:lnTo>
                  <a:pt x="34" y="104"/>
                </a:lnTo>
                <a:lnTo>
                  <a:pt x="50" y="104"/>
                </a:lnTo>
                <a:lnTo>
                  <a:pt x="50" y="104"/>
                </a:lnTo>
                <a:lnTo>
                  <a:pt x="64" y="106"/>
                </a:lnTo>
                <a:lnTo>
                  <a:pt x="64" y="106"/>
                </a:lnTo>
                <a:lnTo>
                  <a:pt x="104" y="106"/>
                </a:lnTo>
                <a:lnTo>
                  <a:pt x="104" y="106"/>
                </a:lnTo>
                <a:lnTo>
                  <a:pt x="105" y="106"/>
                </a:lnTo>
                <a:lnTo>
                  <a:pt x="105" y="106"/>
                </a:lnTo>
                <a:lnTo>
                  <a:pt x="108" y="106"/>
                </a:lnTo>
                <a:lnTo>
                  <a:pt x="108" y="106"/>
                </a:lnTo>
                <a:lnTo>
                  <a:pt x="110" y="106"/>
                </a:lnTo>
                <a:lnTo>
                  <a:pt x="110" y="106"/>
                </a:lnTo>
                <a:lnTo>
                  <a:pt x="130" y="106"/>
                </a:lnTo>
                <a:lnTo>
                  <a:pt x="130" y="106"/>
                </a:lnTo>
                <a:lnTo>
                  <a:pt x="132" y="106"/>
                </a:lnTo>
                <a:lnTo>
                  <a:pt x="132" y="106"/>
                </a:lnTo>
                <a:lnTo>
                  <a:pt x="134" y="106"/>
                </a:lnTo>
                <a:lnTo>
                  <a:pt x="134" y="106"/>
                </a:lnTo>
                <a:lnTo>
                  <a:pt x="137" y="106"/>
                </a:lnTo>
                <a:lnTo>
                  <a:pt x="137" y="106"/>
                </a:lnTo>
                <a:lnTo>
                  <a:pt x="144" y="106"/>
                </a:lnTo>
                <a:lnTo>
                  <a:pt x="144" y="106"/>
                </a:lnTo>
                <a:lnTo>
                  <a:pt x="145" y="106"/>
                </a:lnTo>
                <a:lnTo>
                  <a:pt x="145" y="106"/>
                </a:lnTo>
                <a:lnTo>
                  <a:pt x="147" y="106"/>
                </a:lnTo>
                <a:lnTo>
                  <a:pt x="147" y="106"/>
                </a:lnTo>
                <a:lnTo>
                  <a:pt x="148" y="106"/>
                </a:lnTo>
                <a:lnTo>
                  <a:pt x="148" y="106"/>
                </a:lnTo>
                <a:lnTo>
                  <a:pt x="184" y="104"/>
                </a:lnTo>
                <a:lnTo>
                  <a:pt x="184" y="104"/>
                </a:lnTo>
                <a:lnTo>
                  <a:pt x="189" y="104"/>
                </a:lnTo>
                <a:lnTo>
                  <a:pt x="189" y="104"/>
                </a:lnTo>
                <a:lnTo>
                  <a:pt x="189" y="104"/>
                </a:lnTo>
                <a:lnTo>
                  <a:pt x="189" y="104"/>
                </a:lnTo>
                <a:lnTo>
                  <a:pt x="189" y="103"/>
                </a:lnTo>
                <a:lnTo>
                  <a:pt x="191" y="103"/>
                </a:lnTo>
                <a:lnTo>
                  <a:pt x="191" y="103"/>
                </a:lnTo>
                <a:lnTo>
                  <a:pt x="192" y="104"/>
                </a:lnTo>
                <a:lnTo>
                  <a:pt x="192" y="104"/>
                </a:lnTo>
                <a:lnTo>
                  <a:pt x="194" y="104"/>
                </a:lnTo>
                <a:lnTo>
                  <a:pt x="194" y="104"/>
                </a:lnTo>
                <a:lnTo>
                  <a:pt x="219" y="104"/>
                </a:lnTo>
                <a:lnTo>
                  <a:pt x="219" y="104"/>
                </a:lnTo>
                <a:lnTo>
                  <a:pt x="221" y="104"/>
                </a:lnTo>
                <a:lnTo>
                  <a:pt x="221" y="104"/>
                </a:lnTo>
                <a:lnTo>
                  <a:pt x="222" y="94"/>
                </a:lnTo>
                <a:lnTo>
                  <a:pt x="222" y="94"/>
                </a:lnTo>
                <a:lnTo>
                  <a:pt x="221" y="94"/>
                </a:lnTo>
                <a:lnTo>
                  <a:pt x="221" y="94"/>
                </a:lnTo>
                <a:lnTo>
                  <a:pt x="205" y="96"/>
                </a:lnTo>
                <a:lnTo>
                  <a:pt x="205" y="96"/>
                </a:lnTo>
                <a:lnTo>
                  <a:pt x="191" y="96"/>
                </a:lnTo>
                <a:lnTo>
                  <a:pt x="191" y="96"/>
                </a:lnTo>
                <a:lnTo>
                  <a:pt x="159" y="97"/>
                </a:lnTo>
                <a:lnTo>
                  <a:pt x="159" y="97"/>
                </a:lnTo>
                <a:lnTo>
                  <a:pt x="111" y="97"/>
                </a:lnTo>
                <a:lnTo>
                  <a:pt x="111" y="97"/>
                </a:lnTo>
                <a:lnTo>
                  <a:pt x="29" y="97"/>
                </a:lnTo>
                <a:lnTo>
                  <a:pt x="29" y="97"/>
                </a:lnTo>
                <a:lnTo>
                  <a:pt x="23" y="99"/>
                </a:lnTo>
                <a:lnTo>
                  <a:pt x="23" y="99"/>
                </a:lnTo>
                <a:lnTo>
                  <a:pt x="20" y="99"/>
                </a:lnTo>
                <a:lnTo>
                  <a:pt x="20" y="96"/>
                </a:lnTo>
                <a:lnTo>
                  <a:pt x="20" y="96"/>
                </a:lnTo>
                <a:lnTo>
                  <a:pt x="19" y="96"/>
                </a:lnTo>
                <a:lnTo>
                  <a:pt x="19" y="96"/>
                </a:lnTo>
                <a:lnTo>
                  <a:pt x="17" y="96"/>
                </a:lnTo>
                <a:lnTo>
                  <a:pt x="17" y="96"/>
                </a:lnTo>
                <a:lnTo>
                  <a:pt x="16" y="97"/>
                </a:lnTo>
                <a:lnTo>
                  <a:pt x="16" y="97"/>
                </a:lnTo>
                <a:lnTo>
                  <a:pt x="16" y="97"/>
                </a:lnTo>
                <a:lnTo>
                  <a:pt x="15" y="99"/>
                </a:lnTo>
                <a:lnTo>
                  <a:pt x="15" y="99"/>
                </a:lnTo>
                <a:lnTo>
                  <a:pt x="15" y="101"/>
                </a:lnTo>
                <a:lnTo>
                  <a:pt x="15" y="101"/>
                </a:lnTo>
                <a:lnTo>
                  <a:pt x="17" y="111"/>
                </a:lnTo>
                <a:lnTo>
                  <a:pt x="17" y="111"/>
                </a:lnTo>
                <a:lnTo>
                  <a:pt x="22" y="128"/>
                </a:lnTo>
                <a:lnTo>
                  <a:pt x="26" y="147"/>
                </a:lnTo>
                <a:lnTo>
                  <a:pt x="26" y="147"/>
                </a:lnTo>
                <a:lnTo>
                  <a:pt x="32" y="167"/>
                </a:lnTo>
                <a:lnTo>
                  <a:pt x="37" y="187"/>
                </a:lnTo>
                <a:lnTo>
                  <a:pt x="37" y="187"/>
                </a:lnTo>
                <a:lnTo>
                  <a:pt x="40" y="197"/>
                </a:lnTo>
                <a:lnTo>
                  <a:pt x="40" y="197"/>
                </a:lnTo>
                <a:lnTo>
                  <a:pt x="44" y="205"/>
                </a:lnTo>
                <a:lnTo>
                  <a:pt x="44" y="205"/>
                </a:lnTo>
                <a:lnTo>
                  <a:pt x="49" y="215"/>
                </a:lnTo>
                <a:lnTo>
                  <a:pt x="51" y="225"/>
                </a:lnTo>
                <a:lnTo>
                  <a:pt x="51" y="225"/>
                </a:lnTo>
                <a:lnTo>
                  <a:pt x="53" y="232"/>
                </a:lnTo>
                <a:lnTo>
                  <a:pt x="53" y="232"/>
                </a:lnTo>
                <a:lnTo>
                  <a:pt x="53" y="234"/>
                </a:lnTo>
                <a:lnTo>
                  <a:pt x="53" y="234"/>
                </a:lnTo>
                <a:lnTo>
                  <a:pt x="54" y="235"/>
                </a:lnTo>
                <a:lnTo>
                  <a:pt x="54" y="235"/>
                </a:lnTo>
                <a:lnTo>
                  <a:pt x="54" y="236"/>
                </a:lnTo>
                <a:lnTo>
                  <a:pt x="54" y="236"/>
                </a:lnTo>
                <a:lnTo>
                  <a:pt x="54" y="238"/>
                </a:lnTo>
                <a:lnTo>
                  <a:pt x="54" y="238"/>
                </a:lnTo>
                <a:lnTo>
                  <a:pt x="67" y="236"/>
                </a:lnTo>
                <a:lnTo>
                  <a:pt x="67" y="236"/>
                </a:lnTo>
                <a:close/>
                <a:moveTo>
                  <a:pt x="33" y="353"/>
                </a:moveTo>
                <a:lnTo>
                  <a:pt x="33" y="353"/>
                </a:lnTo>
                <a:lnTo>
                  <a:pt x="37" y="351"/>
                </a:lnTo>
                <a:lnTo>
                  <a:pt x="42" y="350"/>
                </a:lnTo>
                <a:lnTo>
                  <a:pt x="44" y="347"/>
                </a:lnTo>
                <a:lnTo>
                  <a:pt x="46" y="344"/>
                </a:lnTo>
                <a:lnTo>
                  <a:pt x="46" y="344"/>
                </a:lnTo>
                <a:lnTo>
                  <a:pt x="46" y="339"/>
                </a:lnTo>
                <a:lnTo>
                  <a:pt x="44" y="334"/>
                </a:lnTo>
                <a:lnTo>
                  <a:pt x="42" y="332"/>
                </a:lnTo>
                <a:lnTo>
                  <a:pt x="37" y="329"/>
                </a:lnTo>
                <a:lnTo>
                  <a:pt x="37" y="329"/>
                </a:lnTo>
                <a:lnTo>
                  <a:pt x="32" y="329"/>
                </a:lnTo>
                <a:lnTo>
                  <a:pt x="29" y="333"/>
                </a:lnTo>
                <a:lnTo>
                  <a:pt x="29" y="333"/>
                </a:lnTo>
                <a:lnTo>
                  <a:pt x="27" y="334"/>
                </a:lnTo>
                <a:lnTo>
                  <a:pt x="27" y="334"/>
                </a:lnTo>
                <a:lnTo>
                  <a:pt x="26" y="336"/>
                </a:lnTo>
                <a:lnTo>
                  <a:pt x="26" y="336"/>
                </a:lnTo>
                <a:lnTo>
                  <a:pt x="24" y="337"/>
                </a:lnTo>
                <a:lnTo>
                  <a:pt x="24" y="337"/>
                </a:lnTo>
                <a:lnTo>
                  <a:pt x="23" y="343"/>
                </a:lnTo>
                <a:lnTo>
                  <a:pt x="23" y="343"/>
                </a:lnTo>
                <a:lnTo>
                  <a:pt x="23" y="346"/>
                </a:lnTo>
                <a:lnTo>
                  <a:pt x="24" y="349"/>
                </a:lnTo>
                <a:lnTo>
                  <a:pt x="24" y="349"/>
                </a:lnTo>
                <a:lnTo>
                  <a:pt x="24" y="350"/>
                </a:lnTo>
                <a:lnTo>
                  <a:pt x="27" y="351"/>
                </a:lnTo>
                <a:lnTo>
                  <a:pt x="27" y="351"/>
                </a:lnTo>
                <a:lnTo>
                  <a:pt x="33" y="353"/>
                </a:lnTo>
                <a:lnTo>
                  <a:pt x="33" y="353"/>
                </a:lnTo>
                <a:close/>
                <a:moveTo>
                  <a:pt x="223" y="347"/>
                </a:moveTo>
                <a:lnTo>
                  <a:pt x="223" y="347"/>
                </a:lnTo>
                <a:lnTo>
                  <a:pt x="226" y="347"/>
                </a:lnTo>
                <a:lnTo>
                  <a:pt x="226" y="347"/>
                </a:lnTo>
                <a:lnTo>
                  <a:pt x="229" y="349"/>
                </a:lnTo>
                <a:lnTo>
                  <a:pt x="232" y="347"/>
                </a:lnTo>
                <a:lnTo>
                  <a:pt x="233" y="346"/>
                </a:lnTo>
                <a:lnTo>
                  <a:pt x="236" y="343"/>
                </a:lnTo>
                <a:lnTo>
                  <a:pt x="236" y="343"/>
                </a:lnTo>
                <a:lnTo>
                  <a:pt x="236" y="342"/>
                </a:lnTo>
                <a:lnTo>
                  <a:pt x="236" y="342"/>
                </a:lnTo>
                <a:lnTo>
                  <a:pt x="238" y="337"/>
                </a:lnTo>
                <a:lnTo>
                  <a:pt x="238" y="337"/>
                </a:lnTo>
                <a:lnTo>
                  <a:pt x="236" y="334"/>
                </a:lnTo>
                <a:lnTo>
                  <a:pt x="236" y="334"/>
                </a:lnTo>
                <a:lnTo>
                  <a:pt x="233" y="332"/>
                </a:lnTo>
                <a:lnTo>
                  <a:pt x="231" y="330"/>
                </a:lnTo>
                <a:lnTo>
                  <a:pt x="231" y="330"/>
                </a:lnTo>
                <a:lnTo>
                  <a:pt x="229" y="330"/>
                </a:lnTo>
                <a:lnTo>
                  <a:pt x="226" y="330"/>
                </a:lnTo>
                <a:lnTo>
                  <a:pt x="226" y="330"/>
                </a:lnTo>
                <a:lnTo>
                  <a:pt x="226" y="332"/>
                </a:lnTo>
                <a:lnTo>
                  <a:pt x="226" y="332"/>
                </a:lnTo>
                <a:lnTo>
                  <a:pt x="223" y="336"/>
                </a:lnTo>
                <a:lnTo>
                  <a:pt x="222" y="342"/>
                </a:lnTo>
                <a:lnTo>
                  <a:pt x="222" y="342"/>
                </a:lnTo>
                <a:lnTo>
                  <a:pt x="223" y="344"/>
                </a:lnTo>
                <a:lnTo>
                  <a:pt x="223" y="344"/>
                </a:lnTo>
                <a:lnTo>
                  <a:pt x="223" y="347"/>
                </a:lnTo>
                <a:lnTo>
                  <a:pt x="223" y="347"/>
                </a:lnTo>
                <a:close/>
                <a:moveTo>
                  <a:pt x="228" y="93"/>
                </a:moveTo>
                <a:lnTo>
                  <a:pt x="228" y="93"/>
                </a:lnTo>
                <a:lnTo>
                  <a:pt x="226" y="97"/>
                </a:lnTo>
                <a:lnTo>
                  <a:pt x="229" y="100"/>
                </a:lnTo>
                <a:lnTo>
                  <a:pt x="229" y="100"/>
                </a:lnTo>
                <a:lnTo>
                  <a:pt x="229" y="101"/>
                </a:lnTo>
                <a:lnTo>
                  <a:pt x="229" y="101"/>
                </a:lnTo>
                <a:lnTo>
                  <a:pt x="235" y="110"/>
                </a:lnTo>
                <a:lnTo>
                  <a:pt x="235" y="110"/>
                </a:lnTo>
                <a:lnTo>
                  <a:pt x="235" y="111"/>
                </a:lnTo>
                <a:lnTo>
                  <a:pt x="235" y="111"/>
                </a:lnTo>
                <a:lnTo>
                  <a:pt x="235" y="114"/>
                </a:lnTo>
                <a:lnTo>
                  <a:pt x="233" y="114"/>
                </a:lnTo>
                <a:lnTo>
                  <a:pt x="233" y="114"/>
                </a:lnTo>
                <a:lnTo>
                  <a:pt x="232" y="114"/>
                </a:lnTo>
                <a:lnTo>
                  <a:pt x="232" y="114"/>
                </a:lnTo>
                <a:lnTo>
                  <a:pt x="226" y="110"/>
                </a:lnTo>
                <a:lnTo>
                  <a:pt x="226" y="110"/>
                </a:lnTo>
                <a:lnTo>
                  <a:pt x="225" y="111"/>
                </a:lnTo>
                <a:lnTo>
                  <a:pt x="225" y="111"/>
                </a:lnTo>
                <a:lnTo>
                  <a:pt x="223" y="111"/>
                </a:lnTo>
                <a:lnTo>
                  <a:pt x="223" y="111"/>
                </a:lnTo>
                <a:lnTo>
                  <a:pt x="223" y="111"/>
                </a:lnTo>
                <a:lnTo>
                  <a:pt x="223" y="111"/>
                </a:lnTo>
                <a:lnTo>
                  <a:pt x="233" y="127"/>
                </a:lnTo>
                <a:lnTo>
                  <a:pt x="233" y="127"/>
                </a:lnTo>
                <a:lnTo>
                  <a:pt x="235" y="120"/>
                </a:lnTo>
                <a:lnTo>
                  <a:pt x="235" y="120"/>
                </a:lnTo>
                <a:lnTo>
                  <a:pt x="238" y="101"/>
                </a:lnTo>
                <a:lnTo>
                  <a:pt x="238" y="101"/>
                </a:lnTo>
                <a:lnTo>
                  <a:pt x="238" y="99"/>
                </a:lnTo>
                <a:lnTo>
                  <a:pt x="238" y="99"/>
                </a:lnTo>
                <a:lnTo>
                  <a:pt x="228" y="93"/>
                </a:lnTo>
                <a:lnTo>
                  <a:pt x="228" y="93"/>
                </a:lnTo>
                <a:close/>
                <a:moveTo>
                  <a:pt x="96" y="130"/>
                </a:moveTo>
                <a:lnTo>
                  <a:pt x="96" y="130"/>
                </a:lnTo>
                <a:lnTo>
                  <a:pt x="90" y="140"/>
                </a:lnTo>
                <a:lnTo>
                  <a:pt x="90" y="140"/>
                </a:lnTo>
                <a:lnTo>
                  <a:pt x="101" y="148"/>
                </a:lnTo>
                <a:lnTo>
                  <a:pt x="101" y="148"/>
                </a:lnTo>
                <a:lnTo>
                  <a:pt x="108" y="140"/>
                </a:lnTo>
                <a:lnTo>
                  <a:pt x="108" y="140"/>
                </a:lnTo>
                <a:lnTo>
                  <a:pt x="96" y="130"/>
                </a:lnTo>
                <a:lnTo>
                  <a:pt x="96" y="130"/>
                </a:lnTo>
                <a:close/>
                <a:moveTo>
                  <a:pt x="57" y="141"/>
                </a:moveTo>
                <a:lnTo>
                  <a:pt x="57" y="141"/>
                </a:lnTo>
                <a:lnTo>
                  <a:pt x="63" y="131"/>
                </a:lnTo>
                <a:lnTo>
                  <a:pt x="63" y="131"/>
                </a:lnTo>
                <a:lnTo>
                  <a:pt x="53" y="123"/>
                </a:lnTo>
                <a:lnTo>
                  <a:pt x="53" y="123"/>
                </a:lnTo>
                <a:lnTo>
                  <a:pt x="46" y="134"/>
                </a:lnTo>
                <a:lnTo>
                  <a:pt x="46" y="134"/>
                </a:lnTo>
                <a:lnTo>
                  <a:pt x="57" y="141"/>
                </a:lnTo>
                <a:lnTo>
                  <a:pt x="57" y="141"/>
                </a:lnTo>
                <a:close/>
                <a:moveTo>
                  <a:pt x="151" y="144"/>
                </a:moveTo>
                <a:lnTo>
                  <a:pt x="151" y="144"/>
                </a:lnTo>
                <a:lnTo>
                  <a:pt x="159" y="133"/>
                </a:lnTo>
                <a:lnTo>
                  <a:pt x="159" y="133"/>
                </a:lnTo>
                <a:lnTo>
                  <a:pt x="148" y="124"/>
                </a:lnTo>
                <a:lnTo>
                  <a:pt x="148" y="124"/>
                </a:lnTo>
                <a:lnTo>
                  <a:pt x="141" y="135"/>
                </a:lnTo>
                <a:lnTo>
                  <a:pt x="141" y="135"/>
                </a:lnTo>
                <a:lnTo>
                  <a:pt x="151" y="144"/>
                </a:lnTo>
                <a:lnTo>
                  <a:pt x="151" y="144"/>
                </a:lnTo>
                <a:close/>
                <a:moveTo>
                  <a:pt x="172" y="117"/>
                </a:moveTo>
                <a:lnTo>
                  <a:pt x="172" y="117"/>
                </a:lnTo>
                <a:lnTo>
                  <a:pt x="171" y="117"/>
                </a:lnTo>
                <a:lnTo>
                  <a:pt x="171" y="117"/>
                </a:lnTo>
                <a:lnTo>
                  <a:pt x="165" y="111"/>
                </a:lnTo>
                <a:lnTo>
                  <a:pt x="165" y="111"/>
                </a:lnTo>
                <a:lnTo>
                  <a:pt x="164" y="110"/>
                </a:lnTo>
                <a:lnTo>
                  <a:pt x="164" y="110"/>
                </a:lnTo>
                <a:lnTo>
                  <a:pt x="158" y="110"/>
                </a:lnTo>
                <a:lnTo>
                  <a:pt x="158" y="110"/>
                </a:lnTo>
                <a:lnTo>
                  <a:pt x="158" y="111"/>
                </a:lnTo>
                <a:lnTo>
                  <a:pt x="157" y="113"/>
                </a:lnTo>
                <a:lnTo>
                  <a:pt x="157" y="113"/>
                </a:lnTo>
                <a:lnTo>
                  <a:pt x="157" y="113"/>
                </a:lnTo>
                <a:lnTo>
                  <a:pt x="157" y="113"/>
                </a:lnTo>
                <a:lnTo>
                  <a:pt x="154" y="117"/>
                </a:lnTo>
                <a:lnTo>
                  <a:pt x="154" y="117"/>
                </a:lnTo>
                <a:lnTo>
                  <a:pt x="164" y="127"/>
                </a:lnTo>
                <a:lnTo>
                  <a:pt x="164" y="127"/>
                </a:lnTo>
                <a:lnTo>
                  <a:pt x="172" y="117"/>
                </a:lnTo>
                <a:lnTo>
                  <a:pt x="172" y="117"/>
                </a:lnTo>
                <a:close/>
                <a:moveTo>
                  <a:pt x="76" y="188"/>
                </a:moveTo>
                <a:lnTo>
                  <a:pt x="76" y="188"/>
                </a:lnTo>
                <a:lnTo>
                  <a:pt x="64" y="180"/>
                </a:lnTo>
                <a:lnTo>
                  <a:pt x="64" y="180"/>
                </a:lnTo>
                <a:lnTo>
                  <a:pt x="59" y="191"/>
                </a:lnTo>
                <a:lnTo>
                  <a:pt x="59" y="191"/>
                </a:lnTo>
                <a:lnTo>
                  <a:pt x="69" y="199"/>
                </a:lnTo>
                <a:lnTo>
                  <a:pt x="69" y="199"/>
                </a:lnTo>
                <a:lnTo>
                  <a:pt x="76" y="188"/>
                </a:lnTo>
                <a:lnTo>
                  <a:pt x="76" y="188"/>
                </a:lnTo>
                <a:close/>
                <a:moveTo>
                  <a:pt x="74" y="164"/>
                </a:moveTo>
                <a:lnTo>
                  <a:pt x="74" y="164"/>
                </a:lnTo>
                <a:lnTo>
                  <a:pt x="69" y="174"/>
                </a:lnTo>
                <a:lnTo>
                  <a:pt x="69" y="174"/>
                </a:lnTo>
                <a:lnTo>
                  <a:pt x="80" y="182"/>
                </a:lnTo>
                <a:lnTo>
                  <a:pt x="80" y="182"/>
                </a:lnTo>
                <a:lnTo>
                  <a:pt x="86" y="172"/>
                </a:lnTo>
                <a:lnTo>
                  <a:pt x="86" y="172"/>
                </a:lnTo>
                <a:lnTo>
                  <a:pt x="74" y="164"/>
                </a:lnTo>
                <a:lnTo>
                  <a:pt x="74" y="164"/>
                </a:lnTo>
                <a:close/>
                <a:moveTo>
                  <a:pt x="178" y="234"/>
                </a:moveTo>
                <a:lnTo>
                  <a:pt x="178" y="234"/>
                </a:lnTo>
                <a:lnTo>
                  <a:pt x="186" y="221"/>
                </a:lnTo>
                <a:lnTo>
                  <a:pt x="186" y="221"/>
                </a:lnTo>
                <a:lnTo>
                  <a:pt x="178" y="215"/>
                </a:lnTo>
                <a:lnTo>
                  <a:pt x="178" y="215"/>
                </a:lnTo>
                <a:lnTo>
                  <a:pt x="169" y="226"/>
                </a:lnTo>
                <a:lnTo>
                  <a:pt x="169" y="226"/>
                </a:lnTo>
                <a:lnTo>
                  <a:pt x="178" y="234"/>
                </a:lnTo>
                <a:lnTo>
                  <a:pt x="178" y="234"/>
                </a:lnTo>
                <a:close/>
                <a:moveTo>
                  <a:pt x="78" y="225"/>
                </a:moveTo>
                <a:lnTo>
                  <a:pt x="78" y="225"/>
                </a:lnTo>
                <a:lnTo>
                  <a:pt x="91" y="232"/>
                </a:lnTo>
                <a:lnTo>
                  <a:pt x="91" y="232"/>
                </a:lnTo>
                <a:lnTo>
                  <a:pt x="97" y="224"/>
                </a:lnTo>
                <a:lnTo>
                  <a:pt x="97" y="224"/>
                </a:lnTo>
                <a:lnTo>
                  <a:pt x="86" y="216"/>
                </a:lnTo>
                <a:lnTo>
                  <a:pt x="86" y="216"/>
                </a:lnTo>
                <a:lnTo>
                  <a:pt x="84" y="219"/>
                </a:lnTo>
                <a:lnTo>
                  <a:pt x="84" y="219"/>
                </a:lnTo>
                <a:lnTo>
                  <a:pt x="81" y="221"/>
                </a:lnTo>
                <a:lnTo>
                  <a:pt x="81" y="221"/>
                </a:lnTo>
                <a:lnTo>
                  <a:pt x="81" y="221"/>
                </a:lnTo>
                <a:lnTo>
                  <a:pt x="81" y="221"/>
                </a:lnTo>
                <a:lnTo>
                  <a:pt x="78" y="225"/>
                </a:lnTo>
                <a:lnTo>
                  <a:pt x="78" y="225"/>
                </a:lnTo>
                <a:close/>
                <a:moveTo>
                  <a:pt x="159" y="195"/>
                </a:moveTo>
                <a:lnTo>
                  <a:pt x="159" y="195"/>
                </a:lnTo>
                <a:lnTo>
                  <a:pt x="168" y="184"/>
                </a:lnTo>
                <a:lnTo>
                  <a:pt x="168" y="184"/>
                </a:lnTo>
                <a:lnTo>
                  <a:pt x="159" y="177"/>
                </a:lnTo>
                <a:lnTo>
                  <a:pt x="159" y="177"/>
                </a:lnTo>
                <a:lnTo>
                  <a:pt x="151" y="188"/>
                </a:lnTo>
                <a:lnTo>
                  <a:pt x="151" y="188"/>
                </a:lnTo>
                <a:lnTo>
                  <a:pt x="159" y="195"/>
                </a:lnTo>
                <a:lnTo>
                  <a:pt x="159" y="195"/>
                </a:lnTo>
                <a:close/>
                <a:moveTo>
                  <a:pt x="96" y="202"/>
                </a:moveTo>
                <a:lnTo>
                  <a:pt x="96" y="202"/>
                </a:lnTo>
                <a:lnTo>
                  <a:pt x="88" y="212"/>
                </a:lnTo>
                <a:lnTo>
                  <a:pt x="88" y="212"/>
                </a:lnTo>
                <a:lnTo>
                  <a:pt x="100" y="219"/>
                </a:lnTo>
                <a:lnTo>
                  <a:pt x="100" y="219"/>
                </a:lnTo>
                <a:lnTo>
                  <a:pt x="107" y="211"/>
                </a:lnTo>
                <a:lnTo>
                  <a:pt x="107" y="211"/>
                </a:lnTo>
                <a:lnTo>
                  <a:pt x="96" y="202"/>
                </a:lnTo>
                <a:lnTo>
                  <a:pt x="96" y="202"/>
                </a:lnTo>
                <a:close/>
                <a:moveTo>
                  <a:pt x="70" y="135"/>
                </a:moveTo>
                <a:lnTo>
                  <a:pt x="70" y="135"/>
                </a:lnTo>
                <a:lnTo>
                  <a:pt x="63" y="145"/>
                </a:lnTo>
                <a:lnTo>
                  <a:pt x="63" y="145"/>
                </a:lnTo>
                <a:lnTo>
                  <a:pt x="74" y="153"/>
                </a:lnTo>
                <a:lnTo>
                  <a:pt x="74" y="153"/>
                </a:lnTo>
                <a:lnTo>
                  <a:pt x="80" y="144"/>
                </a:lnTo>
                <a:lnTo>
                  <a:pt x="80" y="144"/>
                </a:lnTo>
                <a:lnTo>
                  <a:pt x="70" y="135"/>
                </a:lnTo>
                <a:lnTo>
                  <a:pt x="70" y="135"/>
                </a:lnTo>
                <a:close/>
                <a:moveTo>
                  <a:pt x="154" y="174"/>
                </a:moveTo>
                <a:lnTo>
                  <a:pt x="154" y="174"/>
                </a:lnTo>
                <a:lnTo>
                  <a:pt x="145" y="167"/>
                </a:lnTo>
                <a:lnTo>
                  <a:pt x="145" y="167"/>
                </a:lnTo>
                <a:lnTo>
                  <a:pt x="137" y="178"/>
                </a:lnTo>
                <a:lnTo>
                  <a:pt x="137" y="178"/>
                </a:lnTo>
                <a:lnTo>
                  <a:pt x="147" y="185"/>
                </a:lnTo>
                <a:lnTo>
                  <a:pt x="147" y="185"/>
                </a:lnTo>
                <a:lnTo>
                  <a:pt x="154" y="174"/>
                </a:lnTo>
                <a:lnTo>
                  <a:pt x="154" y="174"/>
                </a:lnTo>
                <a:close/>
                <a:moveTo>
                  <a:pt x="128" y="155"/>
                </a:moveTo>
                <a:lnTo>
                  <a:pt x="128" y="155"/>
                </a:lnTo>
                <a:lnTo>
                  <a:pt x="121" y="165"/>
                </a:lnTo>
                <a:lnTo>
                  <a:pt x="121" y="165"/>
                </a:lnTo>
                <a:lnTo>
                  <a:pt x="131" y="174"/>
                </a:lnTo>
                <a:lnTo>
                  <a:pt x="131" y="174"/>
                </a:lnTo>
                <a:lnTo>
                  <a:pt x="138" y="162"/>
                </a:lnTo>
                <a:lnTo>
                  <a:pt x="138" y="162"/>
                </a:lnTo>
                <a:lnTo>
                  <a:pt x="128" y="155"/>
                </a:lnTo>
                <a:lnTo>
                  <a:pt x="128" y="155"/>
                </a:lnTo>
                <a:close/>
                <a:moveTo>
                  <a:pt x="115" y="161"/>
                </a:moveTo>
                <a:lnTo>
                  <a:pt x="115" y="161"/>
                </a:lnTo>
                <a:lnTo>
                  <a:pt x="123" y="151"/>
                </a:lnTo>
                <a:lnTo>
                  <a:pt x="123" y="151"/>
                </a:lnTo>
                <a:lnTo>
                  <a:pt x="113" y="143"/>
                </a:lnTo>
                <a:lnTo>
                  <a:pt x="113" y="143"/>
                </a:lnTo>
                <a:lnTo>
                  <a:pt x="105" y="153"/>
                </a:lnTo>
                <a:lnTo>
                  <a:pt x="105" y="153"/>
                </a:lnTo>
                <a:lnTo>
                  <a:pt x="115" y="161"/>
                </a:lnTo>
                <a:lnTo>
                  <a:pt x="115" y="161"/>
                </a:lnTo>
                <a:close/>
                <a:moveTo>
                  <a:pt x="49" y="120"/>
                </a:moveTo>
                <a:lnTo>
                  <a:pt x="49" y="120"/>
                </a:lnTo>
                <a:lnTo>
                  <a:pt x="47" y="118"/>
                </a:lnTo>
                <a:lnTo>
                  <a:pt x="47" y="118"/>
                </a:lnTo>
                <a:lnTo>
                  <a:pt x="39" y="111"/>
                </a:lnTo>
                <a:lnTo>
                  <a:pt x="39" y="111"/>
                </a:lnTo>
                <a:lnTo>
                  <a:pt x="37" y="111"/>
                </a:lnTo>
                <a:lnTo>
                  <a:pt x="36" y="111"/>
                </a:lnTo>
                <a:lnTo>
                  <a:pt x="36" y="111"/>
                </a:lnTo>
                <a:lnTo>
                  <a:pt x="34" y="111"/>
                </a:lnTo>
                <a:lnTo>
                  <a:pt x="34" y="111"/>
                </a:lnTo>
                <a:lnTo>
                  <a:pt x="34" y="113"/>
                </a:lnTo>
                <a:lnTo>
                  <a:pt x="34" y="113"/>
                </a:lnTo>
                <a:lnTo>
                  <a:pt x="34" y="113"/>
                </a:lnTo>
                <a:lnTo>
                  <a:pt x="36" y="121"/>
                </a:lnTo>
                <a:lnTo>
                  <a:pt x="36" y="121"/>
                </a:lnTo>
                <a:lnTo>
                  <a:pt x="36" y="124"/>
                </a:lnTo>
                <a:lnTo>
                  <a:pt x="39" y="128"/>
                </a:lnTo>
                <a:lnTo>
                  <a:pt x="39" y="128"/>
                </a:lnTo>
                <a:lnTo>
                  <a:pt x="40" y="130"/>
                </a:lnTo>
                <a:lnTo>
                  <a:pt x="40" y="130"/>
                </a:lnTo>
                <a:lnTo>
                  <a:pt x="42" y="131"/>
                </a:lnTo>
                <a:lnTo>
                  <a:pt x="42" y="131"/>
                </a:lnTo>
                <a:lnTo>
                  <a:pt x="49" y="120"/>
                </a:lnTo>
                <a:lnTo>
                  <a:pt x="49" y="120"/>
                </a:lnTo>
                <a:close/>
                <a:moveTo>
                  <a:pt x="74" y="127"/>
                </a:moveTo>
                <a:lnTo>
                  <a:pt x="74" y="127"/>
                </a:lnTo>
                <a:lnTo>
                  <a:pt x="86" y="135"/>
                </a:lnTo>
                <a:lnTo>
                  <a:pt x="86" y="135"/>
                </a:lnTo>
                <a:lnTo>
                  <a:pt x="91" y="127"/>
                </a:lnTo>
                <a:lnTo>
                  <a:pt x="91" y="127"/>
                </a:lnTo>
                <a:lnTo>
                  <a:pt x="80" y="118"/>
                </a:lnTo>
                <a:lnTo>
                  <a:pt x="80" y="118"/>
                </a:lnTo>
                <a:lnTo>
                  <a:pt x="74" y="127"/>
                </a:lnTo>
                <a:lnTo>
                  <a:pt x="74" y="127"/>
                </a:lnTo>
                <a:close/>
                <a:moveTo>
                  <a:pt x="117" y="195"/>
                </a:moveTo>
                <a:lnTo>
                  <a:pt x="117" y="195"/>
                </a:lnTo>
                <a:lnTo>
                  <a:pt x="107" y="188"/>
                </a:lnTo>
                <a:lnTo>
                  <a:pt x="107" y="188"/>
                </a:lnTo>
                <a:lnTo>
                  <a:pt x="100" y="197"/>
                </a:lnTo>
                <a:lnTo>
                  <a:pt x="100" y="197"/>
                </a:lnTo>
                <a:lnTo>
                  <a:pt x="110" y="205"/>
                </a:lnTo>
                <a:lnTo>
                  <a:pt x="110" y="205"/>
                </a:lnTo>
                <a:lnTo>
                  <a:pt x="117" y="195"/>
                </a:lnTo>
                <a:lnTo>
                  <a:pt x="117" y="195"/>
                </a:lnTo>
                <a:close/>
                <a:moveTo>
                  <a:pt x="167" y="201"/>
                </a:moveTo>
                <a:lnTo>
                  <a:pt x="167" y="201"/>
                </a:lnTo>
                <a:lnTo>
                  <a:pt x="175" y="207"/>
                </a:lnTo>
                <a:lnTo>
                  <a:pt x="175" y="207"/>
                </a:lnTo>
                <a:lnTo>
                  <a:pt x="184" y="195"/>
                </a:lnTo>
                <a:lnTo>
                  <a:pt x="184" y="195"/>
                </a:lnTo>
                <a:lnTo>
                  <a:pt x="174" y="188"/>
                </a:lnTo>
                <a:lnTo>
                  <a:pt x="174" y="188"/>
                </a:lnTo>
                <a:lnTo>
                  <a:pt x="167" y="201"/>
                </a:lnTo>
                <a:lnTo>
                  <a:pt x="167" y="201"/>
                </a:lnTo>
                <a:close/>
                <a:moveTo>
                  <a:pt x="91" y="164"/>
                </a:moveTo>
                <a:lnTo>
                  <a:pt x="91" y="164"/>
                </a:lnTo>
                <a:lnTo>
                  <a:pt x="97" y="155"/>
                </a:lnTo>
                <a:lnTo>
                  <a:pt x="97" y="155"/>
                </a:lnTo>
                <a:lnTo>
                  <a:pt x="86" y="147"/>
                </a:lnTo>
                <a:lnTo>
                  <a:pt x="86" y="147"/>
                </a:lnTo>
                <a:lnTo>
                  <a:pt x="78" y="157"/>
                </a:lnTo>
                <a:lnTo>
                  <a:pt x="78" y="157"/>
                </a:lnTo>
                <a:lnTo>
                  <a:pt x="91" y="164"/>
                </a:lnTo>
                <a:lnTo>
                  <a:pt x="91" y="164"/>
                </a:lnTo>
                <a:close/>
                <a:moveTo>
                  <a:pt x="144" y="121"/>
                </a:moveTo>
                <a:lnTo>
                  <a:pt x="144" y="121"/>
                </a:lnTo>
                <a:lnTo>
                  <a:pt x="142" y="120"/>
                </a:lnTo>
                <a:lnTo>
                  <a:pt x="142" y="120"/>
                </a:lnTo>
                <a:lnTo>
                  <a:pt x="137" y="117"/>
                </a:lnTo>
                <a:lnTo>
                  <a:pt x="137" y="117"/>
                </a:lnTo>
                <a:lnTo>
                  <a:pt x="137" y="116"/>
                </a:lnTo>
                <a:lnTo>
                  <a:pt x="137" y="116"/>
                </a:lnTo>
                <a:lnTo>
                  <a:pt x="135" y="114"/>
                </a:lnTo>
                <a:lnTo>
                  <a:pt x="137" y="113"/>
                </a:lnTo>
                <a:lnTo>
                  <a:pt x="137" y="113"/>
                </a:lnTo>
                <a:lnTo>
                  <a:pt x="138" y="113"/>
                </a:lnTo>
                <a:lnTo>
                  <a:pt x="138" y="113"/>
                </a:lnTo>
                <a:lnTo>
                  <a:pt x="137" y="111"/>
                </a:lnTo>
                <a:lnTo>
                  <a:pt x="137" y="111"/>
                </a:lnTo>
                <a:lnTo>
                  <a:pt x="127" y="124"/>
                </a:lnTo>
                <a:lnTo>
                  <a:pt x="127" y="124"/>
                </a:lnTo>
                <a:lnTo>
                  <a:pt x="137" y="131"/>
                </a:lnTo>
                <a:lnTo>
                  <a:pt x="137" y="131"/>
                </a:lnTo>
                <a:lnTo>
                  <a:pt x="144" y="121"/>
                </a:lnTo>
                <a:lnTo>
                  <a:pt x="144" y="121"/>
                </a:lnTo>
                <a:close/>
                <a:moveTo>
                  <a:pt x="201" y="168"/>
                </a:moveTo>
                <a:lnTo>
                  <a:pt x="201" y="168"/>
                </a:lnTo>
                <a:lnTo>
                  <a:pt x="192" y="161"/>
                </a:lnTo>
                <a:lnTo>
                  <a:pt x="192" y="161"/>
                </a:lnTo>
                <a:lnTo>
                  <a:pt x="185" y="171"/>
                </a:lnTo>
                <a:lnTo>
                  <a:pt x="185" y="171"/>
                </a:lnTo>
                <a:lnTo>
                  <a:pt x="194" y="178"/>
                </a:lnTo>
                <a:lnTo>
                  <a:pt x="194" y="178"/>
                </a:lnTo>
                <a:lnTo>
                  <a:pt x="201" y="168"/>
                </a:lnTo>
                <a:lnTo>
                  <a:pt x="201" y="168"/>
                </a:lnTo>
                <a:close/>
                <a:moveTo>
                  <a:pt x="138" y="226"/>
                </a:moveTo>
                <a:lnTo>
                  <a:pt x="138" y="226"/>
                </a:lnTo>
                <a:lnTo>
                  <a:pt x="147" y="215"/>
                </a:lnTo>
                <a:lnTo>
                  <a:pt x="147" y="215"/>
                </a:lnTo>
                <a:lnTo>
                  <a:pt x="137" y="209"/>
                </a:lnTo>
                <a:lnTo>
                  <a:pt x="137" y="209"/>
                </a:lnTo>
                <a:lnTo>
                  <a:pt x="130" y="219"/>
                </a:lnTo>
                <a:lnTo>
                  <a:pt x="130" y="219"/>
                </a:lnTo>
                <a:lnTo>
                  <a:pt x="138" y="226"/>
                </a:lnTo>
                <a:lnTo>
                  <a:pt x="138" y="226"/>
                </a:lnTo>
                <a:close/>
                <a:moveTo>
                  <a:pt x="158" y="150"/>
                </a:moveTo>
                <a:lnTo>
                  <a:pt x="158" y="150"/>
                </a:lnTo>
                <a:lnTo>
                  <a:pt x="167" y="157"/>
                </a:lnTo>
                <a:lnTo>
                  <a:pt x="167" y="157"/>
                </a:lnTo>
                <a:lnTo>
                  <a:pt x="175" y="147"/>
                </a:lnTo>
                <a:lnTo>
                  <a:pt x="175" y="147"/>
                </a:lnTo>
                <a:lnTo>
                  <a:pt x="165" y="138"/>
                </a:lnTo>
                <a:lnTo>
                  <a:pt x="165" y="138"/>
                </a:lnTo>
                <a:lnTo>
                  <a:pt x="158" y="150"/>
                </a:lnTo>
                <a:lnTo>
                  <a:pt x="158" y="150"/>
                </a:lnTo>
                <a:close/>
                <a:moveTo>
                  <a:pt x="219" y="110"/>
                </a:moveTo>
                <a:lnTo>
                  <a:pt x="219" y="110"/>
                </a:lnTo>
                <a:lnTo>
                  <a:pt x="209" y="110"/>
                </a:lnTo>
                <a:lnTo>
                  <a:pt x="209" y="110"/>
                </a:lnTo>
                <a:lnTo>
                  <a:pt x="208" y="110"/>
                </a:lnTo>
                <a:lnTo>
                  <a:pt x="206" y="111"/>
                </a:lnTo>
                <a:lnTo>
                  <a:pt x="206" y="111"/>
                </a:lnTo>
                <a:lnTo>
                  <a:pt x="205" y="114"/>
                </a:lnTo>
                <a:lnTo>
                  <a:pt x="205" y="114"/>
                </a:lnTo>
                <a:lnTo>
                  <a:pt x="204" y="116"/>
                </a:lnTo>
                <a:lnTo>
                  <a:pt x="204" y="116"/>
                </a:lnTo>
                <a:lnTo>
                  <a:pt x="212" y="124"/>
                </a:lnTo>
                <a:lnTo>
                  <a:pt x="212" y="124"/>
                </a:lnTo>
                <a:lnTo>
                  <a:pt x="213" y="121"/>
                </a:lnTo>
                <a:lnTo>
                  <a:pt x="213" y="121"/>
                </a:lnTo>
                <a:lnTo>
                  <a:pt x="218" y="117"/>
                </a:lnTo>
                <a:lnTo>
                  <a:pt x="218" y="117"/>
                </a:lnTo>
                <a:lnTo>
                  <a:pt x="219" y="113"/>
                </a:lnTo>
                <a:lnTo>
                  <a:pt x="219" y="110"/>
                </a:lnTo>
                <a:lnTo>
                  <a:pt x="219" y="110"/>
                </a:lnTo>
                <a:close/>
                <a:moveTo>
                  <a:pt x="69" y="160"/>
                </a:moveTo>
                <a:lnTo>
                  <a:pt x="69" y="160"/>
                </a:lnTo>
                <a:lnTo>
                  <a:pt x="59" y="153"/>
                </a:lnTo>
                <a:lnTo>
                  <a:pt x="59" y="153"/>
                </a:lnTo>
                <a:lnTo>
                  <a:pt x="53" y="161"/>
                </a:lnTo>
                <a:lnTo>
                  <a:pt x="53" y="161"/>
                </a:lnTo>
                <a:lnTo>
                  <a:pt x="63" y="170"/>
                </a:lnTo>
                <a:lnTo>
                  <a:pt x="63" y="170"/>
                </a:lnTo>
                <a:lnTo>
                  <a:pt x="69" y="160"/>
                </a:lnTo>
                <a:lnTo>
                  <a:pt x="69" y="160"/>
                </a:lnTo>
                <a:close/>
                <a:moveTo>
                  <a:pt x="189" y="199"/>
                </a:moveTo>
                <a:lnTo>
                  <a:pt x="189" y="199"/>
                </a:lnTo>
                <a:lnTo>
                  <a:pt x="181" y="211"/>
                </a:lnTo>
                <a:lnTo>
                  <a:pt x="181" y="211"/>
                </a:lnTo>
                <a:lnTo>
                  <a:pt x="189" y="218"/>
                </a:lnTo>
                <a:lnTo>
                  <a:pt x="189" y="218"/>
                </a:lnTo>
                <a:lnTo>
                  <a:pt x="196" y="207"/>
                </a:lnTo>
                <a:lnTo>
                  <a:pt x="196" y="207"/>
                </a:lnTo>
                <a:lnTo>
                  <a:pt x="189" y="199"/>
                </a:lnTo>
                <a:lnTo>
                  <a:pt x="189" y="199"/>
                </a:lnTo>
                <a:close/>
                <a:moveTo>
                  <a:pt x="202" y="211"/>
                </a:moveTo>
                <a:lnTo>
                  <a:pt x="202" y="211"/>
                </a:lnTo>
                <a:lnTo>
                  <a:pt x="195" y="221"/>
                </a:lnTo>
                <a:lnTo>
                  <a:pt x="195" y="221"/>
                </a:lnTo>
                <a:lnTo>
                  <a:pt x="205" y="231"/>
                </a:lnTo>
                <a:lnTo>
                  <a:pt x="205" y="231"/>
                </a:lnTo>
                <a:lnTo>
                  <a:pt x="206" y="229"/>
                </a:lnTo>
                <a:lnTo>
                  <a:pt x="206" y="229"/>
                </a:lnTo>
                <a:lnTo>
                  <a:pt x="206" y="225"/>
                </a:lnTo>
                <a:lnTo>
                  <a:pt x="206" y="225"/>
                </a:lnTo>
                <a:lnTo>
                  <a:pt x="206" y="215"/>
                </a:lnTo>
                <a:lnTo>
                  <a:pt x="206" y="215"/>
                </a:lnTo>
                <a:lnTo>
                  <a:pt x="206" y="214"/>
                </a:lnTo>
                <a:lnTo>
                  <a:pt x="205" y="212"/>
                </a:lnTo>
                <a:lnTo>
                  <a:pt x="205" y="212"/>
                </a:lnTo>
                <a:lnTo>
                  <a:pt x="204" y="212"/>
                </a:lnTo>
                <a:lnTo>
                  <a:pt x="204" y="212"/>
                </a:lnTo>
                <a:lnTo>
                  <a:pt x="202" y="211"/>
                </a:lnTo>
                <a:lnTo>
                  <a:pt x="202" y="211"/>
                </a:lnTo>
                <a:close/>
                <a:moveTo>
                  <a:pt x="186" y="157"/>
                </a:moveTo>
                <a:lnTo>
                  <a:pt x="186" y="157"/>
                </a:lnTo>
                <a:lnTo>
                  <a:pt x="178" y="150"/>
                </a:lnTo>
                <a:lnTo>
                  <a:pt x="178" y="150"/>
                </a:lnTo>
                <a:lnTo>
                  <a:pt x="171" y="160"/>
                </a:lnTo>
                <a:lnTo>
                  <a:pt x="171" y="160"/>
                </a:lnTo>
                <a:lnTo>
                  <a:pt x="179" y="167"/>
                </a:lnTo>
                <a:lnTo>
                  <a:pt x="179" y="167"/>
                </a:lnTo>
                <a:lnTo>
                  <a:pt x="186" y="157"/>
                </a:lnTo>
                <a:lnTo>
                  <a:pt x="186" y="157"/>
                </a:lnTo>
                <a:close/>
                <a:moveTo>
                  <a:pt x="147" y="232"/>
                </a:moveTo>
                <a:lnTo>
                  <a:pt x="147" y="232"/>
                </a:lnTo>
                <a:lnTo>
                  <a:pt x="150" y="235"/>
                </a:lnTo>
                <a:lnTo>
                  <a:pt x="150" y="235"/>
                </a:lnTo>
                <a:lnTo>
                  <a:pt x="151" y="236"/>
                </a:lnTo>
                <a:lnTo>
                  <a:pt x="151" y="236"/>
                </a:lnTo>
                <a:lnTo>
                  <a:pt x="154" y="236"/>
                </a:lnTo>
                <a:lnTo>
                  <a:pt x="155" y="235"/>
                </a:lnTo>
                <a:lnTo>
                  <a:pt x="155" y="235"/>
                </a:lnTo>
                <a:lnTo>
                  <a:pt x="159" y="232"/>
                </a:lnTo>
                <a:lnTo>
                  <a:pt x="162" y="226"/>
                </a:lnTo>
                <a:lnTo>
                  <a:pt x="162" y="226"/>
                </a:lnTo>
                <a:lnTo>
                  <a:pt x="154" y="222"/>
                </a:lnTo>
                <a:lnTo>
                  <a:pt x="154" y="222"/>
                </a:lnTo>
                <a:lnTo>
                  <a:pt x="147" y="232"/>
                </a:lnTo>
                <a:lnTo>
                  <a:pt x="147" y="232"/>
                </a:lnTo>
                <a:close/>
                <a:moveTo>
                  <a:pt x="117" y="126"/>
                </a:moveTo>
                <a:lnTo>
                  <a:pt x="117" y="126"/>
                </a:lnTo>
                <a:lnTo>
                  <a:pt x="105" y="116"/>
                </a:lnTo>
                <a:lnTo>
                  <a:pt x="105" y="116"/>
                </a:lnTo>
                <a:lnTo>
                  <a:pt x="101" y="123"/>
                </a:lnTo>
                <a:lnTo>
                  <a:pt x="101" y="123"/>
                </a:lnTo>
                <a:lnTo>
                  <a:pt x="113" y="133"/>
                </a:lnTo>
                <a:lnTo>
                  <a:pt x="113" y="133"/>
                </a:lnTo>
                <a:lnTo>
                  <a:pt x="117" y="126"/>
                </a:lnTo>
                <a:lnTo>
                  <a:pt x="117" y="126"/>
                </a:lnTo>
                <a:close/>
                <a:moveTo>
                  <a:pt x="90" y="175"/>
                </a:moveTo>
                <a:lnTo>
                  <a:pt x="90" y="175"/>
                </a:lnTo>
                <a:lnTo>
                  <a:pt x="84" y="185"/>
                </a:lnTo>
                <a:lnTo>
                  <a:pt x="84" y="185"/>
                </a:lnTo>
                <a:lnTo>
                  <a:pt x="93" y="191"/>
                </a:lnTo>
                <a:lnTo>
                  <a:pt x="93" y="191"/>
                </a:lnTo>
                <a:lnTo>
                  <a:pt x="97" y="187"/>
                </a:lnTo>
                <a:lnTo>
                  <a:pt x="100" y="182"/>
                </a:lnTo>
                <a:lnTo>
                  <a:pt x="100" y="182"/>
                </a:lnTo>
                <a:lnTo>
                  <a:pt x="90" y="175"/>
                </a:lnTo>
                <a:lnTo>
                  <a:pt x="90" y="175"/>
                </a:lnTo>
                <a:close/>
                <a:moveTo>
                  <a:pt x="181" y="116"/>
                </a:moveTo>
                <a:lnTo>
                  <a:pt x="181" y="116"/>
                </a:lnTo>
                <a:lnTo>
                  <a:pt x="191" y="126"/>
                </a:lnTo>
                <a:lnTo>
                  <a:pt x="191" y="126"/>
                </a:lnTo>
                <a:lnTo>
                  <a:pt x="198" y="117"/>
                </a:lnTo>
                <a:lnTo>
                  <a:pt x="198" y="117"/>
                </a:lnTo>
                <a:lnTo>
                  <a:pt x="194" y="114"/>
                </a:lnTo>
                <a:lnTo>
                  <a:pt x="194" y="114"/>
                </a:lnTo>
                <a:lnTo>
                  <a:pt x="194" y="114"/>
                </a:lnTo>
                <a:lnTo>
                  <a:pt x="194" y="114"/>
                </a:lnTo>
                <a:lnTo>
                  <a:pt x="192" y="114"/>
                </a:lnTo>
                <a:lnTo>
                  <a:pt x="192" y="114"/>
                </a:lnTo>
                <a:lnTo>
                  <a:pt x="191" y="113"/>
                </a:lnTo>
                <a:lnTo>
                  <a:pt x="191" y="113"/>
                </a:lnTo>
                <a:lnTo>
                  <a:pt x="189" y="111"/>
                </a:lnTo>
                <a:lnTo>
                  <a:pt x="188" y="110"/>
                </a:lnTo>
                <a:lnTo>
                  <a:pt x="188" y="110"/>
                </a:lnTo>
                <a:lnTo>
                  <a:pt x="185" y="110"/>
                </a:lnTo>
                <a:lnTo>
                  <a:pt x="185" y="110"/>
                </a:lnTo>
                <a:lnTo>
                  <a:pt x="184" y="110"/>
                </a:lnTo>
                <a:lnTo>
                  <a:pt x="184" y="111"/>
                </a:lnTo>
                <a:lnTo>
                  <a:pt x="184" y="111"/>
                </a:lnTo>
                <a:lnTo>
                  <a:pt x="184" y="114"/>
                </a:lnTo>
                <a:lnTo>
                  <a:pt x="184" y="114"/>
                </a:lnTo>
                <a:lnTo>
                  <a:pt x="181" y="116"/>
                </a:lnTo>
                <a:lnTo>
                  <a:pt x="181" y="116"/>
                </a:lnTo>
                <a:close/>
                <a:moveTo>
                  <a:pt x="186" y="131"/>
                </a:moveTo>
                <a:lnTo>
                  <a:pt x="186" y="131"/>
                </a:lnTo>
                <a:lnTo>
                  <a:pt x="177" y="123"/>
                </a:lnTo>
                <a:lnTo>
                  <a:pt x="177" y="123"/>
                </a:lnTo>
                <a:lnTo>
                  <a:pt x="171" y="131"/>
                </a:lnTo>
                <a:lnTo>
                  <a:pt x="171" y="131"/>
                </a:lnTo>
                <a:lnTo>
                  <a:pt x="181" y="140"/>
                </a:lnTo>
                <a:lnTo>
                  <a:pt x="181" y="140"/>
                </a:lnTo>
                <a:lnTo>
                  <a:pt x="186" y="131"/>
                </a:lnTo>
                <a:lnTo>
                  <a:pt x="186" y="131"/>
                </a:lnTo>
                <a:close/>
                <a:moveTo>
                  <a:pt x="113" y="215"/>
                </a:moveTo>
                <a:lnTo>
                  <a:pt x="113" y="215"/>
                </a:lnTo>
                <a:lnTo>
                  <a:pt x="105" y="224"/>
                </a:lnTo>
                <a:lnTo>
                  <a:pt x="105" y="224"/>
                </a:lnTo>
                <a:lnTo>
                  <a:pt x="114" y="231"/>
                </a:lnTo>
                <a:lnTo>
                  <a:pt x="114" y="231"/>
                </a:lnTo>
                <a:lnTo>
                  <a:pt x="121" y="221"/>
                </a:lnTo>
                <a:lnTo>
                  <a:pt x="121" y="221"/>
                </a:lnTo>
                <a:lnTo>
                  <a:pt x="113" y="215"/>
                </a:lnTo>
                <a:lnTo>
                  <a:pt x="113" y="215"/>
                </a:lnTo>
                <a:close/>
                <a:moveTo>
                  <a:pt x="101" y="288"/>
                </a:moveTo>
                <a:lnTo>
                  <a:pt x="101" y="288"/>
                </a:lnTo>
                <a:lnTo>
                  <a:pt x="101" y="288"/>
                </a:lnTo>
                <a:lnTo>
                  <a:pt x="101" y="288"/>
                </a:lnTo>
                <a:lnTo>
                  <a:pt x="104" y="288"/>
                </a:lnTo>
                <a:lnTo>
                  <a:pt x="104" y="288"/>
                </a:lnTo>
                <a:lnTo>
                  <a:pt x="135" y="288"/>
                </a:lnTo>
                <a:lnTo>
                  <a:pt x="135" y="288"/>
                </a:lnTo>
                <a:lnTo>
                  <a:pt x="151" y="288"/>
                </a:lnTo>
                <a:lnTo>
                  <a:pt x="151" y="288"/>
                </a:lnTo>
                <a:lnTo>
                  <a:pt x="162" y="288"/>
                </a:lnTo>
                <a:lnTo>
                  <a:pt x="162" y="288"/>
                </a:lnTo>
                <a:lnTo>
                  <a:pt x="185" y="286"/>
                </a:lnTo>
                <a:lnTo>
                  <a:pt x="185" y="286"/>
                </a:lnTo>
                <a:lnTo>
                  <a:pt x="189" y="286"/>
                </a:lnTo>
                <a:lnTo>
                  <a:pt x="189" y="286"/>
                </a:lnTo>
                <a:lnTo>
                  <a:pt x="186" y="286"/>
                </a:lnTo>
                <a:lnTo>
                  <a:pt x="186" y="286"/>
                </a:lnTo>
                <a:lnTo>
                  <a:pt x="135" y="286"/>
                </a:lnTo>
                <a:lnTo>
                  <a:pt x="135" y="286"/>
                </a:lnTo>
                <a:lnTo>
                  <a:pt x="131" y="286"/>
                </a:lnTo>
                <a:lnTo>
                  <a:pt x="131" y="286"/>
                </a:lnTo>
                <a:lnTo>
                  <a:pt x="111" y="288"/>
                </a:lnTo>
                <a:lnTo>
                  <a:pt x="111" y="288"/>
                </a:lnTo>
                <a:lnTo>
                  <a:pt x="101" y="288"/>
                </a:lnTo>
                <a:lnTo>
                  <a:pt x="101" y="288"/>
                </a:lnTo>
                <a:close/>
                <a:moveTo>
                  <a:pt x="76" y="114"/>
                </a:moveTo>
                <a:lnTo>
                  <a:pt x="76" y="114"/>
                </a:lnTo>
                <a:lnTo>
                  <a:pt x="73" y="113"/>
                </a:lnTo>
                <a:lnTo>
                  <a:pt x="73" y="113"/>
                </a:lnTo>
                <a:lnTo>
                  <a:pt x="70" y="110"/>
                </a:lnTo>
                <a:lnTo>
                  <a:pt x="70" y="110"/>
                </a:lnTo>
                <a:lnTo>
                  <a:pt x="66" y="110"/>
                </a:lnTo>
                <a:lnTo>
                  <a:pt x="66" y="110"/>
                </a:lnTo>
                <a:lnTo>
                  <a:pt x="64" y="110"/>
                </a:lnTo>
                <a:lnTo>
                  <a:pt x="63" y="111"/>
                </a:lnTo>
                <a:lnTo>
                  <a:pt x="63" y="111"/>
                </a:lnTo>
                <a:lnTo>
                  <a:pt x="63" y="111"/>
                </a:lnTo>
                <a:lnTo>
                  <a:pt x="63" y="111"/>
                </a:lnTo>
                <a:lnTo>
                  <a:pt x="59" y="116"/>
                </a:lnTo>
                <a:lnTo>
                  <a:pt x="59" y="116"/>
                </a:lnTo>
                <a:lnTo>
                  <a:pt x="69" y="123"/>
                </a:lnTo>
                <a:lnTo>
                  <a:pt x="69" y="123"/>
                </a:lnTo>
                <a:lnTo>
                  <a:pt x="76" y="114"/>
                </a:lnTo>
                <a:lnTo>
                  <a:pt x="76" y="114"/>
                </a:lnTo>
                <a:close/>
                <a:moveTo>
                  <a:pt x="117" y="209"/>
                </a:moveTo>
                <a:lnTo>
                  <a:pt x="117" y="209"/>
                </a:lnTo>
                <a:lnTo>
                  <a:pt x="124" y="215"/>
                </a:lnTo>
                <a:lnTo>
                  <a:pt x="124" y="215"/>
                </a:lnTo>
                <a:lnTo>
                  <a:pt x="131" y="205"/>
                </a:lnTo>
                <a:lnTo>
                  <a:pt x="131" y="205"/>
                </a:lnTo>
                <a:lnTo>
                  <a:pt x="123" y="199"/>
                </a:lnTo>
                <a:lnTo>
                  <a:pt x="123" y="199"/>
                </a:lnTo>
                <a:lnTo>
                  <a:pt x="117" y="209"/>
                </a:lnTo>
                <a:lnTo>
                  <a:pt x="117" y="209"/>
                </a:lnTo>
                <a:close/>
                <a:moveTo>
                  <a:pt x="147" y="194"/>
                </a:moveTo>
                <a:lnTo>
                  <a:pt x="147" y="194"/>
                </a:lnTo>
                <a:lnTo>
                  <a:pt x="141" y="202"/>
                </a:lnTo>
                <a:lnTo>
                  <a:pt x="141" y="202"/>
                </a:lnTo>
                <a:lnTo>
                  <a:pt x="151" y="209"/>
                </a:lnTo>
                <a:lnTo>
                  <a:pt x="151" y="209"/>
                </a:lnTo>
                <a:lnTo>
                  <a:pt x="157" y="201"/>
                </a:lnTo>
                <a:lnTo>
                  <a:pt x="157" y="201"/>
                </a:lnTo>
                <a:lnTo>
                  <a:pt x="147" y="194"/>
                </a:lnTo>
                <a:lnTo>
                  <a:pt x="147" y="194"/>
                </a:lnTo>
                <a:close/>
                <a:moveTo>
                  <a:pt x="96" y="167"/>
                </a:moveTo>
                <a:lnTo>
                  <a:pt x="96" y="167"/>
                </a:lnTo>
                <a:lnTo>
                  <a:pt x="105" y="175"/>
                </a:lnTo>
                <a:lnTo>
                  <a:pt x="105" y="175"/>
                </a:lnTo>
                <a:lnTo>
                  <a:pt x="111" y="167"/>
                </a:lnTo>
                <a:lnTo>
                  <a:pt x="111" y="167"/>
                </a:lnTo>
                <a:lnTo>
                  <a:pt x="101" y="160"/>
                </a:lnTo>
                <a:lnTo>
                  <a:pt x="101" y="160"/>
                </a:lnTo>
                <a:lnTo>
                  <a:pt x="96" y="167"/>
                </a:lnTo>
                <a:lnTo>
                  <a:pt x="96" y="167"/>
                </a:lnTo>
                <a:close/>
                <a:moveTo>
                  <a:pt x="158" y="215"/>
                </a:moveTo>
                <a:lnTo>
                  <a:pt x="158" y="215"/>
                </a:lnTo>
                <a:lnTo>
                  <a:pt x="165" y="222"/>
                </a:lnTo>
                <a:lnTo>
                  <a:pt x="165" y="222"/>
                </a:lnTo>
                <a:lnTo>
                  <a:pt x="172" y="211"/>
                </a:lnTo>
                <a:lnTo>
                  <a:pt x="172" y="211"/>
                </a:lnTo>
                <a:lnTo>
                  <a:pt x="164" y="205"/>
                </a:lnTo>
                <a:lnTo>
                  <a:pt x="164" y="205"/>
                </a:lnTo>
                <a:lnTo>
                  <a:pt x="158" y="215"/>
                </a:lnTo>
                <a:lnTo>
                  <a:pt x="158" y="215"/>
                </a:lnTo>
                <a:close/>
                <a:moveTo>
                  <a:pt x="43" y="140"/>
                </a:moveTo>
                <a:lnTo>
                  <a:pt x="43" y="140"/>
                </a:lnTo>
                <a:lnTo>
                  <a:pt x="42" y="143"/>
                </a:lnTo>
                <a:lnTo>
                  <a:pt x="42" y="143"/>
                </a:lnTo>
                <a:lnTo>
                  <a:pt x="42" y="144"/>
                </a:lnTo>
                <a:lnTo>
                  <a:pt x="42" y="144"/>
                </a:lnTo>
                <a:lnTo>
                  <a:pt x="44" y="154"/>
                </a:lnTo>
                <a:lnTo>
                  <a:pt x="44" y="154"/>
                </a:lnTo>
                <a:lnTo>
                  <a:pt x="46" y="155"/>
                </a:lnTo>
                <a:lnTo>
                  <a:pt x="46" y="155"/>
                </a:lnTo>
                <a:lnTo>
                  <a:pt x="49" y="158"/>
                </a:lnTo>
                <a:lnTo>
                  <a:pt x="49" y="158"/>
                </a:lnTo>
                <a:lnTo>
                  <a:pt x="53" y="147"/>
                </a:lnTo>
                <a:lnTo>
                  <a:pt x="53" y="147"/>
                </a:lnTo>
                <a:lnTo>
                  <a:pt x="43" y="140"/>
                </a:lnTo>
                <a:lnTo>
                  <a:pt x="43" y="140"/>
                </a:lnTo>
                <a:close/>
                <a:moveTo>
                  <a:pt x="199" y="120"/>
                </a:moveTo>
                <a:lnTo>
                  <a:pt x="199" y="120"/>
                </a:lnTo>
                <a:lnTo>
                  <a:pt x="194" y="127"/>
                </a:lnTo>
                <a:lnTo>
                  <a:pt x="194" y="127"/>
                </a:lnTo>
                <a:lnTo>
                  <a:pt x="204" y="135"/>
                </a:lnTo>
                <a:lnTo>
                  <a:pt x="204" y="135"/>
                </a:lnTo>
                <a:lnTo>
                  <a:pt x="208" y="128"/>
                </a:lnTo>
                <a:lnTo>
                  <a:pt x="208" y="128"/>
                </a:lnTo>
                <a:lnTo>
                  <a:pt x="199" y="120"/>
                </a:lnTo>
                <a:lnTo>
                  <a:pt x="199" y="120"/>
                </a:lnTo>
                <a:close/>
                <a:moveTo>
                  <a:pt x="196" y="154"/>
                </a:moveTo>
                <a:lnTo>
                  <a:pt x="196" y="154"/>
                </a:lnTo>
                <a:lnTo>
                  <a:pt x="205" y="162"/>
                </a:lnTo>
                <a:lnTo>
                  <a:pt x="205" y="162"/>
                </a:lnTo>
                <a:lnTo>
                  <a:pt x="211" y="155"/>
                </a:lnTo>
                <a:lnTo>
                  <a:pt x="211" y="155"/>
                </a:lnTo>
                <a:lnTo>
                  <a:pt x="201" y="145"/>
                </a:lnTo>
                <a:lnTo>
                  <a:pt x="201" y="145"/>
                </a:lnTo>
                <a:lnTo>
                  <a:pt x="196" y="154"/>
                </a:lnTo>
                <a:lnTo>
                  <a:pt x="196" y="154"/>
                </a:lnTo>
                <a:close/>
                <a:moveTo>
                  <a:pt x="127" y="224"/>
                </a:moveTo>
                <a:lnTo>
                  <a:pt x="127" y="224"/>
                </a:lnTo>
                <a:lnTo>
                  <a:pt x="124" y="229"/>
                </a:lnTo>
                <a:lnTo>
                  <a:pt x="121" y="236"/>
                </a:lnTo>
                <a:lnTo>
                  <a:pt x="121" y="236"/>
                </a:lnTo>
                <a:lnTo>
                  <a:pt x="134" y="236"/>
                </a:lnTo>
                <a:lnTo>
                  <a:pt x="134" y="236"/>
                </a:lnTo>
                <a:lnTo>
                  <a:pt x="135" y="232"/>
                </a:lnTo>
                <a:lnTo>
                  <a:pt x="135" y="232"/>
                </a:lnTo>
                <a:lnTo>
                  <a:pt x="131" y="228"/>
                </a:lnTo>
                <a:lnTo>
                  <a:pt x="127" y="224"/>
                </a:lnTo>
                <a:lnTo>
                  <a:pt x="127" y="224"/>
                </a:lnTo>
                <a:close/>
                <a:moveTo>
                  <a:pt x="80" y="192"/>
                </a:moveTo>
                <a:lnTo>
                  <a:pt x="80" y="192"/>
                </a:lnTo>
                <a:lnTo>
                  <a:pt x="74" y="202"/>
                </a:lnTo>
                <a:lnTo>
                  <a:pt x="74" y="202"/>
                </a:lnTo>
                <a:lnTo>
                  <a:pt x="81" y="207"/>
                </a:lnTo>
                <a:lnTo>
                  <a:pt x="81" y="207"/>
                </a:lnTo>
                <a:lnTo>
                  <a:pt x="88" y="198"/>
                </a:lnTo>
                <a:lnTo>
                  <a:pt x="88" y="198"/>
                </a:lnTo>
                <a:lnTo>
                  <a:pt x="80" y="192"/>
                </a:lnTo>
                <a:lnTo>
                  <a:pt x="80" y="192"/>
                </a:lnTo>
                <a:close/>
                <a:moveTo>
                  <a:pt x="185" y="236"/>
                </a:moveTo>
                <a:lnTo>
                  <a:pt x="185" y="236"/>
                </a:lnTo>
                <a:lnTo>
                  <a:pt x="191" y="236"/>
                </a:lnTo>
                <a:lnTo>
                  <a:pt x="191" y="236"/>
                </a:lnTo>
                <a:lnTo>
                  <a:pt x="202" y="236"/>
                </a:lnTo>
                <a:lnTo>
                  <a:pt x="202" y="236"/>
                </a:lnTo>
                <a:lnTo>
                  <a:pt x="204" y="236"/>
                </a:lnTo>
                <a:lnTo>
                  <a:pt x="205" y="234"/>
                </a:lnTo>
                <a:lnTo>
                  <a:pt x="205" y="234"/>
                </a:lnTo>
                <a:lnTo>
                  <a:pt x="204" y="235"/>
                </a:lnTo>
                <a:lnTo>
                  <a:pt x="204" y="235"/>
                </a:lnTo>
                <a:lnTo>
                  <a:pt x="202" y="235"/>
                </a:lnTo>
                <a:lnTo>
                  <a:pt x="201" y="234"/>
                </a:lnTo>
                <a:lnTo>
                  <a:pt x="201" y="234"/>
                </a:lnTo>
                <a:lnTo>
                  <a:pt x="196" y="229"/>
                </a:lnTo>
                <a:lnTo>
                  <a:pt x="192" y="226"/>
                </a:lnTo>
                <a:lnTo>
                  <a:pt x="192" y="226"/>
                </a:lnTo>
                <a:lnTo>
                  <a:pt x="192" y="225"/>
                </a:lnTo>
                <a:lnTo>
                  <a:pt x="192" y="225"/>
                </a:lnTo>
                <a:lnTo>
                  <a:pt x="185" y="236"/>
                </a:lnTo>
                <a:lnTo>
                  <a:pt x="185" y="236"/>
                </a:lnTo>
                <a:close/>
                <a:moveTo>
                  <a:pt x="78" y="209"/>
                </a:moveTo>
                <a:lnTo>
                  <a:pt x="78" y="209"/>
                </a:lnTo>
                <a:lnTo>
                  <a:pt x="71" y="204"/>
                </a:lnTo>
                <a:lnTo>
                  <a:pt x="71" y="204"/>
                </a:lnTo>
                <a:lnTo>
                  <a:pt x="66" y="212"/>
                </a:lnTo>
                <a:lnTo>
                  <a:pt x="66" y="212"/>
                </a:lnTo>
                <a:lnTo>
                  <a:pt x="66" y="214"/>
                </a:lnTo>
                <a:lnTo>
                  <a:pt x="66" y="214"/>
                </a:lnTo>
                <a:lnTo>
                  <a:pt x="69" y="218"/>
                </a:lnTo>
                <a:lnTo>
                  <a:pt x="69" y="218"/>
                </a:lnTo>
                <a:lnTo>
                  <a:pt x="69" y="219"/>
                </a:lnTo>
                <a:lnTo>
                  <a:pt x="69" y="219"/>
                </a:lnTo>
                <a:lnTo>
                  <a:pt x="71" y="219"/>
                </a:lnTo>
                <a:lnTo>
                  <a:pt x="71" y="219"/>
                </a:lnTo>
                <a:lnTo>
                  <a:pt x="78" y="209"/>
                </a:lnTo>
                <a:lnTo>
                  <a:pt x="78" y="209"/>
                </a:lnTo>
                <a:close/>
                <a:moveTo>
                  <a:pt x="113" y="180"/>
                </a:moveTo>
                <a:lnTo>
                  <a:pt x="113" y="180"/>
                </a:lnTo>
                <a:lnTo>
                  <a:pt x="123" y="187"/>
                </a:lnTo>
                <a:lnTo>
                  <a:pt x="123" y="187"/>
                </a:lnTo>
                <a:lnTo>
                  <a:pt x="127" y="178"/>
                </a:lnTo>
                <a:lnTo>
                  <a:pt x="127" y="178"/>
                </a:lnTo>
                <a:lnTo>
                  <a:pt x="118" y="172"/>
                </a:lnTo>
                <a:lnTo>
                  <a:pt x="118" y="172"/>
                </a:lnTo>
                <a:lnTo>
                  <a:pt x="113" y="180"/>
                </a:lnTo>
                <a:lnTo>
                  <a:pt x="113" y="180"/>
                </a:lnTo>
                <a:close/>
                <a:moveTo>
                  <a:pt x="142" y="191"/>
                </a:moveTo>
                <a:lnTo>
                  <a:pt x="142" y="191"/>
                </a:lnTo>
                <a:lnTo>
                  <a:pt x="134" y="184"/>
                </a:lnTo>
                <a:lnTo>
                  <a:pt x="134" y="184"/>
                </a:lnTo>
                <a:lnTo>
                  <a:pt x="128" y="191"/>
                </a:lnTo>
                <a:lnTo>
                  <a:pt x="128" y="191"/>
                </a:lnTo>
                <a:lnTo>
                  <a:pt x="137" y="198"/>
                </a:lnTo>
                <a:lnTo>
                  <a:pt x="137" y="198"/>
                </a:lnTo>
                <a:lnTo>
                  <a:pt x="142" y="191"/>
                </a:lnTo>
                <a:lnTo>
                  <a:pt x="142" y="191"/>
                </a:lnTo>
                <a:close/>
                <a:moveTo>
                  <a:pt x="142" y="155"/>
                </a:moveTo>
                <a:lnTo>
                  <a:pt x="142" y="155"/>
                </a:lnTo>
                <a:lnTo>
                  <a:pt x="147" y="150"/>
                </a:lnTo>
                <a:lnTo>
                  <a:pt x="147" y="150"/>
                </a:lnTo>
                <a:lnTo>
                  <a:pt x="137" y="141"/>
                </a:lnTo>
                <a:lnTo>
                  <a:pt x="137" y="141"/>
                </a:lnTo>
                <a:lnTo>
                  <a:pt x="132" y="148"/>
                </a:lnTo>
                <a:lnTo>
                  <a:pt x="132" y="148"/>
                </a:lnTo>
                <a:lnTo>
                  <a:pt x="142" y="155"/>
                </a:lnTo>
                <a:lnTo>
                  <a:pt x="142" y="155"/>
                </a:lnTo>
                <a:close/>
                <a:moveTo>
                  <a:pt x="198" y="143"/>
                </a:moveTo>
                <a:lnTo>
                  <a:pt x="198" y="143"/>
                </a:lnTo>
                <a:lnTo>
                  <a:pt x="189" y="134"/>
                </a:lnTo>
                <a:lnTo>
                  <a:pt x="189" y="134"/>
                </a:lnTo>
                <a:lnTo>
                  <a:pt x="184" y="141"/>
                </a:lnTo>
                <a:lnTo>
                  <a:pt x="184" y="141"/>
                </a:lnTo>
                <a:lnTo>
                  <a:pt x="192" y="150"/>
                </a:lnTo>
                <a:lnTo>
                  <a:pt x="192" y="150"/>
                </a:lnTo>
                <a:lnTo>
                  <a:pt x="198" y="143"/>
                </a:lnTo>
                <a:lnTo>
                  <a:pt x="198" y="143"/>
                </a:lnTo>
                <a:close/>
                <a:moveTo>
                  <a:pt x="192" y="195"/>
                </a:moveTo>
                <a:lnTo>
                  <a:pt x="192" y="195"/>
                </a:lnTo>
                <a:lnTo>
                  <a:pt x="199" y="202"/>
                </a:lnTo>
                <a:lnTo>
                  <a:pt x="199" y="202"/>
                </a:lnTo>
                <a:lnTo>
                  <a:pt x="205" y="194"/>
                </a:lnTo>
                <a:lnTo>
                  <a:pt x="205" y="194"/>
                </a:lnTo>
                <a:lnTo>
                  <a:pt x="198" y="188"/>
                </a:lnTo>
                <a:lnTo>
                  <a:pt x="198" y="188"/>
                </a:lnTo>
                <a:lnTo>
                  <a:pt x="192" y="195"/>
                </a:lnTo>
                <a:lnTo>
                  <a:pt x="192" y="195"/>
                </a:lnTo>
                <a:close/>
                <a:moveTo>
                  <a:pt x="226" y="160"/>
                </a:moveTo>
                <a:lnTo>
                  <a:pt x="226" y="160"/>
                </a:lnTo>
                <a:lnTo>
                  <a:pt x="228" y="160"/>
                </a:lnTo>
                <a:lnTo>
                  <a:pt x="228" y="160"/>
                </a:lnTo>
                <a:lnTo>
                  <a:pt x="226" y="158"/>
                </a:lnTo>
                <a:lnTo>
                  <a:pt x="226" y="158"/>
                </a:lnTo>
                <a:lnTo>
                  <a:pt x="219" y="150"/>
                </a:lnTo>
                <a:lnTo>
                  <a:pt x="219" y="150"/>
                </a:lnTo>
                <a:lnTo>
                  <a:pt x="218" y="148"/>
                </a:lnTo>
                <a:lnTo>
                  <a:pt x="218" y="148"/>
                </a:lnTo>
                <a:lnTo>
                  <a:pt x="218" y="145"/>
                </a:lnTo>
                <a:lnTo>
                  <a:pt x="218" y="145"/>
                </a:lnTo>
                <a:lnTo>
                  <a:pt x="221" y="145"/>
                </a:lnTo>
                <a:lnTo>
                  <a:pt x="221" y="145"/>
                </a:lnTo>
                <a:lnTo>
                  <a:pt x="223" y="147"/>
                </a:lnTo>
                <a:lnTo>
                  <a:pt x="223" y="147"/>
                </a:lnTo>
                <a:lnTo>
                  <a:pt x="228" y="148"/>
                </a:lnTo>
                <a:lnTo>
                  <a:pt x="228" y="148"/>
                </a:lnTo>
                <a:lnTo>
                  <a:pt x="229" y="150"/>
                </a:lnTo>
                <a:lnTo>
                  <a:pt x="229" y="150"/>
                </a:lnTo>
                <a:lnTo>
                  <a:pt x="225" y="144"/>
                </a:lnTo>
                <a:lnTo>
                  <a:pt x="225" y="144"/>
                </a:lnTo>
                <a:lnTo>
                  <a:pt x="221" y="140"/>
                </a:lnTo>
                <a:lnTo>
                  <a:pt x="219" y="135"/>
                </a:lnTo>
                <a:lnTo>
                  <a:pt x="219" y="135"/>
                </a:lnTo>
                <a:lnTo>
                  <a:pt x="216" y="157"/>
                </a:lnTo>
                <a:lnTo>
                  <a:pt x="216" y="157"/>
                </a:lnTo>
                <a:lnTo>
                  <a:pt x="219" y="157"/>
                </a:lnTo>
                <a:lnTo>
                  <a:pt x="219" y="157"/>
                </a:lnTo>
                <a:lnTo>
                  <a:pt x="222" y="158"/>
                </a:lnTo>
                <a:lnTo>
                  <a:pt x="222" y="158"/>
                </a:lnTo>
                <a:lnTo>
                  <a:pt x="226" y="160"/>
                </a:lnTo>
                <a:lnTo>
                  <a:pt x="226" y="160"/>
                </a:lnTo>
                <a:close/>
                <a:moveTo>
                  <a:pt x="186" y="191"/>
                </a:moveTo>
                <a:lnTo>
                  <a:pt x="186" y="191"/>
                </a:lnTo>
                <a:lnTo>
                  <a:pt x="191" y="184"/>
                </a:lnTo>
                <a:lnTo>
                  <a:pt x="191" y="184"/>
                </a:lnTo>
                <a:lnTo>
                  <a:pt x="182" y="177"/>
                </a:lnTo>
                <a:lnTo>
                  <a:pt x="182" y="177"/>
                </a:lnTo>
                <a:lnTo>
                  <a:pt x="178" y="184"/>
                </a:lnTo>
                <a:lnTo>
                  <a:pt x="178" y="184"/>
                </a:lnTo>
                <a:lnTo>
                  <a:pt x="186" y="191"/>
                </a:lnTo>
                <a:lnTo>
                  <a:pt x="186" y="191"/>
                </a:lnTo>
                <a:close/>
                <a:moveTo>
                  <a:pt x="150" y="161"/>
                </a:moveTo>
                <a:lnTo>
                  <a:pt x="150" y="161"/>
                </a:lnTo>
                <a:lnTo>
                  <a:pt x="158" y="168"/>
                </a:lnTo>
                <a:lnTo>
                  <a:pt x="158" y="168"/>
                </a:lnTo>
                <a:lnTo>
                  <a:pt x="164" y="161"/>
                </a:lnTo>
                <a:lnTo>
                  <a:pt x="164" y="161"/>
                </a:lnTo>
                <a:lnTo>
                  <a:pt x="154" y="154"/>
                </a:lnTo>
                <a:lnTo>
                  <a:pt x="154" y="154"/>
                </a:lnTo>
                <a:lnTo>
                  <a:pt x="150" y="161"/>
                </a:lnTo>
                <a:lnTo>
                  <a:pt x="150" y="161"/>
                </a:lnTo>
                <a:close/>
                <a:moveTo>
                  <a:pt x="123" y="130"/>
                </a:moveTo>
                <a:lnTo>
                  <a:pt x="123" y="130"/>
                </a:lnTo>
                <a:lnTo>
                  <a:pt x="118" y="137"/>
                </a:lnTo>
                <a:lnTo>
                  <a:pt x="118" y="137"/>
                </a:lnTo>
                <a:lnTo>
                  <a:pt x="127" y="144"/>
                </a:lnTo>
                <a:lnTo>
                  <a:pt x="127" y="144"/>
                </a:lnTo>
                <a:lnTo>
                  <a:pt x="132" y="138"/>
                </a:lnTo>
                <a:lnTo>
                  <a:pt x="132" y="138"/>
                </a:lnTo>
                <a:lnTo>
                  <a:pt x="123" y="130"/>
                </a:lnTo>
                <a:lnTo>
                  <a:pt x="123" y="130"/>
                </a:lnTo>
                <a:close/>
                <a:moveTo>
                  <a:pt x="162" y="171"/>
                </a:moveTo>
                <a:lnTo>
                  <a:pt x="162" y="171"/>
                </a:lnTo>
                <a:lnTo>
                  <a:pt x="171" y="178"/>
                </a:lnTo>
                <a:lnTo>
                  <a:pt x="171" y="178"/>
                </a:lnTo>
                <a:lnTo>
                  <a:pt x="177" y="172"/>
                </a:lnTo>
                <a:lnTo>
                  <a:pt x="177" y="172"/>
                </a:lnTo>
                <a:lnTo>
                  <a:pt x="168" y="165"/>
                </a:lnTo>
                <a:lnTo>
                  <a:pt x="168" y="165"/>
                </a:lnTo>
                <a:lnTo>
                  <a:pt x="162" y="171"/>
                </a:lnTo>
                <a:lnTo>
                  <a:pt x="162" y="171"/>
                </a:lnTo>
                <a:close/>
                <a:moveTo>
                  <a:pt x="275" y="27"/>
                </a:moveTo>
                <a:lnTo>
                  <a:pt x="275" y="27"/>
                </a:lnTo>
                <a:lnTo>
                  <a:pt x="283" y="26"/>
                </a:lnTo>
                <a:lnTo>
                  <a:pt x="283" y="26"/>
                </a:lnTo>
                <a:lnTo>
                  <a:pt x="283" y="18"/>
                </a:lnTo>
                <a:lnTo>
                  <a:pt x="283" y="18"/>
                </a:lnTo>
                <a:lnTo>
                  <a:pt x="282" y="16"/>
                </a:lnTo>
                <a:lnTo>
                  <a:pt x="282" y="16"/>
                </a:lnTo>
                <a:lnTo>
                  <a:pt x="279" y="12"/>
                </a:lnTo>
                <a:lnTo>
                  <a:pt x="279" y="12"/>
                </a:lnTo>
                <a:lnTo>
                  <a:pt x="277" y="10"/>
                </a:lnTo>
                <a:lnTo>
                  <a:pt x="277" y="10"/>
                </a:lnTo>
                <a:lnTo>
                  <a:pt x="277" y="10"/>
                </a:lnTo>
                <a:lnTo>
                  <a:pt x="277" y="10"/>
                </a:lnTo>
                <a:lnTo>
                  <a:pt x="277" y="12"/>
                </a:lnTo>
                <a:lnTo>
                  <a:pt x="277" y="12"/>
                </a:lnTo>
                <a:lnTo>
                  <a:pt x="280" y="19"/>
                </a:lnTo>
                <a:lnTo>
                  <a:pt x="280" y="19"/>
                </a:lnTo>
                <a:lnTo>
                  <a:pt x="282" y="22"/>
                </a:lnTo>
                <a:lnTo>
                  <a:pt x="282" y="22"/>
                </a:lnTo>
                <a:lnTo>
                  <a:pt x="280" y="23"/>
                </a:lnTo>
                <a:lnTo>
                  <a:pt x="280" y="23"/>
                </a:lnTo>
                <a:lnTo>
                  <a:pt x="279" y="23"/>
                </a:lnTo>
                <a:lnTo>
                  <a:pt x="279" y="23"/>
                </a:lnTo>
                <a:lnTo>
                  <a:pt x="277" y="22"/>
                </a:lnTo>
                <a:lnTo>
                  <a:pt x="277" y="22"/>
                </a:lnTo>
                <a:lnTo>
                  <a:pt x="272" y="16"/>
                </a:lnTo>
                <a:lnTo>
                  <a:pt x="272" y="16"/>
                </a:lnTo>
                <a:lnTo>
                  <a:pt x="269" y="13"/>
                </a:lnTo>
                <a:lnTo>
                  <a:pt x="269" y="13"/>
                </a:lnTo>
                <a:lnTo>
                  <a:pt x="275" y="27"/>
                </a:lnTo>
                <a:lnTo>
                  <a:pt x="275" y="27"/>
                </a:lnTo>
                <a:close/>
                <a:moveTo>
                  <a:pt x="201" y="184"/>
                </a:moveTo>
                <a:lnTo>
                  <a:pt x="201" y="184"/>
                </a:lnTo>
                <a:lnTo>
                  <a:pt x="206" y="188"/>
                </a:lnTo>
                <a:lnTo>
                  <a:pt x="206" y="188"/>
                </a:lnTo>
                <a:lnTo>
                  <a:pt x="206" y="187"/>
                </a:lnTo>
                <a:lnTo>
                  <a:pt x="209" y="185"/>
                </a:lnTo>
                <a:lnTo>
                  <a:pt x="209" y="185"/>
                </a:lnTo>
                <a:lnTo>
                  <a:pt x="211" y="175"/>
                </a:lnTo>
                <a:lnTo>
                  <a:pt x="211" y="175"/>
                </a:lnTo>
                <a:lnTo>
                  <a:pt x="206" y="172"/>
                </a:lnTo>
                <a:lnTo>
                  <a:pt x="206" y="172"/>
                </a:lnTo>
                <a:lnTo>
                  <a:pt x="201" y="184"/>
                </a:lnTo>
                <a:lnTo>
                  <a:pt x="201" y="184"/>
                </a:lnTo>
                <a:close/>
                <a:moveTo>
                  <a:pt x="54" y="340"/>
                </a:moveTo>
                <a:lnTo>
                  <a:pt x="54" y="340"/>
                </a:lnTo>
                <a:lnTo>
                  <a:pt x="50" y="349"/>
                </a:lnTo>
                <a:lnTo>
                  <a:pt x="47" y="353"/>
                </a:lnTo>
                <a:lnTo>
                  <a:pt x="44" y="357"/>
                </a:lnTo>
                <a:lnTo>
                  <a:pt x="44" y="357"/>
                </a:lnTo>
                <a:lnTo>
                  <a:pt x="49" y="360"/>
                </a:lnTo>
                <a:lnTo>
                  <a:pt x="49" y="360"/>
                </a:lnTo>
                <a:lnTo>
                  <a:pt x="49" y="359"/>
                </a:lnTo>
                <a:lnTo>
                  <a:pt x="49" y="359"/>
                </a:lnTo>
                <a:lnTo>
                  <a:pt x="49" y="354"/>
                </a:lnTo>
                <a:lnTo>
                  <a:pt x="49" y="354"/>
                </a:lnTo>
                <a:lnTo>
                  <a:pt x="50" y="351"/>
                </a:lnTo>
                <a:lnTo>
                  <a:pt x="50" y="351"/>
                </a:lnTo>
                <a:lnTo>
                  <a:pt x="51" y="353"/>
                </a:lnTo>
                <a:lnTo>
                  <a:pt x="51" y="353"/>
                </a:lnTo>
                <a:lnTo>
                  <a:pt x="51" y="353"/>
                </a:lnTo>
                <a:lnTo>
                  <a:pt x="51" y="353"/>
                </a:lnTo>
                <a:lnTo>
                  <a:pt x="56" y="356"/>
                </a:lnTo>
                <a:lnTo>
                  <a:pt x="56" y="356"/>
                </a:lnTo>
                <a:lnTo>
                  <a:pt x="56" y="353"/>
                </a:lnTo>
                <a:lnTo>
                  <a:pt x="56" y="353"/>
                </a:lnTo>
                <a:lnTo>
                  <a:pt x="54" y="347"/>
                </a:lnTo>
                <a:lnTo>
                  <a:pt x="54" y="347"/>
                </a:lnTo>
                <a:lnTo>
                  <a:pt x="54" y="344"/>
                </a:lnTo>
                <a:lnTo>
                  <a:pt x="57" y="344"/>
                </a:lnTo>
                <a:lnTo>
                  <a:pt x="57" y="344"/>
                </a:lnTo>
                <a:lnTo>
                  <a:pt x="59" y="344"/>
                </a:lnTo>
                <a:lnTo>
                  <a:pt x="59" y="344"/>
                </a:lnTo>
                <a:lnTo>
                  <a:pt x="54" y="340"/>
                </a:lnTo>
                <a:lnTo>
                  <a:pt x="54" y="340"/>
                </a:lnTo>
                <a:close/>
                <a:moveTo>
                  <a:pt x="223" y="212"/>
                </a:moveTo>
                <a:lnTo>
                  <a:pt x="223" y="212"/>
                </a:lnTo>
                <a:lnTo>
                  <a:pt x="225" y="204"/>
                </a:lnTo>
                <a:lnTo>
                  <a:pt x="225" y="197"/>
                </a:lnTo>
                <a:lnTo>
                  <a:pt x="225" y="197"/>
                </a:lnTo>
                <a:lnTo>
                  <a:pt x="215" y="191"/>
                </a:lnTo>
                <a:lnTo>
                  <a:pt x="215" y="191"/>
                </a:lnTo>
                <a:lnTo>
                  <a:pt x="216" y="192"/>
                </a:lnTo>
                <a:lnTo>
                  <a:pt x="216" y="192"/>
                </a:lnTo>
                <a:lnTo>
                  <a:pt x="221" y="197"/>
                </a:lnTo>
                <a:lnTo>
                  <a:pt x="221" y="197"/>
                </a:lnTo>
                <a:lnTo>
                  <a:pt x="223" y="201"/>
                </a:lnTo>
                <a:lnTo>
                  <a:pt x="223" y="201"/>
                </a:lnTo>
                <a:lnTo>
                  <a:pt x="223" y="202"/>
                </a:lnTo>
                <a:lnTo>
                  <a:pt x="223" y="204"/>
                </a:lnTo>
                <a:lnTo>
                  <a:pt x="223" y="204"/>
                </a:lnTo>
                <a:lnTo>
                  <a:pt x="222" y="204"/>
                </a:lnTo>
                <a:lnTo>
                  <a:pt x="221" y="204"/>
                </a:lnTo>
                <a:lnTo>
                  <a:pt x="221" y="204"/>
                </a:lnTo>
                <a:lnTo>
                  <a:pt x="219" y="204"/>
                </a:lnTo>
                <a:lnTo>
                  <a:pt x="219" y="204"/>
                </a:lnTo>
                <a:lnTo>
                  <a:pt x="215" y="201"/>
                </a:lnTo>
                <a:lnTo>
                  <a:pt x="215" y="201"/>
                </a:lnTo>
                <a:lnTo>
                  <a:pt x="215" y="201"/>
                </a:lnTo>
                <a:lnTo>
                  <a:pt x="215" y="201"/>
                </a:lnTo>
                <a:lnTo>
                  <a:pt x="215" y="201"/>
                </a:lnTo>
                <a:lnTo>
                  <a:pt x="215" y="201"/>
                </a:lnTo>
                <a:lnTo>
                  <a:pt x="223" y="212"/>
                </a:lnTo>
                <a:lnTo>
                  <a:pt x="223" y="212"/>
                </a:lnTo>
                <a:close/>
                <a:moveTo>
                  <a:pt x="272" y="32"/>
                </a:moveTo>
                <a:lnTo>
                  <a:pt x="272" y="32"/>
                </a:lnTo>
                <a:lnTo>
                  <a:pt x="269" y="33"/>
                </a:lnTo>
                <a:lnTo>
                  <a:pt x="269" y="33"/>
                </a:lnTo>
                <a:lnTo>
                  <a:pt x="267" y="35"/>
                </a:lnTo>
                <a:lnTo>
                  <a:pt x="267" y="35"/>
                </a:lnTo>
                <a:lnTo>
                  <a:pt x="266" y="36"/>
                </a:lnTo>
                <a:lnTo>
                  <a:pt x="266" y="36"/>
                </a:lnTo>
                <a:lnTo>
                  <a:pt x="265" y="36"/>
                </a:lnTo>
                <a:lnTo>
                  <a:pt x="265" y="37"/>
                </a:lnTo>
                <a:lnTo>
                  <a:pt x="265" y="37"/>
                </a:lnTo>
                <a:lnTo>
                  <a:pt x="258" y="46"/>
                </a:lnTo>
                <a:lnTo>
                  <a:pt x="258" y="46"/>
                </a:lnTo>
                <a:lnTo>
                  <a:pt x="256" y="49"/>
                </a:lnTo>
                <a:lnTo>
                  <a:pt x="256" y="49"/>
                </a:lnTo>
                <a:lnTo>
                  <a:pt x="256" y="50"/>
                </a:lnTo>
                <a:lnTo>
                  <a:pt x="256" y="50"/>
                </a:lnTo>
                <a:lnTo>
                  <a:pt x="256" y="50"/>
                </a:lnTo>
                <a:lnTo>
                  <a:pt x="256" y="50"/>
                </a:lnTo>
                <a:lnTo>
                  <a:pt x="260" y="45"/>
                </a:lnTo>
                <a:lnTo>
                  <a:pt x="266" y="39"/>
                </a:lnTo>
                <a:lnTo>
                  <a:pt x="266" y="39"/>
                </a:lnTo>
                <a:lnTo>
                  <a:pt x="272" y="35"/>
                </a:lnTo>
                <a:lnTo>
                  <a:pt x="279" y="32"/>
                </a:lnTo>
                <a:lnTo>
                  <a:pt x="279" y="32"/>
                </a:lnTo>
                <a:lnTo>
                  <a:pt x="285" y="29"/>
                </a:lnTo>
                <a:lnTo>
                  <a:pt x="285" y="29"/>
                </a:lnTo>
                <a:lnTo>
                  <a:pt x="286" y="27"/>
                </a:lnTo>
                <a:lnTo>
                  <a:pt x="286" y="27"/>
                </a:lnTo>
                <a:lnTo>
                  <a:pt x="286" y="20"/>
                </a:lnTo>
                <a:lnTo>
                  <a:pt x="286" y="20"/>
                </a:lnTo>
                <a:lnTo>
                  <a:pt x="285" y="20"/>
                </a:lnTo>
                <a:lnTo>
                  <a:pt x="285" y="20"/>
                </a:lnTo>
                <a:lnTo>
                  <a:pt x="285" y="26"/>
                </a:lnTo>
                <a:lnTo>
                  <a:pt x="285" y="26"/>
                </a:lnTo>
                <a:lnTo>
                  <a:pt x="285" y="27"/>
                </a:lnTo>
                <a:lnTo>
                  <a:pt x="283" y="29"/>
                </a:lnTo>
                <a:lnTo>
                  <a:pt x="283" y="29"/>
                </a:lnTo>
                <a:lnTo>
                  <a:pt x="279" y="29"/>
                </a:lnTo>
                <a:lnTo>
                  <a:pt x="279" y="29"/>
                </a:lnTo>
                <a:lnTo>
                  <a:pt x="276" y="30"/>
                </a:lnTo>
                <a:lnTo>
                  <a:pt x="276" y="30"/>
                </a:lnTo>
                <a:lnTo>
                  <a:pt x="275" y="32"/>
                </a:lnTo>
                <a:lnTo>
                  <a:pt x="272" y="32"/>
                </a:lnTo>
                <a:lnTo>
                  <a:pt x="272" y="32"/>
                </a:lnTo>
                <a:close/>
                <a:moveTo>
                  <a:pt x="111" y="234"/>
                </a:moveTo>
                <a:lnTo>
                  <a:pt x="111" y="234"/>
                </a:lnTo>
                <a:lnTo>
                  <a:pt x="103" y="228"/>
                </a:lnTo>
                <a:lnTo>
                  <a:pt x="103" y="228"/>
                </a:lnTo>
                <a:lnTo>
                  <a:pt x="97" y="236"/>
                </a:lnTo>
                <a:lnTo>
                  <a:pt x="97" y="236"/>
                </a:lnTo>
                <a:lnTo>
                  <a:pt x="97" y="236"/>
                </a:lnTo>
                <a:lnTo>
                  <a:pt x="97" y="236"/>
                </a:lnTo>
                <a:lnTo>
                  <a:pt x="110" y="236"/>
                </a:lnTo>
                <a:lnTo>
                  <a:pt x="110" y="236"/>
                </a:lnTo>
                <a:lnTo>
                  <a:pt x="111" y="235"/>
                </a:lnTo>
                <a:lnTo>
                  <a:pt x="111" y="235"/>
                </a:lnTo>
                <a:lnTo>
                  <a:pt x="111" y="234"/>
                </a:lnTo>
                <a:lnTo>
                  <a:pt x="111" y="234"/>
                </a:lnTo>
                <a:close/>
                <a:moveTo>
                  <a:pt x="26" y="366"/>
                </a:moveTo>
                <a:lnTo>
                  <a:pt x="26" y="366"/>
                </a:lnTo>
                <a:lnTo>
                  <a:pt x="30" y="361"/>
                </a:lnTo>
                <a:lnTo>
                  <a:pt x="32" y="357"/>
                </a:lnTo>
                <a:lnTo>
                  <a:pt x="32" y="357"/>
                </a:lnTo>
                <a:lnTo>
                  <a:pt x="23" y="353"/>
                </a:lnTo>
                <a:lnTo>
                  <a:pt x="17" y="349"/>
                </a:lnTo>
                <a:lnTo>
                  <a:pt x="17" y="349"/>
                </a:lnTo>
                <a:lnTo>
                  <a:pt x="13" y="353"/>
                </a:lnTo>
                <a:lnTo>
                  <a:pt x="13" y="353"/>
                </a:lnTo>
                <a:lnTo>
                  <a:pt x="15" y="353"/>
                </a:lnTo>
                <a:lnTo>
                  <a:pt x="15" y="353"/>
                </a:lnTo>
                <a:lnTo>
                  <a:pt x="17" y="351"/>
                </a:lnTo>
                <a:lnTo>
                  <a:pt x="17" y="351"/>
                </a:lnTo>
                <a:lnTo>
                  <a:pt x="20" y="351"/>
                </a:lnTo>
                <a:lnTo>
                  <a:pt x="20" y="351"/>
                </a:lnTo>
                <a:lnTo>
                  <a:pt x="20" y="353"/>
                </a:lnTo>
                <a:lnTo>
                  <a:pt x="20" y="353"/>
                </a:lnTo>
                <a:lnTo>
                  <a:pt x="19" y="354"/>
                </a:lnTo>
                <a:lnTo>
                  <a:pt x="19" y="354"/>
                </a:lnTo>
                <a:lnTo>
                  <a:pt x="17" y="359"/>
                </a:lnTo>
                <a:lnTo>
                  <a:pt x="17" y="359"/>
                </a:lnTo>
                <a:lnTo>
                  <a:pt x="17" y="360"/>
                </a:lnTo>
                <a:lnTo>
                  <a:pt x="17" y="360"/>
                </a:lnTo>
                <a:lnTo>
                  <a:pt x="20" y="357"/>
                </a:lnTo>
                <a:lnTo>
                  <a:pt x="20" y="357"/>
                </a:lnTo>
                <a:lnTo>
                  <a:pt x="23" y="356"/>
                </a:lnTo>
                <a:lnTo>
                  <a:pt x="23" y="356"/>
                </a:lnTo>
                <a:lnTo>
                  <a:pt x="24" y="356"/>
                </a:lnTo>
                <a:lnTo>
                  <a:pt x="26" y="357"/>
                </a:lnTo>
                <a:lnTo>
                  <a:pt x="26" y="357"/>
                </a:lnTo>
                <a:lnTo>
                  <a:pt x="26" y="360"/>
                </a:lnTo>
                <a:lnTo>
                  <a:pt x="26" y="360"/>
                </a:lnTo>
                <a:lnTo>
                  <a:pt x="26" y="363"/>
                </a:lnTo>
                <a:lnTo>
                  <a:pt x="26" y="363"/>
                </a:lnTo>
                <a:lnTo>
                  <a:pt x="26" y="366"/>
                </a:lnTo>
                <a:lnTo>
                  <a:pt x="26" y="366"/>
                </a:lnTo>
                <a:close/>
                <a:moveTo>
                  <a:pt x="213" y="145"/>
                </a:moveTo>
                <a:lnTo>
                  <a:pt x="213" y="145"/>
                </a:lnTo>
                <a:lnTo>
                  <a:pt x="215" y="134"/>
                </a:lnTo>
                <a:lnTo>
                  <a:pt x="215" y="134"/>
                </a:lnTo>
                <a:lnTo>
                  <a:pt x="212" y="131"/>
                </a:lnTo>
                <a:lnTo>
                  <a:pt x="212" y="131"/>
                </a:lnTo>
                <a:lnTo>
                  <a:pt x="206" y="138"/>
                </a:lnTo>
                <a:lnTo>
                  <a:pt x="206" y="138"/>
                </a:lnTo>
                <a:lnTo>
                  <a:pt x="213" y="145"/>
                </a:lnTo>
                <a:lnTo>
                  <a:pt x="213" y="145"/>
                </a:lnTo>
                <a:close/>
                <a:moveTo>
                  <a:pt x="10" y="353"/>
                </a:moveTo>
                <a:lnTo>
                  <a:pt x="10" y="353"/>
                </a:lnTo>
                <a:lnTo>
                  <a:pt x="15" y="346"/>
                </a:lnTo>
                <a:lnTo>
                  <a:pt x="15" y="346"/>
                </a:lnTo>
                <a:lnTo>
                  <a:pt x="16" y="344"/>
                </a:lnTo>
                <a:lnTo>
                  <a:pt x="15" y="343"/>
                </a:lnTo>
                <a:lnTo>
                  <a:pt x="15" y="343"/>
                </a:lnTo>
                <a:lnTo>
                  <a:pt x="12" y="340"/>
                </a:lnTo>
                <a:lnTo>
                  <a:pt x="12" y="340"/>
                </a:lnTo>
                <a:lnTo>
                  <a:pt x="12" y="337"/>
                </a:lnTo>
                <a:lnTo>
                  <a:pt x="13" y="336"/>
                </a:lnTo>
                <a:lnTo>
                  <a:pt x="15" y="336"/>
                </a:lnTo>
                <a:lnTo>
                  <a:pt x="15" y="336"/>
                </a:lnTo>
                <a:lnTo>
                  <a:pt x="16" y="336"/>
                </a:lnTo>
                <a:lnTo>
                  <a:pt x="16" y="336"/>
                </a:lnTo>
                <a:lnTo>
                  <a:pt x="17" y="334"/>
                </a:lnTo>
                <a:lnTo>
                  <a:pt x="16" y="332"/>
                </a:lnTo>
                <a:lnTo>
                  <a:pt x="16" y="332"/>
                </a:lnTo>
                <a:lnTo>
                  <a:pt x="13" y="332"/>
                </a:lnTo>
                <a:lnTo>
                  <a:pt x="13" y="332"/>
                </a:lnTo>
                <a:lnTo>
                  <a:pt x="12" y="336"/>
                </a:lnTo>
                <a:lnTo>
                  <a:pt x="10" y="343"/>
                </a:lnTo>
                <a:lnTo>
                  <a:pt x="10" y="349"/>
                </a:lnTo>
                <a:lnTo>
                  <a:pt x="10" y="353"/>
                </a:lnTo>
                <a:lnTo>
                  <a:pt x="10" y="353"/>
                </a:lnTo>
                <a:close/>
                <a:moveTo>
                  <a:pt x="54" y="182"/>
                </a:moveTo>
                <a:lnTo>
                  <a:pt x="54" y="182"/>
                </a:lnTo>
                <a:lnTo>
                  <a:pt x="59" y="175"/>
                </a:lnTo>
                <a:lnTo>
                  <a:pt x="59" y="175"/>
                </a:lnTo>
                <a:lnTo>
                  <a:pt x="49" y="167"/>
                </a:lnTo>
                <a:lnTo>
                  <a:pt x="49" y="167"/>
                </a:lnTo>
                <a:lnTo>
                  <a:pt x="47" y="168"/>
                </a:lnTo>
                <a:lnTo>
                  <a:pt x="47" y="168"/>
                </a:lnTo>
                <a:lnTo>
                  <a:pt x="54" y="182"/>
                </a:lnTo>
                <a:lnTo>
                  <a:pt x="54" y="182"/>
                </a:lnTo>
                <a:close/>
                <a:moveTo>
                  <a:pt x="245" y="329"/>
                </a:moveTo>
                <a:lnTo>
                  <a:pt x="245" y="329"/>
                </a:lnTo>
                <a:lnTo>
                  <a:pt x="248" y="327"/>
                </a:lnTo>
                <a:lnTo>
                  <a:pt x="248" y="327"/>
                </a:lnTo>
                <a:lnTo>
                  <a:pt x="246" y="324"/>
                </a:lnTo>
                <a:lnTo>
                  <a:pt x="246" y="324"/>
                </a:lnTo>
                <a:lnTo>
                  <a:pt x="245" y="323"/>
                </a:lnTo>
                <a:lnTo>
                  <a:pt x="242" y="322"/>
                </a:lnTo>
                <a:lnTo>
                  <a:pt x="242" y="322"/>
                </a:lnTo>
                <a:lnTo>
                  <a:pt x="240" y="320"/>
                </a:lnTo>
                <a:lnTo>
                  <a:pt x="239" y="319"/>
                </a:lnTo>
                <a:lnTo>
                  <a:pt x="239" y="319"/>
                </a:lnTo>
                <a:lnTo>
                  <a:pt x="239" y="317"/>
                </a:lnTo>
                <a:lnTo>
                  <a:pt x="238" y="319"/>
                </a:lnTo>
                <a:lnTo>
                  <a:pt x="238" y="319"/>
                </a:lnTo>
                <a:lnTo>
                  <a:pt x="235" y="322"/>
                </a:lnTo>
                <a:lnTo>
                  <a:pt x="235" y="322"/>
                </a:lnTo>
                <a:lnTo>
                  <a:pt x="238" y="323"/>
                </a:lnTo>
                <a:lnTo>
                  <a:pt x="240" y="326"/>
                </a:lnTo>
                <a:lnTo>
                  <a:pt x="240" y="326"/>
                </a:lnTo>
                <a:lnTo>
                  <a:pt x="243" y="329"/>
                </a:lnTo>
                <a:lnTo>
                  <a:pt x="243" y="329"/>
                </a:lnTo>
                <a:lnTo>
                  <a:pt x="245" y="329"/>
                </a:lnTo>
                <a:lnTo>
                  <a:pt x="245" y="329"/>
                </a:lnTo>
                <a:close/>
                <a:moveTo>
                  <a:pt x="246" y="333"/>
                </a:moveTo>
                <a:lnTo>
                  <a:pt x="246" y="333"/>
                </a:lnTo>
                <a:lnTo>
                  <a:pt x="246" y="336"/>
                </a:lnTo>
                <a:lnTo>
                  <a:pt x="246" y="340"/>
                </a:lnTo>
                <a:lnTo>
                  <a:pt x="246" y="340"/>
                </a:lnTo>
                <a:lnTo>
                  <a:pt x="243" y="344"/>
                </a:lnTo>
                <a:lnTo>
                  <a:pt x="242" y="350"/>
                </a:lnTo>
                <a:lnTo>
                  <a:pt x="242" y="350"/>
                </a:lnTo>
                <a:lnTo>
                  <a:pt x="245" y="350"/>
                </a:lnTo>
                <a:lnTo>
                  <a:pt x="248" y="351"/>
                </a:lnTo>
                <a:lnTo>
                  <a:pt x="248" y="351"/>
                </a:lnTo>
                <a:lnTo>
                  <a:pt x="249" y="349"/>
                </a:lnTo>
                <a:lnTo>
                  <a:pt x="249" y="349"/>
                </a:lnTo>
                <a:lnTo>
                  <a:pt x="248" y="346"/>
                </a:lnTo>
                <a:lnTo>
                  <a:pt x="248" y="346"/>
                </a:lnTo>
                <a:lnTo>
                  <a:pt x="246" y="343"/>
                </a:lnTo>
                <a:lnTo>
                  <a:pt x="246" y="343"/>
                </a:lnTo>
                <a:lnTo>
                  <a:pt x="246" y="342"/>
                </a:lnTo>
                <a:lnTo>
                  <a:pt x="248" y="340"/>
                </a:lnTo>
                <a:lnTo>
                  <a:pt x="248" y="340"/>
                </a:lnTo>
                <a:lnTo>
                  <a:pt x="249" y="340"/>
                </a:lnTo>
                <a:lnTo>
                  <a:pt x="249" y="340"/>
                </a:lnTo>
                <a:lnTo>
                  <a:pt x="250" y="340"/>
                </a:lnTo>
                <a:lnTo>
                  <a:pt x="250" y="340"/>
                </a:lnTo>
                <a:lnTo>
                  <a:pt x="250" y="336"/>
                </a:lnTo>
                <a:lnTo>
                  <a:pt x="250" y="336"/>
                </a:lnTo>
                <a:lnTo>
                  <a:pt x="249" y="334"/>
                </a:lnTo>
                <a:lnTo>
                  <a:pt x="249" y="334"/>
                </a:lnTo>
                <a:lnTo>
                  <a:pt x="246" y="333"/>
                </a:lnTo>
                <a:lnTo>
                  <a:pt x="246" y="333"/>
                </a:lnTo>
                <a:close/>
                <a:moveTo>
                  <a:pt x="101" y="113"/>
                </a:moveTo>
                <a:lnTo>
                  <a:pt x="101" y="113"/>
                </a:lnTo>
                <a:lnTo>
                  <a:pt x="88" y="111"/>
                </a:lnTo>
                <a:lnTo>
                  <a:pt x="88" y="111"/>
                </a:lnTo>
                <a:lnTo>
                  <a:pt x="88" y="113"/>
                </a:lnTo>
                <a:lnTo>
                  <a:pt x="88" y="113"/>
                </a:lnTo>
                <a:lnTo>
                  <a:pt x="91" y="116"/>
                </a:lnTo>
                <a:lnTo>
                  <a:pt x="91" y="116"/>
                </a:lnTo>
                <a:lnTo>
                  <a:pt x="96" y="118"/>
                </a:lnTo>
                <a:lnTo>
                  <a:pt x="96" y="118"/>
                </a:lnTo>
                <a:lnTo>
                  <a:pt x="97" y="120"/>
                </a:lnTo>
                <a:lnTo>
                  <a:pt x="97" y="120"/>
                </a:lnTo>
                <a:lnTo>
                  <a:pt x="101" y="113"/>
                </a:lnTo>
                <a:lnTo>
                  <a:pt x="101" y="113"/>
                </a:lnTo>
                <a:close/>
                <a:moveTo>
                  <a:pt x="54" y="120"/>
                </a:moveTo>
                <a:lnTo>
                  <a:pt x="54" y="120"/>
                </a:lnTo>
                <a:lnTo>
                  <a:pt x="66" y="128"/>
                </a:lnTo>
                <a:lnTo>
                  <a:pt x="66" y="128"/>
                </a:lnTo>
                <a:lnTo>
                  <a:pt x="67" y="126"/>
                </a:lnTo>
                <a:lnTo>
                  <a:pt x="67" y="126"/>
                </a:lnTo>
                <a:lnTo>
                  <a:pt x="57" y="117"/>
                </a:lnTo>
                <a:lnTo>
                  <a:pt x="57" y="117"/>
                </a:lnTo>
                <a:lnTo>
                  <a:pt x="54" y="120"/>
                </a:lnTo>
                <a:lnTo>
                  <a:pt x="54" y="120"/>
                </a:lnTo>
                <a:close/>
                <a:moveTo>
                  <a:pt x="215" y="160"/>
                </a:moveTo>
                <a:lnTo>
                  <a:pt x="215" y="160"/>
                </a:lnTo>
                <a:lnTo>
                  <a:pt x="215" y="168"/>
                </a:lnTo>
                <a:lnTo>
                  <a:pt x="215" y="168"/>
                </a:lnTo>
                <a:lnTo>
                  <a:pt x="216" y="168"/>
                </a:lnTo>
                <a:lnTo>
                  <a:pt x="218" y="168"/>
                </a:lnTo>
                <a:lnTo>
                  <a:pt x="218" y="168"/>
                </a:lnTo>
                <a:lnTo>
                  <a:pt x="225" y="171"/>
                </a:lnTo>
                <a:lnTo>
                  <a:pt x="225" y="171"/>
                </a:lnTo>
                <a:lnTo>
                  <a:pt x="226" y="172"/>
                </a:lnTo>
                <a:lnTo>
                  <a:pt x="226" y="172"/>
                </a:lnTo>
                <a:lnTo>
                  <a:pt x="226" y="171"/>
                </a:lnTo>
                <a:lnTo>
                  <a:pt x="226" y="171"/>
                </a:lnTo>
                <a:lnTo>
                  <a:pt x="226" y="171"/>
                </a:lnTo>
                <a:lnTo>
                  <a:pt x="226" y="171"/>
                </a:lnTo>
                <a:lnTo>
                  <a:pt x="215" y="160"/>
                </a:lnTo>
                <a:lnTo>
                  <a:pt x="215" y="160"/>
                </a:lnTo>
                <a:close/>
                <a:moveTo>
                  <a:pt x="86" y="235"/>
                </a:moveTo>
                <a:lnTo>
                  <a:pt x="86" y="235"/>
                </a:lnTo>
                <a:lnTo>
                  <a:pt x="84" y="235"/>
                </a:lnTo>
                <a:lnTo>
                  <a:pt x="81" y="234"/>
                </a:lnTo>
                <a:lnTo>
                  <a:pt x="81" y="234"/>
                </a:lnTo>
                <a:lnTo>
                  <a:pt x="80" y="234"/>
                </a:lnTo>
                <a:lnTo>
                  <a:pt x="80" y="234"/>
                </a:lnTo>
                <a:lnTo>
                  <a:pt x="76" y="229"/>
                </a:lnTo>
                <a:lnTo>
                  <a:pt x="76" y="229"/>
                </a:lnTo>
                <a:lnTo>
                  <a:pt x="73" y="232"/>
                </a:lnTo>
                <a:lnTo>
                  <a:pt x="73" y="232"/>
                </a:lnTo>
                <a:lnTo>
                  <a:pt x="73" y="234"/>
                </a:lnTo>
                <a:lnTo>
                  <a:pt x="73" y="235"/>
                </a:lnTo>
                <a:lnTo>
                  <a:pt x="73" y="235"/>
                </a:lnTo>
                <a:lnTo>
                  <a:pt x="74" y="236"/>
                </a:lnTo>
                <a:lnTo>
                  <a:pt x="74" y="236"/>
                </a:lnTo>
                <a:lnTo>
                  <a:pt x="74" y="236"/>
                </a:lnTo>
                <a:lnTo>
                  <a:pt x="74" y="236"/>
                </a:lnTo>
                <a:lnTo>
                  <a:pt x="87" y="236"/>
                </a:lnTo>
                <a:lnTo>
                  <a:pt x="87" y="236"/>
                </a:lnTo>
                <a:lnTo>
                  <a:pt x="88" y="235"/>
                </a:lnTo>
                <a:lnTo>
                  <a:pt x="88" y="235"/>
                </a:lnTo>
                <a:lnTo>
                  <a:pt x="86" y="235"/>
                </a:lnTo>
                <a:lnTo>
                  <a:pt x="86" y="235"/>
                </a:lnTo>
                <a:close/>
                <a:moveTo>
                  <a:pt x="240" y="54"/>
                </a:moveTo>
                <a:lnTo>
                  <a:pt x="240" y="54"/>
                </a:lnTo>
                <a:lnTo>
                  <a:pt x="239" y="56"/>
                </a:lnTo>
                <a:lnTo>
                  <a:pt x="240" y="57"/>
                </a:lnTo>
                <a:lnTo>
                  <a:pt x="240" y="57"/>
                </a:lnTo>
                <a:lnTo>
                  <a:pt x="245" y="67"/>
                </a:lnTo>
                <a:lnTo>
                  <a:pt x="245" y="67"/>
                </a:lnTo>
                <a:lnTo>
                  <a:pt x="246" y="69"/>
                </a:lnTo>
                <a:lnTo>
                  <a:pt x="246" y="69"/>
                </a:lnTo>
                <a:lnTo>
                  <a:pt x="249" y="62"/>
                </a:lnTo>
                <a:lnTo>
                  <a:pt x="249" y="62"/>
                </a:lnTo>
                <a:lnTo>
                  <a:pt x="240" y="54"/>
                </a:lnTo>
                <a:lnTo>
                  <a:pt x="240" y="54"/>
                </a:lnTo>
                <a:close/>
                <a:moveTo>
                  <a:pt x="225" y="184"/>
                </a:moveTo>
                <a:lnTo>
                  <a:pt x="225" y="184"/>
                </a:lnTo>
                <a:lnTo>
                  <a:pt x="225" y="184"/>
                </a:lnTo>
                <a:lnTo>
                  <a:pt x="225" y="184"/>
                </a:lnTo>
                <a:lnTo>
                  <a:pt x="215" y="171"/>
                </a:lnTo>
                <a:lnTo>
                  <a:pt x="215" y="171"/>
                </a:lnTo>
                <a:lnTo>
                  <a:pt x="213" y="180"/>
                </a:lnTo>
                <a:lnTo>
                  <a:pt x="213" y="180"/>
                </a:lnTo>
                <a:lnTo>
                  <a:pt x="215" y="178"/>
                </a:lnTo>
                <a:lnTo>
                  <a:pt x="216" y="180"/>
                </a:lnTo>
                <a:lnTo>
                  <a:pt x="216" y="180"/>
                </a:lnTo>
                <a:lnTo>
                  <a:pt x="223" y="182"/>
                </a:lnTo>
                <a:lnTo>
                  <a:pt x="223" y="182"/>
                </a:lnTo>
                <a:lnTo>
                  <a:pt x="225" y="184"/>
                </a:lnTo>
                <a:lnTo>
                  <a:pt x="225" y="184"/>
                </a:lnTo>
                <a:close/>
                <a:moveTo>
                  <a:pt x="229" y="138"/>
                </a:moveTo>
                <a:lnTo>
                  <a:pt x="229" y="138"/>
                </a:lnTo>
                <a:lnTo>
                  <a:pt x="221" y="127"/>
                </a:lnTo>
                <a:lnTo>
                  <a:pt x="221" y="127"/>
                </a:lnTo>
                <a:lnTo>
                  <a:pt x="219" y="135"/>
                </a:lnTo>
                <a:lnTo>
                  <a:pt x="219" y="135"/>
                </a:lnTo>
                <a:lnTo>
                  <a:pt x="221" y="134"/>
                </a:lnTo>
                <a:lnTo>
                  <a:pt x="222" y="135"/>
                </a:lnTo>
                <a:lnTo>
                  <a:pt x="222" y="135"/>
                </a:lnTo>
                <a:lnTo>
                  <a:pt x="228" y="137"/>
                </a:lnTo>
                <a:lnTo>
                  <a:pt x="228" y="137"/>
                </a:lnTo>
                <a:lnTo>
                  <a:pt x="229" y="138"/>
                </a:lnTo>
                <a:lnTo>
                  <a:pt x="229" y="138"/>
                </a:lnTo>
                <a:close/>
                <a:moveTo>
                  <a:pt x="223" y="363"/>
                </a:moveTo>
                <a:lnTo>
                  <a:pt x="223" y="363"/>
                </a:lnTo>
                <a:lnTo>
                  <a:pt x="223" y="363"/>
                </a:lnTo>
                <a:lnTo>
                  <a:pt x="223" y="363"/>
                </a:lnTo>
                <a:lnTo>
                  <a:pt x="223" y="361"/>
                </a:lnTo>
                <a:lnTo>
                  <a:pt x="223" y="361"/>
                </a:lnTo>
                <a:lnTo>
                  <a:pt x="225" y="359"/>
                </a:lnTo>
                <a:lnTo>
                  <a:pt x="225" y="359"/>
                </a:lnTo>
                <a:lnTo>
                  <a:pt x="226" y="359"/>
                </a:lnTo>
                <a:lnTo>
                  <a:pt x="228" y="359"/>
                </a:lnTo>
                <a:lnTo>
                  <a:pt x="228" y="359"/>
                </a:lnTo>
                <a:lnTo>
                  <a:pt x="228" y="360"/>
                </a:lnTo>
                <a:lnTo>
                  <a:pt x="228" y="360"/>
                </a:lnTo>
                <a:lnTo>
                  <a:pt x="229" y="364"/>
                </a:lnTo>
                <a:lnTo>
                  <a:pt x="229" y="364"/>
                </a:lnTo>
                <a:lnTo>
                  <a:pt x="231" y="364"/>
                </a:lnTo>
                <a:lnTo>
                  <a:pt x="231" y="364"/>
                </a:lnTo>
                <a:lnTo>
                  <a:pt x="232" y="356"/>
                </a:lnTo>
                <a:lnTo>
                  <a:pt x="232" y="356"/>
                </a:lnTo>
                <a:lnTo>
                  <a:pt x="223" y="356"/>
                </a:lnTo>
                <a:lnTo>
                  <a:pt x="223" y="356"/>
                </a:lnTo>
                <a:lnTo>
                  <a:pt x="223" y="363"/>
                </a:lnTo>
                <a:lnTo>
                  <a:pt x="223" y="363"/>
                </a:lnTo>
                <a:close/>
                <a:moveTo>
                  <a:pt x="212" y="234"/>
                </a:moveTo>
                <a:lnTo>
                  <a:pt x="212" y="234"/>
                </a:lnTo>
                <a:lnTo>
                  <a:pt x="213" y="235"/>
                </a:lnTo>
                <a:lnTo>
                  <a:pt x="213" y="235"/>
                </a:lnTo>
                <a:lnTo>
                  <a:pt x="218" y="235"/>
                </a:lnTo>
                <a:lnTo>
                  <a:pt x="222" y="234"/>
                </a:lnTo>
                <a:lnTo>
                  <a:pt x="222" y="234"/>
                </a:lnTo>
                <a:lnTo>
                  <a:pt x="222" y="234"/>
                </a:lnTo>
                <a:lnTo>
                  <a:pt x="222" y="234"/>
                </a:lnTo>
                <a:lnTo>
                  <a:pt x="222" y="232"/>
                </a:lnTo>
                <a:lnTo>
                  <a:pt x="222" y="232"/>
                </a:lnTo>
                <a:lnTo>
                  <a:pt x="215" y="228"/>
                </a:lnTo>
                <a:lnTo>
                  <a:pt x="215" y="228"/>
                </a:lnTo>
                <a:lnTo>
                  <a:pt x="213" y="228"/>
                </a:lnTo>
                <a:lnTo>
                  <a:pt x="212" y="228"/>
                </a:lnTo>
                <a:lnTo>
                  <a:pt x="212" y="228"/>
                </a:lnTo>
                <a:lnTo>
                  <a:pt x="213" y="231"/>
                </a:lnTo>
                <a:lnTo>
                  <a:pt x="213" y="231"/>
                </a:lnTo>
                <a:lnTo>
                  <a:pt x="213" y="232"/>
                </a:lnTo>
                <a:lnTo>
                  <a:pt x="212" y="234"/>
                </a:lnTo>
                <a:lnTo>
                  <a:pt x="212" y="234"/>
                </a:lnTo>
                <a:close/>
                <a:moveTo>
                  <a:pt x="60" y="197"/>
                </a:moveTo>
                <a:lnTo>
                  <a:pt x="60" y="197"/>
                </a:lnTo>
                <a:lnTo>
                  <a:pt x="59" y="197"/>
                </a:lnTo>
                <a:lnTo>
                  <a:pt x="59" y="197"/>
                </a:lnTo>
                <a:lnTo>
                  <a:pt x="64" y="209"/>
                </a:lnTo>
                <a:lnTo>
                  <a:pt x="64" y="209"/>
                </a:lnTo>
                <a:lnTo>
                  <a:pt x="66" y="207"/>
                </a:lnTo>
                <a:lnTo>
                  <a:pt x="66" y="207"/>
                </a:lnTo>
                <a:lnTo>
                  <a:pt x="69" y="202"/>
                </a:lnTo>
                <a:lnTo>
                  <a:pt x="69" y="202"/>
                </a:lnTo>
                <a:lnTo>
                  <a:pt x="60" y="197"/>
                </a:lnTo>
                <a:lnTo>
                  <a:pt x="60" y="197"/>
                </a:lnTo>
                <a:close/>
                <a:moveTo>
                  <a:pt x="236" y="67"/>
                </a:moveTo>
                <a:lnTo>
                  <a:pt x="236" y="67"/>
                </a:lnTo>
                <a:lnTo>
                  <a:pt x="235" y="69"/>
                </a:lnTo>
                <a:lnTo>
                  <a:pt x="236" y="69"/>
                </a:lnTo>
                <a:lnTo>
                  <a:pt x="236" y="69"/>
                </a:lnTo>
                <a:lnTo>
                  <a:pt x="240" y="79"/>
                </a:lnTo>
                <a:lnTo>
                  <a:pt x="240" y="79"/>
                </a:lnTo>
                <a:lnTo>
                  <a:pt x="242" y="80"/>
                </a:lnTo>
                <a:lnTo>
                  <a:pt x="242" y="80"/>
                </a:lnTo>
                <a:lnTo>
                  <a:pt x="245" y="72"/>
                </a:lnTo>
                <a:lnTo>
                  <a:pt x="245" y="72"/>
                </a:lnTo>
                <a:lnTo>
                  <a:pt x="240" y="70"/>
                </a:lnTo>
                <a:lnTo>
                  <a:pt x="236" y="67"/>
                </a:lnTo>
                <a:lnTo>
                  <a:pt x="236" y="67"/>
                </a:lnTo>
                <a:close/>
                <a:moveTo>
                  <a:pt x="113" y="113"/>
                </a:moveTo>
                <a:lnTo>
                  <a:pt x="113" y="113"/>
                </a:lnTo>
                <a:lnTo>
                  <a:pt x="121" y="120"/>
                </a:lnTo>
                <a:lnTo>
                  <a:pt x="121" y="120"/>
                </a:lnTo>
                <a:lnTo>
                  <a:pt x="125" y="113"/>
                </a:lnTo>
                <a:lnTo>
                  <a:pt x="125" y="113"/>
                </a:lnTo>
                <a:lnTo>
                  <a:pt x="113" y="113"/>
                </a:lnTo>
                <a:lnTo>
                  <a:pt x="113" y="113"/>
                </a:lnTo>
                <a:close/>
                <a:moveTo>
                  <a:pt x="84" y="138"/>
                </a:moveTo>
                <a:lnTo>
                  <a:pt x="84" y="138"/>
                </a:lnTo>
                <a:lnTo>
                  <a:pt x="73" y="130"/>
                </a:lnTo>
                <a:lnTo>
                  <a:pt x="73" y="130"/>
                </a:lnTo>
                <a:lnTo>
                  <a:pt x="71" y="133"/>
                </a:lnTo>
                <a:lnTo>
                  <a:pt x="71" y="133"/>
                </a:lnTo>
                <a:lnTo>
                  <a:pt x="83" y="140"/>
                </a:lnTo>
                <a:lnTo>
                  <a:pt x="83" y="140"/>
                </a:lnTo>
                <a:lnTo>
                  <a:pt x="84" y="138"/>
                </a:lnTo>
                <a:lnTo>
                  <a:pt x="84" y="138"/>
                </a:lnTo>
                <a:close/>
                <a:moveTo>
                  <a:pt x="231" y="127"/>
                </a:moveTo>
                <a:lnTo>
                  <a:pt x="231" y="127"/>
                </a:lnTo>
                <a:lnTo>
                  <a:pt x="223" y="114"/>
                </a:lnTo>
                <a:lnTo>
                  <a:pt x="223" y="114"/>
                </a:lnTo>
                <a:lnTo>
                  <a:pt x="221" y="121"/>
                </a:lnTo>
                <a:lnTo>
                  <a:pt x="221" y="121"/>
                </a:lnTo>
                <a:lnTo>
                  <a:pt x="231" y="127"/>
                </a:lnTo>
                <a:lnTo>
                  <a:pt x="231" y="127"/>
                </a:lnTo>
                <a:close/>
                <a:moveTo>
                  <a:pt x="219" y="219"/>
                </a:moveTo>
                <a:lnTo>
                  <a:pt x="219" y="219"/>
                </a:lnTo>
                <a:lnTo>
                  <a:pt x="219" y="218"/>
                </a:lnTo>
                <a:lnTo>
                  <a:pt x="219" y="218"/>
                </a:lnTo>
                <a:lnTo>
                  <a:pt x="212" y="211"/>
                </a:lnTo>
                <a:lnTo>
                  <a:pt x="212" y="211"/>
                </a:lnTo>
                <a:lnTo>
                  <a:pt x="212" y="212"/>
                </a:lnTo>
                <a:lnTo>
                  <a:pt x="213" y="212"/>
                </a:lnTo>
                <a:lnTo>
                  <a:pt x="213" y="212"/>
                </a:lnTo>
                <a:lnTo>
                  <a:pt x="213" y="215"/>
                </a:lnTo>
                <a:lnTo>
                  <a:pt x="213" y="216"/>
                </a:lnTo>
                <a:lnTo>
                  <a:pt x="213" y="216"/>
                </a:lnTo>
                <a:lnTo>
                  <a:pt x="212" y="218"/>
                </a:lnTo>
                <a:lnTo>
                  <a:pt x="212" y="218"/>
                </a:lnTo>
                <a:lnTo>
                  <a:pt x="212" y="222"/>
                </a:lnTo>
                <a:lnTo>
                  <a:pt x="212" y="222"/>
                </a:lnTo>
                <a:lnTo>
                  <a:pt x="212" y="224"/>
                </a:lnTo>
                <a:lnTo>
                  <a:pt x="212" y="224"/>
                </a:lnTo>
                <a:lnTo>
                  <a:pt x="215" y="225"/>
                </a:lnTo>
                <a:lnTo>
                  <a:pt x="215" y="225"/>
                </a:lnTo>
                <a:lnTo>
                  <a:pt x="219" y="228"/>
                </a:lnTo>
                <a:lnTo>
                  <a:pt x="219" y="228"/>
                </a:lnTo>
                <a:lnTo>
                  <a:pt x="219" y="228"/>
                </a:lnTo>
                <a:lnTo>
                  <a:pt x="219" y="228"/>
                </a:lnTo>
                <a:lnTo>
                  <a:pt x="219" y="226"/>
                </a:lnTo>
                <a:lnTo>
                  <a:pt x="219" y="226"/>
                </a:lnTo>
                <a:lnTo>
                  <a:pt x="215" y="221"/>
                </a:lnTo>
                <a:lnTo>
                  <a:pt x="215" y="221"/>
                </a:lnTo>
                <a:lnTo>
                  <a:pt x="215" y="221"/>
                </a:lnTo>
                <a:lnTo>
                  <a:pt x="215" y="219"/>
                </a:lnTo>
                <a:lnTo>
                  <a:pt x="215" y="219"/>
                </a:lnTo>
                <a:lnTo>
                  <a:pt x="216" y="218"/>
                </a:lnTo>
                <a:lnTo>
                  <a:pt x="218" y="218"/>
                </a:lnTo>
                <a:lnTo>
                  <a:pt x="218" y="218"/>
                </a:lnTo>
                <a:lnTo>
                  <a:pt x="219" y="219"/>
                </a:lnTo>
                <a:lnTo>
                  <a:pt x="219" y="219"/>
                </a:lnTo>
                <a:close/>
                <a:moveTo>
                  <a:pt x="232" y="80"/>
                </a:moveTo>
                <a:lnTo>
                  <a:pt x="232" y="80"/>
                </a:lnTo>
                <a:lnTo>
                  <a:pt x="232" y="81"/>
                </a:lnTo>
                <a:lnTo>
                  <a:pt x="232" y="83"/>
                </a:lnTo>
                <a:lnTo>
                  <a:pt x="232" y="83"/>
                </a:lnTo>
                <a:lnTo>
                  <a:pt x="239" y="93"/>
                </a:lnTo>
                <a:lnTo>
                  <a:pt x="239" y="93"/>
                </a:lnTo>
                <a:lnTo>
                  <a:pt x="239" y="93"/>
                </a:lnTo>
                <a:lnTo>
                  <a:pt x="239" y="93"/>
                </a:lnTo>
                <a:lnTo>
                  <a:pt x="240" y="86"/>
                </a:lnTo>
                <a:lnTo>
                  <a:pt x="240" y="86"/>
                </a:lnTo>
                <a:lnTo>
                  <a:pt x="232" y="80"/>
                </a:lnTo>
                <a:lnTo>
                  <a:pt x="232" y="80"/>
                </a:lnTo>
                <a:close/>
                <a:moveTo>
                  <a:pt x="231" y="84"/>
                </a:moveTo>
                <a:lnTo>
                  <a:pt x="231" y="84"/>
                </a:lnTo>
                <a:lnTo>
                  <a:pt x="231" y="84"/>
                </a:lnTo>
                <a:lnTo>
                  <a:pt x="231" y="84"/>
                </a:lnTo>
                <a:lnTo>
                  <a:pt x="229" y="91"/>
                </a:lnTo>
                <a:lnTo>
                  <a:pt x="229" y="91"/>
                </a:lnTo>
                <a:lnTo>
                  <a:pt x="233" y="93"/>
                </a:lnTo>
                <a:lnTo>
                  <a:pt x="233" y="93"/>
                </a:lnTo>
                <a:lnTo>
                  <a:pt x="238" y="96"/>
                </a:lnTo>
                <a:lnTo>
                  <a:pt x="238" y="96"/>
                </a:lnTo>
                <a:lnTo>
                  <a:pt x="231" y="84"/>
                </a:lnTo>
                <a:lnTo>
                  <a:pt x="231" y="84"/>
                </a:lnTo>
                <a:close/>
                <a:moveTo>
                  <a:pt x="250" y="35"/>
                </a:moveTo>
                <a:lnTo>
                  <a:pt x="250" y="35"/>
                </a:lnTo>
                <a:lnTo>
                  <a:pt x="252" y="40"/>
                </a:lnTo>
                <a:lnTo>
                  <a:pt x="255" y="46"/>
                </a:lnTo>
                <a:lnTo>
                  <a:pt x="255" y="46"/>
                </a:lnTo>
                <a:lnTo>
                  <a:pt x="258" y="42"/>
                </a:lnTo>
                <a:lnTo>
                  <a:pt x="258" y="42"/>
                </a:lnTo>
                <a:lnTo>
                  <a:pt x="250" y="35"/>
                </a:lnTo>
                <a:lnTo>
                  <a:pt x="250" y="35"/>
                </a:lnTo>
                <a:close/>
                <a:moveTo>
                  <a:pt x="81" y="116"/>
                </a:moveTo>
                <a:lnTo>
                  <a:pt x="81" y="116"/>
                </a:lnTo>
                <a:lnTo>
                  <a:pt x="94" y="124"/>
                </a:lnTo>
                <a:lnTo>
                  <a:pt x="94" y="124"/>
                </a:lnTo>
                <a:lnTo>
                  <a:pt x="94" y="121"/>
                </a:lnTo>
                <a:lnTo>
                  <a:pt x="94" y="121"/>
                </a:lnTo>
                <a:lnTo>
                  <a:pt x="91" y="118"/>
                </a:lnTo>
                <a:lnTo>
                  <a:pt x="87" y="117"/>
                </a:lnTo>
                <a:lnTo>
                  <a:pt x="87" y="117"/>
                </a:lnTo>
                <a:lnTo>
                  <a:pt x="86" y="117"/>
                </a:lnTo>
                <a:lnTo>
                  <a:pt x="86" y="117"/>
                </a:lnTo>
                <a:lnTo>
                  <a:pt x="84" y="116"/>
                </a:lnTo>
                <a:lnTo>
                  <a:pt x="84" y="114"/>
                </a:lnTo>
                <a:lnTo>
                  <a:pt x="84" y="114"/>
                </a:lnTo>
                <a:lnTo>
                  <a:pt x="84" y="113"/>
                </a:lnTo>
                <a:lnTo>
                  <a:pt x="84" y="113"/>
                </a:lnTo>
                <a:lnTo>
                  <a:pt x="84" y="113"/>
                </a:lnTo>
                <a:lnTo>
                  <a:pt x="84" y="113"/>
                </a:lnTo>
                <a:lnTo>
                  <a:pt x="81" y="116"/>
                </a:lnTo>
                <a:lnTo>
                  <a:pt x="81" y="116"/>
                </a:lnTo>
                <a:close/>
                <a:moveTo>
                  <a:pt x="255" y="26"/>
                </a:moveTo>
                <a:lnTo>
                  <a:pt x="255" y="26"/>
                </a:lnTo>
                <a:lnTo>
                  <a:pt x="255" y="26"/>
                </a:lnTo>
                <a:lnTo>
                  <a:pt x="255" y="26"/>
                </a:lnTo>
                <a:lnTo>
                  <a:pt x="260" y="37"/>
                </a:lnTo>
                <a:lnTo>
                  <a:pt x="260" y="37"/>
                </a:lnTo>
                <a:lnTo>
                  <a:pt x="263" y="35"/>
                </a:lnTo>
                <a:lnTo>
                  <a:pt x="263" y="35"/>
                </a:lnTo>
                <a:lnTo>
                  <a:pt x="255" y="26"/>
                </a:lnTo>
                <a:lnTo>
                  <a:pt x="255" y="26"/>
                </a:lnTo>
                <a:close/>
                <a:moveTo>
                  <a:pt x="233" y="130"/>
                </a:moveTo>
                <a:lnTo>
                  <a:pt x="233" y="130"/>
                </a:lnTo>
                <a:lnTo>
                  <a:pt x="231" y="130"/>
                </a:lnTo>
                <a:lnTo>
                  <a:pt x="231" y="130"/>
                </a:lnTo>
                <a:lnTo>
                  <a:pt x="225" y="127"/>
                </a:lnTo>
                <a:lnTo>
                  <a:pt x="225" y="127"/>
                </a:lnTo>
                <a:lnTo>
                  <a:pt x="223" y="126"/>
                </a:lnTo>
                <a:lnTo>
                  <a:pt x="223" y="126"/>
                </a:lnTo>
                <a:lnTo>
                  <a:pt x="223" y="127"/>
                </a:lnTo>
                <a:lnTo>
                  <a:pt x="223" y="127"/>
                </a:lnTo>
                <a:lnTo>
                  <a:pt x="232" y="137"/>
                </a:lnTo>
                <a:lnTo>
                  <a:pt x="232" y="137"/>
                </a:lnTo>
                <a:lnTo>
                  <a:pt x="233" y="130"/>
                </a:lnTo>
                <a:lnTo>
                  <a:pt x="233" y="130"/>
                </a:lnTo>
                <a:close/>
                <a:moveTo>
                  <a:pt x="213" y="187"/>
                </a:moveTo>
                <a:lnTo>
                  <a:pt x="213" y="187"/>
                </a:lnTo>
                <a:lnTo>
                  <a:pt x="222" y="192"/>
                </a:lnTo>
                <a:lnTo>
                  <a:pt x="222" y="192"/>
                </a:lnTo>
                <a:lnTo>
                  <a:pt x="213" y="180"/>
                </a:lnTo>
                <a:lnTo>
                  <a:pt x="213" y="180"/>
                </a:lnTo>
                <a:lnTo>
                  <a:pt x="213" y="187"/>
                </a:lnTo>
                <a:lnTo>
                  <a:pt x="213" y="187"/>
                </a:lnTo>
                <a:close/>
                <a:moveTo>
                  <a:pt x="256" y="23"/>
                </a:moveTo>
                <a:lnTo>
                  <a:pt x="256" y="23"/>
                </a:lnTo>
                <a:lnTo>
                  <a:pt x="265" y="32"/>
                </a:lnTo>
                <a:lnTo>
                  <a:pt x="265" y="32"/>
                </a:lnTo>
                <a:lnTo>
                  <a:pt x="260" y="20"/>
                </a:lnTo>
                <a:lnTo>
                  <a:pt x="260" y="20"/>
                </a:lnTo>
                <a:lnTo>
                  <a:pt x="256" y="23"/>
                </a:lnTo>
                <a:lnTo>
                  <a:pt x="256" y="23"/>
                </a:lnTo>
                <a:close/>
                <a:moveTo>
                  <a:pt x="250" y="23"/>
                </a:moveTo>
                <a:lnTo>
                  <a:pt x="250" y="23"/>
                </a:lnTo>
                <a:lnTo>
                  <a:pt x="246" y="30"/>
                </a:lnTo>
                <a:lnTo>
                  <a:pt x="246" y="30"/>
                </a:lnTo>
                <a:lnTo>
                  <a:pt x="242" y="40"/>
                </a:lnTo>
                <a:lnTo>
                  <a:pt x="242" y="40"/>
                </a:lnTo>
                <a:lnTo>
                  <a:pt x="240" y="40"/>
                </a:lnTo>
                <a:lnTo>
                  <a:pt x="240" y="40"/>
                </a:lnTo>
                <a:lnTo>
                  <a:pt x="243" y="40"/>
                </a:lnTo>
                <a:lnTo>
                  <a:pt x="243" y="40"/>
                </a:lnTo>
                <a:lnTo>
                  <a:pt x="246" y="33"/>
                </a:lnTo>
                <a:lnTo>
                  <a:pt x="246" y="33"/>
                </a:lnTo>
                <a:lnTo>
                  <a:pt x="252" y="25"/>
                </a:lnTo>
                <a:lnTo>
                  <a:pt x="252" y="25"/>
                </a:lnTo>
                <a:lnTo>
                  <a:pt x="250" y="23"/>
                </a:lnTo>
                <a:lnTo>
                  <a:pt x="250" y="23"/>
                </a:lnTo>
                <a:close/>
                <a:moveTo>
                  <a:pt x="245" y="42"/>
                </a:moveTo>
                <a:lnTo>
                  <a:pt x="245" y="42"/>
                </a:lnTo>
                <a:lnTo>
                  <a:pt x="252" y="49"/>
                </a:lnTo>
                <a:lnTo>
                  <a:pt x="252" y="49"/>
                </a:lnTo>
                <a:lnTo>
                  <a:pt x="253" y="49"/>
                </a:lnTo>
                <a:lnTo>
                  <a:pt x="253" y="49"/>
                </a:lnTo>
                <a:lnTo>
                  <a:pt x="248" y="37"/>
                </a:lnTo>
                <a:lnTo>
                  <a:pt x="248" y="37"/>
                </a:lnTo>
                <a:lnTo>
                  <a:pt x="245" y="42"/>
                </a:lnTo>
                <a:lnTo>
                  <a:pt x="245" y="42"/>
                </a:lnTo>
                <a:close/>
                <a:moveTo>
                  <a:pt x="76" y="160"/>
                </a:moveTo>
                <a:lnTo>
                  <a:pt x="76" y="160"/>
                </a:lnTo>
                <a:lnTo>
                  <a:pt x="88" y="168"/>
                </a:lnTo>
                <a:lnTo>
                  <a:pt x="88" y="168"/>
                </a:lnTo>
                <a:lnTo>
                  <a:pt x="90" y="167"/>
                </a:lnTo>
                <a:lnTo>
                  <a:pt x="90" y="167"/>
                </a:lnTo>
                <a:lnTo>
                  <a:pt x="77" y="158"/>
                </a:lnTo>
                <a:lnTo>
                  <a:pt x="77" y="158"/>
                </a:lnTo>
                <a:lnTo>
                  <a:pt x="76" y="160"/>
                </a:lnTo>
                <a:lnTo>
                  <a:pt x="76" y="160"/>
                </a:lnTo>
                <a:close/>
                <a:moveTo>
                  <a:pt x="249" y="57"/>
                </a:moveTo>
                <a:lnTo>
                  <a:pt x="249" y="57"/>
                </a:lnTo>
                <a:lnTo>
                  <a:pt x="250" y="57"/>
                </a:lnTo>
                <a:lnTo>
                  <a:pt x="250" y="57"/>
                </a:lnTo>
                <a:lnTo>
                  <a:pt x="252" y="52"/>
                </a:lnTo>
                <a:lnTo>
                  <a:pt x="252" y="52"/>
                </a:lnTo>
                <a:lnTo>
                  <a:pt x="243" y="45"/>
                </a:lnTo>
                <a:lnTo>
                  <a:pt x="243" y="45"/>
                </a:lnTo>
                <a:lnTo>
                  <a:pt x="243" y="45"/>
                </a:lnTo>
                <a:lnTo>
                  <a:pt x="243" y="45"/>
                </a:lnTo>
                <a:lnTo>
                  <a:pt x="249" y="57"/>
                </a:lnTo>
                <a:lnTo>
                  <a:pt x="249" y="57"/>
                </a:lnTo>
                <a:close/>
                <a:moveTo>
                  <a:pt x="196" y="282"/>
                </a:moveTo>
                <a:lnTo>
                  <a:pt x="196" y="282"/>
                </a:lnTo>
                <a:lnTo>
                  <a:pt x="196" y="282"/>
                </a:lnTo>
                <a:lnTo>
                  <a:pt x="196" y="282"/>
                </a:lnTo>
                <a:lnTo>
                  <a:pt x="198" y="282"/>
                </a:lnTo>
                <a:lnTo>
                  <a:pt x="198" y="282"/>
                </a:lnTo>
                <a:lnTo>
                  <a:pt x="208" y="283"/>
                </a:lnTo>
                <a:lnTo>
                  <a:pt x="208" y="283"/>
                </a:lnTo>
                <a:lnTo>
                  <a:pt x="209" y="283"/>
                </a:lnTo>
                <a:lnTo>
                  <a:pt x="209" y="283"/>
                </a:lnTo>
                <a:lnTo>
                  <a:pt x="211" y="283"/>
                </a:lnTo>
                <a:lnTo>
                  <a:pt x="211" y="283"/>
                </a:lnTo>
                <a:lnTo>
                  <a:pt x="212" y="283"/>
                </a:lnTo>
                <a:lnTo>
                  <a:pt x="212" y="283"/>
                </a:lnTo>
                <a:lnTo>
                  <a:pt x="213" y="280"/>
                </a:lnTo>
                <a:lnTo>
                  <a:pt x="213" y="280"/>
                </a:lnTo>
                <a:lnTo>
                  <a:pt x="196" y="282"/>
                </a:lnTo>
                <a:lnTo>
                  <a:pt x="196" y="282"/>
                </a:lnTo>
                <a:close/>
                <a:moveTo>
                  <a:pt x="132" y="94"/>
                </a:moveTo>
                <a:lnTo>
                  <a:pt x="132" y="94"/>
                </a:lnTo>
                <a:lnTo>
                  <a:pt x="131" y="94"/>
                </a:lnTo>
                <a:lnTo>
                  <a:pt x="131" y="94"/>
                </a:lnTo>
                <a:lnTo>
                  <a:pt x="121" y="94"/>
                </a:lnTo>
                <a:lnTo>
                  <a:pt x="121" y="94"/>
                </a:lnTo>
                <a:lnTo>
                  <a:pt x="91" y="94"/>
                </a:lnTo>
                <a:lnTo>
                  <a:pt x="91" y="94"/>
                </a:lnTo>
                <a:lnTo>
                  <a:pt x="84" y="94"/>
                </a:lnTo>
                <a:lnTo>
                  <a:pt x="84" y="94"/>
                </a:lnTo>
                <a:lnTo>
                  <a:pt x="132" y="94"/>
                </a:lnTo>
                <a:lnTo>
                  <a:pt x="132" y="94"/>
                </a:lnTo>
                <a:close/>
                <a:moveTo>
                  <a:pt x="50" y="363"/>
                </a:moveTo>
                <a:lnTo>
                  <a:pt x="50" y="363"/>
                </a:lnTo>
                <a:lnTo>
                  <a:pt x="46" y="361"/>
                </a:lnTo>
                <a:lnTo>
                  <a:pt x="43" y="360"/>
                </a:lnTo>
                <a:lnTo>
                  <a:pt x="43" y="360"/>
                </a:lnTo>
                <a:lnTo>
                  <a:pt x="40" y="367"/>
                </a:lnTo>
                <a:lnTo>
                  <a:pt x="40" y="367"/>
                </a:lnTo>
                <a:lnTo>
                  <a:pt x="44" y="366"/>
                </a:lnTo>
                <a:lnTo>
                  <a:pt x="50" y="363"/>
                </a:lnTo>
                <a:lnTo>
                  <a:pt x="50" y="363"/>
                </a:lnTo>
                <a:close/>
                <a:moveTo>
                  <a:pt x="232" y="77"/>
                </a:moveTo>
                <a:lnTo>
                  <a:pt x="232" y="77"/>
                </a:lnTo>
                <a:lnTo>
                  <a:pt x="239" y="81"/>
                </a:lnTo>
                <a:lnTo>
                  <a:pt x="239" y="81"/>
                </a:lnTo>
                <a:lnTo>
                  <a:pt x="235" y="72"/>
                </a:lnTo>
                <a:lnTo>
                  <a:pt x="235" y="72"/>
                </a:lnTo>
                <a:lnTo>
                  <a:pt x="232" y="77"/>
                </a:lnTo>
                <a:lnTo>
                  <a:pt x="232" y="77"/>
                </a:lnTo>
                <a:close/>
                <a:moveTo>
                  <a:pt x="37" y="364"/>
                </a:moveTo>
                <a:lnTo>
                  <a:pt x="37" y="364"/>
                </a:lnTo>
                <a:lnTo>
                  <a:pt x="40" y="361"/>
                </a:lnTo>
                <a:lnTo>
                  <a:pt x="42" y="359"/>
                </a:lnTo>
                <a:lnTo>
                  <a:pt x="42" y="359"/>
                </a:lnTo>
                <a:lnTo>
                  <a:pt x="34" y="359"/>
                </a:lnTo>
                <a:lnTo>
                  <a:pt x="34" y="359"/>
                </a:lnTo>
                <a:lnTo>
                  <a:pt x="36" y="361"/>
                </a:lnTo>
                <a:lnTo>
                  <a:pt x="37" y="364"/>
                </a:lnTo>
                <a:lnTo>
                  <a:pt x="37" y="364"/>
                </a:lnTo>
                <a:close/>
                <a:moveTo>
                  <a:pt x="226" y="101"/>
                </a:moveTo>
                <a:lnTo>
                  <a:pt x="226" y="101"/>
                </a:lnTo>
                <a:lnTo>
                  <a:pt x="226" y="101"/>
                </a:lnTo>
                <a:lnTo>
                  <a:pt x="226" y="101"/>
                </a:lnTo>
                <a:lnTo>
                  <a:pt x="225" y="107"/>
                </a:lnTo>
                <a:lnTo>
                  <a:pt x="225" y="107"/>
                </a:lnTo>
                <a:lnTo>
                  <a:pt x="232" y="111"/>
                </a:lnTo>
                <a:lnTo>
                  <a:pt x="232" y="111"/>
                </a:lnTo>
                <a:lnTo>
                  <a:pt x="232" y="110"/>
                </a:lnTo>
                <a:lnTo>
                  <a:pt x="232" y="110"/>
                </a:lnTo>
                <a:lnTo>
                  <a:pt x="226" y="101"/>
                </a:lnTo>
                <a:lnTo>
                  <a:pt x="226" y="101"/>
                </a:lnTo>
                <a:close/>
                <a:moveTo>
                  <a:pt x="63" y="334"/>
                </a:moveTo>
                <a:lnTo>
                  <a:pt x="63" y="334"/>
                </a:lnTo>
                <a:lnTo>
                  <a:pt x="60" y="337"/>
                </a:lnTo>
                <a:lnTo>
                  <a:pt x="56" y="337"/>
                </a:lnTo>
                <a:lnTo>
                  <a:pt x="56" y="337"/>
                </a:lnTo>
                <a:lnTo>
                  <a:pt x="63" y="343"/>
                </a:lnTo>
                <a:lnTo>
                  <a:pt x="63" y="343"/>
                </a:lnTo>
                <a:lnTo>
                  <a:pt x="63" y="340"/>
                </a:lnTo>
                <a:lnTo>
                  <a:pt x="63" y="334"/>
                </a:lnTo>
                <a:lnTo>
                  <a:pt x="63" y="334"/>
                </a:lnTo>
                <a:close/>
                <a:moveTo>
                  <a:pt x="168" y="231"/>
                </a:moveTo>
                <a:lnTo>
                  <a:pt x="168" y="231"/>
                </a:lnTo>
                <a:lnTo>
                  <a:pt x="165" y="234"/>
                </a:lnTo>
                <a:lnTo>
                  <a:pt x="165" y="234"/>
                </a:lnTo>
                <a:lnTo>
                  <a:pt x="167" y="236"/>
                </a:lnTo>
                <a:lnTo>
                  <a:pt x="167" y="236"/>
                </a:lnTo>
                <a:lnTo>
                  <a:pt x="174" y="236"/>
                </a:lnTo>
                <a:lnTo>
                  <a:pt x="174" y="236"/>
                </a:lnTo>
                <a:lnTo>
                  <a:pt x="174" y="236"/>
                </a:lnTo>
                <a:lnTo>
                  <a:pt x="174" y="236"/>
                </a:lnTo>
                <a:lnTo>
                  <a:pt x="174" y="235"/>
                </a:lnTo>
                <a:lnTo>
                  <a:pt x="174" y="235"/>
                </a:lnTo>
                <a:lnTo>
                  <a:pt x="168" y="231"/>
                </a:lnTo>
                <a:lnTo>
                  <a:pt x="168" y="231"/>
                </a:lnTo>
                <a:close/>
                <a:moveTo>
                  <a:pt x="240" y="361"/>
                </a:moveTo>
                <a:lnTo>
                  <a:pt x="240" y="361"/>
                </a:lnTo>
                <a:lnTo>
                  <a:pt x="238" y="359"/>
                </a:lnTo>
                <a:lnTo>
                  <a:pt x="235" y="356"/>
                </a:lnTo>
                <a:lnTo>
                  <a:pt x="235" y="356"/>
                </a:lnTo>
                <a:lnTo>
                  <a:pt x="233" y="364"/>
                </a:lnTo>
                <a:lnTo>
                  <a:pt x="233" y="364"/>
                </a:lnTo>
                <a:lnTo>
                  <a:pt x="240" y="361"/>
                </a:lnTo>
                <a:lnTo>
                  <a:pt x="240" y="361"/>
                </a:lnTo>
                <a:close/>
                <a:moveTo>
                  <a:pt x="195" y="344"/>
                </a:moveTo>
                <a:lnTo>
                  <a:pt x="195" y="344"/>
                </a:lnTo>
                <a:lnTo>
                  <a:pt x="194" y="349"/>
                </a:lnTo>
                <a:lnTo>
                  <a:pt x="196" y="356"/>
                </a:lnTo>
                <a:lnTo>
                  <a:pt x="199" y="360"/>
                </a:lnTo>
                <a:lnTo>
                  <a:pt x="204" y="363"/>
                </a:lnTo>
                <a:lnTo>
                  <a:pt x="204" y="363"/>
                </a:lnTo>
                <a:lnTo>
                  <a:pt x="204" y="361"/>
                </a:lnTo>
                <a:lnTo>
                  <a:pt x="204" y="361"/>
                </a:lnTo>
                <a:lnTo>
                  <a:pt x="199" y="357"/>
                </a:lnTo>
                <a:lnTo>
                  <a:pt x="196" y="351"/>
                </a:lnTo>
                <a:lnTo>
                  <a:pt x="196" y="351"/>
                </a:lnTo>
                <a:lnTo>
                  <a:pt x="195" y="344"/>
                </a:lnTo>
                <a:lnTo>
                  <a:pt x="195" y="344"/>
                </a:lnTo>
                <a:close/>
                <a:moveTo>
                  <a:pt x="232" y="143"/>
                </a:moveTo>
                <a:lnTo>
                  <a:pt x="232" y="143"/>
                </a:lnTo>
                <a:lnTo>
                  <a:pt x="223" y="138"/>
                </a:lnTo>
                <a:lnTo>
                  <a:pt x="223" y="138"/>
                </a:lnTo>
                <a:lnTo>
                  <a:pt x="223" y="138"/>
                </a:lnTo>
                <a:lnTo>
                  <a:pt x="223" y="138"/>
                </a:lnTo>
                <a:lnTo>
                  <a:pt x="231" y="147"/>
                </a:lnTo>
                <a:lnTo>
                  <a:pt x="231" y="147"/>
                </a:lnTo>
                <a:lnTo>
                  <a:pt x="232" y="143"/>
                </a:lnTo>
                <a:lnTo>
                  <a:pt x="232" y="143"/>
                </a:lnTo>
                <a:close/>
                <a:moveTo>
                  <a:pt x="191" y="151"/>
                </a:moveTo>
                <a:lnTo>
                  <a:pt x="191" y="151"/>
                </a:lnTo>
                <a:lnTo>
                  <a:pt x="182" y="144"/>
                </a:lnTo>
                <a:lnTo>
                  <a:pt x="182" y="144"/>
                </a:lnTo>
                <a:lnTo>
                  <a:pt x="181" y="145"/>
                </a:lnTo>
                <a:lnTo>
                  <a:pt x="181" y="145"/>
                </a:lnTo>
                <a:lnTo>
                  <a:pt x="189" y="154"/>
                </a:lnTo>
                <a:lnTo>
                  <a:pt x="189" y="154"/>
                </a:lnTo>
                <a:lnTo>
                  <a:pt x="191" y="151"/>
                </a:lnTo>
                <a:lnTo>
                  <a:pt x="191" y="151"/>
                </a:lnTo>
                <a:close/>
                <a:moveTo>
                  <a:pt x="56" y="324"/>
                </a:moveTo>
                <a:lnTo>
                  <a:pt x="56" y="324"/>
                </a:lnTo>
                <a:lnTo>
                  <a:pt x="53" y="329"/>
                </a:lnTo>
                <a:lnTo>
                  <a:pt x="53" y="329"/>
                </a:lnTo>
                <a:lnTo>
                  <a:pt x="61" y="332"/>
                </a:lnTo>
                <a:lnTo>
                  <a:pt x="61" y="332"/>
                </a:lnTo>
                <a:lnTo>
                  <a:pt x="60" y="329"/>
                </a:lnTo>
                <a:lnTo>
                  <a:pt x="56" y="324"/>
                </a:lnTo>
                <a:lnTo>
                  <a:pt x="56" y="324"/>
                </a:lnTo>
                <a:close/>
                <a:moveTo>
                  <a:pt x="206" y="357"/>
                </a:moveTo>
                <a:lnTo>
                  <a:pt x="206" y="357"/>
                </a:lnTo>
                <a:lnTo>
                  <a:pt x="208" y="359"/>
                </a:lnTo>
                <a:lnTo>
                  <a:pt x="208" y="359"/>
                </a:lnTo>
                <a:lnTo>
                  <a:pt x="211" y="356"/>
                </a:lnTo>
                <a:lnTo>
                  <a:pt x="211" y="356"/>
                </a:lnTo>
                <a:lnTo>
                  <a:pt x="212" y="356"/>
                </a:lnTo>
                <a:lnTo>
                  <a:pt x="213" y="353"/>
                </a:lnTo>
                <a:lnTo>
                  <a:pt x="213" y="353"/>
                </a:lnTo>
                <a:lnTo>
                  <a:pt x="213" y="351"/>
                </a:lnTo>
                <a:lnTo>
                  <a:pt x="213" y="351"/>
                </a:lnTo>
                <a:lnTo>
                  <a:pt x="213" y="350"/>
                </a:lnTo>
                <a:lnTo>
                  <a:pt x="213" y="350"/>
                </a:lnTo>
                <a:lnTo>
                  <a:pt x="213" y="350"/>
                </a:lnTo>
                <a:lnTo>
                  <a:pt x="212" y="350"/>
                </a:lnTo>
                <a:lnTo>
                  <a:pt x="212" y="350"/>
                </a:lnTo>
                <a:lnTo>
                  <a:pt x="211" y="351"/>
                </a:lnTo>
                <a:lnTo>
                  <a:pt x="211" y="351"/>
                </a:lnTo>
                <a:lnTo>
                  <a:pt x="206" y="357"/>
                </a:lnTo>
                <a:lnTo>
                  <a:pt x="206" y="357"/>
                </a:lnTo>
                <a:close/>
                <a:moveTo>
                  <a:pt x="103" y="157"/>
                </a:moveTo>
                <a:lnTo>
                  <a:pt x="103" y="157"/>
                </a:lnTo>
                <a:lnTo>
                  <a:pt x="113" y="165"/>
                </a:lnTo>
                <a:lnTo>
                  <a:pt x="113" y="165"/>
                </a:lnTo>
                <a:lnTo>
                  <a:pt x="114" y="162"/>
                </a:lnTo>
                <a:lnTo>
                  <a:pt x="114" y="162"/>
                </a:lnTo>
                <a:lnTo>
                  <a:pt x="103" y="155"/>
                </a:lnTo>
                <a:lnTo>
                  <a:pt x="103" y="155"/>
                </a:lnTo>
                <a:lnTo>
                  <a:pt x="103" y="157"/>
                </a:lnTo>
                <a:lnTo>
                  <a:pt x="103" y="157"/>
                </a:lnTo>
                <a:close/>
                <a:moveTo>
                  <a:pt x="150" y="145"/>
                </a:moveTo>
                <a:lnTo>
                  <a:pt x="150" y="145"/>
                </a:lnTo>
                <a:lnTo>
                  <a:pt x="140" y="137"/>
                </a:lnTo>
                <a:lnTo>
                  <a:pt x="140" y="137"/>
                </a:lnTo>
                <a:lnTo>
                  <a:pt x="138" y="138"/>
                </a:lnTo>
                <a:lnTo>
                  <a:pt x="138" y="138"/>
                </a:lnTo>
                <a:lnTo>
                  <a:pt x="150" y="147"/>
                </a:lnTo>
                <a:lnTo>
                  <a:pt x="150" y="147"/>
                </a:lnTo>
                <a:lnTo>
                  <a:pt x="150" y="145"/>
                </a:lnTo>
                <a:lnTo>
                  <a:pt x="150" y="145"/>
                </a:lnTo>
                <a:close/>
                <a:moveTo>
                  <a:pt x="263" y="18"/>
                </a:moveTo>
                <a:lnTo>
                  <a:pt x="263" y="18"/>
                </a:lnTo>
                <a:lnTo>
                  <a:pt x="270" y="26"/>
                </a:lnTo>
                <a:lnTo>
                  <a:pt x="270" y="26"/>
                </a:lnTo>
                <a:lnTo>
                  <a:pt x="270" y="26"/>
                </a:lnTo>
                <a:lnTo>
                  <a:pt x="270" y="26"/>
                </a:lnTo>
                <a:lnTo>
                  <a:pt x="266" y="15"/>
                </a:lnTo>
                <a:lnTo>
                  <a:pt x="266" y="15"/>
                </a:lnTo>
                <a:lnTo>
                  <a:pt x="263" y="18"/>
                </a:lnTo>
                <a:lnTo>
                  <a:pt x="263" y="18"/>
                </a:lnTo>
                <a:close/>
                <a:moveTo>
                  <a:pt x="61" y="150"/>
                </a:moveTo>
                <a:lnTo>
                  <a:pt x="61" y="150"/>
                </a:lnTo>
                <a:lnTo>
                  <a:pt x="71" y="157"/>
                </a:lnTo>
                <a:lnTo>
                  <a:pt x="71" y="157"/>
                </a:lnTo>
                <a:lnTo>
                  <a:pt x="73" y="155"/>
                </a:lnTo>
                <a:lnTo>
                  <a:pt x="73" y="155"/>
                </a:lnTo>
                <a:lnTo>
                  <a:pt x="61" y="148"/>
                </a:lnTo>
                <a:lnTo>
                  <a:pt x="61" y="148"/>
                </a:lnTo>
                <a:lnTo>
                  <a:pt x="61" y="150"/>
                </a:lnTo>
                <a:lnTo>
                  <a:pt x="61" y="150"/>
                </a:lnTo>
                <a:close/>
                <a:moveTo>
                  <a:pt x="66" y="177"/>
                </a:moveTo>
                <a:lnTo>
                  <a:pt x="66" y="177"/>
                </a:lnTo>
                <a:lnTo>
                  <a:pt x="77" y="185"/>
                </a:lnTo>
                <a:lnTo>
                  <a:pt x="77" y="185"/>
                </a:lnTo>
                <a:lnTo>
                  <a:pt x="78" y="184"/>
                </a:lnTo>
                <a:lnTo>
                  <a:pt x="78" y="184"/>
                </a:lnTo>
                <a:lnTo>
                  <a:pt x="67" y="175"/>
                </a:lnTo>
                <a:lnTo>
                  <a:pt x="67" y="175"/>
                </a:lnTo>
                <a:lnTo>
                  <a:pt x="66" y="177"/>
                </a:lnTo>
                <a:lnTo>
                  <a:pt x="66" y="177"/>
                </a:lnTo>
                <a:close/>
                <a:moveTo>
                  <a:pt x="213" y="359"/>
                </a:moveTo>
                <a:lnTo>
                  <a:pt x="213" y="359"/>
                </a:lnTo>
                <a:lnTo>
                  <a:pt x="208" y="360"/>
                </a:lnTo>
                <a:lnTo>
                  <a:pt x="208" y="360"/>
                </a:lnTo>
                <a:lnTo>
                  <a:pt x="213" y="364"/>
                </a:lnTo>
                <a:lnTo>
                  <a:pt x="221" y="366"/>
                </a:lnTo>
                <a:lnTo>
                  <a:pt x="221" y="366"/>
                </a:lnTo>
                <a:lnTo>
                  <a:pt x="219" y="366"/>
                </a:lnTo>
                <a:lnTo>
                  <a:pt x="219" y="366"/>
                </a:lnTo>
                <a:lnTo>
                  <a:pt x="216" y="364"/>
                </a:lnTo>
                <a:lnTo>
                  <a:pt x="216" y="364"/>
                </a:lnTo>
                <a:lnTo>
                  <a:pt x="213" y="363"/>
                </a:lnTo>
                <a:lnTo>
                  <a:pt x="213" y="360"/>
                </a:lnTo>
                <a:lnTo>
                  <a:pt x="213" y="360"/>
                </a:lnTo>
                <a:lnTo>
                  <a:pt x="213" y="359"/>
                </a:lnTo>
                <a:lnTo>
                  <a:pt x="213" y="359"/>
                </a:lnTo>
                <a:lnTo>
                  <a:pt x="213" y="359"/>
                </a:lnTo>
                <a:lnTo>
                  <a:pt x="213" y="359"/>
                </a:lnTo>
                <a:close/>
                <a:moveTo>
                  <a:pt x="104" y="177"/>
                </a:moveTo>
                <a:lnTo>
                  <a:pt x="104" y="177"/>
                </a:lnTo>
                <a:lnTo>
                  <a:pt x="94" y="170"/>
                </a:lnTo>
                <a:lnTo>
                  <a:pt x="94" y="170"/>
                </a:lnTo>
                <a:lnTo>
                  <a:pt x="93" y="171"/>
                </a:lnTo>
                <a:lnTo>
                  <a:pt x="93" y="171"/>
                </a:lnTo>
                <a:lnTo>
                  <a:pt x="103" y="178"/>
                </a:lnTo>
                <a:lnTo>
                  <a:pt x="103" y="178"/>
                </a:lnTo>
                <a:lnTo>
                  <a:pt x="104" y="177"/>
                </a:lnTo>
                <a:lnTo>
                  <a:pt x="104" y="177"/>
                </a:lnTo>
                <a:close/>
                <a:moveTo>
                  <a:pt x="108" y="207"/>
                </a:moveTo>
                <a:lnTo>
                  <a:pt x="108" y="207"/>
                </a:lnTo>
                <a:lnTo>
                  <a:pt x="98" y="198"/>
                </a:lnTo>
                <a:lnTo>
                  <a:pt x="98" y="198"/>
                </a:lnTo>
                <a:lnTo>
                  <a:pt x="97" y="199"/>
                </a:lnTo>
                <a:lnTo>
                  <a:pt x="97" y="199"/>
                </a:lnTo>
                <a:lnTo>
                  <a:pt x="108" y="208"/>
                </a:lnTo>
                <a:lnTo>
                  <a:pt x="108" y="208"/>
                </a:lnTo>
                <a:lnTo>
                  <a:pt x="108" y="207"/>
                </a:lnTo>
                <a:lnTo>
                  <a:pt x="108" y="207"/>
                </a:lnTo>
                <a:close/>
                <a:moveTo>
                  <a:pt x="43" y="170"/>
                </a:moveTo>
                <a:lnTo>
                  <a:pt x="43" y="170"/>
                </a:lnTo>
                <a:lnTo>
                  <a:pt x="43" y="170"/>
                </a:lnTo>
                <a:lnTo>
                  <a:pt x="43" y="170"/>
                </a:lnTo>
                <a:lnTo>
                  <a:pt x="50" y="188"/>
                </a:lnTo>
                <a:lnTo>
                  <a:pt x="50" y="188"/>
                </a:lnTo>
                <a:lnTo>
                  <a:pt x="50" y="187"/>
                </a:lnTo>
                <a:lnTo>
                  <a:pt x="50" y="187"/>
                </a:lnTo>
                <a:lnTo>
                  <a:pt x="49" y="181"/>
                </a:lnTo>
                <a:lnTo>
                  <a:pt x="49" y="181"/>
                </a:lnTo>
                <a:lnTo>
                  <a:pt x="44" y="172"/>
                </a:lnTo>
                <a:lnTo>
                  <a:pt x="44" y="172"/>
                </a:lnTo>
                <a:lnTo>
                  <a:pt x="43" y="170"/>
                </a:lnTo>
                <a:lnTo>
                  <a:pt x="43" y="170"/>
                </a:lnTo>
                <a:close/>
                <a:moveTo>
                  <a:pt x="130" y="175"/>
                </a:moveTo>
                <a:lnTo>
                  <a:pt x="130" y="175"/>
                </a:lnTo>
                <a:lnTo>
                  <a:pt x="120" y="168"/>
                </a:lnTo>
                <a:lnTo>
                  <a:pt x="120" y="168"/>
                </a:lnTo>
                <a:lnTo>
                  <a:pt x="118" y="170"/>
                </a:lnTo>
                <a:lnTo>
                  <a:pt x="118" y="170"/>
                </a:lnTo>
                <a:lnTo>
                  <a:pt x="128" y="177"/>
                </a:lnTo>
                <a:lnTo>
                  <a:pt x="128" y="177"/>
                </a:lnTo>
                <a:lnTo>
                  <a:pt x="130" y="175"/>
                </a:lnTo>
                <a:lnTo>
                  <a:pt x="130" y="175"/>
                </a:lnTo>
                <a:lnTo>
                  <a:pt x="130" y="175"/>
                </a:lnTo>
                <a:lnTo>
                  <a:pt x="130" y="175"/>
                </a:lnTo>
                <a:close/>
                <a:moveTo>
                  <a:pt x="221" y="160"/>
                </a:moveTo>
                <a:lnTo>
                  <a:pt x="221" y="160"/>
                </a:lnTo>
                <a:lnTo>
                  <a:pt x="228" y="168"/>
                </a:lnTo>
                <a:lnTo>
                  <a:pt x="228" y="168"/>
                </a:lnTo>
                <a:lnTo>
                  <a:pt x="228" y="164"/>
                </a:lnTo>
                <a:lnTo>
                  <a:pt x="228" y="164"/>
                </a:lnTo>
                <a:lnTo>
                  <a:pt x="221" y="160"/>
                </a:lnTo>
                <a:lnTo>
                  <a:pt x="221" y="160"/>
                </a:lnTo>
                <a:close/>
                <a:moveTo>
                  <a:pt x="231" y="76"/>
                </a:moveTo>
                <a:lnTo>
                  <a:pt x="231" y="76"/>
                </a:lnTo>
                <a:lnTo>
                  <a:pt x="232" y="70"/>
                </a:lnTo>
                <a:lnTo>
                  <a:pt x="232" y="70"/>
                </a:lnTo>
                <a:lnTo>
                  <a:pt x="232" y="67"/>
                </a:lnTo>
                <a:lnTo>
                  <a:pt x="231" y="66"/>
                </a:lnTo>
                <a:lnTo>
                  <a:pt x="231" y="66"/>
                </a:lnTo>
                <a:lnTo>
                  <a:pt x="228" y="76"/>
                </a:lnTo>
                <a:lnTo>
                  <a:pt x="228" y="76"/>
                </a:lnTo>
                <a:lnTo>
                  <a:pt x="231" y="76"/>
                </a:lnTo>
                <a:lnTo>
                  <a:pt x="231" y="76"/>
                </a:lnTo>
                <a:close/>
                <a:moveTo>
                  <a:pt x="243" y="69"/>
                </a:moveTo>
                <a:lnTo>
                  <a:pt x="243" y="69"/>
                </a:lnTo>
                <a:lnTo>
                  <a:pt x="238" y="60"/>
                </a:lnTo>
                <a:lnTo>
                  <a:pt x="238" y="60"/>
                </a:lnTo>
                <a:lnTo>
                  <a:pt x="236" y="64"/>
                </a:lnTo>
                <a:lnTo>
                  <a:pt x="236" y="64"/>
                </a:lnTo>
                <a:lnTo>
                  <a:pt x="243" y="69"/>
                </a:lnTo>
                <a:lnTo>
                  <a:pt x="243" y="69"/>
                </a:lnTo>
                <a:close/>
                <a:moveTo>
                  <a:pt x="29" y="367"/>
                </a:moveTo>
                <a:lnTo>
                  <a:pt x="29" y="367"/>
                </a:lnTo>
                <a:lnTo>
                  <a:pt x="36" y="367"/>
                </a:lnTo>
                <a:lnTo>
                  <a:pt x="36" y="367"/>
                </a:lnTo>
                <a:lnTo>
                  <a:pt x="34" y="364"/>
                </a:lnTo>
                <a:lnTo>
                  <a:pt x="34" y="364"/>
                </a:lnTo>
                <a:lnTo>
                  <a:pt x="33" y="361"/>
                </a:lnTo>
                <a:lnTo>
                  <a:pt x="33" y="361"/>
                </a:lnTo>
                <a:lnTo>
                  <a:pt x="29" y="367"/>
                </a:lnTo>
                <a:lnTo>
                  <a:pt x="29" y="367"/>
                </a:lnTo>
                <a:close/>
                <a:moveTo>
                  <a:pt x="111" y="181"/>
                </a:moveTo>
                <a:lnTo>
                  <a:pt x="111" y="181"/>
                </a:lnTo>
                <a:lnTo>
                  <a:pt x="110" y="182"/>
                </a:lnTo>
                <a:lnTo>
                  <a:pt x="110" y="182"/>
                </a:lnTo>
                <a:lnTo>
                  <a:pt x="120" y="189"/>
                </a:lnTo>
                <a:lnTo>
                  <a:pt x="120" y="189"/>
                </a:lnTo>
                <a:lnTo>
                  <a:pt x="121" y="188"/>
                </a:lnTo>
                <a:lnTo>
                  <a:pt x="121" y="188"/>
                </a:lnTo>
                <a:lnTo>
                  <a:pt x="111" y="181"/>
                </a:lnTo>
                <a:lnTo>
                  <a:pt x="111" y="181"/>
                </a:lnTo>
                <a:close/>
                <a:moveTo>
                  <a:pt x="229" y="157"/>
                </a:moveTo>
                <a:lnTo>
                  <a:pt x="229" y="157"/>
                </a:lnTo>
                <a:lnTo>
                  <a:pt x="229" y="153"/>
                </a:lnTo>
                <a:lnTo>
                  <a:pt x="229" y="153"/>
                </a:lnTo>
                <a:lnTo>
                  <a:pt x="222" y="148"/>
                </a:lnTo>
                <a:lnTo>
                  <a:pt x="222" y="148"/>
                </a:lnTo>
                <a:lnTo>
                  <a:pt x="222" y="150"/>
                </a:lnTo>
                <a:lnTo>
                  <a:pt x="222" y="150"/>
                </a:lnTo>
                <a:lnTo>
                  <a:pt x="229" y="157"/>
                </a:lnTo>
                <a:lnTo>
                  <a:pt x="229" y="157"/>
                </a:lnTo>
                <a:close/>
                <a:moveTo>
                  <a:pt x="212" y="208"/>
                </a:moveTo>
                <a:lnTo>
                  <a:pt x="212" y="208"/>
                </a:lnTo>
                <a:lnTo>
                  <a:pt x="216" y="209"/>
                </a:lnTo>
                <a:lnTo>
                  <a:pt x="219" y="211"/>
                </a:lnTo>
                <a:lnTo>
                  <a:pt x="219" y="211"/>
                </a:lnTo>
                <a:lnTo>
                  <a:pt x="218" y="209"/>
                </a:lnTo>
                <a:lnTo>
                  <a:pt x="218" y="209"/>
                </a:lnTo>
                <a:lnTo>
                  <a:pt x="216" y="208"/>
                </a:lnTo>
                <a:lnTo>
                  <a:pt x="216" y="208"/>
                </a:lnTo>
                <a:lnTo>
                  <a:pt x="215" y="207"/>
                </a:lnTo>
                <a:lnTo>
                  <a:pt x="215" y="207"/>
                </a:lnTo>
                <a:lnTo>
                  <a:pt x="213" y="204"/>
                </a:lnTo>
                <a:lnTo>
                  <a:pt x="213" y="204"/>
                </a:lnTo>
                <a:lnTo>
                  <a:pt x="212" y="202"/>
                </a:lnTo>
                <a:lnTo>
                  <a:pt x="212" y="202"/>
                </a:lnTo>
                <a:lnTo>
                  <a:pt x="212" y="208"/>
                </a:lnTo>
                <a:lnTo>
                  <a:pt x="212" y="208"/>
                </a:lnTo>
                <a:close/>
                <a:moveTo>
                  <a:pt x="50" y="164"/>
                </a:moveTo>
                <a:lnTo>
                  <a:pt x="50" y="164"/>
                </a:lnTo>
                <a:lnTo>
                  <a:pt x="60" y="172"/>
                </a:lnTo>
                <a:lnTo>
                  <a:pt x="60" y="172"/>
                </a:lnTo>
                <a:lnTo>
                  <a:pt x="61" y="171"/>
                </a:lnTo>
                <a:lnTo>
                  <a:pt x="61" y="171"/>
                </a:lnTo>
                <a:lnTo>
                  <a:pt x="51" y="164"/>
                </a:lnTo>
                <a:lnTo>
                  <a:pt x="51" y="164"/>
                </a:lnTo>
                <a:lnTo>
                  <a:pt x="50" y="164"/>
                </a:lnTo>
                <a:lnTo>
                  <a:pt x="50" y="164"/>
                </a:lnTo>
                <a:close/>
                <a:moveTo>
                  <a:pt x="91" y="194"/>
                </a:moveTo>
                <a:lnTo>
                  <a:pt x="91" y="194"/>
                </a:lnTo>
                <a:lnTo>
                  <a:pt x="83" y="188"/>
                </a:lnTo>
                <a:lnTo>
                  <a:pt x="83" y="188"/>
                </a:lnTo>
                <a:lnTo>
                  <a:pt x="81" y="189"/>
                </a:lnTo>
                <a:lnTo>
                  <a:pt x="81" y="189"/>
                </a:lnTo>
                <a:lnTo>
                  <a:pt x="90" y="195"/>
                </a:lnTo>
                <a:lnTo>
                  <a:pt x="90" y="195"/>
                </a:lnTo>
                <a:lnTo>
                  <a:pt x="91" y="194"/>
                </a:lnTo>
                <a:lnTo>
                  <a:pt x="91" y="194"/>
                </a:lnTo>
                <a:close/>
                <a:moveTo>
                  <a:pt x="225" y="180"/>
                </a:moveTo>
                <a:lnTo>
                  <a:pt x="225" y="180"/>
                </a:lnTo>
                <a:lnTo>
                  <a:pt x="226" y="180"/>
                </a:lnTo>
                <a:lnTo>
                  <a:pt x="226" y="180"/>
                </a:lnTo>
                <a:lnTo>
                  <a:pt x="226" y="175"/>
                </a:lnTo>
                <a:lnTo>
                  <a:pt x="226" y="175"/>
                </a:lnTo>
                <a:lnTo>
                  <a:pt x="223" y="174"/>
                </a:lnTo>
                <a:lnTo>
                  <a:pt x="223" y="174"/>
                </a:lnTo>
                <a:lnTo>
                  <a:pt x="222" y="172"/>
                </a:lnTo>
                <a:lnTo>
                  <a:pt x="222" y="172"/>
                </a:lnTo>
                <a:lnTo>
                  <a:pt x="219" y="172"/>
                </a:lnTo>
                <a:lnTo>
                  <a:pt x="219" y="172"/>
                </a:lnTo>
                <a:lnTo>
                  <a:pt x="225" y="180"/>
                </a:lnTo>
                <a:lnTo>
                  <a:pt x="225" y="180"/>
                </a:lnTo>
                <a:close/>
                <a:moveTo>
                  <a:pt x="51" y="114"/>
                </a:moveTo>
                <a:lnTo>
                  <a:pt x="51" y="114"/>
                </a:lnTo>
                <a:lnTo>
                  <a:pt x="47" y="110"/>
                </a:lnTo>
                <a:lnTo>
                  <a:pt x="47" y="110"/>
                </a:lnTo>
                <a:lnTo>
                  <a:pt x="47" y="110"/>
                </a:lnTo>
                <a:lnTo>
                  <a:pt x="47" y="110"/>
                </a:lnTo>
                <a:lnTo>
                  <a:pt x="44" y="110"/>
                </a:lnTo>
                <a:lnTo>
                  <a:pt x="44" y="110"/>
                </a:lnTo>
                <a:lnTo>
                  <a:pt x="50" y="116"/>
                </a:lnTo>
                <a:lnTo>
                  <a:pt x="50" y="116"/>
                </a:lnTo>
                <a:lnTo>
                  <a:pt x="51" y="114"/>
                </a:lnTo>
                <a:lnTo>
                  <a:pt x="51" y="114"/>
                </a:lnTo>
                <a:close/>
                <a:moveTo>
                  <a:pt x="250" y="32"/>
                </a:moveTo>
                <a:lnTo>
                  <a:pt x="250" y="32"/>
                </a:lnTo>
                <a:lnTo>
                  <a:pt x="256" y="37"/>
                </a:lnTo>
                <a:lnTo>
                  <a:pt x="256" y="37"/>
                </a:lnTo>
                <a:lnTo>
                  <a:pt x="253" y="27"/>
                </a:lnTo>
                <a:lnTo>
                  <a:pt x="253" y="27"/>
                </a:lnTo>
                <a:lnTo>
                  <a:pt x="250" y="32"/>
                </a:lnTo>
                <a:lnTo>
                  <a:pt x="250" y="32"/>
                </a:lnTo>
                <a:close/>
                <a:moveTo>
                  <a:pt x="140" y="111"/>
                </a:moveTo>
                <a:lnTo>
                  <a:pt x="140" y="111"/>
                </a:lnTo>
                <a:lnTo>
                  <a:pt x="148" y="117"/>
                </a:lnTo>
                <a:lnTo>
                  <a:pt x="148" y="117"/>
                </a:lnTo>
                <a:lnTo>
                  <a:pt x="150" y="116"/>
                </a:lnTo>
                <a:lnTo>
                  <a:pt x="150" y="116"/>
                </a:lnTo>
                <a:lnTo>
                  <a:pt x="147" y="113"/>
                </a:lnTo>
                <a:lnTo>
                  <a:pt x="147" y="113"/>
                </a:lnTo>
                <a:lnTo>
                  <a:pt x="144" y="111"/>
                </a:lnTo>
                <a:lnTo>
                  <a:pt x="144" y="111"/>
                </a:lnTo>
                <a:lnTo>
                  <a:pt x="141" y="111"/>
                </a:lnTo>
                <a:lnTo>
                  <a:pt x="141" y="111"/>
                </a:lnTo>
                <a:lnTo>
                  <a:pt x="140" y="111"/>
                </a:lnTo>
                <a:lnTo>
                  <a:pt x="140" y="111"/>
                </a:lnTo>
                <a:close/>
                <a:moveTo>
                  <a:pt x="232" y="320"/>
                </a:moveTo>
                <a:lnTo>
                  <a:pt x="232" y="320"/>
                </a:lnTo>
                <a:lnTo>
                  <a:pt x="232" y="319"/>
                </a:lnTo>
                <a:lnTo>
                  <a:pt x="232" y="319"/>
                </a:lnTo>
                <a:lnTo>
                  <a:pt x="232" y="317"/>
                </a:lnTo>
                <a:lnTo>
                  <a:pt x="232" y="317"/>
                </a:lnTo>
                <a:lnTo>
                  <a:pt x="231" y="316"/>
                </a:lnTo>
                <a:lnTo>
                  <a:pt x="229" y="316"/>
                </a:lnTo>
                <a:lnTo>
                  <a:pt x="229" y="316"/>
                </a:lnTo>
                <a:lnTo>
                  <a:pt x="225" y="320"/>
                </a:lnTo>
                <a:lnTo>
                  <a:pt x="225" y="320"/>
                </a:lnTo>
                <a:lnTo>
                  <a:pt x="232" y="320"/>
                </a:lnTo>
                <a:lnTo>
                  <a:pt x="232" y="320"/>
                </a:lnTo>
                <a:close/>
                <a:moveTo>
                  <a:pt x="235" y="63"/>
                </a:moveTo>
                <a:lnTo>
                  <a:pt x="235" y="63"/>
                </a:lnTo>
                <a:lnTo>
                  <a:pt x="236" y="57"/>
                </a:lnTo>
                <a:lnTo>
                  <a:pt x="236" y="57"/>
                </a:lnTo>
                <a:lnTo>
                  <a:pt x="236" y="56"/>
                </a:lnTo>
                <a:lnTo>
                  <a:pt x="236" y="56"/>
                </a:lnTo>
                <a:lnTo>
                  <a:pt x="236" y="54"/>
                </a:lnTo>
                <a:lnTo>
                  <a:pt x="236" y="54"/>
                </a:lnTo>
                <a:lnTo>
                  <a:pt x="235" y="54"/>
                </a:lnTo>
                <a:lnTo>
                  <a:pt x="235" y="54"/>
                </a:lnTo>
                <a:lnTo>
                  <a:pt x="232" y="62"/>
                </a:lnTo>
                <a:lnTo>
                  <a:pt x="232" y="62"/>
                </a:lnTo>
                <a:lnTo>
                  <a:pt x="235" y="63"/>
                </a:lnTo>
                <a:lnTo>
                  <a:pt x="235" y="63"/>
                </a:lnTo>
                <a:close/>
                <a:moveTo>
                  <a:pt x="98" y="127"/>
                </a:moveTo>
                <a:lnTo>
                  <a:pt x="98" y="127"/>
                </a:lnTo>
                <a:lnTo>
                  <a:pt x="98" y="127"/>
                </a:lnTo>
                <a:lnTo>
                  <a:pt x="98" y="127"/>
                </a:lnTo>
                <a:lnTo>
                  <a:pt x="110" y="134"/>
                </a:lnTo>
                <a:lnTo>
                  <a:pt x="110" y="134"/>
                </a:lnTo>
                <a:lnTo>
                  <a:pt x="110" y="135"/>
                </a:lnTo>
                <a:lnTo>
                  <a:pt x="110" y="135"/>
                </a:lnTo>
                <a:lnTo>
                  <a:pt x="111" y="135"/>
                </a:lnTo>
                <a:lnTo>
                  <a:pt x="111" y="135"/>
                </a:lnTo>
                <a:lnTo>
                  <a:pt x="100" y="126"/>
                </a:lnTo>
                <a:lnTo>
                  <a:pt x="100" y="126"/>
                </a:lnTo>
                <a:lnTo>
                  <a:pt x="98" y="127"/>
                </a:lnTo>
                <a:lnTo>
                  <a:pt x="98" y="127"/>
                </a:lnTo>
                <a:close/>
                <a:moveTo>
                  <a:pt x="221" y="356"/>
                </a:moveTo>
                <a:lnTo>
                  <a:pt x="221" y="356"/>
                </a:lnTo>
                <a:lnTo>
                  <a:pt x="221" y="357"/>
                </a:lnTo>
                <a:lnTo>
                  <a:pt x="221" y="357"/>
                </a:lnTo>
                <a:lnTo>
                  <a:pt x="219" y="359"/>
                </a:lnTo>
                <a:lnTo>
                  <a:pt x="216" y="360"/>
                </a:lnTo>
                <a:lnTo>
                  <a:pt x="216" y="360"/>
                </a:lnTo>
                <a:lnTo>
                  <a:pt x="216" y="360"/>
                </a:lnTo>
                <a:lnTo>
                  <a:pt x="216" y="360"/>
                </a:lnTo>
                <a:lnTo>
                  <a:pt x="216" y="361"/>
                </a:lnTo>
                <a:lnTo>
                  <a:pt x="216" y="361"/>
                </a:lnTo>
                <a:lnTo>
                  <a:pt x="218" y="361"/>
                </a:lnTo>
                <a:lnTo>
                  <a:pt x="221" y="361"/>
                </a:lnTo>
                <a:lnTo>
                  <a:pt x="221" y="361"/>
                </a:lnTo>
                <a:lnTo>
                  <a:pt x="221" y="356"/>
                </a:lnTo>
                <a:lnTo>
                  <a:pt x="221" y="356"/>
                </a:lnTo>
                <a:close/>
                <a:moveTo>
                  <a:pt x="19" y="363"/>
                </a:moveTo>
                <a:lnTo>
                  <a:pt x="19" y="363"/>
                </a:lnTo>
                <a:lnTo>
                  <a:pt x="23" y="364"/>
                </a:lnTo>
                <a:lnTo>
                  <a:pt x="23" y="364"/>
                </a:lnTo>
                <a:lnTo>
                  <a:pt x="23" y="359"/>
                </a:lnTo>
                <a:lnTo>
                  <a:pt x="23" y="359"/>
                </a:lnTo>
                <a:lnTo>
                  <a:pt x="19" y="363"/>
                </a:lnTo>
                <a:lnTo>
                  <a:pt x="19" y="363"/>
                </a:lnTo>
                <a:close/>
                <a:moveTo>
                  <a:pt x="201" y="342"/>
                </a:moveTo>
                <a:lnTo>
                  <a:pt x="201" y="342"/>
                </a:lnTo>
                <a:lnTo>
                  <a:pt x="201" y="349"/>
                </a:lnTo>
                <a:lnTo>
                  <a:pt x="201" y="349"/>
                </a:lnTo>
                <a:lnTo>
                  <a:pt x="205" y="344"/>
                </a:lnTo>
                <a:lnTo>
                  <a:pt x="205" y="344"/>
                </a:lnTo>
                <a:lnTo>
                  <a:pt x="201" y="342"/>
                </a:lnTo>
                <a:lnTo>
                  <a:pt x="201" y="342"/>
                </a:lnTo>
                <a:close/>
                <a:moveTo>
                  <a:pt x="208" y="197"/>
                </a:moveTo>
                <a:lnTo>
                  <a:pt x="208" y="197"/>
                </a:lnTo>
                <a:lnTo>
                  <a:pt x="206" y="197"/>
                </a:lnTo>
                <a:lnTo>
                  <a:pt x="206" y="198"/>
                </a:lnTo>
                <a:lnTo>
                  <a:pt x="206" y="198"/>
                </a:lnTo>
                <a:lnTo>
                  <a:pt x="205" y="199"/>
                </a:lnTo>
                <a:lnTo>
                  <a:pt x="205" y="199"/>
                </a:lnTo>
                <a:lnTo>
                  <a:pt x="201" y="204"/>
                </a:lnTo>
                <a:lnTo>
                  <a:pt x="201" y="204"/>
                </a:lnTo>
                <a:lnTo>
                  <a:pt x="202" y="205"/>
                </a:lnTo>
                <a:lnTo>
                  <a:pt x="202" y="205"/>
                </a:lnTo>
                <a:lnTo>
                  <a:pt x="208" y="198"/>
                </a:lnTo>
                <a:lnTo>
                  <a:pt x="208" y="198"/>
                </a:lnTo>
                <a:lnTo>
                  <a:pt x="208" y="197"/>
                </a:lnTo>
                <a:lnTo>
                  <a:pt x="208" y="197"/>
                </a:lnTo>
                <a:close/>
                <a:moveTo>
                  <a:pt x="242" y="360"/>
                </a:moveTo>
                <a:lnTo>
                  <a:pt x="242" y="360"/>
                </a:lnTo>
                <a:lnTo>
                  <a:pt x="248" y="354"/>
                </a:lnTo>
                <a:lnTo>
                  <a:pt x="248" y="354"/>
                </a:lnTo>
                <a:lnTo>
                  <a:pt x="243" y="353"/>
                </a:lnTo>
                <a:lnTo>
                  <a:pt x="243" y="353"/>
                </a:lnTo>
                <a:lnTo>
                  <a:pt x="242" y="360"/>
                </a:lnTo>
                <a:lnTo>
                  <a:pt x="242" y="360"/>
                </a:lnTo>
                <a:close/>
                <a:moveTo>
                  <a:pt x="47" y="330"/>
                </a:moveTo>
                <a:lnTo>
                  <a:pt x="47" y="330"/>
                </a:lnTo>
                <a:lnTo>
                  <a:pt x="49" y="333"/>
                </a:lnTo>
                <a:lnTo>
                  <a:pt x="49" y="333"/>
                </a:lnTo>
                <a:lnTo>
                  <a:pt x="51" y="336"/>
                </a:lnTo>
                <a:lnTo>
                  <a:pt x="51" y="336"/>
                </a:lnTo>
                <a:lnTo>
                  <a:pt x="51" y="333"/>
                </a:lnTo>
                <a:lnTo>
                  <a:pt x="50" y="330"/>
                </a:lnTo>
                <a:lnTo>
                  <a:pt x="50" y="330"/>
                </a:lnTo>
                <a:lnTo>
                  <a:pt x="50" y="329"/>
                </a:lnTo>
                <a:lnTo>
                  <a:pt x="50" y="329"/>
                </a:lnTo>
                <a:lnTo>
                  <a:pt x="49" y="327"/>
                </a:lnTo>
                <a:lnTo>
                  <a:pt x="49" y="327"/>
                </a:lnTo>
                <a:lnTo>
                  <a:pt x="47" y="330"/>
                </a:lnTo>
                <a:lnTo>
                  <a:pt x="47" y="330"/>
                </a:lnTo>
                <a:close/>
                <a:moveTo>
                  <a:pt x="270" y="29"/>
                </a:moveTo>
                <a:lnTo>
                  <a:pt x="270" y="29"/>
                </a:lnTo>
                <a:lnTo>
                  <a:pt x="265" y="22"/>
                </a:lnTo>
                <a:lnTo>
                  <a:pt x="265" y="22"/>
                </a:lnTo>
                <a:lnTo>
                  <a:pt x="267" y="30"/>
                </a:lnTo>
                <a:lnTo>
                  <a:pt x="267" y="30"/>
                </a:lnTo>
                <a:lnTo>
                  <a:pt x="270" y="29"/>
                </a:lnTo>
                <a:lnTo>
                  <a:pt x="270" y="29"/>
                </a:lnTo>
                <a:close/>
                <a:moveTo>
                  <a:pt x="206" y="317"/>
                </a:moveTo>
                <a:lnTo>
                  <a:pt x="206" y="317"/>
                </a:lnTo>
                <a:lnTo>
                  <a:pt x="202" y="322"/>
                </a:lnTo>
                <a:lnTo>
                  <a:pt x="201" y="326"/>
                </a:lnTo>
                <a:lnTo>
                  <a:pt x="201" y="326"/>
                </a:lnTo>
                <a:lnTo>
                  <a:pt x="202" y="326"/>
                </a:lnTo>
                <a:lnTo>
                  <a:pt x="202" y="326"/>
                </a:lnTo>
                <a:lnTo>
                  <a:pt x="206" y="320"/>
                </a:lnTo>
                <a:lnTo>
                  <a:pt x="206" y="320"/>
                </a:lnTo>
                <a:lnTo>
                  <a:pt x="206" y="320"/>
                </a:lnTo>
                <a:lnTo>
                  <a:pt x="206" y="320"/>
                </a:lnTo>
                <a:lnTo>
                  <a:pt x="206" y="317"/>
                </a:lnTo>
                <a:lnTo>
                  <a:pt x="206" y="317"/>
                </a:lnTo>
                <a:close/>
                <a:moveTo>
                  <a:pt x="151" y="219"/>
                </a:moveTo>
                <a:lnTo>
                  <a:pt x="151" y="219"/>
                </a:lnTo>
                <a:lnTo>
                  <a:pt x="147" y="225"/>
                </a:lnTo>
                <a:lnTo>
                  <a:pt x="144" y="231"/>
                </a:lnTo>
                <a:lnTo>
                  <a:pt x="144" y="231"/>
                </a:lnTo>
                <a:lnTo>
                  <a:pt x="152" y="221"/>
                </a:lnTo>
                <a:lnTo>
                  <a:pt x="152" y="221"/>
                </a:lnTo>
                <a:lnTo>
                  <a:pt x="151" y="219"/>
                </a:lnTo>
                <a:lnTo>
                  <a:pt x="151" y="219"/>
                </a:lnTo>
                <a:close/>
                <a:moveTo>
                  <a:pt x="179" y="141"/>
                </a:moveTo>
                <a:lnTo>
                  <a:pt x="179" y="141"/>
                </a:lnTo>
                <a:lnTo>
                  <a:pt x="169" y="134"/>
                </a:lnTo>
                <a:lnTo>
                  <a:pt x="169" y="134"/>
                </a:lnTo>
                <a:lnTo>
                  <a:pt x="169" y="134"/>
                </a:lnTo>
                <a:lnTo>
                  <a:pt x="169" y="135"/>
                </a:lnTo>
                <a:lnTo>
                  <a:pt x="169" y="135"/>
                </a:lnTo>
                <a:lnTo>
                  <a:pt x="178" y="143"/>
                </a:lnTo>
                <a:lnTo>
                  <a:pt x="178" y="143"/>
                </a:lnTo>
                <a:lnTo>
                  <a:pt x="178" y="143"/>
                </a:lnTo>
                <a:lnTo>
                  <a:pt x="178" y="143"/>
                </a:lnTo>
                <a:lnTo>
                  <a:pt x="179" y="141"/>
                </a:lnTo>
                <a:lnTo>
                  <a:pt x="179" y="141"/>
                </a:lnTo>
                <a:close/>
                <a:moveTo>
                  <a:pt x="165" y="94"/>
                </a:moveTo>
                <a:lnTo>
                  <a:pt x="165" y="94"/>
                </a:lnTo>
                <a:lnTo>
                  <a:pt x="165" y="94"/>
                </a:lnTo>
                <a:lnTo>
                  <a:pt x="165" y="94"/>
                </a:lnTo>
                <a:lnTo>
                  <a:pt x="162" y="94"/>
                </a:lnTo>
                <a:lnTo>
                  <a:pt x="162" y="94"/>
                </a:lnTo>
                <a:lnTo>
                  <a:pt x="150" y="94"/>
                </a:lnTo>
                <a:lnTo>
                  <a:pt x="150" y="94"/>
                </a:lnTo>
                <a:lnTo>
                  <a:pt x="144" y="94"/>
                </a:lnTo>
                <a:lnTo>
                  <a:pt x="144" y="94"/>
                </a:lnTo>
                <a:lnTo>
                  <a:pt x="144" y="94"/>
                </a:lnTo>
                <a:lnTo>
                  <a:pt x="142" y="94"/>
                </a:lnTo>
                <a:lnTo>
                  <a:pt x="142" y="94"/>
                </a:lnTo>
                <a:lnTo>
                  <a:pt x="165" y="94"/>
                </a:lnTo>
                <a:lnTo>
                  <a:pt x="165" y="94"/>
                </a:lnTo>
                <a:close/>
                <a:moveTo>
                  <a:pt x="125" y="127"/>
                </a:moveTo>
                <a:lnTo>
                  <a:pt x="125" y="127"/>
                </a:lnTo>
                <a:lnTo>
                  <a:pt x="134" y="134"/>
                </a:lnTo>
                <a:lnTo>
                  <a:pt x="134" y="134"/>
                </a:lnTo>
                <a:lnTo>
                  <a:pt x="135" y="134"/>
                </a:lnTo>
                <a:lnTo>
                  <a:pt x="135" y="134"/>
                </a:lnTo>
                <a:lnTo>
                  <a:pt x="125" y="127"/>
                </a:lnTo>
                <a:lnTo>
                  <a:pt x="125" y="127"/>
                </a:lnTo>
                <a:lnTo>
                  <a:pt x="125" y="127"/>
                </a:lnTo>
                <a:lnTo>
                  <a:pt x="125" y="127"/>
                </a:lnTo>
                <a:close/>
                <a:moveTo>
                  <a:pt x="157" y="153"/>
                </a:moveTo>
                <a:lnTo>
                  <a:pt x="157" y="153"/>
                </a:lnTo>
                <a:lnTo>
                  <a:pt x="165" y="160"/>
                </a:lnTo>
                <a:lnTo>
                  <a:pt x="165" y="160"/>
                </a:lnTo>
                <a:lnTo>
                  <a:pt x="165" y="158"/>
                </a:lnTo>
                <a:lnTo>
                  <a:pt x="165" y="158"/>
                </a:lnTo>
                <a:lnTo>
                  <a:pt x="157" y="151"/>
                </a:lnTo>
                <a:lnTo>
                  <a:pt x="157" y="151"/>
                </a:lnTo>
                <a:lnTo>
                  <a:pt x="157" y="153"/>
                </a:lnTo>
                <a:lnTo>
                  <a:pt x="157" y="153"/>
                </a:lnTo>
                <a:close/>
                <a:moveTo>
                  <a:pt x="125" y="195"/>
                </a:moveTo>
                <a:lnTo>
                  <a:pt x="125" y="195"/>
                </a:lnTo>
                <a:lnTo>
                  <a:pt x="134" y="201"/>
                </a:lnTo>
                <a:lnTo>
                  <a:pt x="134" y="201"/>
                </a:lnTo>
                <a:lnTo>
                  <a:pt x="135" y="201"/>
                </a:lnTo>
                <a:lnTo>
                  <a:pt x="135" y="201"/>
                </a:lnTo>
                <a:lnTo>
                  <a:pt x="127" y="194"/>
                </a:lnTo>
                <a:lnTo>
                  <a:pt x="127" y="194"/>
                </a:lnTo>
                <a:lnTo>
                  <a:pt x="125" y="195"/>
                </a:lnTo>
                <a:lnTo>
                  <a:pt x="125" y="195"/>
                </a:lnTo>
                <a:close/>
                <a:moveTo>
                  <a:pt x="231" y="323"/>
                </a:moveTo>
                <a:lnTo>
                  <a:pt x="231" y="323"/>
                </a:lnTo>
                <a:lnTo>
                  <a:pt x="231" y="323"/>
                </a:lnTo>
                <a:lnTo>
                  <a:pt x="231" y="323"/>
                </a:lnTo>
                <a:lnTo>
                  <a:pt x="229" y="323"/>
                </a:lnTo>
                <a:lnTo>
                  <a:pt x="229" y="323"/>
                </a:lnTo>
                <a:lnTo>
                  <a:pt x="223" y="323"/>
                </a:lnTo>
                <a:lnTo>
                  <a:pt x="219" y="324"/>
                </a:lnTo>
                <a:lnTo>
                  <a:pt x="219" y="324"/>
                </a:lnTo>
                <a:lnTo>
                  <a:pt x="219" y="326"/>
                </a:lnTo>
                <a:lnTo>
                  <a:pt x="218" y="327"/>
                </a:lnTo>
                <a:lnTo>
                  <a:pt x="218" y="327"/>
                </a:lnTo>
                <a:lnTo>
                  <a:pt x="221" y="324"/>
                </a:lnTo>
                <a:lnTo>
                  <a:pt x="225" y="324"/>
                </a:lnTo>
                <a:lnTo>
                  <a:pt x="231" y="323"/>
                </a:lnTo>
                <a:lnTo>
                  <a:pt x="231" y="323"/>
                </a:lnTo>
                <a:close/>
                <a:moveTo>
                  <a:pt x="236" y="354"/>
                </a:moveTo>
                <a:lnTo>
                  <a:pt x="236" y="354"/>
                </a:lnTo>
                <a:lnTo>
                  <a:pt x="240" y="357"/>
                </a:lnTo>
                <a:lnTo>
                  <a:pt x="240" y="357"/>
                </a:lnTo>
                <a:lnTo>
                  <a:pt x="240" y="351"/>
                </a:lnTo>
                <a:lnTo>
                  <a:pt x="240" y="351"/>
                </a:lnTo>
                <a:lnTo>
                  <a:pt x="236" y="354"/>
                </a:lnTo>
                <a:lnTo>
                  <a:pt x="236" y="354"/>
                </a:lnTo>
                <a:close/>
                <a:moveTo>
                  <a:pt x="135" y="181"/>
                </a:moveTo>
                <a:lnTo>
                  <a:pt x="135" y="181"/>
                </a:lnTo>
                <a:lnTo>
                  <a:pt x="144" y="188"/>
                </a:lnTo>
                <a:lnTo>
                  <a:pt x="144" y="188"/>
                </a:lnTo>
                <a:lnTo>
                  <a:pt x="145" y="187"/>
                </a:lnTo>
                <a:lnTo>
                  <a:pt x="145" y="187"/>
                </a:lnTo>
                <a:lnTo>
                  <a:pt x="135" y="181"/>
                </a:lnTo>
                <a:lnTo>
                  <a:pt x="135" y="181"/>
                </a:lnTo>
                <a:lnTo>
                  <a:pt x="135" y="181"/>
                </a:lnTo>
                <a:lnTo>
                  <a:pt x="135" y="181"/>
                </a:lnTo>
                <a:close/>
                <a:moveTo>
                  <a:pt x="218" y="214"/>
                </a:moveTo>
                <a:lnTo>
                  <a:pt x="218" y="214"/>
                </a:lnTo>
                <a:lnTo>
                  <a:pt x="218" y="214"/>
                </a:lnTo>
                <a:lnTo>
                  <a:pt x="218" y="214"/>
                </a:lnTo>
                <a:lnTo>
                  <a:pt x="223" y="219"/>
                </a:lnTo>
                <a:lnTo>
                  <a:pt x="223" y="219"/>
                </a:lnTo>
                <a:lnTo>
                  <a:pt x="223" y="214"/>
                </a:lnTo>
                <a:lnTo>
                  <a:pt x="223" y="214"/>
                </a:lnTo>
                <a:lnTo>
                  <a:pt x="222" y="215"/>
                </a:lnTo>
                <a:lnTo>
                  <a:pt x="221" y="214"/>
                </a:lnTo>
                <a:lnTo>
                  <a:pt x="221" y="214"/>
                </a:lnTo>
                <a:lnTo>
                  <a:pt x="218" y="214"/>
                </a:lnTo>
                <a:lnTo>
                  <a:pt x="218" y="214"/>
                </a:lnTo>
                <a:close/>
                <a:moveTo>
                  <a:pt x="213" y="194"/>
                </a:moveTo>
                <a:lnTo>
                  <a:pt x="213" y="194"/>
                </a:lnTo>
                <a:lnTo>
                  <a:pt x="213" y="195"/>
                </a:lnTo>
                <a:lnTo>
                  <a:pt x="212" y="197"/>
                </a:lnTo>
                <a:lnTo>
                  <a:pt x="212" y="197"/>
                </a:lnTo>
                <a:lnTo>
                  <a:pt x="219" y="199"/>
                </a:lnTo>
                <a:lnTo>
                  <a:pt x="219" y="199"/>
                </a:lnTo>
                <a:lnTo>
                  <a:pt x="213" y="194"/>
                </a:lnTo>
                <a:lnTo>
                  <a:pt x="213" y="194"/>
                </a:lnTo>
                <a:close/>
                <a:moveTo>
                  <a:pt x="276" y="16"/>
                </a:moveTo>
                <a:lnTo>
                  <a:pt x="276" y="16"/>
                </a:lnTo>
                <a:lnTo>
                  <a:pt x="276" y="16"/>
                </a:lnTo>
                <a:lnTo>
                  <a:pt x="276" y="16"/>
                </a:lnTo>
                <a:lnTo>
                  <a:pt x="273" y="10"/>
                </a:lnTo>
                <a:lnTo>
                  <a:pt x="273" y="10"/>
                </a:lnTo>
                <a:lnTo>
                  <a:pt x="270" y="12"/>
                </a:lnTo>
                <a:lnTo>
                  <a:pt x="270" y="12"/>
                </a:lnTo>
                <a:lnTo>
                  <a:pt x="276" y="16"/>
                </a:lnTo>
                <a:lnTo>
                  <a:pt x="276" y="16"/>
                </a:lnTo>
                <a:close/>
                <a:moveTo>
                  <a:pt x="202" y="165"/>
                </a:moveTo>
                <a:lnTo>
                  <a:pt x="202" y="165"/>
                </a:lnTo>
                <a:lnTo>
                  <a:pt x="202" y="164"/>
                </a:lnTo>
                <a:lnTo>
                  <a:pt x="202" y="164"/>
                </a:lnTo>
                <a:lnTo>
                  <a:pt x="195" y="155"/>
                </a:lnTo>
                <a:lnTo>
                  <a:pt x="195" y="155"/>
                </a:lnTo>
                <a:lnTo>
                  <a:pt x="194" y="157"/>
                </a:lnTo>
                <a:lnTo>
                  <a:pt x="194" y="157"/>
                </a:lnTo>
                <a:lnTo>
                  <a:pt x="202" y="165"/>
                </a:lnTo>
                <a:lnTo>
                  <a:pt x="202" y="165"/>
                </a:lnTo>
                <a:close/>
                <a:moveTo>
                  <a:pt x="53" y="297"/>
                </a:moveTo>
                <a:lnTo>
                  <a:pt x="53" y="297"/>
                </a:lnTo>
                <a:lnTo>
                  <a:pt x="60" y="289"/>
                </a:lnTo>
                <a:lnTo>
                  <a:pt x="60" y="289"/>
                </a:lnTo>
                <a:lnTo>
                  <a:pt x="59" y="289"/>
                </a:lnTo>
                <a:lnTo>
                  <a:pt x="59" y="289"/>
                </a:lnTo>
                <a:lnTo>
                  <a:pt x="56" y="293"/>
                </a:lnTo>
                <a:lnTo>
                  <a:pt x="53" y="297"/>
                </a:lnTo>
                <a:lnTo>
                  <a:pt x="53" y="297"/>
                </a:lnTo>
                <a:close/>
                <a:moveTo>
                  <a:pt x="54" y="239"/>
                </a:moveTo>
                <a:lnTo>
                  <a:pt x="54" y="239"/>
                </a:lnTo>
                <a:lnTo>
                  <a:pt x="54" y="243"/>
                </a:lnTo>
                <a:lnTo>
                  <a:pt x="54" y="243"/>
                </a:lnTo>
                <a:lnTo>
                  <a:pt x="56" y="246"/>
                </a:lnTo>
                <a:lnTo>
                  <a:pt x="56" y="246"/>
                </a:lnTo>
                <a:lnTo>
                  <a:pt x="57" y="251"/>
                </a:lnTo>
                <a:lnTo>
                  <a:pt x="57" y="251"/>
                </a:lnTo>
                <a:lnTo>
                  <a:pt x="57" y="242"/>
                </a:lnTo>
                <a:lnTo>
                  <a:pt x="57" y="242"/>
                </a:lnTo>
                <a:lnTo>
                  <a:pt x="54" y="239"/>
                </a:lnTo>
                <a:lnTo>
                  <a:pt x="54" y="239"/>
                </a:lnTo>
                <a:close/>
                <a:moveTo>
                  <a:pt x="23" y="332"/>
                </a:moveTo>
                <a:lnTo>
                  <a:pt x="23" y="332"/>
                </a:lnTo>
                <a:lnTo>
                  <a:pt x="22" y="333"/>
                </a:lnTo>
                <a:lnTo>
                  <a:pt x="22" y="336"/>
                </a:lnTo>
                <a:lnTo>
                  <a:pt x="22" y="336"/>
                </a:lnTo>
                <a:lnTo>
                  <a:pt x="20" y="337"/>
                </a:lnTo>
                <a:lnTo>
                  <a:pt x="20" y="337"/>
                </a:lnTo>
                <a:lnTo>
                  <a:pt x="20" y="344"/>
                </a:lnTo>
                <a:lnTo>
                  <a:pt x="20" y="344"/>
                </a:lnTo>
                <a:lnTo>
                  <a:pt x="20" y="343"/>
                </a:lnTo>
                <a:lnTo>
                  <a:pt x="20" y="343"/>
                </a:lnTo>
                <a:lnTo>
                  <a:pt x="23" y="336"/>
                </a:lnTo>
                <a:lnTo>
                  <a:pt x="23" y="336"/>
                </a:lnTo>
                <a:lnTo>
                  <a:pt x="23" y="336"/>
                </a:lnTo>
                <a:lnTo>
                  <a:pt x="23" y="336"/>
                </a:lnTo>
                <a:lnTo>
                  <a:pt x="22" y="333"/>
                </a:lnTo>
                <a:lnTo>
                  <a:pt x="23" y="332"/>
                </a:lnTo>
                <a:lnTo>
                  <a:pt x="23" y="332"/>
                </a:lnTo>
                <a:close/>
                <a:moveTo>
                  <a:pt x="150" y="211"/>
                </a:moveTo>
                <a:lnTo>
                  <a:pt x="150" y="211"/>
                </a:lnTo>
                <a:lnTo>
                  <a:pt x="140" y="204"/>
                </a:lnTo>
                <a:lnTo>
                  <a:pt x="140" y="204"/>
                </a:lnTo>
                <a:lnTo>
                  <a:pt x="140" y="205"/>
                </a:lnTo>
                <a:lnTo>
                  <a:pt x="140" y="205"/>
                </a:lnTo>
                <a:lnTo>
                  <a:pt x="148" y="212"/>
                </a:lnTo>
                <a:lnTo>
                  <a:pt x="148" y="212"/>
                </a:lnTo>
                <a:lnTo>
                  <a:pt x="150" y="211"/>
                </a:lnTo>
                <a:lnTo>
                  <a:pt x="150" y="211"/>
                </a:lnTo>
                <a:close/>
                <a:moveTo>
                  <a:pt x="54" y="302"/>
                </a:moveTo>
                <a:lnTo>
                  <a:pt x="54" y="302"/>
                </a:lnTo>
                <a:lnTo>
                  <a:pt x="49" y="310"/>
                </a:lnTo>
                <a:lnTo>
                  <a:pt x="49" y="310"/>
                </a:lnTo>
                <a:lnTo>
                  <a:pt x="50" y="312"/>
                </a:lnTo>
                <a:lnTo>
                  <a:pt x="50" y="310"/>
                </a:lnTo>
                <a:lnTo>
                  <a:pt x="50" y="310"/>
                </a:lnTo>
                <a:lnTo>
                  <a:pt x="54" y="303"/>
                </a:lnTo>
                <a:lnTo>
                  <a:pt x="54" y="303"/>
                </a:lnTo>
                <a:lnTo>
                  <a:pt x="54" y="302"/>
                </a:lnTo>
                <a:lnTo>
                  <a:pt x="54" y="302"/>
                </a:lnTo>
                <a:close/>
                <a:moveTo>
                  <a:pt x="118" y="123"/>
                </a:moveTo>
                <a:lnTo>
                  <a:pt x="118" y="123"/>
                </a:lnTo>
                <a:lnTo>
                  <a:pt x="118" y="121"/>
                </a:lnTo>
                <a:lnTo>
                  <a:pt x="118" y="121"/>
                </a:lnTo>
                <a:lnTo>
                  <a:pt x="110" y="113"/>
                </a:lnTo>
                <a:lnTo>
                  <a:pt x="110" y="113"/>
                </a:lnTo>
                <a:lnTo>
                  <a:pt x="108" y="113"/>
                </a:lnTo>
                <a:lnTo>
                  <a:pt x="108" y="113"/>
                </a:lnTo>
                <a:lnTo>
                  <a:pt x="108" y="113"/>
                </a:lnTo>
                <a:lnTo>
                  <a:pt x="108" y="113"/>
                </a:lnTo>
                <a:lnTo>
                  <a:pt x="118" y="123"/>
                </a:lnTo>
                <a:lnTo>
                  <a:pt x="118" y="123"/>
                </a:lnTo>
                <a:close/>
                <a:moveTo>
                  <a:pt x="246" y="56"/>
                </a:moveTo>
                <a:lnTo>
                  <a:pt x="246" y="56"/>
                </a:lnTo>
                <a:lnTo>
                  <a:pt x="246" y="56"/>
                </a:lnTo>
                <a:lnTo>
                  <a:pt x="246" y="56"/>
                </a:lnTo>
                <a:lnTo>
                  <a:pt x="242" y="49"/>
                </a:lnTo>
                <a:lnTo>
                  <a:pt x="242" y="49"/>
                </a:lnTo>
                <a:lnTo>
                  <a:pt x="242" y="49"/>
                </a:lnTo>
                <a:lnTo>
                  <a:pt x="242" y="49"/>
                </a:lnTo>
                <a:lnTo>
                  <a:pt x="240" y="52"/>
                </a:lnTo>
                <a:lnTo>
                  <a:pt x="240" y="52"/>
                </a:lnTo>
                <a:lnTo>
                  <a:pt x="246" y="56"/>
                </a:lnTo>
                <a:lnTo>
                  <a:pt x="246" y="56"/>
                </a:lnTo>
                <a:close/>
                <a:moveTo>
                  <a:pt x="51" y="356"/>
                </a:moveTo>
                <a:lnTo>
                  <a:pt x="51" y="356"/>
                </a:lnTo>
                <a:lnTo>
                  <a:pt x="51" y="361"/>
                </a:lnTo>
                <a:lnTo>
                  <a:pt x="51" y="361"/>
                </a:lnTo>
                <a:lnTo>
                  <a:pt x="54" y="357"/>
                </a:lnTo>
                <a:lnTo>
                  <a:pt x="54" y="357"/>
                </a:lnTo>
                <a:lnTo>
                  <a:pt x="51" y="356"/>
                </a:lnTo>
                <a:lnTo>
                  <a:pt x="51" y="356"/>
                </a:lnTo>
                <a:close/>
                <a:moveTo>
                  <a:pt x="51" y="326"/>
                </a:moveTo>
                <a:lnTo>
                  <a:pt x="51" y="326"/>
                </a:lnTo>
                <a:lnTo>
                  <a:pt x="54" y="323"/>
                </a:lnTo>
                <a:lnTo>
                  <a:pt x="54" y="323"/>
                </a:lnTo>
                <a:lnTo>
                  <a:pt x="51" y="323"/>
                </a:lnTo>
                <a:lnTo>
                  <a:pt x="49" y="323"/>
                </a:lnTo>
                <a:lnTo>
                  <a:pt x="49" y="323"/>
                </a:lnTo>
                <a:lnTo>
                  <a:pt x="51" y="326"/>
                </a:lnTo>
                <a:lnTo>
                  <a:pt x="51" y="326"/>
                </a:lnTo>
                <a:close/>
                <a:moveTo>
                  <a:pt x="228" y="80"/>
                </a:moveTo>
                <a:lnTo>
                  <a:pt x="228" y="80"/>
                </a:lnTo>
                <a:lnTo>
                  <a:pt x="226" y="89"/>
                </a:lnTo>
                <a:lnTo>
                  <a:pt x="226" y="89"/>
                </a:lnTo>
                <a:lnTo>
                  <a:pt x="226" y="90"/>
                </a:lnTo>
                <a:lnTo>
                  <a:pt x="226" y="90"/>
                </a:lnTo>
                <a:lnTo>
                  <a:pt x="226" y="89"/>
                </a:lnTo>
                <a:lnTo>
                  <a:pt x="226" y="89"/>
                </a:lnTo>
                <a:lnTo>
                  <a:pt x="228" y="83"/>
                </a:lnTo>
                <a:lnTo>
                  <a:pt x="228" y="83"/>
                </a:lnTo>
                <a:lnTo>
                  <a:pt x="228" y="81"/>
                </a:lnTo>
                <a:lnTo>
                  <a:pt x="228" y="80"/>
                </a:lnTo>
                <a:lnTo>
                  <a:pt x="228" y="80"/>
                </a:lnTo>
                <a:close/>
                <a:moveTo>
                  <a:pt x="60" y="334"/>
                </a:moveTo>
                <a:lnTo>
                  <a:pt x="60" y="334"/>
                </a:lnTo>
                <a:lnTo>
                  <a:pt x="54" y="332"/>
                </a:lnTo>
                <a:lnTo>
                  <a:pt x="54" y="332"/>
                </a:lnTo>
                <a:lnTo>
                  <a:pt x="54" y="334"/>
                </a:lnTo>
                <a:lnTo>
                  <a:pt x="54" y="334"/>
                </a:lnTo>
                <a:lnTo>
                  <a:pt x="60" y="334"/>
                </a:lnTo>
                <a:lnTo>
                  <a:pt x="60" y="334"/>
                </a:lnTo>
                <a:close/>
                <a:moveTo>
                  <a:pt x="222" y="226"/>
                </a:moveTo>
                <a:lnTo>
                  <a:pt x="222" y="226"/>
                </a:lnTo>
                <a:lnTo>
                  <a:pt x="223" y="226"/>
                </a:lnTo>
                <a:lnTo>
                  <a:pt x="223" y="226"/>
                </a:lnTo>
                <a:lnTo>
                  <a:pt x="223" y="224"/>
                </a:lnTo>
                <a:lnTo>
                  <a:pt x="223" y="224"/>
                </a:lnTo>
                <a:lnTo>
                  <a:pt x="218" y="222"/>
                </a:lnTo>
                <a:lnTo>
                  <a:pt x="218" y="222"/>
                </a:lnTo>
                <a:lnTo>
                  <a:pt x="222" y="226"/>
                </a:lnTo>
                <a:lnTo>
                  <a:pt x="222" y="226"/>
                </a:lnTo>
                <a:close/>
                <a:moveTo>
                  <a:pt x="110" y="110"/>
                </a:moveTo>
                <a:lnTo>
                  <a:pt x="110" y="110"/>
                </a:lnTo>
                <a:lnTo>
                  <a:pt x="110" y="110"/>
                </a:lnTo>
                <a:lnTo>
                  <a:pt x="110" y="110"/>
                </a:lnTo>
                <a:lnTo>
                  <a:pt x="130" y="108"/>
                </a:lnTo>
                <a:lnTo>
                  <a:pt x="130" y="108"/>
                </a:lnTo>
                <a:lnTo>
                  <a:pt x="110" y="110"/>
                </a:lnTo>
                <a:lnTo>
                  <a:pt x="110" y="110"/>
                </a:lnTo>
                <a:close/>
                <a:moveTo>
                  <a:pt x="225" y="187"/>
                </a:moveTo>
                <a:lnTo>
                  <a:pt x="225" y="187"/>
                </a:lnTo>
                <a:lnTo>
                  <a:pt x="222" y="185"/>
                </a:lnTo>
                <a:lnTo>
                  <a:pt x="222" y="185"/>
                </a:lnTo>
                <a:lnTo>
                  <a:pt x="221" y="184"/>
                </a:lnTo>
                <a:lnTo>
                  <a:pt x="221" y="184"/>
                </a:lnTo>
                <a:lnTo>
                  <a:pt x="222" y="187"/>
                </a:lnTo>
                <a:lnTo>
                  <a:pt x="222" y="187"/>
                </a:lnTo>
                <a:lnTo>
                  <a:pt x="225" y="189"/>
                </a:lnTo>
                <a:lnTo>
                  <a:pt x="225" y="189"/>
                </a:lnTo>
                <a:lnTo>
                  <a:pt x="225" y="189"/>
                </a:lnTo>
                <a:lnTo>
                  <a:pt x="225" y="189"/>
                </a:lnTo>
                <a:lnTo>
                  <a:pt x="225" y="187"/>
                </a:lnTo>
                <a:lnTo>
                  <a:pt x="225" y="187"/>
                </a:lnTo>
                <a:close/>
                <a:moveTo>
                  <a:pt x="19" y="327"/>
                </a:moveTo>
                <a:lnTo>
                  <a:pt x="19" y="327"/>
                </a:lnTo>
                <a:lnTo>
                  <a:pt x="20" y="329"/>
                </a:lnTo>
                <a:lnTo>
                  <a:pt x="20" y="329"/>
                </a:lnTo>
                <a:lnTo>
                  <a:pt x="22" y="329"/>
                </a:lnTo>
                <a:lnTo>
                  <a:pt x="22" y="327"/>
                </a:lnTo>
                <a:lnTo>
                  <a:pt x="22" y="327"/>
                </a:lnTo>
                <a:lnTo>
                  <a:pt x="22" y="323"/>
                </a:lnTo>
                <a:lnTo>
                  <a:pt x="22" y="323"/>
                </a:lnTo>
                <a:lnTo>
                  <a:pt x="22" y="322"/>
                </a:lnTo>
                <a:lnTo>
                  <a:pt x="22" y="322"/>
                </a:lnTo>
                <a:lnTo>
                  <a:pt x="20" y="324"/>
                </a:lnTo>
                <a:lnTo>
                  <a:pt x="20" y="324"/>
                </a:lnTo>
                <a:lnTo>
                  <a:pt x="20" y="326"/>
                </a:lnTo>
                <a:lnTo>
                  <a:pt x="19" y="326"/>
                </a:lnTo>
                <a:lnTo>
                  <a:pt x="19" y="326"/>
                </a:lnTo>
                <a:lnTo>
                  <a:pt x="19" y="327"/>
                </a:lnTo>
                <a:lnTo>
                  <a:pt x="19" y="327"/>
                </a:lnTo>
                <a:close/>
                <a:moveTo>
                  <a:pt x="199" y="208"/>
                </a:moveTo>
                <a:lnTo>
                  <a:pt x="199" y="208"/>
                </a:lnTo>
                <a:lnTo>
                  <a:pt x="192" y="218"/>
                </a:lnTo>
                <a:lnTo>
                  <a:pt x="192" y="218"/>
                </a:lnTo>
                <a:lnTo>
                  <a:pt x="199" y="208"/>
                </a:lnTo>
                <a:lnTo>
                  <a:pt x="199" y="208"/>
                </a:lnTo>
                <a:lnTo>
                  <a:pt x="199" y="208"/>
                </a:lnTo>
                <a:lnTo>
                  <a:pt x="199" y="208"/>
                </a:lnTo>
                <a:close/>
                <a:moveTo>
                  <a:pt x="208" y="204"/>
                </a:moveTo>
                <a:lnTo>
                  <a:pt x="208" y="204"/>
                </a:lnTo>
                <a:lnTo>
                  <a:pt x="208" y="204"/>
                </a:lnTo>
                <a:lnTo>
                  <a:pt x="208" y="204"/>
                </a:lnTo>
                <a:lnTo>
                  <a:pt x="205" y="207"/>
                </a:lnTo>
                <a:lnTo>
                  <a:pt x="205" y="207"/>
                </a:lnTo>
                <a:lnTo>
                  <a:pt x="208" y="209"/>
                </a:lnTo>
                <a:lnTo>
                  <a:pt x="208" y="209"/>
                </a:lnTo>
                <a:lnTo>
                  <a:pt x="208" y="204"/>
                </a:lnTo>
                <a:lnTo>
                  <a:pt x="208" y="204"/>
                </a:lnTo>
                <a:close/>
                <a:moveTo>
                  <a:pt x="59" y="351"/>
                </a:moveTo>
                <a:lnTo>
                  <a:pt x="59" y="351"/>
                </a:lnTo>
                <a:lnTo>
                  <a:pt x="61" y="347"/>
                </a:lnTo>
                <a:lnTo>
                  <a:pt x="61" y="347"/>
                </a:lnTo>
                <a:lnTo>
                  <a:pt x="57" y="347"/>
                </a:lnTo>
                <a:lnTo>
                  <a:pt x="57" y="347"/>
                </a:lnTo>
                <a:lnTo>
                  <a:pt x="59" y="351"/>
                </a:lnTo>
                <a:lnTo>
                  <a:pt x="59" y="351"/>
                </a:lnTo>
                <a:close/>
                <a:moveTo>
                  <a:pt x="258" y="16"/>
                </a:moveTo>
                <a:lnTo>
                  <a:pt x="258" y="16"/>
                </a:lnTo>
                <a:lnTo>
                  <a:pt x="253" y="20"/>
                </a:lnTo>
                <a:lnTo>
                  <a:pt x="253" y="20"/>
                </a:lnTo>
                <a:lnTo>
                  <a:pt x="255" y="22"/>
                </a:lnTo>
                <a:lnTo>
                  <a:pt x="255" y="22"/>
                </a:lnTo>
                <a:lnTo>
                  <a:pt x="258" y="18"/>
                </a:lnTo>
                <a:lnTo>
                  <a:pt x="258" y="18"/>
                </a:lnTo>
                <a:lnTo>
                  <a:pt x="258" y="16"/>
                </a:lnTo>
                <a:lnTo>
                  <a:pt x="258" y="16"/>
                </a:lnTo>
                <a:close/>
                <a:moveTo>
                  <a:pt x="216" y="357"/>
                </a:moveTo>
                <a:lnTo>
                  <a:pt x="216" y="357"/>
                </a:lnTo>
                <a:lnTo>
                  <a:pt x="219" y="354"/>
                </a:lnTo>
                <a:lnTo>
                  <a:pt x="219" y="354"/>
                </a:lnTo>
                <a:lnTo>
                  <a:pt x="216" y="353"/>
                </a:lnTo>
                <a:lnTo>
                  <a:pt x="216" y="353"/>
                </a:lnTo>
                <a:lnTo>
                  <a:pt x="215" y="354"/>
                </a:lnTo>
                <a:lnTo>
                  <a:pt x="216" y="357"/>
                </a:lnTo>
                <a:lnTo>
                  <a:pt x="216" y="357"/>
                </a:lnTo>
                <a:close/>
                <a:moveTo>
                  <a:pt x="148" y="164"/>
                </a:moveTo>
                <a:lnTo>
                  <a:pt x="148" y="164"/>
                </a:lnTo>
                <a:lnTo>
                  <a:pt x="148" y="164"/>
                </a:lnTo>
                <a:lnTo>
                  <a:pt x="148" y="165"/>
                </a:lnTo>
                <a:lnTo>
                  <a:pt x="148" y="165"/>
                </a:lnTo>
                <a:lnTo>
                  <a:pt x="155" y="171"/>
                </a:lnTo>
                <a:lnTo>
                  <a:pt x="155" y="171"/>
                </a:lnTo>
                <a:lnTo>
                  <a:pt x="157" y="171"/>
                </a:lnTo>
                <a:lnTo>
                  <a:pt x="157" y="171"/>
                </a:lnTo>
                <a:lnTo>
                  <a:pt x="157" y="170"/>
                </a:lnTo>
                <a:lnTo>
                  <a:pt x="157" y="170"/>
                </a:lnTo>
                <a:lnTo>
                  <a:pt x="148" y="164"/>
                </a:lnTo>
                <a:lnTo>
                  <a:pt x="148" y="164"/>
                </a:lnTo>
                <a:close/>
                <a:moveTo>
                  <a:pt x="162" y="137"/>
                </a:moveTo>
                <a:lnTo>
                  <a:pt x="162" y="137"/>
                </a:lnTo>
                <a:lnTo>
                  <a:pt x="162" y="137"/>
                </a:lnTo>
                <a:lnTo>
                  <a:pt x="162" y="137"/>
                </a:lnTo>
                <a:lnTo>
                  <a:pt x="155" y="147"/>
                </a:lnTo>
                <a:lnTo>
                  <a:pt x="155" y="147"/>
                </a:lnTo>
                <a:lnTo>
                  <a:pt x="157" y="147"/>
                </a:lnTo>
                <a:lnTo>
                  <a:pt x="157" y="147"/>
                </a:lnTo>
                <a:lnTo>
                  <a:pt x="162" y="137"/>
                </a:lnTo>
                <a:lnTo>
                  <a:pt x="162" y="137"/>
                </a:lnTo>
                <a:close/>
                <a:moveTo>
                  <a:pt x="212" y="339"/>
                </a:moveTo>
                <a:lnTo>
                  <a:pt x="212" y="339"/>
                </a:lnTo>
                <a:lnTo>
                  <a:pt x="213" y="334"/>
                </a:lnTo>
                <a:lnTo>
                  <a:pt x="215" y="332"/>
                </a:lnTo>
                <a:lnTo>
                  <a:pt x="215" y="332"/>
                </a:lnTo>
                <a:lnTo>
                  <a:pt x="213" y="332"/>
                </a:lnTo>
                <a:lnTo>
                  <a:pt x="213" y="332"/>
                </a:lnTo>
                <a:lnTo>
                  <a:pt x="211" y="339"/>
                </a:lnTo>
                <a:lnTo>
                  <a:pt x="211" y="339"/>
                </a:lnTo>
                <a:lnTo>
                  <a:pt x="212" y="339"/>
                </a:lnTo>
                <a:lnTo>
                  <a:pt x="212" y="339"/>
                </a:lnTo>
                <a:close/>
                <a:moveTo>
                  <a:pt x="221" y="239"/>
                </a:moveTo>
                <a:lnTo>
                  <a:pt x="221" y="239"/>
                </a:lnTo>
                <a:lnTo>
                  <a:pt x="218" y="239"/>
                </a:lnTo>
                <a:lnTo>
                  <a:pt x="218" y="241"/>
                </a:lnTo>
                <a:lnTo>
                  <a:pt x="218" y="241"/>
                </a:lnTo>
                <a:lnTo>
                  <a:pt x="218" y="252"/>
                </a:lnTo>
                <a:lnTo>
                  <a:pt x="218" y="252"/>
                </a:lnTo>
                <a:lnTo>
                  <a:pt x="218" y="252"/>
                </a:lnTo>
                <a:lnTo>
                  <a:pt x="218" y="252"/>
                </a:lnTo>
                <a:lnTo>
                  <a:pt x="219" y="242"/>
                </a:lnTo>
                <a:lnTo>
                  <a:pt x="219" y="242"/>
                </a:lnTo>
                <a:lnTo>
                  <a:pt x="219" y="242"/>
                </a:lnTo>
                <a:lnTo>
                  <a:pt x="219" y="241"/>
                </a:lnTo>
                <a:lnTo>
                  <a:pt x="219" y="241"/>
                </a:lnTo>
                <a:lnTo>
                  <a:pt x="221" y="239"/>
                </a:lnTo>
                <a:lnTo>
                  <a:pt x="221" y="239"/>
                </a:lnTo>
                <a:close/>
                <a:moveTo>
                  <a:pt x="23" y="319"/>
                </a:moveTo>
                <a:lnTo>
                  <a:pt x="23" y="319"/>
                </a:lnTo>
                <a:lnTo>
                  <a:pt x="26" y="320"/>
                </a:lnTo>
                <a:lnTo>
                  <a:pt x="26" y="320"/>
                </a:lnTo>
                <a:lnTo>
                  <a:pt x="27" y="322"/>
                </a:lnTo>
                <a:lnTo>
                  <a:pt x="27" y="322"/>
                </a:lnTo>
                <a:lnTo>
                  <a:pt x="27" y="317"/>
                </a:lnTo>
                <a:lnTo>
                  <a:pt x="27" y="317"/>
                </a:lnTo>
                <a:lnTo>
                  <a:pt x="23" y="319"/>
                </a:lnTo>
                <a:lnTo>
                  <a:pt x="23" y="319"/>
                </a:lnTo>
                <a:close/>
                <a:moveTo>
                  <a:pt x="239" y="50"/>
                </a:moveTo>
                <a:lnTo>
                  <a:pt x="239" y="50"/>
                </a:lnTo>
                <a:lnTo>
                  <a:pt x="240" y="46"/>
                </a:lnTo>
                <a:lnTo>
                  <a:pt x="240" y="46"/>
                </a:lnTo>
                <a:lnTo>
                  <a:pt x="240" y="45"/>
                </a:lnTo>
                <a:lnTo>
                  <a:pt x="240" y="43"/>
                </a:lnTo>
                <a:lnTo>
                  <a:pt x="240" y="43"/>
                </a:lnTo>
                <a:lnTo>
                  <a:pt x="238" y="49"/>
                </a:lnTo>
                <a:lnTo>
                  <a:pt x="238" y="49"/>
                </a:lnTo>
                <a:lnTo>
                  <a:pt x="239" y="50"/>
                </a:lnTo>
                <a:lnTo>
                  <a:pt x="239" y="50"/>
                </a:lnTo>
                <a:close/>
                <a:moveTo>
                  <a:pt x="162" y="128"/>
                </a:moveTo>
                <a:lnTo>
                  <a:pt x="162" y="128"/>
                </a:lnTo>
                <a:lnTo>
                  <a:pt x="162" y="128"/>
                </a:lnTo>
                <a:lnTo>
                  <a:pt x="162" y="128"/>
                </a:lnTo>
                <a:lnTo>
                  <a:pt x="152" y="118"/>
                </a:lnTo>
                <a:lnTo>
                  <a:pt x="152" y="118"/>
                </a:lnTo>
                <a:lnTo>
                  <a:pt x="152" y="120"/>
                </a:lnTo>
                <a:lnTo>
                  <a:pt x="152" y="120"/>
                </a:lnTo>
                <a:lnTo>
                  <a:pt x="162" y="128"/>
                </a:lnTo>
                <a:lnTo>
                  <a:pt x="162" y="128"/>
                </a:lnTo>
                <a:close/>
                <a:moveTo>
                  <a:pt x="60" y="177"/>
                </a:moveTo>
                <a:lnTo>
                  <a:pt x="60" y="177"/>
                </a:lnTo>
                <a:lnTo>
                  <a:pt x="59" y="181"/>
                </a:lnTo>
                <a:lnTo>
                  <a:pt x="57" y="184"/>
                </a:lnTo>
                <a:lnTo>
                  <a:pt x="57" y="184"/>
                </a:lnTo>
                <a:lnTo>
                  <a:pt x="61" y="178"/>
                </a:lnTo>
                <a:lnTo>
                  <a:pt x="61" y="178"/>
                </a:lnTo>
                <a:lnTo>
                  <a:pt x="60" y="177"/>
                </a:lnTo>
                <a:lnTo>
                  <a:pt x="60" y="177"/>
                </a:lnTo>
                <a:close/>
                <a:moveTo>
                  <a:pt x="67" y="134"/>
                </a:moveTo>
                <a:lnTo>
                  <a:pt x="67" y="134"/>
                </a:lnTo>
                <a:lnTo>
                  <a:pt x="67" y="134"/>
                </a:lnTo>
                <a:lnTo>
                  <a:pt x="67" y="134"/>
                </a:lnTo>
                <a:lnTo>
                  <a:pt x="61" y="144"/>
                </a:lnTo>
                <a:lnTo>
                  <a:pt x="61" y="144"/>
                </a:lnTo>
                <a:lnTo>
                  <a:pt x="61" y="144"/>
                </a:lnTo>
                <a:lnTo>
                  <a:pt x="61" y="144"/>
                </a:lnTo>
                <a:lnTo>
                  <a:pt x="61" y="144"/>
                </a:lnTo>
                <a:lnTo>
                  <a:pt x="61" y="144"/>
                </a:lnTo>
                <a:lnTo>
                  <a:pt x="67" y="134"/>
                </a:lnTo>
                <a:lnTo>
                  <a:pt x="67" y="134"/>
                </a:lnTo>
                <a:lnTo>
                  <a:pt x="67" y="134"/>
                </a:lnTo>
                <a:lnTo>
                  <a:pt x="67" y="134"/>
                </a:lnTo>
                <a:close/>
                <a:moveTo>
                  <a:pt x="27" y="324"/>
                </a:moveTo>
                <a:lnTo>
                  <a:pt x="27" y="324"/>
                </a:lnTo>
                <a:lnTo>
                  <a:pt x="24" y="322"/>
                </a:lnTo>
                <a:lnTo>
                  <a:pt x="24" y="322"/>
                </a:lnTo>
                <a:lnTo>
                  <a:pt x="24" y="326"/>
                </a:lnTo>
                <a:lnTo>
                  <a:pt x="24" y="326"/>
                </a:lnTo>
                <a:lnTo>
                  <a:pt x="27" y="324"/>
                </a:lnTo>
                <a:lnTo>
                  <a:pt x="27" y="324"/>
                </a:lnTo>
                <a:close/>
                <a:moveTo>
                  <a:pt x="206" y="349"/>
                </a:moveTo>
                <a:lnTo>
                  <a:pt x="206" y="349"/>
                </a:lnTo>
                <a:lnTo>
                  <a:pt x="206" y="349"/>
                </a:lnTo>
                <a:lnTo>
                  <a:pt x="206" y="349"/>
                </a:lnTo>
                <a:lnTo>
                  <a:pt x="212" y="349"/>
                </a:lnTo>
                <a:lnTo>
                  <a:pt x="212" y="349"/>
                </a:lnTo>
                <a:lnTo>
                  <a:pt x="211" y="346"/>
                </a:lnTo>
                <a:lnTo>
                  <a:pt x="211" y="346"/>
                </a:lnTo>
                <a:lnTo>
                  <a:pt x="206" y="349"/>
                </a:lnTo>
                <a:lnTo>
                  <a:pt x="206" y="349"/>
                </a:lnTo>
                <a:close/>
                <a:moveTo>
                  <a:pt x="148" y="110"/>
                </a:moveTo>
                <a:lnTo>
                  <a:pt x="148" y="110"/>
                </a:lnTo>
                <a:lnTo>
                  <a:pt x="151" y="113"/>
                </a:lnTo>
                <a:lnTo>
                  <a:pt x="151" y="113"/>
                </a:lnTo>
                <a:lnTo>
                  <a:pt x="152" y="110"/>
                </a:lnTo>
                <a:lnTo>
                  <a:pt x="152" y="110"/>
                </a:lnTo>
                <a:lnTo>
                  <a:pt x="148" y="110"/>
                </a:lnTo>
                <a:lnTo>
                  <a:pt x="148" y="110"/>
                </a:lnTo>
                <a:close/>
                <a:moveTo>
                  <a:pt x="30" y="323"/>
                </a:moveTo>
                <a:lnTo>
                  <a:pt x="30" y="323"/>
                </a:lnTo>
                <a:lnTo>
                  <a:pt x="34" y="322"/>
                </a:lnTo>
                <a:lnTo>
                  <a:pt x="34" y="322"/>
                </a:lnTo>
                <a:lnTo>
                  <a:pt x="34" y="320"/>
                </a:lnTo>
                <a:lnTo>
                  <a:pt x="34" y="319"/>
                </a:lnTo>
                <a:lnTo>
                  <a:pt x="34" y="319"/>
                </a:lnTo>
                <a:lnTo>
                  <a:pt x="33" y="320"/>
                </a:lnTo>
                <a:lnTo>
                  <a:pt x="30" y="320"/>
                </a:lnTo>
                <a:lnTo>
                  <a:pt x="30" y="320"/>
                </a:lnTo>
                <a:lnTo>
                  <a:pt x="30" y="323"/>
                </a:lnTo>
                <a:lnTo>
                  <a:pt x="30" y="323"/>
                </a:lnTo>
                <a:close/>
                <a:moveTo>
                  <a:pt x="12" y="356"/>
                </a:moveTo>
                <a:lnTo>
                  <a:pt x="12" y="356"/>
                </a:lnTo>
                <a:lnTo>
                  <a:pt x="15" y="359"/>
                </a:lnTo>
                <a:lnTo>
                  <a:pt x="15" y="359"/>
                </a:lnTo>
                <a:lnTo>
                  <a:pt x="15" y="357"/>
                </a:lnTo>
                <a:lnTo>
                  <a:pt x="15" y="357"/>
                </a:lnTo>
                <a:lnTo>
                  <a:pt x="16" y="356"/>
                </a:lnTo>
                <a:lnTo>
                  <a:pt x="16" y="356"/>
                </a:lnTo>
                <a:lnTo>
                  <a:pt x="12" y="356"/>
                </a:lnTo>
                <a:lnTo>
                  <a:pt x="12" y="356"/>
                </a:lnTo>
                <a:close/>
                <a:moveTo>
                  <a:pt x="98" y="153"/>
                </a:moveTo>
                <a:lnTo>
                  <a:pt x="98" y="153"/>
                </a:lnTo>
                <a:lnTo>
                  <a:pt x="91" y="148"/>
                </a:lnTo>
                <a:lnTo>
                  <a:pt x="91" y="148"/>
                </a:lnTo>
                <a:lnTo>
                  <a:pt x="90" y="148"/>
                </a:lnTo>
                <a:lnTo>
                  <a:pt x="90" y="148"/>
                </a:lnTo>
                <a:lnTo>
                  <a:pt x="98" y="154"/>
                </a:lnTo>
                <a:lnTo>
                  <a:pt x="98" y="154"/>
                </a:lnTo>
                <a:lnTo>
                  <a:pt x="98" y="153"/>
                </a:lnTo>
                <a:lnTo>
                  <a:pt x="98" y="153"/>
                </a:lnTo>
                <a:close/>
                <a:moveTo>
                  <a:pt x="196" y="181"/>
                </a:moveTo>
                <a:lnTo>
                  <a:pt x="196" y="181"/>
                </a:lnTo>
                <a:lnTo>
                  <a:pt x="199" y="178"/>
                </a:lnTo>
                <a:lnTo>
                  <a:pt x="199" y="178"/>
                </a:lnTo>
                <a:lnTo>
                  <a:pt x="201" y="175"/>
                </a:lnTo>
                <a:lnTo>
                  <a:pt x="201" y="175"/>
                </a:lnTo>
                <a:lnTo>
                  <a:pt x="202" y="174"/>
                </a:lnTo>
                <a:lnTo>
                  <a:pt x="202" y="174"/>
                </a:lnTo>
                <a:lnTo>
                  <a:pt x="204" y="171"/>
                </a:lnTo>
                <a:lnTo>
                  <a:pt x="204" y="171"/>
                </a:lnTo>
                <a:lnTo>
                  <a:pt x="196" y="181"/>
                </a:lnTo>
                <a:lnTo>
                  <a:pt x="196" y="181"/>
                </a:lnTo>
                <a:close/>
                <a:moveTo>
                  <a:pt x="229" y="188"/>
                </a:moveTo>
                <a:lnTo>
                  <a:pt x="229" y="188"/>
                </a:lnTo>
                <a:lnTo>
                  <a:pt x="228" y="204"/>
                </a:lnTo>
                <a:lnTo>
                  <a:pt x="228" y="204"/>
                </a:lnTo>
                <a:lnTo>
                  <a:pt x="229" y="188"/>
                </a:lnTo>
                <a:lnTo>
                  <a:pt x="229" y="188"/>
                </a:lnTo>
                <a:close/>
                <a:moveTo>
                  <a:pt x="88" y="143"/>
                </a:moveTo>
                <a:lnTo>
                  <a:pt x="88" y="143"/>
                </a:lnTo>
                <a:lnTo>
                  <a:pt x="94" y="147"/>
                </a:lnTo>
                <a:lnTo>
                  <a:pt x="94" y="147"/>
                </a:lnTo>
                <a:lnTo>
                  <a:pt x="91" y="144"/>
                </a:lnTo>
                <a:lnTo>
                  <a:pt x="91" y="144"/>
                </a:lnTo>
                <a:lnTo>
                  <a:pt x="88" y="141"/>
                </a:lnTo>
                <a:lnTo>
                  <a:pt x="88" y="141"/>
                </a:lnTo>
                <a:lnTo>
                  <a:pt x="88" y="143"/>
                </a:lnTo>
                <a:lnTo>
                  <a:pt x="88" y="143"/>
                </a:lnTo>
                <a:close/>
                <a:moveTo>
                  <a:pt x="46" y="319"/>
                </a:moveTo>
                <a:lnTo>
                  <a:pt x="46" y="319"/>
                </a:lnTo>
                <a:lnTo>
                  <a:pt x="42" y="319"/>
                </a:lnTo>
                <a:lnTo>
                  <a:pt x="40" y="320"/>
                </a:lnTo>
                <a:lnTo>
                  <a:pt x="40" y="320"/>
                </a:lnTo>
                <a:lnTo>
                  <a:pt x="42" y="320"/>
                </a:lnTo>
                <a:lnTo>
                  <a:pt x="42" y="320"/>
                </a:lnTo>
                <a:lnTo>
                  <a:pt x="43" y="320"/>
                </a:lnTo>
                <a:lnTo>
                  <a:pt x="44" y="320"/>
                </a:lnTo>
                <a:lnTo>
                  <a:pt x="44" y="320"/>
                </a:lnTo>
                <a:lnTo>
                  <a:pt x="44" y="322"/>
                </a:lnTo>
                <a:lnTo>
                  <a:pt x="44" y="322"/>
                </a:lnTo>
                <a:lnTo>
                  <a:pt x="44" y="322"/>
                </a:lnTo>
                <a:lnTo>
                  <a:pt x="44" y="322"/>
                </a:lnTo>
                <a:lnTo>
                  <a:pt x="46" y="319"/>
                </a:lnTo>
                <a:lnTo>
                  <a:pt x="46" y="319"/>
                </a:lnTo>
                <a:close/>
                <a:moveTo>
                  <a:pt x="148" y="191"/>
                </a:moveTo>
                <a:lnTo>
                  <a:pt x="148" y="191"/>
                </a:lnTo>
                <a:lnTo>
                  <a:pt x="158" y="198"/>
                </a:lnTo>
                <a:lnTo>
                  <a:pt x="158" y="198"/>
                </a:lnTo>
                <a:lnTo>
                  <a:pt x="158" y="198"/>
                </a:lnTo>
                <a:lnTo>
                  <a:pt x="158" y="198"/>
                </a:lnTo>
                <a:lnTo>
                  <a:pt x="150" y="191"/>
                </a:lnTo>
                <a:lnTo>
                  <a:pt x="150" y="191"/>
                </a:lnTo>
                <a:lnTo>
                  <a:pt x="150" y="191"/>
                </a:lnTo>
                <a:lnTo>
                  <a:pt x="150" y="191"/>
                </a:lnTo>
                <a:lnTo>
                  <a:pt x="148" y="191"/>
                </a:lnTo>
                <a:lnTo>
                  <a:pt x="148" y="191"/>
                </a:lnTo>
                <a:close/>
                <a:moveTo>
                  <a:pt x="199" y="330"/>
                </a:moveTo>
                <a:lnTo>
                  <a:pt x="199" y="330"/>
                </a:lnTo>
                <a:lnTo>
                  <a:pt x="198" y="336"/>
                </a:lnTo>
                <a:lnTo>
                  <a:pt x="198" y="336"/>
                </a:lnTo>
                <a:lnTo>
                  <a:pt x="198" y="336"/>
                </a:lnTo>
                <a:lnTo>
                  <a:pt x="198" y="336"/>
                </a:lnTo>
                <a:lnTo>
                  <a:pt x="201" y="330"/>
                </a:lnTo>
                <a:lnTo>
                  <a:pt x="201" y="330"/>
                </a:lnTo>
                <a:lnTo>
                  <a:pt x="199" y="330"/>
                </a:lnTo>
                <a:lnTo>
                  <a:pt x="199" y="330"/>
                </a:lnTo>
                <a:lnTo>
                  <a:pt x="199" y="330"/>
                </a:lnTo>
                <a:lnTo>
                  <a:pt x="199" y="330"/>
                </a:lnTo>
                <a:close/>
                <a:moveTo>
                  <a:pt x="47" y="346"/>
                </a:moveTo>
                <a:lnTo>
                  <a:pt x="47" y="346"/>
                </a:lnTo>
                <a:lnTo>
                  <a:pt x="49" y="343"/>
                </a:lnTo>
                <a:lnTo>
                  <a:pt x="50" y="340"/>
                </a:lnTo>
                <a:lnTo>
                  <a:pt x="49" y="336"/>
                </a:lnTo>
                <a:lnTo>
                  <a:pt x="49" y="336"/>
                </a:lnTo>
                <a:lnTo>
                  <a:pt x="49" y="340"/>
                </a:lnTo>
                <a:lnTo>
                  <a:pt x="47" y="346"/>
                </a:lnTo>
                <a:lnTo>
                  <a:pt x="47" y="346"/>
                </a:lnTo>
                <a:close/>
                <a:moveTo>
                  <a:pt x="204" y="340"/>
                </a:moveTo>
                <a:lnTo>
                  <a:pt x="204" y="340"/>
                </a:lnTo>
                <a:lnTo>
                  <a:pt x="204" y="340"/>
                </a:lnTo>
                <a:lnTo>
                  <a:pt x="204" y="340"/>
                </a:lnTo>
                <a:lnTo>
                  <a:pt x="205" y="342"/>
                </a:lnTo>
                <a:lnTo>
                  <a:pt x="205" y="342"/>
                </a:lnTo>
                <a:lnTo>
                  <a:pt x="206" y="342"/>
                </a:lnTo>
                <a:lnTo>
                  <a:pt x="206" y="342"/>
                </a:lnTo>
                <a:lnTo>
                  <a:pt x="208" y="343"/>
                </a:lnTo>
                <a:lnTo>
                  <a:pt x="208" y="343"/>
                </a:lnTo>
                <a:lnTo>
                  <a:pt x="209" y="343"/>
                </a:lnTo>
                <a:lnTo>
                  <a:pt x="209" y="342"/>
                </a:lnTo>
                <a:lnTo>
                  <a:pt x="209" y="342"/>
                </a:lnTo>
                <a:lnTo>
                  <a:pt x="204" y="340"/>
                </a:lnTo>
                <a:lnTo>
                  <a:pt x="204" y="340"/>
                </a:lnTo>
                <a:close/>
                <a:moveTo>
                  <a:pt x="147" y="158"/>
                </a:moveTo>
                <a:lnTo>
                  <a:pt x="147" y="158"/>
                </a:lnTo>
                <a:lnTo>
                  <a:pt x="151" y="153"/>
                </a:lnTo>
                <a:lnTo>
                  <a:pt x="151" y="153"/>
                </a:lnTo>
                <a:lnTo>
                  <a:pt x="151" y="153"/>
                </a:lnTo>
                <a:lnTo>
                  <a:pt x="151" y="153"/>
                </a:lnTo>
                <a:lnTo>
                  <a:pt x="147" y="158"/>
                </a:lnTo>
                <a:lnTo>
                  <a:pt x="147" y="158"/>
                </a:lnTo>
                <a:lnTo>
                  <a:pt x="147" y="158"/>
                </a:lnTo>
                <a:lnTo>
                  <a:pt x="147" y="158"/>
                </a:lnTo>
                <a:close/>
                <a:moveTo>
                  <a:pt x="249" y="320"/>
                </a:moveTo>
                <a:lnTo>
                  <a:pt x="249" y="320"/>
                </a:lnTo>
                <a:lnTo>
                  <a:pt x="243" y="316"/>
                </a:lnTo>
                <a:lnTo>
                  <a:pt x="243" y="316"/>
                </a:lnTo>
                <a:lnTo>
                  <a:pt x="243" y="317"/>
                </a:lnTo>
                <a:lnTo>
                  <a:pt x="243" y="317"/>
                </a:lnTo>
                <a:lnTo>
                  <a:pt x="245" y="319"/>
                </a:lnTo>
                <a:lnTo>
                  <a:pt x="245" y="319"/>
                </a:lnTo>
                <a:lnTo>
                  <a:pt x="249" y="320"/>
                </a:lnTo>
                <a:lnTo>
                  <a:pt x="249" y="320"/>
                </a:lnTo>
                <a:close/>
                <a:moveTo>
                  <a:pt x="177" y="168"/>
                </a:moveTo>
                <a:lnTo>
                  <a:pt x="177" y="168"/>
                </a:lnTo>
                <a:lnTo>
                  <a:pt x="178" y="168"/>
                </a:lnTo>
                <a:lnTo>
                  <a:pt x="178" y="168"/>
                </a:lnTo>
                <a:lnTo>
                  <a:pt x="169" y="161"/>
                </a:lnTo>
                <a:lnTo>
                  <a:pt x="169" y="161"/>
                </a:lnTo>
                <a:lnTo>
                  <a:pt x="169" y="162"/>
                </a:lnTo>
                <a:lnTo>
                  <a:pt x="169" y="162"/>
                </a:lnTo>
                <a:lnTo>
                  <a:pt x="177" y="168"/>
                </a:lnTo>
                <a:lnTo>
                  <a:pt x="177" y="168"/>
                </a:lnTo>
                <a:close/>
                <a:moveTo>
                  <a:pt x="127" y="116"/>
                </a:moveTo>
                <a:lnTo>
                  <a:pt x="127" y="116"/>
                </a:lnTo>
                <a:lnTo>
                  <a:pt x="131" y="111"/>
                </a:lnTo>
                <a:lnTo>
                  <a:pt x="131" y="111"/>
                </a:lnTo>
                <a:lnTo>
                  <a:pt x="128" y="111"/>
                </a:lnTo>
                <a:lnTo>
                  <a:pt x="128" y="111"/>
                </a:lnTo>
                <a:lnTo>
                  <a:pt x="127" y="116"/>
                </a:lnTo>
                <a:lnTo>
                  <a:pt x="127" y="116"/>
                </a:lnTo>
                <a:close/>
                <a:moveTo>
                  <a:pt x="198" y="110"/>
                </a:moveTo>
                <a:lnTo>
                  <a:pt x="198" y="110"/>
                </a:lnTo>
                <a:lnTo>
                  <a:pt x="201" y="113"/>
                </a:lnTo>
                <a:lnTo>
                  <a:pt x="201" y="113"/>
                </a:lnTo>
                <a:lnTo>
                  <a:pt x="202" y="110"/>
                </a:lnTo>
                <a:lnTo>
                  <a:pt x="202" y="110"/>
                </a:lnTo>
                <a:lnTo>
                  <a:pt x="198" y="110"/>
                </a:lnTo>
                <a:lnTo>
                  <a:pt x="198" y="110"/>
                </a:lnTo>
                <a:close/>
                <a:moveTo>
                  <a:pt x="175" y="239"/>
                </a:moveTo>
                <a:lnTo>
                  <a:pt x="175" y="239"/>
                </a:lnTo>
                <a:lnTo>
                  <a:pt x="175" y="239"/>
                </a:lnTo>
                <a:lnTo>
                  <a:pt x="175" y="239"/>
                </a:lnTo>
                <a:lnTo>
                  <a:pt x="165" y="239"/>
                </a:lnTo>
                <a:lnTo>
                  <a:pt x="165" y="239"/>
                </a:lnTo>
                <a:lnTo>
                  <a:pt x="164" y="239"/>
                </a:lnTo>
                <a:lnTo>
                  <a:pt x="164" y="239"/>
                </a:lnTo>
                <a:lnTo>
                  <a:pt x="164" y="239"/>
                </a:lnTo>
                <a:lnTo>
                  <a:pt x="164" y="239"/>
                </a:lnTo>
                <a:lnTo>
                  <a:pt x="175" y="239"/>
                </a:lnTo>
                <a:lnTo>
                  <a:pt x="175" y="239"/>
                </a:lnTo>
                <a:close/>
                <a:moveTo>
                  <a:pt x="178" y="113"/>
                </a:moveTo>
                <a:lnTo>
                  <a:pt x="178" y="113"/>
                </a:lnTo>
                <a:lnTo>
                  <a:pt x="179" y="110"/>
                </a:lnTo>
                <a:lnTo>
                  <a:pt x="179" y="110"/>
                </a:lnTo>
                <a:lnTo>
                  <a:pt x="178" y="110"/>
                </a:lnTo>
                <a:lnTo>
                  <a:pt x="178" y="110"/>
                </a:lnTo>
                <a:lnTo>
                  <a:pt x="175" y="110"/>
                </a:lnTo>
                <a:lnTo>
                  <a:pt x="175" y="110"/>
                </a:lnTo>
                <a:lnTo>
                  <a:pt x="178" y="113"/>
                </a:lnTo>
                <a:lnTo>
                  <a:pt x="178" y="113"/>
                </a:lnTo>
                <a:close/>
                <a:moveTo>
                  <a:pt x="115" y="171"/>
                </a:moveTo>
                <a:lnTo>
                  <a:pt x="115" y="171"/>
                </a:lnTo>
                <a:lnTo>
                  <a:pt x="110" y="178"/>
                </a:lnTo>
                <a:lnTo>
                  <a:pt x="110" y="178"/>
                </a:lnTo>
                <a:lnTo>
                  <a:pt x="110" y="178"/>
                </a:lnTo>
                <a:lnTo>
                  <a:pt x="110" y="178"/>
                </a:lnTo>
                <a:lnTo>
                  <a:pt x="115" y="171"/>
                </a:lnTo>
                <a:lnTo>
                  <a:pt x="115" y="171"/>
                </a:lnTo>
                <a:close/>
                <a:moveTo>
                  <a:pt x="37" y="319"/>
                </a:moveTo>
                <a:lnTo>
                  <a:pt x="37" y="319"/>
                </a:lnTo>
                <a:lnTo>
                  <a:pt x="40" y="317"/>
                </a:lnTo>
                <a:lnTo>
                  <a:pt x="40" y="317"/>
                </a:lnTo>
                <a:lnTo>
                  <a:pt x="36" y="316"/>
                </a:lnTo>
                <a:lnTo>
                  <a:pt x="36" y="316"/>
                </a:lnTo>
                <a:lnTo>
                  <a:pt x="37" y="319"/>
                </a:lnTo>
                <a:lnTo>
                  <a:pt x="37" y="319"/>
                </a:lnTo>
                <a:close/>
                <a:moveTo>
                  <a:pt x="215" y="127"/>
                </a:moveTo>
                <a:lnTo>
                  <a:pt x="215" y="127"/>
                </a:lnTo>
                <a:lnTo>
                  <a:pt x="216" y="128"/>
                </a:lnTo>
                <a:lnTo>
                  <a:pt x="216" y="128"/>
                </a:lnTo>
                <a:lnTo>
                  <a:pt x="216" y="124"/>
                </a:lnTo>
                <a:lnTo>
                  <a:pt x="216" y="124"/>
                </a:lnTo>
                <a:lnTo>
                  <a:pt x="216" y="124"/>
                </a:lnTo>
                <a:lnTo>
                  <a:pt x="216" y="124"/>
                </a:lnTo>
                <a:lnTo>
                  <a:pt x="216" y="124"/>
                </a:lnTo>
                <a:lnTo>
                  <a:pt x="216" y="124"/>
                </a:lnTo>
                <a:lnTo>
                  <a:pt x="215" y="127"/>
                </a:lnTo>
                <a:lnTo>
                  <a:pt x="215" y="127"/>
                </a:lnTo>
                <a:close/>
                <a:moveTo>
                  <a:pt x="78" y="286"/>
                </a:moveTo>
                <a:lnTo>
                  <a:pt x="78" y="286"/>
                </a:lnTo>
                <a:lnTo>
                  <a:pt x="66" y="286"/>
                </a:lnTo>
                <a:lnTo>
                  <a:pt x="66" y="286"/>
                </a:lnTo>
                <a:lnTo>
                  <a:pt x="66" y="286"/>
                </a:lnTo>
                <a:lnTo>
                  <a:pt x="66" y="286"/>
                </a:lnTo>
                <a:lnTo>
                  <a:pt x="66" y="286"/>
                </a:lnTo>
                <a:lnTo>
                  <a:pt x="66" y="286"/>
                </a:lnTo>
                <a:lnTo>
                  <a:pt x="78" y="286"/>
                </a:lnTo>
                <a:lnTo>
                  <a:pt x="78" y="286"/>
                </a:lnTo>
                <a:close/>
                <a:moveTo>
                  <a:pt x="37" y="312"/>
                </a:moveTo>
                <a:lnTo>
                  <a:pt x="37" y="312"/>
                </a:lnTo>
                <a:lnTo>
                  <a:pt x="33" y="310"/>
                </a:lnTo>
                <a:lnTo>
                  <a:pt x="29" y="312"/>
                </a:lnTo>
                <a:lnTo>
                  <a:pt x="29" y="312"/>
                </a:lnTo>
                <a:lnTo>
                  <a:pt x="37" y="312"/>
                </a:lnTo>
                <a:lnTo>
                  <a:pt x="37" y="312"/>
                </a:lnTo>
                <a:close/>
                <a:moveTo>
                  <a:pt x="161" y="174"/>
                </a:moveTo>
                <a:lnTo>
                  <a:pt x="161" y="174"/>
                </a:lnTo>
                <a:lnTo>
                  <a:pt x="167" y="178"/>
                </a:lnTo>
                <a:lnTo>
                  <a:pt x="167" y="178"/>
                </a:lnTo>
                <a:lnTo>
                  <a:pt x="168" y="178"/>
                </a:lnTo>
                <a:lnTo>
                  <a:pt x="168" y="178"/>
                </a:lnTo>
                <a:lnTo>
                  <a:pt x="161" y="174"/>
                </a:lnTo>
                <a:lnTo>
                  <a:pt x="161" y="174"/>
                </a:lnTo>
                <a:lnTo>
                  <a:pt x="161" y="174"/>
                </a:lnTo>
                <a:lnTo>
                  <a:pt x="161" y="174"/>
                </a:lnTo>
                <a:close/>
                <a:moveTo>
                  <a:pt x="161" y="208"/>
                </a:moveTo>
                <a:lnTo>
                  <a:pt x="161" y="208"/>
                </a:lnTo>
                <a:lnTo>
                  <a:pt x="159" y="207"/>
                </a:lnTo>
                <a:lnTo>
                  <a:pt x="159" y="207"/>
                </a:lnTo>
                <a:lnTo>
                  <a:pt x="155" y="214"/>
                </a:lnTo>
                <a:lnTo>
                  <a:pt x="155" y="214"/>
                </a:lnTo>
                <a:lnTo>
                  <a:pt x="157" y="214"/>
                </a:lnTo>
                <a:lnTo>
                  <a:pt x="157" y="214"/>
                </a:lnTo>
                <a:lnTo>
                  <a:pt x="161" y="208"/>
                </a:lnTo>
                <a:lnTo>
                  <a:pt x="161" y="208"/>
                </a:lnTo>
                <a:close/>
                <a:moveTo>
                  <a:pt x="194" y="185"/>
                </a:moveTo>
                <a:lnTo>
                  <a:pt x="194" y="185"/>
                </a:lnTo>
                <a:lnTo>
                  <a:pt x="189" y="192"/>
                </a:lnTo>
                <a:lnTo>
                  <a:pt x="189" y="192"/>
                </a:lnTo>
                <a:lnTo>
                  <a:pt x="194" y="185"/>
                </a:lnTo>
                <a:lnTo>
                  <a:pt x="194" y="185"/>
                </a:lnTo>
                <a:close/>
                <a:moveTo>
                  <a:pt x="219" y="322"/>
                </a:moveTo>
                <a:lnTo>
                  <a:pt x="219" y="322"/>
                </a:lnTo>
                <a:lnTo>
                  <a:pt x="222" y="320"/>
                </a:lnTo>
                <a:lnTo>
                  <a:pt x="222" y="320"/>
                </a:lnTo>
                <a:lnTo>
                  <a:pt x="221" y="319"/>
                </a:lnTo>
                <a:lnTo>
                  <a:pt x="221" y="319"/>
                </a:lnTo>
                <a:lnTo>
                  <a:pt x="219" y="320"/>
                </a:lnTo>
                <a:lnTo>
                  <a:pt x="219" y="322"/>
                </a:lnTo>
                <a:lnTo>
                  <a:pt x="219" y="322"/>
                </a:lnTo>
                <a:close/>
                <a:moveTo>
                  <a:pt x="204" y="350"/>
                </a:moveTo>
                <a:lnTo>
                  <a:pt x="204" y="350"/>
                </a:lnTo>
                <a:lnTo>
                  <a:pt x="202" y="353"/>
                </a:lnTo>
                <a:lnTo>
                  <a:pt x="202" y="353"/>
                </a:lnTo>
                <a:lnTo>
                  <a:pt x="202" y="353"/>
                </a:lnTo>
                <a:lnTo>
                  <a:pt x="202" y="353"/>
                </a:lnTo>
                <a:lnTo>
                  <a:pt x="205" y="351"/>
                </a:lnTo>
                <a:lnTo>
                  <a:pt x="205" y="351"/>
                </a:lnTo>
                <a:lnTo>
                  <a:pt x="204" y="350"/>
                </a:lnTo>
                <a:lnTo>
                  <a:pt x="204" y="350"/>
                </a:lnTo>
                <a:close/>
                <a:moveTo>
                  <a:pt x="286" y="12"/>
                </a:moveTo>
                <a:lnTo>
                  <a:pt x="286" y="12"/>
                </a:lnTo>
                <a:lnTo>
                  <a:pt x="286" y="15"/>
                </a:lnTo>
                <a:lnTo>
                  <a:pt x="286" y="15"/>
                </a:lnTo>
                <a:lnTo>
                  <a:pt x="286" y="13"/>
                </a:lnTo>
                <a:lnTo>
                  <a:pt x="286" y="12"/>
                </a:lnTo>
                <a:lnTo>
                  <a:pt x="286" y="12"/>
                </a:lnTo>
                <a:close/>
                <a:moveTo>
                  <a:pt x="20" y="315"/>
                </a:moveTo>
                <a:lnTo>
                  <a:pt x="20" y="315"/>
                </a:lnTo>
                <a:lnTo>
                  <a:pt x="22" y="313"/>
                </a:lnTo>
                <a:lnTo>
                  <a:pt x="22" y="313"/>
                </a:lnTo>
                <a:lnTo>
                  <a:pt x="24" y="313"/>
                </a:lnTo>
                <a:lnTo>
                  <a:pt x="24" y="313"/>
                </a:lnTo>
                <a:lnTo>
                  <a:pt x="27" y="312"/>
                </a:lnTo>
                <a:lnTo>
                  <a:pt x="27" y="312"/>
                </a:lnTo>
                <a:lnTo>
                  <a:pt x="23" y="313"/>
                </a:lnTo>
                <a:lnTo>
                  <a:pt x="20" y="315"/>
                </a:lnTo>
                <a:lnTo>
                  <a:pt x="20" y="315"/>
                </a:lnTo>
                <a:close/>
                <a:moveTo>
                  <a:pt x="182" y="232"/>
                </a:moveTo>
                <a:lnTo>
                  <a:pt x="182" y="232"/>
                </a:lnTo>
                <a:lnTo>
                  <a:pt x="181" y="236"/>
                </a:lnTo>
                <a:lnTo>
                  <a:pt x="181" y="236"/>
                </a:lnTo>
                <a:lnTo>
                  <a:pt x="181" y="236"/>
                </a:lnTo>
                <a:lnTo>
                  <a:pt x="181" y="236"/>
                </a:lnTo>
                <a:lnTo>
                  <a:pt x="184" y="234"/>
                </a:lnTo>
                <a:lnTo>
                  <a:pt x="184" y="234"/>
                </a:lnTo>
                <a:lnTo>
                  <a:pt x="182" y="232"/>
                </a:lnTo>
                <a:lnTo>
                  <a:pt x="182" y="232"/>
                </a:lnTo>
                <a:close/>
                <a:moveTo>
                  <a:pt x="204" y="354"/>
                </a:moveTo>
                <a:lnTo>
                  <a:pt x="204" y="354"/>
                </a:lnTo>
                <a:lnTo>
                  <a:pt x="205" y="357"/>
                </a:lnTo>
                <a:lnTo>
                  <a:pt x="205" y="357"/>
                </a:lnTo>
                <a:lnTo>
                  <a:pt x="206" y="354"/>
                </a:lnTo>
                <a:lnTo>
                  <a:pt x="206" y="354"/>
                </a:lnTo>
                <a:lnTo>
                  <a:pt x="206" y="353"/>
                </a:lnTo>
                <a:lnTo>
                  <a:pt x="206" y="353"/>
                </a:lnTo>
                <a:lnTo>
                  <a:pt x="204" y="354"/>
                </a:lnTo>
                <a:lnTo>
                  <a:pt x="204" y="354"/>
                </a:lnTo>
                <a:close/>
                <a:moveTo>
                  <a:pt x="240" y="337"/>
                </a:moveTo>
                <a:lnTo>
                  <a:pt x="240" y="337"/>
                </a:lnTo>
                <a:lnTo>
                  <a:pt x="240" y="334"/>
                </a:lnTo>
                <a:lnTo>
                  <a:pt x="239" y="332"/>
                </a:lnTo>
                <a:lnTo>
                  <a:pt x="239" y="332"/>
                </a:lnTo>
                <a:lnTo>
                  <a:pt x="240" y="337"/>
                </a:lnTo>
                <a:lnTo>
                  <a:pt x="240" y="337"/>
                </a:lnTo>
                <a:close/>
                <a:moveTo>
                  <a:pt x="169" y="110"/>
                </a:moveTo>
                <a:lnTo>
                  <a:pt x="169" y="110"/>
                </a:lnTo>
                <a:lnTo>
                  <a:pt x="174" y="113"/>
                </a:lnTo>
                <a:lnTo>
                  <a:pt x="174" y="113"/>
                </a:lnTo>
                <a:lnTo>
                  <a:pt x="172" y="111"/>
                </a:lnTo>
                <a:lnTo>
                  <a:pt x="169" y="110"/>
                </a:lnTo>
                <a:lnTo>
                  <a:pt x="169" y="110"/>
                </a:lnTo>
                <a:close/>
                <a:moveTo>
                  <a:pt x="141" y="239"/>
                </a:moveTo>
                <a:lnTo>
                  <a:pt x="141" y="239"/>
                </a:lnTo>
                <a:lnTo>
                  <a:pt x="150" y="239"/>
                </a:lnTo>
                <a:lnTo>
                  <a:pt x="150" y="239"/>
                </a:lnTo>
                <a:lnTo>
                  <a:pt x="147" y="239"/>
                </a:lnTo>
                <a:lnTo>
                  <a:pt x="141" y="239"/>
                </a:lnTo>
                <a:lnTo>
                  <a:pt x="141" y="239"/>
                </a:lnTo>
                <a:close/>
                <a:moveTo>
                  <a:pt x="6" y="346"/>
                </a:moveTo>
                <a:lnTo>
                  <a:pt x="6" y="346"/>
                </a:lnTo>
                <a:lnTo>
                  <a:pt x="7" y="350"/>
                </a:lnTo>
                <a:lnTo>
                  <a:pt x="7" y="350"/>
                </a:lnTo>
                <a:lnTo>
                  <a:pt x="7" y="346"/>
                </a:lnTo>
                <a:lnTo>
                  <a:pt x="7" y="346"/>
                </a:lnTo>
                <a:lnTo>
                  <a:pt x="6" y="346"/>
                </a:lnTo>
                <a:lnTo>
                  <a:pt x="6" y="346"/>
                </a:lnTo>
                <a:close/>
                <a:moveTo>
                  <a:pt x="161" y="222"/>
                </a:moveTo>
                <a:lnTo>
                  <a:pt x="161" y="222"/>
                </a:lnTo>
                <a:lnTo>
                  <a:pt x="157" y="218"/>
                </a:lnTo>
                <a:lnTo>
                  <a:pt x="157" y="218"/>
                </a:lnTo>
                <a:lnTo>
                  <a:pt x="158" y="219"/>
                </a:lnTo>
                <a:lnTo>
                  <a:pt x="161" y="222"/>
                </a:lnTo>
                <a:lnTo>
                  <a:pt x="161" y="222"/>
                </a:lnTo>
                <a:close/>
                <a:moveTo>
                  <a:pt x="138" y="170"/>
                </a:moveTo>
                <a:lnTo>
                  <a:pt x="138" y="170"/>
                </a:lnTo>
                <a:lnTo>
                  <a:pt x="138" y="170"/>
                </a:lnTo>
                <a:lnTo>
                  <a:pt x="138" y="170"/>
                </a:lnTo>
                <a:lnTo>
                  <a:pt x="142" y="164"/>
                </a:lnTo>
                <a:lnTo>
                  <a:pt x="142" y="164"/>
                </a:lnTo>
                <a:lnTo>
                  <a:pt x="138" y="170"/>
                </a:lnTo>
                <a:lnTo>
                  <a:pt x="138" y="170"/>
                </a:lnTo>
                <a:close/>
                <a:moveTo>
                  <a:pt x="283" y="12"/>
                </a:moveTo>
                <a:lnTo>
                  <a:pt x="283" y="12"/>
                </a:lnTo>
                <a:lnTo>
                  <a:pt x="283" y="10"/>
                </a:lnTo>
                <a:lnTo>
                  <a:pt x="283" y="10"/>
                </a:lnTo>
                <a:lnTo>
                  <a:pt x="280" y="9"/>
                </a:lnTo>
                <a:lnTo>
                  <a:pt x="280" y="9"/>
                </a:lnTo>
                <a:lnTo>
                  <a:pt x="280" y="9"/>
                </a:lnTo>
                <a:lnTo>
                  <a:pt x="280" y="9"/>
                </a:lnTo>
                <a:lnTo>
                  <a:pt x="283" y="12"/>
                </a:lnTo>
                <a:lnTo>
                  <a:pt x="283" y="12"/>
                </a:lnTo>
                <a:close/>
                <a:moveTo>
                  <a:pt x="228" y="366"/>
                </a:moveTo>
                <a:lnTo>
                  <a:pt x="228" y="366"/>
                </a:lnTo>
                <a:lnTo>
                  <a:pt x="226" y="363"/>
                </a:lnTo>
                <a:lnTo>
                  <a:pt x="226" y="363"/>
                </a:lnTo>
                <a:lnTo>
                  <a:pt x="226" y="364"/>
                </a:lnTo>
                <a:lnTo>
                  <a:pt x="226" y="366"/>
                </a:lnTo>
                <a:lnTo>
                  <a:pt x="226" y="366"/>
                </a:lnTo>
                <a:lnTo>
                  <a:pt x="228" y="366"/>
                </a:lnTo>
                <a:lnTo>
                  <a:pt x="228" y="366"/>
                </a:lnTo>
                <a:close/>
                <a:moveTo>
                  <a:pt x="47" y="320"/>
                </a:moveTo>
                <a:lnTo>
                  <a:pt x="47" y="320"/>
                </a:lnTo>
                <a:lnTo>
                  <a:pt x="50" y="320"/>
                </a:lnTo>
                <a:lnTo>
                  <a:pt x="50" y="320"/>
                </a:lnTo>
                <a:lnTo>
                  <a:pt x="50" y="320"/>
                </a:lnTo>
                <a:lnTo>
                  <a:pt x="50" y="320"/>
                </a:lnTo>
                <a:lnTo>
                  <a:pt x="49" y="319"/>
                </a:lnTo>
                <a:lnTo>
                  <a:pt x="49" y="319"/>
                </a:lnTo>
                <a:lnTo>
                  <a:pt x="47" y="320"/>
                </a:lnTo>
                <a:lnTo>
                  <a:pt x="47" y="320"/>
                </a:lnTo>
                <a:close/>
                <a:moveTo>
                  <a:pt x="211" y="170"/>
                </a:moveTo>
                <a:lnTo>
                  <a:pt x="211" y="170"/>
                </a:lnTo>
                <a:lnTo>
                  <a:pt x="211" y="170"/>
                </a:lnTo>
                <a:lnTo>
                  <a:pt x="211" y="170"/>
                </a:lnTo>
                <a:lnTo>
                  <a:pt x="211" y="167"/>
                </a:lnTo>
                <a:lnTo>
                  <a:pt x="211" y="167"/>
                </a:lnTo>
                <a:lnTo>
                  <a:pt x="211" y="167"/>
                </a:lnTo>
                <a:lnTo>
                  <a:pt x="211" y="167"/>
                </a:lnTo>
                <a:lnTo>
                  <a:pt x="209" y="168"/>
                </a:lnTo>
                <a:lnTo>
                  <a:pt x="209" y="168"/>
                </a:lnTo>
                <a:lnTo>
                  <a:pt x="211" y="170"/>
                </a:lnTo>
                <a:lnTo>
                  <a:pt x="211" y="170"/>
                </a:lnTo>
                <a:close/>
                <a:moveTo>
                  <a:pt x="46" y="160"/>
                </a:moveTo>
                <a:lnTo>
                  <a:pt x="46" y="160"/>
                </a:lnTo>
                <a:lnTo>
                  <a:pt x="46" y="162"/>
                </a:lnTo>
                <a:lnTo>
                  <a:pt x="46" y="162"/>
                </a:lnTo>
                <a:lnTo>
                  <a:pt x="47" y="162"/>
                </a:lnTo>
                <a:lnTo>
                  <a:pt x="47" y="162"/>
                </a:lnTo>
                <a:lnTo>
                  <a:pt x="47" y="161"/>
                </a:lnTo>
                <a:lnTo>
                  <a:pt x="47" y="161"/>
                </a:lnTo>
                <a:lnTo>
                  <a:pt x="46" y="160"/>
                </a:lnTo>
                <a:lnTo>
                  <a:pt x="46" y="160"/>
                </a:lnTo>
                <a:close/>
                <a:moveTo>
                  <a:pt x="78" y="111"/>
                </a:moveTo>
                <a:lnTo>
                  <a:pt x="78" y="111"/>
                </a:lnTo>
                <a:lnTo>
                  <a:pt x="76" y="111"/>
                </a:lnTo>
                <a:lnTo>
                  <a:pt x="76" y="111"/>
                </a:lnTo>
                <a:lnTo>
                  <a:pt x="76" y="111"/>
                </a:lnTo>
                <a:lnTo>
                  <a:pt x="76" y="111"/>
                </a:lnTo>
                <a:lnTo>
                  <a:pt x="77" y="113"/>
                </a:lnTo>
                <a:lnTo>
                  <a:pt x="77" y="113"/>
                </a:lnTo>
                <a:lnTo>
                  <a:pt x="78" y="111"/>
                </a:lnTo>
                <a:lnTo>
                  <a:pt x="78" y="111"/>
                </a:lnTo>
                <a:close/>
                <a:moveTo>
                  <a:pt x="253" y="337"/>
                </a:moveTo>
                <a:lnTo>
                  <a:pt x="253" y="337"/>
                </a:lnTo>
                <a:lnTo>
                  <a:pt x="253" y="340"/>
                </a:lnTo>
                <a:lnTo>
                  <a:pt x="253" y="340"/>
                </a:lnTo>
                <a:lnTo>
                  <a:pt x="255" y="339"/>
                </a:lnTo>
                <a:lnTo>
                  <a:pt x="255" y="339"/>
                </a:lnTo>
                <a:lnTo>
                  <a:pt x="255" y="339"/>
                </a:lnTo>
                <a:lnTo>
                  <a:pt x="253" y="337"/>
                </a:lnTo>
                <a:lnTo>
                  <a:pt x="253" y="337"/>
                </a:lnTo>
                <a:close/>
                <a:moveTo>
                  <a:pt x="233" y="316"/>
                </a:moveTo>
                <a:lnTo>
                  <a:pt x="233" y="316"/>
                </a:lnTo>
                <a:lnTo>
                  <a:pt x="235" y="319"/>
                </a:lnTo>
                <a:lnTo>
                  <a:pt x="235" y="319"/>
                </a:lnTo>
                <a:lnTo>
                  <a:pt x="236" y="317"/>
                </a:lnTo>
                <a:lnTo>
                  <a:pt x="236" y="317"/>
                </a:lnTo>
                <a:lnTo>
                  <a:pt x="233" y="316"/>
                </a:lnTo>
                <a:lnTo>
                  <a:pt x="233" y="316"/>
                </a:lnTo>
                <a:close/>
                <a:moveTo>
                  <a:pt x="15" y="339"/>
                </a:moveTo>
                <a:lnTo>
                  <a:pt x="15" y="339"/>
                </a:lnTo>
                <a:lnTo>
                  <a:pt x="15" y="340"/>
                </a:lnTo>
                <a:lnTo>
                  <a:pt x="16" y="340"/>
                </a:lnTo>
                <a:lnTo>
                  <a:pt x="16" y="340"/>
                </a:lnTo>
                <a:lnTo>
                  <a:pt x="16" y="339"/>
                </a:lnTo>
                <a:lnTo>
                  <a:pt x="16" y="339"/>
                </a:lnTo>
                <a:lnTo>
                  <a:pt x="15" y="339"/>
                </a:lnTo>
                <a:lnTo>
                  <a:pt x="15" y="339"/>
                </a:lnTo>
                <a:close/>
                <a:moveTo>
                  <a:pt x="64" y="286"/>
                </a:moveTo>
                <a:lnTo>
                  <a:pt x="64" y="286"/>
                </a:lnTo>
                <a:lnTo>
                  <a:pt x="61" y="286"/>
                </a:lnTo>
                <a:lnTo>
                  <a:pt x="60" y="286"/>
                </a:lnTo>
                <a:lnTo>
                  <a:pt x="60" y="286"/>
                </a:lnTo>
                <a:lnTo>
                  <a:pt x="64" y="286"/>
                </a:lnTo>
                <a:lnTo>
                  <a:pt x="64" y="286"/>
                </a:lnTo>
                <a:close/>
                <a:moveTo>
                  <a:pt x="212" y="162"/>
                </a:moveTo>
                <a:lnTo>
                  <a:pt x="212" y="162"/>
                </a:lnTo>
                <a:lnTo>
                  <a:pt x="212" y="160"/>
                </a:lnTo>
                <a:lnTo>
                  <a:pt x="212" y="160"/>
                </a:lnTo>
                <a:lnTo>
                  <a:pt x="212" y="160"/>
                </a:lnTo>
                <a:lnTo>
                  <a:pt x="212" y="160"/>
                </a:lnTo>
                <a:lnTo>
                  <a:pt x="211" y="162"/>
                </a:lnTo>
                <a:lnTo>
                  <a:pt x="211" y="162"/>
                </a:lnTo>
                <a:lnTo>
                  <a:pt x="212" y="162"/>
                </a:lnTo>
                <a:lnTo>
                  <a:pt x="212" y="162"/>
                </a:lnTo>
                <a:close/>
                <a:moveTo>
                  <a:pt x="206" y="330"/>
                </a:moveTo>
                <a:lnTo>
                  <a:pt x="206" y="330"/>
                </a:lnTo>
                <a:lnTo>
                  <a:pt x="205" y="330"/>
                </a:lnTo>
                <a:lnTo>
                  <a:pt x="204" y="330"/>
                </a:lnTo>
                <a:lnTo>
                  <a:pt x="204" y="330"/>
                </a:lnTo>
                <a:lnTo>
                  <a:pt x="206" y="332"/>
                </a:lnTo>
                <a:lnTo>
                  <a:pt x="206" y="332"/>
                </a:lnTo>
                <a:lnTo>
                  <a:pt x="206" y="330"/>
                </a:lnTo>
                <a:lnTo>
                  <a:pt x="206" y="330"/>
                </a:lnTo>
                <a:close/>
                <a:moveTo>
                  <a:pt x="249" y="344"/>
                </a:moveTo>
                <a:lnTo>
                  <a:pt x="249" y="344"/>
                </a:lnTo>
                <a:lnTo>
                  <a:pt x="250" y="344"/>
                </a:lnTo>
                <a:lnTo>
                  <a:pt x="250" y="344"/>
                </a:lnTo>
                <a:lnTo>
                  <a:pt x="250" y="343"/>
                </a:lnTo>
                <a:lnTo>
                  <a:pt x="250" y="343"/>
                </a:lnTo>
                <a:lnTo>
                  <a:pt x="249" y="343"/>
                </a:lnTo>
                <a:lnTo>
                  <a:pt x="249" y="343"/>
                </a:lnTo>
                <a:lnTo>
                  <a:pt x="249" y="344"/>
                </a:lnTo>
                <a:lnTo>
                  <a:pt x="249" y="344"/>
                </a:lnTo>
                <a:close/>
                <a:moveTo>
                  <a:pt x="40" y="134"/>
                </a:moveTo>
                <a:lnTo>
                  <a:pt x="40" y="134"/>
                </a:lnTo>
                <a:lnTo>
                  <a:pt x="39" y="133"/>
                </a:lnTo>
                <a:lnTo>
                  <a:pt x="39" y="133"/>
                </a:lnTo>
                <a:lnTo>
                  <a:pt x="39" y="133"/>
                </a:lnTo>
                <a:lnTo>
                  <a:pt x="39" y="133"/>
                </a:lnTo>
                <a:lnTo>
                  <a:pt x="39" y="135"/>
                </a:lnTo>
                <a:lnTo>
                  <a:pt x="39" y="135"/>
                </a:lnTo>
                <a:lnTo>
                  <a:pt x="40" y="134"/>
                </a:lnTo>
                <a:lnTo>
                  <a:pt x="40" y="134"/>
                </a:lnTo>
                <a:close/>
                <a:moveTo>
                  <a:pt x="44" y="107"/>
                </a:moveTo>
                <a:lnTo>
                  <a:pt x="44" y="107"/>
                </a:lnTo>
                <a:lnTo>
                  <a:pt x="40" y="107"/>
                </a:lnTo>
                <a:lnTo>
                  <a:pt x="40" y="107"/>
                </a:lnTo>
                <a:lnTo>
                  <a:pt x="44" y="107"/>
                </a:lnTo>
                <a:lnTo>
                  <a:pt x="44" y="107"/>
                </a:lnTo>
                <a:close/>
                <a:moveTo>
                  <a:pt x="26" y="162"/>
                </a:moveTo>
                <a:lnTo>
                  <a:pt x="26" y="162"/>
                </a:lnTo>
                <a:lnTo>
                  <a:pt x="27" y="162"/>
                </a:lnTo>
                <a:lnTo>
                  <a:pt x="27" y="162"/>
                </a:lnTo>
                <a:lnTo>
                  <a:pt x="26" y="158"/>
                </a:lnTo>
                <a:lnTo>
                  <a:pt x="26" y="158"/>
                </a:lnTo>
                <a:lnTo>
                  <a:pt x="24" y="158"/>
                </a:lnTo>
                <a:lnTo>
                  <a:pt x="24" y="158"/>
                </a:lnTo>
                <a:lnTo>
                  <a:pt x="26" y="162"/>
                </a:lnTo>
                <a:lnTo>
                  <a:pt x="26" y="162"/>
                </a:lnTo>
                <a:close/>
                <a:moveTo>
                  <a:pt x="253" y="343"/>
                </a:moveTo>
                <a:lnTo>
                  <a:pt x="253" y="343"/>
                </a:lnTo>
                <a:lnTo>
                  <a:pt x="253" y="343"/>
                </a:lnTo>
                <a:lnTo>
                  <a:pt x="253" y="346"/>
                </a:lnTo>
                <a:lnTo>
                  <a:pt x="253" y="346"/>
                </a:lnTo>
                <a:lnTo>
                  <a:pt x="253" y="343"/>
                </a:lnTo>
                <a:lnTo>
                  <a:pt x="253" y="343"/>
                </a:lnTo>
                <a:close/>
                <a:moveTo>
                  <a:pt x="175" y="181"/>
                </a:moveTo>
                <a:lnTo>
                  <a:pt x="175" y="181"/>
                </a:lnTo>
                <a:lnTo>
                  <a:pt x="175" y="181"/>
                </a:lnTo>
                <a:lnTo>
                  <a:pt x="175" y="181"/>
                </a:lnTo>
                <a:lnTo>
                  <a:pt x="177" y="178"/>
                </a:lnTo>
                <a:lnTo>
                  <a:pt x="177" y="178"/>
                </a:lnTo>
                <a:lnTo>
                  <a:pt x="175" y="181"/>
                </a:lnTo>
                <a:lnTo>
                  <a:pt x="175" y="181"/>
                </a:lnTo>
                <a:close/>
                <a:moveTo>
                  <a:pt x="260" y="15"/>
                </a:moveTo>
                <a:lnTo>
                  <a:pt x="260" y="15"/>
                </a:lnTo>
                <a:lnTo>
                  <a:pt x="262" y="15"/>
                </a:lnTo>
                <a:lnTo>
                  <a:pt x="263" y="13"/>
                </a:lnTo>
                <a:lnTo>
                  <a:pt x="263" y="13"/>
                </a:lnTo>
                <a:lnTo>
                  <a:pt x="260" y="15"/>
                </a:lnTo>
                <a:lnTo>
                  <a:pt x="260" y="15"/>
                </a:lnTo>
                <a:close/>
                <a:moveTo>
                  <a:pt x="154" y="150"/>
                </a:moveTo>
                <a:lnTo>
                  <a:pt x="154" y="150"/>
                </a:lnTo>
                <a:lnTo>
                  <a:pt x="154" y="148"/>
                </a:lnTo>
                <a:lnTo>
                  <a:pt x="154" y="148"/>
                </a:lnTo>
                <a:lnTo>
                  <a:pt x="152" y="150"/>
                </a:lnTo>
                <a:lnTo>
                  <a:pt x="152" y="150"/>
                </a:lnTo>
                <a:lnTo>
                  <a:pt x="154" y="150"/>
                </a:lnTo>
                <a:lnTo>
                  <a:pt x="154" y="150"/>
                </a:lnTo>
                <a:lnTo>
                  <a:pt x="154" y="150"/>
                </a:lnTo>
                <a:close/>
                <a:moveTo>
                  <a:pt x="40" y="356"/>
                </a:moveTo>
                <a:lnTo>
                  <a:pt x="40" y="356"/>
                </a:lnTo>
                <a:lnTo>
                  <a:pt x="42" y="354"/>
                </a:lnTo>
                <a:lnTo>
                  <a:pt x="43" y="354"/>
                </a:lnTo>
                <a:lnTo>
                  <a:pt x="43" y="354"/>
                </a:lnTo>
                <a:lnTo>
                  <a:pt x="40" y="356"/>
                </a:lnTo>
                <a:lnTo>
                  <a:pt x="40" y="356"/>
                </a:lnTo>
                <a:close/>
                <a:moveTo>
                  <a:pt x="222" y="249"/>
                </a:moveTo>
                <a:lnTo>
                  <a:pt x="222" y="249"/>
                </a:lnTo>
                <a:lnTo>
                  <a:pt x="222" y="249"/>
                </a:lnTo>
                <a:lnTo>
                  <a:pt x="222" y="249"/>
                </a:lnTo>
                <a:lnTo>
                  <a:pt x="222" y="252"/>
                </a:lnTo>
                <a:lnTo>
                  <a:pt x="222" y="252"/>
                </a:lnTo>
                <a:lnTo>
                  <a:pt x="222" y="252"/>
                </a:lnTo>
                <a:lnTo>
                  <a:pt x="222" y="252"/>
                </a:lnTo>
                <a:lnTo>
                  <a:pt x="222" y="249"/>
                </a:lnTo>
                <a:lnTo>
                  <a:pt x="222" y="249"/>
                </a:lnTo>
                <a:close/>
                <a:moveTo>
                  <a:pt x="154" y="239"/>
                </a:moveTo>
                <a:lnTo>
                  <a:pt x="154" y="239"/>
                </a:lnTo>
                <a:lnTo>
                  <a:pt x="152" y="239"/>
                </a:lnTo>
                <a:lnTo>
                  <a:pt x="152" y="239"/>
                </a:lnTo>
                <a:lnTo>
                  <a:pt x="152" y="239"/>
                </a:lnTo>
                <a:lnTo>
                  <a:pt x="154" y="239"/>
                </a:lnTo>
                <a:lnTo>
                  <a:pt x="154" y="239"/>
                </a:lnTo>
                <a:close/>
                <a:moveTo>
                  <a:pt x="213" y="344"/>
                </a:moveTo>
                <a:lnTo>
                  <a:pt x="213" y="344"/>
                </a:lnTo>
                <a:lnTo>
                  <a:pt x="213" y="347"/>
                </a:lnTo>
                <a:lnTo>
                  <a:pt x="213" y="347"/>
                </a:lnTo>
                <a:lnTo>
                  <a:pt x="215" y="347"/>
                </a:lnTo>
                <a:lnTo>
                  <a:pt x="215" y="347"/>
                </a:lnTo>
                <a:lnTo>
                  <a:pt x="213" y="344"/>
                </a:lnTo>
                <a:lnTo>
                  <a:pt x="213" y="344"/>
                </a:lnTo>
                <a:close/>
                <a:moveTo>
                  <a:pt x="63" y="175"/>
                </a:moveTo>
                <a:lnTo>
                  <a:pt x="63" y="175"/>
                </a:lnTo>
                <a:lnTo>
                  <a:pt x="64" y="174"/>
                </a:lnTo>
                <a:lnTo>
                  <a:pt x="64" y="174"/>
                </a:lnTo>
                <a:lnTo>
                  <a:pt x="63" y="174"/>
                </a:lnTo>
                <a:lnTo>
                  <a:pt x="63" y="175"/>
                </a:lnTo>
                <a:lnTo>
                  <a:pt x="63" y="175"/>
                </a:lnTo>
                <a:close/>
                <a:moveTo>
                  <a:pt x="249" y="332"/>
                </a:moveTo>
                <a:lnTo>
                  <a:pt x="249" y="332"/>
                </a:lnTo>
                <a:lnTo>
                  <a:pt x="249" y="330"/>
                </a:lnTo>
                <a:lnTo>
                  <a:pt x="248" y="332"/>
                </a:lnTo>
                <a:lnTo>
                  <a:pt x="248" y="332"/>
                </a:lnTo>
                <a:lnTo>
                  <a:pt x="249" y="332"/>
                </a:lnTo>
                <a:lnTo>
                  <a:pt x="249" y="332"/>
                </a:lnTo>
                <a:close/>
                <a:moveTo>
                  <a:pt x="108" y="180"/>
                </a:moveTo>
                <a:lnTo>
                  <a:pt x="108" y="180"/>
                </a:lnTo>
                <a:lnTo>
                  <a:pt x="107" y="181"/>
                </a:lnTo>
                <a:lnTo>
                  <a:pt x="107" y="181"/>
                </a:lnTo>
                <a:lnTo>
                  <a:pt x="108" y="181"/>
                </a:lnTo>
                <a:lnTo>
                  <a:pt x="108" y="181"/>
                </a:lnTo>
                <a:lnTo>
                  <a:pt x="108" y="181"/>
                </a:lnTo>
                <a:lnTo>
                  <a:pt x="108" y="180"/>
                </a:lnTo>
                <a:lnTo>
                  <a:pt x="108" y="180"/>
                </a:lnTo>
                <a:close/>
                <a:moveTo>
                  <a:pt x="154" y="215"/>
                </a:moveTo>
                <a:lnTo>
                  <a:pt x="154" y="215"/>
                </a:lnTo>
                <a:lnTo>
                  <a:pt x="154" y="216"/>
                </a:lnTo>
                <a:lnTo>
                  <a:pt x="154" y="216"/>
                </a:lnTo>
                <a:lnTo>
                  <a:pt x="154" y="216"/>
                </a:lnTo>
                <a:lnTo>
                  <a:pt x="155" y="216"/>
                </a:lnTo>
                <a:lnTo>
                  <a:pt x="155" y="216"/>
                </a:lnTo>
                <a:lnTo>
                  <a:pt x="154" y="216"/>
                </a:lnTo>
                <a:lnTo>
                  <a:pt x="154" y="215"/>
                </a:lnTo>
                <a:lnTo>
                  <a:pt x="154" y="215"/>
                </a:lnTo>
                <a:close/>
                <a:moveTo>
                  <a:pt x="231" y="184"/>
                </a:moveTo>
                <a:lnTo>
                  <a:pt x="231" y="184"/>
                </a:lnTo>
                <a:lnTo>
                  <a:pt x="231" y="184"/>
                </a:lnTo>
                <a:lnTo>
                  <a:pt x="231" y="184"/>
                </a:lnTo>
                <a:lnTo>
                  <a:pt x="231" y="185"/>
                </a:lnTo>
                <a:lnTo>
                  <a:pt x="231" y="185"/>
                </a:lnTo>
                <a:lnTo>
                  <a:pt x="231" y="185"/>
                </a:lnTo>
                <a:lnTo>
                  <a:pt x="231" y="185"/>
                </a:lnTo>
                <a:lnTo>
                  <a:pt x="231" y="184"/>
                </a:lnTo>
                <a:lnTo>
                  <a:pt x="231" y="184"/>
                </a:lnTo>
                <a:close/>
                <a:moveTo>
                  <a:pt x="46" y="218"/>
                </a:moveTo>
                <a:lnTo>
                  <a:pt x="46" y="218"/>
                </a:lnTo>
                <a:lnTo>
                  <a:pt x="46" y="218"/>
                </a:lnTo>
                <a:lnTo>
                  <a:pt x="46" y="218"/>
                </a:lnTo>
                <a:lnTo>
                  <a:pt x="47" y="221"/>
                </a:lnTo>
                <a:lnTo>
                  <a:pt x="47" y="221"/>
                </a:lnTo>
                <a:lnTo>
                  <a:pt x="47" y="221"/>
                </a:lnTo>
                <a:lnTo>
                  <a:pt x="47" y="221"/>
                </a:lnTo>
                <a:lnTo>
                  <a:pt x="46" y="218"/>
                </a:lnTo>
                <a:lnTo>
                  <a:pt x="46" y="218"/>
                </a:lnTo>
                <a:close/>
                <a:moveTo>
                  <a:pt x="144" y="236"/>
                </a:moveTo>
                <a:lnTo>
                  <a:pt x="144" y="236"/>
                </a:lnTo>
                <a:lnTo>
                  <a:pt x="145" y="236"/>
                </a:lnTo>
                <a:lnTo>
                  <a:pt x="145" y="236"/>
                </a:lnTo>
                <a:lnTo>
                  <a:pt x="144" y="235"/>
                </a:lnTo>
                <a:lnTo>
                  <a:pt x="144" y="236"/>
                </a:lnTo>
                <a:lnTo>
                  <a:pt x="144" y="236"/>
                </a:lnTo>
                <a:close/>
                <a:moveTo>
                  <a:pt x="228" y="350"/>
                </a:moveTo>
                <a:lnTo>
                  <a:pt x="228" y="350"/>
                </a:lnTo>
                <a:lnTo>
                  <a:pt x="228" y="350"/>
                </a:lnTo>
                <a:lnTo>
                  <a:pt x="228" y="350"/>
                </a:lnTo>
                <a:lnTo>
                  <a:pt x="231" y="350"/>
                </a:lnTo>
                <a:lnTo>
                  <a:pt x="231" y="350"/>
                </a:lnTo>
                <a:lnTo>
                  <a:pt x="231" y="350"/>
                </a:lnTo>
                <a:lnTo>
                  <a:pt x="231" y="350"/>
                </a:lnTo>
                <a:lnTo>
                  <a:pt x="228" y="350"/>
                </a:lnTo>
                <a:lnTo>
                  <a:pt x="228" y="350"/>
                </a:lnTo>
                <a:close/>
                <a:moveTo>
                  <a:pt x="115" y="207"/>
                </a:moveTo>
                <a:lnTo>
                  <a:pt x="115" y="207"/>
                </a:lnTo>
                <a:lnTo>
                  <a:pt x="115" y="205"/>
                </a:lnTo>
                <a:lnTo>
                  <a:pt x="115" y="205"/>
                </a:lnTo>
                <a:lnTo>
                  <a:pt x="115" y="207"/>
                </a:lnTo>
                <a:lnTo>
                  <a:pt x="115" y="207"/>
                </a:lnTo>
                <a:close/>
                <a:moveTo>
                  <a:pt x="221" y="279"/>
                </a:moveTo>
                <a:lnTo>
                  <a:pt x="221" y="279"/>
                </a:lnTo>
                <a:lnTo>
                  <a:pt x="219" y="280"/>
                </a:lnTo>
                <a:lnTo>
                  <a:pt x="221" y="280"/>
                </a:lnTo>
                <a:lnTo>
                  <a:pt x="221" y="280"/>
                </a:lnTo>
                <a:lnTo>
                  <a:pt x="221" y="279"/>
                </a:lnTo>
                <a:lnTo>
                  <a:pt x="221" y="279"/>
                </a:lnTo>
                <a:close/>
                <a:moveTo>
                  <a:pt x="137" y="236"/>
                </a:moveTo>
                <a:lnTo>
                  <a:pt x="137" y="236"/>
                </a:lnTo>
                <a:lnTo>
                  <a:pt x="138" y="236"/>
                </a:lnTo>
                <a:lnTo>
                  <a:pt x="138" y="236"/>
                </a:lnTo>
                <a:lnTo>
                  <a:pt x="137" y="235"/>
                </a:lnTo>
                <a:lnTo>
                  <a:pt x="137" y="235"/>
                </a:lnTo>
                <a:lnTo>
                  <a:pt x="137" y="236"/>
                </a:lnTo>
                <a:lnTo>
                  <a:pt x="137" y="236"/>
                </a:lnTo>
                <a:close/>
                <a:moveTo>
                  <a:pt x="216" y="329"/>
                </a:moveTo>
                <a:lnTo>
                  <a:pt x="216" y="329"/>
                </a:lnTo>
                <a:lnTo>
                  <a:pt x="216" y="329"/>
                </a:lnTo>
                <a:lnTo>
                  <a:pt x="216" y="329"/>
                </a:lnTo>
                <a:lnTo>
                  <a:pt x="216" y="329"/>
                </a:lnTo>
                <a:lnTo>
                  <a:pt x="216" y="329"/>
                </a:lnTo>
                <a:lnTo>
                  <a:pt x="216" y="329"/>
                </a:lnTo>
                <a:lnTo>
                  <a:pt x="216" y="329"/>
                </a:lnTo>
                <a:lnTo>
                  <a:pt x="216" y="329"/>
                </a:lnTo>
                <a:lnTo>
                  <a:pt x="216" y="329"/>
                </a:lnTo>
                <a:close/>
                <a:moveTo>
                  <a:pt x="124" y="124"/>
                </a:moveTo>
                <a:lnTo>
                  <a:pt x="124" y="124"/>
                </a:lnTo>
                <a:lnTo>
                  <a:pt x="123" y="126"/>
                </a:lnTo>
                <a:lnTo>
                  <a:pt x="123" y="126"/>
                </a:lnTo>
                <a:lnTo>
                  <a:pt x="124" y="124"/>
                </a:lnTo>
                <a:lnTo>
                  <a:pt x="124" y="124"/>
                </a:lnTo>
                <a:close/>
                <a:moveTo>
                  <a:pt x="202" y="333"/>
                </a:moveTo>
                <a:lnTo>
                  <a:pt x="202" y="333"/>
                </a:lnTo>
                <a:lnTo>
                  <a:pt x="202" y="333"/>
                </a:lnTo>
                <a:lnTo>
                  <a:pt x="202" y="333"/>
                </a:lnTo>
                <a:lnTo>
                  <a:pt x="204" y="333"/>
                </a:lnTo>
                <a:lnTo>
                  <a:pt x="204" y="333"/>
                </a:lnTo>
                <a:lnTo>
                  <a:pt x="204" y="333"/>
                </a:lnTo>
                <a:lnTo>
                  <a:pt x="204" y="333"/>
                </a:lnTo>
                <a:lnTo>
                  <a:pt x="202" y="333"/>
                </a:lnTo>
                <a:lnTo>
                  <a:pt x="202" y="333"/>
                </a:lnTo>
                <a:close/>
                <a:moveTo>
                  <a:pt x="229" y="168"/>
                </a:moveTo>
                <a:lnTo>
                  <a:pt x="229" y="168"/>
                </a:lnTo>
                <a:lnTo>
                  <a:pt x="229" y="168"/>
                </a:lnTo>
                <a:lnTo>
                  <a:pt x="229" y="168"/>
                </a:lnTo>
                <a:lnTo>
                  <a:pt x="229" y="170"/>
                </a:lnTo>
                <a:lnTo>
                  <a:pt x="229" y="170"/>
                </a:lnTo>
                <a:lnTo>
                  <a:pt x="229" y="170"/>
                </a:lnTo>
                <a:lnTo>
                  <a:pt x="229" y="170"/>
                </a:lnTo>
                <a:lnTo>
                  <a:pt x="229" y="168"/>
                </a:lnTo>
                <a:lnTo>
                  <a:pt x="229" y="168"/>
                </a:lnTo>
                <a:close/>
                <a:moveTo>
                  <a:pt x="69" y="131"/>
                </a:moveTo>
                <a:lnTo>
                  <a:pt x="69" y="131"/>
                </a:lnTo>
                <a:lnTo>
                  <a:pt x="69" y="131"/>
                </a:lnTo>
                <a:lnTo>
                  <a:pt x="69" y="131"/>
                </a:lnTo>
                <a:lnTo>
                  <a:pt x="70" y="130"/>
                </a:lnTo>
                <a:lnTo>
                  <a:pt x="70" y="130"/>
                </a:lnTo>
                <a:lnTo>
                  <a:pt x="70" y="130"/>
                </a:lnTo>
                <a:lnTo>
                  <a:pt x="70" y="130"/>
                </a:lnTo>
                <a:lnTo>
                  <a:pt x="69" y="131"/>
                </a:lnTo>
                <a:lnTo>
                  <a:pt x="69" y="131"/>
                </a:lnTo>
                <a:close/>
                <a:moveTo>
                  <a:pt x="168" y="126"/>
                </a:moveTo>
                <a:lnTo>
                  <a:pt x="168" y="126"/>
                </a:lnTo>
                <a:lnTo>
                  <a:pt x="168" y="126"/>
                </a:lnTo>
                <a:lnTo>
                  <a:pt x="168" y="126"/>
                </a:lnTo>
                <a:lnTo>
                  <a:pt x="168" y="127"/>
                </a:lnTo>
                <a:lnTo>
                  <a:pt x="168" y="127"/>
                </a:lnTo>
                <a:lnTo>
                  <a:pt x="168" y="127"/>
                </a:lnTo>
                <a:lnTo>
                  <a:pt x="168" y="127"/>
                </a:lnTo>
                <a:lnTo>
                  <a:pt x="168" y="126"/>
                </a:lnTo>
                <a:lnTo>
                  <a:pt x="168" y="126"/>
                </a:lnTo>
                <a:close/>
                <a:moveTo>
                  <a:pt x="209" y="326"/>
                </a:moveTo>
                <a:lnTo>
                  <a:pt x="209" y="326"/>
                </a:lnTo>
                <a:lnTo>
                  <a:pt x="211" y="324"/>
                </a:lnTo>
                <a:lnTo>
                  <a:pt x="209" y="324"/>
                </a:lnTo>
                <a:lnTo>
                  <a:pt x="209" y="324"/>
                </a:lnTo>
                <a:lnTo>
                  <a:pt x="209" y="326"/>
                </a:lnTo>
                <a:lnTo>
                  <a:pt x="209" y="326"/>
                </a:lnTo>
                <a:close/>
                <a:moveTo>
                  <a:pt x="225" y="93"/>
                </a:moveTo>
                <a:lnTo>
                  <a:pt x="225" y="93"/>
                </a:lnTo>
                <a:lnTo>
                  <a:pt x="225" y="93"/>
                </a:lnTo>
                <a:lnTo>
                  <a:pt x="225" y="93"/>
                </a:lnTo>
                <a:lnTo>
                  <a:pt x="225" y="93"/>
                </a:lnTo>
                <a:lnTo>
                  <a:pt x="225" y="93"/>
                </a:lnTo>
                <a:lnTo>
                  <a:pt x="225" y="93"/>
                </a:lnTo>
                <a:lnTo>
                  <a:pt x="225" y="93"/>
                </a:lnTo>
                <a:lnTo>
                  <a:pt x="225" y="93"/>
                </a:lnTo>
                <a:lnTo>
                  <a:pt x="225" y="93"/>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73"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74"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 name="Rectangle 47"/>
          <p:cNvSpPr/>
          <p:nvPr/>
        </p:nvSpPr>
        <p:spPr>
          <a:xfrm>
            <a:off x="3991852" y="1333159"/>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475" name="文本框 7"/>
          <p:cNvSpPr txBox="1">
            <a:spLocks noChangeArrowheads="1"/>
          </p:cNvSpPr>
          <p:nvPr/>
        </p:nvSpPr>
        <p:spPr bwMode="auto">
          <a:xfrm>
            <a:off x="3943300" y="1662032"/>
            <a:ext cx="3549923"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grpSp>
        <p:nvGrpSpPr>
          <p:cNvPr id="465" name="组合 464"/>
          <p:cNvGrpSpPr/>
          <p:nvPr/>
        </p:nvGrpSpPr>
        <p:grpSpPr>
          <a:xfrm rot="20020644">
            <a:off x="1331719" y="2127793"/>
            <a:ext cx="1939709" cy="1645495"/>
            <a:chOff x="3348120" y="3261739"/>
            <a:chExt cx="502850" cy="426578"/>
          </a:xfrm>
        </p:grpSpPr>
        <p:sp>
          <p:nvSpPr>
            <p:cNvPr id="466" name="Freeform 13"/>
            <p:cNvSpPr>
              <a:spLocks noEditPoints="1"/>
            </p:cNvSpPr>
            <p:nvPr/>
          </p:nvSpPr>
          <p:spPr bwMode="auto">
            <a:xfrm>
              <a:off x="3348120" y="3261739"/>
              <a:ext cx="397265" cy="426578"/>
            </a:xfrm>
            <a:custGeom>
              <a:avLst/>
              <a:gdLst>
                <a:gd name="T0" fmla="*/ 65 w 301"/>
                <a:gd name="T1" fmla="*/ 240 h 336"/>
                <a:gd name="T2" fmla="*/ 24 w 301"/>
                <a:gd name="T3" fmla="*/ 257 h 336"/>
                <a:gd name="T4" fmla="*/ 20 w 301"/>
                <a:gd name="T5" fmla="*/ 56 h 336"/>
                <a:gd name="T6" fmla="*/ 125 w 301"/>
                <a:gd name="T7" fmla="*/ 64 h 336"/>
                <a:gd name="T8" fmla="*/ 288 w 301"/>
                <a:gd name="T9" fmla="*/ 20 h 336"/>
                <a:gd name="T10" fmla="*/ 211 w 301"/>
                <a:gd name="T11" fmla="*/ 192 h 336"/>
                <a:gd name="T12" fmla="*/ 241 w 301"/>
                <a:gd name="T13" fmla="*/ 208 h 336"/>
                <a:gd name="T14" fmla="*/ 244 w 301"/>
                <a:gd name="T15" fmla="*/ 14 h 336"/>
                <a:gd name="T16" fmla="*/ 240 w 301"/>
                <a:gd name="T17" fmla="*/ 70 h 336"/>
                <a:gd name="T18" fmla="*/ 230 w 301"/>
                <a:gd name="T19" fmla="*/ 185 h 336"/>
                <a:gd name="T20" fmla="*/ 220 w 301"/>
                <a:gd name="T21" fmla="*/ 169 h 336"/>
                <a:gd name="T22" fmla="*/ 234 w 301"/>
                <a:gd name="T23" fmla="*/ 145 h 336"/>
                <a:gd name="T24" fmla="*/ 11 w 301"/>
                <a:gd name="T25" fmla="*/ 145 h 336"/>
                <a:gd name="T26" fmla="*/ 20 w 301"/>
                <a:gd name="T27" fmla="*/ 125 h 336"/>
                <a:gd name="T28" fmla="*/ 40 w 301"/>
                <a:gd name="T29" fmla="*/ 124 h 336"/>
                <a:gd name="T30" fmla="*/ 64 w 301"/>
                <a:gd name="T31" fmla="*/ 132 h 336"/>
                <a:gd name="T32" fmla="*/ 91 w 301"/>
                <a:gd name="T33" fmla="*/ 161 h 336"/>
                <a:gd name="T34" fmla="*/ 55 w 301"/>
                <a:gd name="T35" fmla="*/ 141 h 336"/>
                <a:gd name="T36" fmla="*/ 89 w 301"/>
                <a:gd name="T37" fmla="*/ 130 h 336"/>
                <a:gd name="T38" fmla="*/ 79 w 301"/>
                <a:gd name="T39" fmla="*/ 67 h 336"/>
                <a:gd name="T40" fmla="*/ 123 w 301"/>
                <a:gd name="T41" fmla="*/ 107 h 336"/>
                <a:gd name="T42" fmla="*/ 133 w 301"/>
                <a:gd name="T43" fmla="*/ 124 h 336"/>
                <a:gd name="T44" fmla="*/ 143 w 301"/>
                <a:gd name="T45" fmla="*/ 130 h 336"/>
                <a:gd name="T46" fmla="*/ 165 w 301"/>
                <a:gd name="T47" fmla="*/ 121 h 336"/>
                <a:gd name="T48" fmla="*/ 182 w 301"/>
                <a:gd name="T49" fmla="*/ 97 h 336"/>
                <a:gd name="T50" fmla="*/ 197 w 301"/>
                <a:gd name="T51" fmla="*/ 134 h 336"/>
                <a:gd name="T52" fmla="*/ 179 w 301"/>
                <a:gd name="T53" fmla="*/ 63 h 336"/>
                <a:gd name="T54" fmla="*/ 176 w 301"/>
                <a:gd name="T55" fmla="*/ 76 h 336"/>
                <a:gd name="T56" fmla="*/ 52 w 301"/>
                <a:gd name="T57" fmla="*/ 199 h 336"/>
                <a:gd name="T58" fmla="*/ 28 w 301"/>
                <a:gd name="T59" fmla="*/ 265 h 336"/>
                <a:gd name="T60" fmla="*/ 35 w 301"/>
                <a:gd name="T61" fmla="*/ 313 h 336"/>
                <a:gd name="T62" fmla="*/ 58 w 301"/>
                <a:gd name="T63" fmla="*/ 201 h 336"/>
                <a:gd name="T64" fmla="*/ 51 w 301"/>
                <a:gd name="T65" fmla="*/ 191 h 336"/>
                <a:gd name="T66" fmla="*/ 224 w 301"/>
                <a:gd name="T67" fmla="*/ 76 h 336"/>
                <a:gd name="T68" fmla="*/ 220 w 301"/>
                <a:gd name="T69" fmla="*/ 111 h 336"/>
                <a:gd name="T70" fmla="*/ 265 w 301"/>
                <a:gd name="T71" fmla="*/ 105 h 336"/>
                <a:gd name="T72" fmla="*/ 179 w 301"/>
                <a:gd name="T73" fmla="*/ 138 h 336"/>
                <a:gd name="T74" fmla="*/ 157 w 301"/>
                <a:gd name="T75" fmla="*/ 141 h 336"/>
                <a:gd name="T76" fmla="*/ 206 w 301"/>
                <a:gd name="T77" fmla="*/ 159 h 336"/>
                <a:gd name="T78" fmla="*/ 187 w 301"/>
                <a:gd name="T79" fmla="*/ 149 h 336"/>
                <a:gd name="T80" fmla="*/ 61 w 301"/>
                <a:gd name="T81" fmla="*/ 321 h 336"/>
                <a:gd name="T82" fmla="*/ 65 w 301"/>
                <a:gd name="T83" fmla="*/ 297 h 336"/>
                <a:gd name="T84" fmla="*/ 229 w 301"/>
                <a:gd name="T85" fmla="*/ 211 h 336"/>
                <a:gd name="T86" fmla="*/ 287 w 301"/>
                <a:gd name="T87" fmla="*/ 33 h 336"/>
                <a:gd name="T88" fmla="*/ 275 w 301"/>
                <a:gd name="T89" fmla="*/ 124 h 336"/>
                <a:gd name="T90" fmla="*/ 24 w 301"/>
                <a:gd name="T91" fmla="*/ 68 h 336"/>
                <a:gd name="T92" fmla="*/ 101 w 301"/>
                <a:gd name="T93" fmla="*/ 142 h 336"/>
                <a:gd name="T94" fmla="*/ 98 w 301"/>
                <a:gd name="T95" fmla="*/ 110 h 336"/>
                <a:gd name="T96" fmla="*/ 27 w 301"/>
                <a:gd name="T97" fmla="*/ 53 h 336"/>
                <a:gd name="T98" fmla="*/ 189 w 301"/>
                <a:gd name="T99" fmla="*/ 161 h 336"/>
                <a:gd name="T100" fmla="*/ 182 w 301"/>
                <a:gd name="T101" fmla="*/ 131 h 336"/>
                <a:gd name="T102" fmla="*/ 231 w 301"/>
                <a:gd name="T103" fmla="*/ 122 h 336"/>
                <a:gd name="T104" fmla="*/ 32 w 301"/>
                <a:gd name="T105" fmla="*/ 59 h 336"/>
                <a:gd name="T106" fmla="*/ 231 w 301"/>
                <a:gd name="T107" fmla="*/ 36 h 336"/>
                <a:gd name="T108" fmla="*/ 122 w 301"/>
                <a:gd name="T109" fmla="*/ 140 h 336"/>
                <a:gd name="T110" fmla="*/ 123 w 301"/>
                <a:gd name="T111" fmla="*/ 128 h 336"/>
                <a:gd name="T112" fmla="*/ 99 w 301"/>
                <a:gd name="T113" fmla="*/ 135 h 336"/>
                <a:gd name="T114" fmla="*/ 292 w 301"/>
                <a:gd name="T115" fmla="*/ 49 h 336"/>
                <a:gd name="T116" fmla="*/ 227 w 301"/>
                <a:gd name="T117" fmla="*/ 117 h 336"/>
                <a:gd name="T118" fmla="*/ 42 w 301"/>
                <a:gd name="T119" fmla="*/ 171 h 336"/>
                <a:gd name="T120" fmla="*/ 99 w 301"/>
                <a:gd name="T121" fmla="*/ 122 h 336"/>
                <a:gd name="T122" fmla="*/ 35 w 301"/>
                <a:gd name="T123" fmla="*/ 7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 h="336">
                  <a:moveTo>
                    <a:pt x="121" y="157"/>
                  </a:moveTo>
                  <a:lnTo>
                    <a:pt x="121" y="157"/>
                  </a:lnTo>
                  <a:lnTo>
                    <a:pt x="118" y="159"/>
                  </a:lnTo>
                  <a:lnTo>
                    <a:pt x="118" y="159"/>
                  </a:lnTo>
                  <a:lnTo>
                    <a:pt x="116" y="164"/>
                  </a:lnTo>
                  <a:lnTo>
                    <a:pt x="113" y="167"/>
                  </a:lnTo>
                  <a:lnTo>
                    <a:pt x="113" y="167"/>
                  </a:lnTo>
                  <a:lnTo>
                    <a:pt x="112" y="171"/>
                  </a:lnTo>
                  <a:lnTo>
                    <a:pt x="112" y="171"/>
                  </a:lnTo>
                  <a:lnTo>
                    <a:pt x="111" y="172"/>
                  </a:lnTo>
                  <a:lnTo>
                    <a:pt x="108" y="172"/>
                  </a:lnTo>
                  <a:lnTo>
                    <a:pt x="108" y="172"/>
                  </a:lnTo>
                  <a:lnTo>
                    <a:pt x="105" y="174"/>
                  </a:lnTo>
                  <a:lnTo>
                    <a:pt x="105" y="174"/>
                  </a:lnTo>
                  <a:lnTo>
                    <a:pt x="102" y="174"/>
                  </a:lnTo>
                  <a:lnTo>
                    <a:pt x="101" y="174"/>
                  </a:lnTo>
                  <a:lnTo>
                    <a:pt x="101" y="174"/>
                  </a:lnTo>
                  <a:lnTo>
                    <a:pt x="96" y="172"/>
                  </a:lnTo>
                  <a:lnTo>
                    <a:pt x="91" y="172"/>
                  </a:lnTo>
                  <a:lnTo>
                    <a:pt x="91" y="172"/>
                  </a:lnTo>
                  <a:lnTo>
                    <a:pt x="74" y="172"/>
                  </a:lnTo>
                  <a:lnTo>
                    <a:pt x="74" y="172"/>
                  </a:lnTo>
                  <a:lnTo>
                    <a:pt x="72" y="172"/>
                  </a:lnTo>
                  <a:lnTo>
                    <a:pt x="72" y="172"/>
                  </a:lnTo>
                  <a:lnTo>
                    <a:pt x="71" y="174"/>
                  </a:lnTo>
                  <a:lnTo>
                    <a:pt x="71" y="174"/>
                  </a:lnTo>
                  <a:lnTo>
                    <a:pt x="67" y="184"/>
                  </a:lnTo>
                  <a:lnTo>
                    <a:pt x="67" y="184"/>
                  </a:lnTo>
                  <a:lnTo>
                    <a:pt x="65" y="194"/>
                  </a:lnTo>
                  <a:lnTo>
                    <a:pt x="65" y="194"/>
                  </a:lnTo>
                  <a:lnTo>
                    <a:pt x="64" y="203"/>
                  </a:lnTo>
                  <a:lnTo>
                    <a:pt x="64" y="203"/>
                  </a:lnTo>
                  <a:lnTo>
                    <a:pt x="62" y="208"/>
                  </a:lnTo>
                  <a:lnTo>
                    <a:pt x="62" y="208"/>
                  </a:lnTo>
                  <a:lnTo>
                    <a:pt x="64" y="228"/>
                  </a:lnTo>
                  <a:lnTo>
                    <a:pt x="64" y="228"/>
                  </a:lnTo>
                  <a:lnTo>
                    <a:pt x="65" y="240"/>
                  </a:lnTo>
                  <a:lnTo>
                    <a:pt x="65" y="240"/>
                  </a:lnTo>
                  <a:lnTo>
                    <a:pt x="68" y="255"/>
                  </a:lnTo>
                  <a:lnTo>
                    <a:pt x="68" y="255"/>
                  </a:lnTo>
                  <a:lnTo>
                    <a:pt x="69" y="259"/>
                  </a:lnTo>
                  <a:lnTo>
                    <a:pt x="69" y="259"/>
                  </a:lnTo>
                  <a:lnTo>
                    <a:pt x="72" y="269"/>
                  </a:lnTo>
                  <a:lnTo>
                    <a:pt x="75" y="279"/>
                  </a:lnTo>
                  <a:lnTo>
                    <a:pt x="75" y="279"/>
                  </a:lnTo>
                  <a:lnTo>
                    <a:pt x="76" y="296"/>
                  </a:lnTo>
                  <a:lnTo>
                    <a:pt x="76" y="296"/>
                  </a:lnTo>
                  <a:lnTo>
                    <a:pt x="76" y="303"/>
                  </a:lnTo>
                  <a:lnTo>
                    <a:pt x="75" y="310"/>
                  </a:lnTo>
                  <a:lnTo>
                    <a:pt x="75" y="310"/>
                  </a:lnTo>
                  <a:lnTo>
                    <a:pt x="71" y="319"/>
                  </a:lnTo>
                  <a:lnTo>
                    <a:pt x="65" y="327"/>
                  </a:lnTo>
                  <a:lnTo>
                    <a:pt x="65" y="327"/>
                  </a:lnTo>
                  <a:lnTo>
                    <a:pt x="59" y="333"/>
                  </a:lnTo>
                  <a:lnTo>
                    <a:pt x="52" y="336"/>
                  </a:lnTo>
                  <a:lnTo>
                    <a:pt x="52" y="336"/>
                  </a:lnTo>
                  <a:lnTo>
                    <a:pt x="47" y="336"/>
                  </a:lnTo>
                  <a:lnTo>
                    <a:pt x="41" y="334"/>
                  </a:lnTo>
                  <a:lnTo>
                    <a:pt x="41" y="334"/>
                  </a:lnTo>
                  <a:lnTo>
                    <a:pt x="37" y="331"/>
                  </a:lnTo>
                  <a:lnTo>
                    <a:pt x="37" y="331"/>
                  </a:lnTo>
                  <a:lnTo>
                    <a:pt x="30" y="326"/>
                  </a:lnTo>
                  <a:lnTo>
                    <a:pt x="24" y="320"/>
                  </a:lnTo>
                  <a:lnTo>
                    <a:pt x="24" y="320"/>
                  </a:lnTo>
                  <a:lnTo>
                    <a:pt x="20" y="311"/>
                  </a:lnTo>
                  <a:lnTo>
                    <a:pt x="18" y="303"/>
                  </a:lnTo>
                  <a:lnTo>
                    <a:pt x="18" y="303"/>
                  </a:lnTo>
                  <a:lnTo>
                    <a:pt x="20" y="287"/>
                  </a:lnTo>
                  <a:lnTo>
                    <a:pt x="20" y="287"/>
                  </a:lnTo>
                  <a:lnTo>
                    <a:pt x="20" y="282"/>
                  </a:lnTo>
                  <a:lnTo>
                    <a:pt x="20" y="282"/>
                  </a:lnTo>
                  <a:lnTo>
                    <a:pt x="21" y="270"/>
                  </a:lnTo>
                  <a:lnTo>
                    <a:pt x="21" y="270"/>
                  </a:lnTo>
                  <a:lnTo>
                    <a:pt x="22" y="265"/>
                  </a:lnTo>
                  <a:lnTo>
                    <a:pt x="24" y="257"/>
                  </a:lnTo>
                  <a:lnTo>
                    <a:pt x="24" y="257"/>
                  </a:lnTo>
                  <a:lnTo>
                    <a:pt x="31" y="232"/>
                  </a:lnTo>
                  <a:lnTo>
                    <a:pt x="31" y="232"/>
                  </a:lnTo>
                  <a:lnTo>
                    <a:pt x="35" y="219"/>
                  </a:lnTo>
                  <a:lnTo>
                    <a:pt x="37" y="205"/>
                  </a:lnTo>
                  <a:lnTo>
                    <a:pt x="37" y="205"/>
                  </a:lnTo>
                  <a:lnTo>
                    <a:pt x="37" y="192"/>
                  </a:lnTo>
                  <a:lnTo>
                    <a:pt x="37" y="192"/>
                  </a:lnTo>
                  <a:lnTo>
                    <a:pt x="35" y="185"/>
                  </a:lnTo>
                  <a:lnTo>
                    <a:pt x="32" y="179"/>
                  </a:lnTo>
                  <a:lnTo>
                    <a:pt x="32" y="179"/>
                  </a:lnTo>
                  <a:lnTo>
                    <a:pt x="31" y="176"/>
                  </a:lnTo>
                  <a:lnTo>
                    <a:pt x="31" y="175"/>
                  </a:lnTo>
                  <a:lnTo>
                    <a:pt x="31" y="175"/>
                  </a:lnTo>
                  <a:lnTo>
                    <a:pt x="31" y="171"/>
                  </a:lnTo>
                  <a:lnTo>
                    <a:pt x="31" y="171"/>
                  </a:lnTo>
                  <a:lnTo>
                    <a:pt x="28" y="171"/>
                  </a:lnTo>
                  <a:lnTo>
                    <a:pt x="28" y="171"/>
                  </a:lnTo>
                  <a:lnTo>
                    <a:pt x="18" y="171"/>
                  </a:lnTo>
                  <a:lnTo>
                    <a:pt x="18" y="171"/>
                  </a:lnTo>
                  <a:lnTo>
                    <a:pt x="14" y="169"/>
                  </a:lnTo>
                  <a:lnTo>
                    <a:pt x="11" y="168"/>
                  </a:lnTo>
                  <a:lnTo>
                    <a:pt x="11" y="168"/>
                  </a:lnTo>
                  <a:lnTo>
                    <a:pt x="7" y="164"/>
                  </a:lnTo>
                  <a:lnTo>
                    <a:pt x="7" y="164"/>
                  </a:lnTo>
                  <a:lnTo>
                    <a:pt x="3" y="157"/>
                  </a:lnTo>
                  <a:lnTo>
                    <a:pt x="0" y="149"/>
                  </a:lnTo>
                  <a:lnTo>
                    <a:pt x="0" y="149"/>
                  </a:lnTo>
                  <a:lnTo>
                    <a:pt x="0" y="131"/>
                  </a:lnTo>
                  <a:lnTo>
                    <a:pt x="0" y="131"/>
                  </a:lnTo>
                  <a:lnTo>
                    <a:pt x="0" y="107"/>
                  </a:lnTo>
                  <a:lnTo>
                    <a:pt x="0" y="107"/>
                  </a:lnTo>
                  <a:lnTo>
                    <a:pt x="3" y="90"/>
                  </a:lnTo>
                  <a:lnTo>
                    <a:pt x="7" y="74"/>
                  </a:lnTo>
                  <a:lnTo>
                    <a:pt x="7" y="74"/>
                  </a:lnTo>
                  <a:lnTo>
                    <a:pt x="11" y="67"/>
                  </a:lnTo>
                  <a:lnTo>
                    <a:pt x="17" y="60"/>
                  </a:lnTo>
                  <a:lnTo>
                    <a:pt x="17" y="60"/>
                  </a:lnTo>
                  <a:lnTo>
                    <a:pt x="20" y="56"/>
                  </a:lnTo>
                  <a:lnTo>
                    <a:pt x="20" y="56"/>
                  </a:lnTo>
                  <a:lnTo>
                    <a:pt x="22" y="53"/>
                  </a:lnTo>
                  <a:lnTo>
                    <a:pt x="25" y="50"/>
                  </a:lnTo>
                  <a:lnTo>
                    <a:pt x="30" y="47"/>
                  </a:lnTo>
                  <a:lnTo>
                    <a:pt x="35" y="47"/>
                  </a:lnTo>
                  <a:lnTo>
                    <a:pt x="35" y="47"/>
                  </a:lnTo>
                  <a:lnTo>
                    <a:pt x="38" y="47"/>
                  </a:lnTo>
                  <a:lnTo>
                    <a:pt x="42" y="49"/>
                  </a:lnTo>
                  <a:lnTo>
                    <a:pt x="42" y="49"/>
                  </a:lnTo>
                  <a:lnTo>
                    <a:pt x="49" y="53"/>
                  </a:lnTo>
                  <a:lnTo>
                    <a:pt x="49" y="53"/>
                  </a:lnTo>
                  <a:lnTo>
                    <a:pt x="58" y="57"/>
                  </a:lnTo>
                  <a:lnTo>
                    <a:pt x="58" y="57"/>
                  </a:lnTo>
                  <a:lnTo>
                    <a:pt x="62" y="59"/>
                  </a:lnTo>
                  <a:lnTo>
                    <a:pt x="67" y="59"/>
                  </a:lnTo>
                  <a:lnTo>
                    <a:pt x="67" y="59"/>
                  </a:lnTo>
                  <a:lnTo>
                    <a:pt x="76" y="57"/>
                  </a:lnTo>
                  <a:lnTo>
                    <a:pt x="86" y="56"/>
                  </a:lnTo>
                  <a:lnTo>
                    <a:pt x="86" y="56"/>
                  </a:lnTo>
                  <a:lnTo>
                    <a:pt x="92" y="54"/>
                  </a:lnTo>
                  <a:lnTo>
                    <a:pt x="98" y="54"/>
                  </a:lnTo>
                  <a:lnTo>
                    <a:pt x="98" y="54"/>
                  </a:lnTo>
                  <a:lnTo>
                    <a:pt x="103" y="54"/>
                  </a:lnTo>
                  <a:lnTo>
                    <a:pt x="103" y="54"/>
                  </a:lnTo>
                  <a:lnTo>
                    <a:pt x="109" y="53"/>
                  </a:lnTo>
                  <a:lnTo>
                    <a:pt x="109" y="53"/>
                  </a:lnTo>
                  <a:lnTo>
                    <a:pt x="112" y="54"/>
                  </a:lnTo>
                  <a:lnTo>
                    <a:pt x="113" y="54"/>
                  </a:lnTo>
                  <a:lnTo>
                    <a:pt x="113" y="54"/>
                  </a:lnTo>
                  <a:lnTo>
                    <a:pt x="115" y="56"/>
                  </a:lnTo>
                  <a:lnTo>
                    <a:pt x="115" y="56"/>
                  </a:lnTo>
                  <a:lnTo>
                    <a:pt x="119" y="59"/>
                  </a:lnTo>
                  <a:lnTo>
                    <a:pt x="119" y="59"/>
                  </a:lnTo>
                  <a:lnTo>
                    <a:pt x="122" y="61"/>
                  </a:lnTo>
                  <a:lnTo>
                    <a:pt x="122" y="61"/>
                  </a:lnTo>
                  <a:lnTo>
                    <a:pt x="122" y="63"/>
                  </a:lnTo>
                  <a:lnTo>
                    <a:pt x="122" y="63"/>
                  </a:lnTo>
                  <a:lnTo>
                    <a:pt x="125" y="64"/>
                  </a:lnTo>
                  <a:lnTo>
                    <a:pt x="126" y="66"/>
                  </a:lnTo>
                  <a:lnTo>
                    <a:pt x="126" y="66"/>
                  </a:lnTo>
                  <a:lnTo>
                    <a:pt x="136" y="66"/>
                  </a:lnTo>
                  <a:lnTo>
                    <a:pt x="146" y="63"/>
                  </a:lnTo>
                  <a:lnTo>
                    <a:pt x="146" y="63"/>
                  </a:lnTo>
                  <a:lnTo>
                    <a:pt x="163" y="59"/>
                  </a:lnTo>
                  <a:lnTo>
                    <a:pt x="180" y="53"/>
                  </a:lnTo>
                  <a:lnTo>
                    <a:pt x="180" y="53"/>
                  </a:lnTo>
                  <a:lnTo>
                    <a:pt x="197" y="47"/>
                  </a:lnTo>
                  <a:lnTo>
                    <a:pt x="197" y="47"/>
                  </a:lnTo>
                  <a:lnTo>
                    <a:pt x="207" y="41"/>
                  </a:lnTo>
                  <a:lnTo>
                    <a:pt x="207" y="41"/>
                  </a:lnTo>
                  <a:lnTo>
                    <a:pt x="217" y="36"/>
                  </a:lnTo>
                  <a:lnTo>
                    <a:pt x="217" y="36"/>
                  </a:lnTo>
                  <a:lnTo>
                    <a:pt x="220" y="33"/>
                  </a:lnTo>
                  <a:lnTo>
                    <a:pt x="221" y="30"/>
                  </a:lnTo>
                  <a:lnTo>
                    <a:pt x="221" y="30"/>
                  </a:lnTo>
                  <a:lnTo>
                    <a:pt x="223" y="29"/>
                  </a:lnTo>
                  <a:lnTo>
                    <a:pt x="223" y="29"/>
                  </a:lnTo>
                  <a:lnTo>
                    <a:pt x="226" y="27"/>
                  </a:lnTo>
                  <a:lnTo>
                    <a:pt x="226" y="27"/>
                  </a:lnTo>
                  <a:lnTo>
                    <a:pt x="231" y="17"/>
                  </a:lnTo>
                  <a:lnTo>
                    <a:pt x="231" y="17"/>
                  </a:lnTo>
                  <a:lnTo>
                    <a:pt x="238" y="10"/>
                  </a:lnTo>
                  <a:lnTo>
                    <a:pt x="246" y="5"/>
                  </a:lnTo>
                  <a:lnTo>
                    <a:pt x="246" y="5"/>
                  </a:lnTo>
                  <a:lnTo>
                    <a:pt x="251" y="2"/>
                  </a:lnTo>
                  <a:lnTo>
                    <a:pt x="257" y="0"/>
                  </a:lnTo>
                  <a:lnTo>
                    <a:pt x="261" y="2"/>
                  </a:lnTo>
                  <a:lnTo>
                    <a:pt x="267" y="3"/>
                  </a:lnTo>
                  <a:lnTo>
                    <a:pt x="267" y="3"/>
                  </a:lnTo>
                  <a:lnTo>
                    <a:pt x="270" y="3"/>
                  </a:lnTo>
                  <a:lnTo>
                    <a:pt x="270" y="3"/>
                  </a:lnTo>
                  <a:lnTo>
                    <a:pt x="275" y="6"/>
                  </a:lnTo>
                  <a:lnTo>
                    <a:pt x="280" y="9"/>
                  </a:lnTo>
                  <a:lnTo>
                    <a:pt x="280" y="9"/>
                  </a:lnTo>
                  <a:lnTo>
                    <a:pt x="284" y="14"/>
                  </a:lnTo>
                  <a:lnTo>
                    <a:pt x="288" y="20"/>
                  </a:lnTo>
                  <a:lnTo>
                    <a:pt x="294" y="32"/>
                  </a:lnTo>
                  <a:lnTo>
                    <a:pt x="294" y="32"/>
                  </a:lnTo>
                  <a:lnTo>
                    <a:pt x="295" y="37"/>
                  </a:lnTo>
                  <a:lnTo>
                    <a:pt x="295" y="37"/>
                  </a:lnTo>
                  <a:lnTo>
                    <a:pt x="300" y="49"/>
                  </a:lnTo>
                  <a:lnTo>
                    <a:pt x="301" y="63"/>
                  </a:lnTo>
                  <a:lnTo>
                    <a:pt x="301" y="63"/>
                  </a:lnTo>
                  <a:lnTo>
                    <a:pt x="300" y="101"/>
                  </a:lnTo>
                  <a:lnTo>
                    <a:pt x="300" y="101"/>
                  </a:lnTo>
                  <a:lnTo>
                    <a:pt x="297" y="118"/>
                  </a:lnTo>
                  <a:lnTo>
                    <a:pt x="297" y="118"/>
                  </a:lnTo>
                  <a:lnTo>
                    <a:pt x="295" y="132"/>
                  </a:lnTo>
                  <a:lnTo>
                    <a:pt x="295" y="132"/>
                  </a:lnTo>
                  <a:lnTo>
                    <a:pt x="292" y="149"/>
                  </a:lnTo>
                  <a:lnTo>
                    <a:pt x="288" y="165"/>
                  </a:lnTo>
                  <a:lnTo>
                    <a:pt x="288" y="165"/>
                  </a:lnTo>
                  <a:lnTo>
                    <a:pt x="287" y="171"/>
                  </a:lnTo>
                  <a:lnTo>
                    <a:pt x="287" y="171"/>
                  </a:lnTo>
                  <a:lnTo>
                    <a:pt x="283" y="184"/>
                  </a:lnTo>
                  <a:lnTo>
                    <a:pt x="283" y="184"/>
                  </a:lnTo>
                  <a:lnTo>
                    <a:pt x="280" y="192"/>
                  </a:lnTo>
                  <a:lnTo>
                    <a:pt x="277" y="199"/>
                  </a:lnTo>
                  <a:lnTo>
                    <a:pt x="277" y="199"/>
                  </a:lnTo>
                  <a:lnTo>
                    <a:pt x="271" y="208"/>
                  </a:lnTo>
                  <a:lnTo>
                    <a:pt x="264" y="216"/>
                  </a:lnTo>
                  <a:lnTo>
                    <a:pt x="264" y="216"/>
                  </a:lnTo>
                  <a:lnTo>
                    <a:pt x="258" y="221"/>
                  </a:lnTo>
                  <a:lnTo>
                    <a:pt x="251" y="222"/>
                  </a:lnTo>
                  <a:lnTo>
                    <a:pt x="251" y="222"/>
                  </a:lnTo>
                  <a:lnTo>
                    <a:pt x="244" y="222"/>
                  </a:lnTo>
                  <a:lnTo>
                    <a:pt x="236" y="221"/>
                  </a:lnTo>
                  <a:lnTo>
                    <a:pt x="236" y="221"/>
                  </a:lnTo>
                  <a:lnTo>
                    <a:pt x="230" y="218"/>
                  </a:lnTo>
                  <a:lnTo>
                    <a:pt x="226" y="213"/>
                  </a:lnTo>
                  <a:lnTo>
                    <a:pt x="226" y="213"/>
                  </a:lnTo>
                  <a:lnTo>
                    <a:pt x="217" y="203"/>
                  </a:lnTo>
                  <a:lnTo>
                    <a:pt x="214" y="198"/>
                  </a:lnTo>
                  <a:lnTo>
                    <a:pt x="211" y="192"/>
                  </a:lnTo>
                  <a:lnTo>
                    <a:pt x="211" y="192"/>
                  </a:lnTo>
                  <a:lnTo>
                    <a:pt x="210" y="182"/>
                  </a:lnTo>
                  <a:lnTo>
                    <a:pt x="210" y="182"/>
                  </a:lnTo>
                  <a:lnTo>
                    <a:pt x="207" y="179"/>
                  </a:lnTo>
                  <a:lnTo>
                    <a:pt x="207" y="179"/>
                  </a:lnTo>
                  <a:lnTo>
                    <a:pt x="200" y="172"/>
                  </a:lnTo>
                  <a:lnTo>
                    <a:pt x="200" y="172"/>
                  </a:lnTo>
                  <a:lnTo>
                    <a:pt x="192" y="167"/>
                  </a:lnTo>
                  <a:lnTo>
                    <a:pt x="184" y="164"/>
                  </a:lnTo>
                  <a:lnTo>
                    <a:pt x="184" y="164"/>
                  </a:lnTo>
                  <a:lnTo>
                    <a:pt x="172" y="159"/>
                  </a:lnTo>
                  <a:lnTo>
                    <a:pt x="157" y="157"/>
                  </a:lnTo>
                  <a:lnTo>
                    <a:pt x="157" y="157"/>
                  </a:lnTo>
                  <a:lnTo>
                    <a:pt x="125" y="157"/>
                  </a:lnTo>
                  <a:lnTo>
                    <a:pt x="125" y="157"/>
                  </a:lnTo>
                  <a:lnTo>
                    <a:pt x="121" y="157"/>
                  </a:lnTo>
                  <a:lnTo>
                    <a:pt x="121" y="157"/>
                  </a:lnTo>
                  <a:close/>
                  <a:moveTo>
                    <a:pt x="217" y="144"/>
                  </a:moveTo>
                  <a:lnTo>
                    <a:pt x="217" y="144"/>
                  </a:lnTo>
                  <a:lnTo>
                    <a:pt x="217" y="145"/>
                  </a:lnTo>
                  <a:lnTo>
                    <a:pt x="217" y="145"/>
                  </a:lnTo>
                  <a:lnTo>
                    <a:pt x="217" y="157"/>
                  </a:lnTo>
                  <a:lnTo>
                    <a:pt x="217" y="157"/>
                  </a:lnTo>
                  <a:lnTo>
                    <a:pt x="219" y="165"/>
                  </a:lnTo>
                  <a:lnTo>
                    <a:pt x="219" y="165"/>
                  </a:lnTo>
                  <a:lnTo>
                    <a:pt x="220" y="176"/>
                  </a:lnTo>
                  <a:lnTo>
                    <a:pt x="220" y="176"/>
                  </a:lnTo>
                  <a:lnTo>
                    <a:pt x="221" y="181"/>
                  </a:lnTo>
                  <a:lnTo>
                    <a:pt x="223" y="184"/>
                  </a:lnTo>
                  <a:lnTo>
                    <a:pt x="223" y="184"/>
                  </a:lnTo>
                  <a:lnTo>
                    <a:pt x="229" y="191"/>
                  </a:lnTo>
                  <a:lnTo>
                    <a:pt x="233" y="199"/>
                  </a:lnTo>
                  <a:lnTo>
                    <a:pt x="233" y="199"/>
                  </a:lnTo>
                  <a:lnTo>
                    <a:pt x="236" y="203"/>
                  </a:lnTo>
                  <a:lnTo>
                    <a:pt x="240" y="208"/>
                  </a:lnTo>
                  <a:lnTo>
                    <a:pt x="240" y="208"/>
                  </a:lnTo>
                  <a:lnTo>
                    <a:pt x="241" y="208"/>
                  </a:lnTo>
                  <a:lnTo>
                    <a:pt x="241" y="208"/>
                  </a:lnTo>
                  <a:lnTo>
                    <a:pt x="247" y="209"/>
                  </a:lnTo>
                  <a:lnTo>
                    <a:pt x="251" y="211"/>
                  </a:lnTo>
                  <a:lnTo>
                    <a:pt x="251" y="211"/>
                  </a:lnTo>
                  <a:lnTo>
                    <a:pt x="257" y="209"/>
                  </a:lnTo>
                  <a:lnTo>
                    <a:pt x="257" y="209"/>
                  </a:lnTo>
                  <a:lnTo>
                    <a:pt x="263" y="205"/>
                  </a:lnTo>
                  <a:lnTo>
                    <a:pt x="268" y="199"/>
                  </a:lnTo>
                  <a:lnTo>
                    <a:pt x="268" y="199"/>
                  </a:lnTo>
                  <a:lnTo>
                    <a:pt x="274" y="192"/>
                  </a:lnTo>
                  <a:lnTo>
                    <a:pt x="278" y="184"/>
                  </a:lnTo>
                  <a:lnTo>
                    <a:pt x="281" y="175"/>
                  </a:lnTo>
                  <a:lnTo>
                    <a:pt x="284" y="167"/>
                  </a:lnTo>
                  <a:lnTo>
                    <a:pt x="284" y="167"/>
                  </a:lnTo>
                  <a:lnTo>
                    <a:pt x="285" y="155"/>
                  </a:lnTo>
                  <a:lnTo>
                    <a:pt x="285" y="144"/>
                  </a:lnTo>
                  <a:lnTo>
                    <a:pt x="285" y="144"/>
                  </a:lnTo>
                  <a:lnTo>
                    <a:pt x="288" y="117"/>
                  </a:lnTo>
                  <a:lnTo>
                    <a:pt x="288" y="117"/>
                  </a:lnTo>
                  <a:lnTo>
                    <a:pt x="290" y="95"/>
                  </a:lnTo>
                  <a:lnTo>
                    <a:pt x="290" y="95"/>
                  </a:lnTo>
                  <a:lnTo>
                    <a:pt x="291" y="66"/>
                  </a:lnTo>
                  <a:lnTo>
                    <a:pt x="291" y="66"/>
                  </a:lnTo>
                  <a:lnTo>
                    <a:pt x="290" y="57"/>
                  </a:lnTo>
                  <a:lnTo>
                    <a:pt x="290" y="57"/>
                  </a:lnTo>
                  <a:lnTo>
                    <a:pt x="287" y="43"/>
                  </a:lnTo>
                  <a:lnTo>
                    <a:pt x="287" y="43"/>
                  </a:lnTo>
                  <a:lnTo>
                    <a:pt x="285" y="37"/>
                  </a:lnTo>
                  <a:lnTo>
                    <a:pt x="281" y="32"/>
                  </a:lnTo>
                  <a:lnTo>
                    <a:pt x="281" y="32"/>
                  </a:lnTo>
                  <a:lnTo>
                    <a:pt x="271" y="20"/>
                  </a:lnTo>
                  <a:lnTo>
                    <a:pt x="271" y="20"/>
                  </a:lnTo>
                  <a:lnTo>
                    <a:pt x="268" y="17"/>
                  </a:lnTo>
                  <a:lnTo>
                    <a:pt x="264" y="16"/>
                  </a:lnTo>
                  <a:lnTo>
                    <a:pt x="264" y="16"/>
                  </a:lnTo>
                  <a:lnTo>
                    <a:pt x="256" y="13"/>
                  </a:lnTo>
                  <a:lnTo>
                    <a:pt x="248" y="13"/>
                  </a:lnTo>
                  <a:lnTo>
                    <a:pt x="248" y="13"/>
                  </a:lnTo>
                  <a:lnTo>
                    <a:pt x="244" y="14"/>
                  </a:lnTo>
                  <a:lnTo>
                    <a:pt x="243" y="17"/>
                  </a:lnTo>
                  <a:lnTo>
                    <a:pt x="243" y="17"/>
                  </a:lnTo>
                  <a:lnTo>
                    <a:pt x="243" y="19"/>
                  </a:lnTo>
                  <a:lnTo>
                    <a:pt x="243" y="19"/>
                  </a:lnTo>
                  <a:lnTo>
                    <a:pt x="243" y="19"/>
                  </a:lnTo>
                  <a:lnTo>
                    <a:pt x="246" y="16"/>
                  </a:lnTo>
                  <a:lnTo>
                    <a:pt x="246" y="16"/>
                  </a:lnTo>
                  <a:lnTo>
                    <a:pt x="247" y="14"/>
                  </a:lnTo>
                  <a:lnTo>
                    <a:pt x="247" y="14"/>
                  </a:lnTo>
                  <a:lnTo>
                    <a:pt x="248" y="14"/>
                  </a:lnTo>
                  <a:lnTo>
                    <a:pt x="250" y="16"/>
                  </a:lnTo>
                  <a:lnTo>
                    <a:pt x="250" y="16"/>
                  </a:lnTo>
                  <a:lnTo>
                    <a:pt x="250" y="19"/>
                  </a:lnTo>
                  <a:lnTo>
                    <a:pt x="250" y="20"/>
                  </a:lnTo>
                  <a:lnTo>
                    <a:pt x="250" y="20"/>
                  </a:lnTo>
                  <a:lnTo>
                    <a:pt x="248" y="22"/>
                  </a:lnTo>
                  <a:lnTo>
                    <a:pt x="248" y="20"/>
                  </a:lnTo>
                  <a:lnTo>
                    <a:pt x="248" y="20"/>
                  </a:lnTo>
                  <a:lnTo>
                    <a:pt x="247" y="22"/>
                  </a:lnTo>
                  <a:lnTo>
                    <a:pt x="247" y="22"/>
                  </a:lnTo>
                  <a:lnTo>
                    <a:pt x="244" y="23"/>
                  </a:lnTo>
                  <a:lnTo>
                    <a:pt x="244" y="23"/>
                  </a:lnTo>
                  <a:lnTo>
                    <a:pt x="234" y="36"/>
                  </a:lnTo>
                  <a:lnTo>
                    <a:pt x="234" y="36"/>
                  </a:lnTo>
                  <a:lnTo>
                    <a:pt x="229" y="49"/>
                  </a:lnTo>
                  <a:lnTo>
                    <a:pt x="229" y="49"/>
                  </a:lnTo>
                  <a:lnTo>
                    <a:pt x="224" y="59"/>
                  </a:lnTo>
                  <a:lnTo>
                    <a:pt x="223" y="68"/>
                  </a:lnTo>
                  <a:lnTo>
                    <a:pt x="223" y="68"/>
                  </a:lnTo>
                  <a:lnTo>
                    <a:pt x="223" y="70"/>
                  </a:lnTo>
                  <a:lnTo>
                    <a:pt x="224" y="70"/>
                  </a:lnTo>
                  <a:lnTo>
                    <a:pt x="224" y="70"/>
                  </a:lnTo>
                  <a:lnTo>
                    <a:pt x="227" y="70"/>
                  </a:lnTo>
                  <a:lnTo>
                    <a:pt x="227" y="70"/>
                  </a:lnTo>
                  <a:lnTo>
                    <a:pt x="230" y="70"/>
                  </a:lnTo>
                  <a:lnTo>
                    <a:pt x="230" y="70"/>
                  </a:lnTo>
                  <a:lnTo>
                    <a:pt x="240" y="70"/>
                  </a:lnTo>
                  <a:lnTo>
                    <a:pt x="240" y="70"/>
                  </a:lnTo>
                  <a:lnTo>
                    <a:pt x="250" y="70"/>
                  </a:lnTo>
                  <a:lnTo>
                    <a:pt x="258" y="73"/>
                  </a:lnTo>
                  <a:lnTo>
                    <a:pt x="265" y="77"/>
                  </a:lnTo>
                  <a:lnTo>
                    <a:pt x="273" y="84"/>
                  </a:lnTo>
                  <a:lnTo>
                    <a:pt x="273" y="84"/>
                  </a:lnTo>
                  <a:lnTo>
                    <a:pt x="275" y="88"/>
                  </a:lnTo>
                  <a:lnTo>
                    <a:pt x="278" y="94"/>
                  </a:lnTo>
                  <a:lnTo>
                    <a:pt x="278" y="94"/>
                  </a:lnTo>
                  <a:lnTo>
                    <a:pt x="281" y="100"/>
                  </a:lnTo>
                  <a:lnTo>
                    <a:pt x="281" y="105"/>
                  </a:lnTo>
                  <a:lnTo>
                    <a:pt x="281" y="105"/>
                  </a:lnTo>
                  <a:lnTo>
                    <a:pt x="280" y="115"/>
                  </a:lnTo>
                  <a:lnTo>
                    <a:pt x="280" y="115"/>
                  </a:lnTo>
                  <a:lnTo>
                    <a:pt x="278" y="122"/>
                  </a:lnTo>
                  <a:lnTo>
                    <a:pt x="275" y="130"/>
                  </a:lnTo>
                  <a:lnTo>
                    <a:pt x="275" y="130"/>
                  </a:lnTo>
                  <a:lnTo>
                    <a:pt x="271" y="134"/>
                  </a:lnTo>
                  <a:lnTo>
                    <a:pt x="268" y="138"/>
                  </a:lnTo>
                  <a:lnTo>
                    <a:pt x="268" y="138"/>
                  </a:lnTo>
                  <a:lnTo>
                    <a:pt x="265" y="138"/>
                  </a:lnTo>
                  <a:lnTo>
                    <a:pt x="265" y="138"/>
                  </a:lnTo>
                  <a:lnTo>
                    <a:pt x="267" y="141"/>
                  </a:lnTo>
                  <a:lnTo>
                    <a:pt x="265" y="142"/>
                  </a:lnTo>
                  <a:lnTo>
                    <a:pt x="265" y="142"/>
                  </a:lnTo>
                  <a:lnTo>
                    <a:pt x="263" y="149"/>
                  </a:lnTo>
                  <a:lnTo>
                    <a:pt x="263" y="149"/>
                  </a:lnTo>
                  <a:lnTo>
                    <a:pt x="260" y="158"/>
                  </a:lnTo>
                  <a:lnTo>
                    <a:pt x="254" y="165"/>
                  </a:lnTo>
                  <a:lnTo>
                    <a:pt x="254" y="165"/>
                  </a:lnTo>
                  <a:lnTo>
                    <a:pt x="250" y="172"/>
                  </a:lnTo>
                  <a:lnTo>
                    <a:pt x="244" y="176"/>
                  </a:lnTo>
                  <a:lnTo>
                    <a:pt x="244" y="176"/>
                  </a:lnTo>
                  <a:lnTo>
                    <a:pt x="237" y="184"/>
                  </a:lnTo>
                  <a:lnTo>
                    <a:pt x="237" y="184"/>
                  </a:lnTo>
                  <a:lnTo>
                    <a:pt x="234" y="186"/>
                  </a:lnTo>
                  <a:lnTo>
                    <a:pt x="234" y="186"/>
                  </a:lnTo>
                  <a:lnTo>
                    <a:pt x="231" y="186"/>
                  </a:lnTo>
                  <a:lnTo>
                    <a:pt x="230" y="185"/>
                  </a:lnTo>
                  <a:lnTo>
                    <a:pt x="230" y="185"/>
                  </a:lnTo>
                  <a:lnTo>
                    <a:pt x="229" y="184"/>
                  </a:lnTo>
                  <a:lnTo>
                    <a:pt x="230" y="181"/>
                  </a:lnTo>
                  <a:lnTo>
                    <a:pt x="230" y="181"/>
                  </a:lnTo>
                  <a:lnTo>
                    <a:pt x="231" y="179"/>
                  </a:lnTo>
                  <a:lnTo>
                    <a:pt x="234" y="179"/>
                  </a:lnTo>
                  <a:lnTo>
                    <a:pt x="234" y="179"/>
                  </a:lnTo>
                  <a:lnTo>
                    <a:pt x="236" y="179"/>
                  </a:lnTo>
                  <a:lnTo>
                    <a:pt x="237" y="179"/>
                  </a:lnTo>
                  <a:lnTo>
                    <a:pt x="237" y="179"/>
                  </a:lnTo>
                  <a:lnTo>
                    <a:pt x="241" y="175"/>
                  </a:lnTo>
                  <a:lnTo>
                    <a:pt x="246" y="172"/>
                  </a:lnTo>
                  <a:lnTo>
                    <a:pt x="246" y="172"/>
                  </a:lnTo>
                  <a:lnTo>
                    <a:pt x="254" y="161"/>
                  </a:lnTo>
                  <a:lnTo>
                    <a:pt x="260" y="148"/>
                  </a:lnTo>
                  <a:lnTo>
                    <a:pt x="260" y="148"/>
                  </a:lnTo>
                  <a:lnTo>
                    <a:pt x="261" y="144"/>
                  </a:lnTo>
                  <a:lnTo>
                    <a:pt x="261" y="144"/>
                  </a:lnTo>
                  <a:lnTo>
                    <a:pt x="260" y="142"/>
                  </a:lnTo>
                  <a:lnTo>
                    <a:pt x="260" y="142"/>
                  </a:lnTo>
                  <a:lnTo>
                    <a:pt x="253" y="145"/>
                  </a:lnTo>
                  <a:lnTo>
                    <a:pt x="246" y="147"/>
                  </a:lnTo>
                  <a:lnTo>
                    <a:pt x="246" y="147"/>
                  </a:lnTo>
                  <a:lnTo>
                    <a:pt x="246" y="148"/>
                  </a:lnTo>
                  <a:lnTo>
                    <a:pt x="246" y="148"/>
                  </a:lnTo>
                  <a:lnTo>
                    <a:pt x="244" y="149"/>
                  </a:lnTo>
                  <a:lnTo>
                    <a:pt x="244" y="149"/>
                  </a:lnTo>
                  <a:lnTo>
                    <a:pt x="243" y="151"/>
                  </a:lnTo>
                  <a:lnTo>
                    <a:pt x="241" y="152"/>
                  </a:lnTo>
                  <a:lnTo>
                    <a:pt x="241" y="152"/>
                  </a:lnTo>
                  <a:lnTo>
                    <a:pt x="234" y="162"/>
                  </a:lnTo>
                  <a:lnTo>
                    <a:pt x="226" y="172"/>
                  </a:lnTo>
                  <a:lnTo>
                    <a:pt x="226" y="172"/>
                  </a:lnTo>
                  <a:lnTo>
                    <a:pt x="224" y="172"/>
                  </a:lnTo>
                  <a:lnTo>
                    <a:pt x="221" y="171"/>
                  </a:lnTo>
                  <a:lnTo>
                    <a:pt x="221" y="171"/>
                  </a:lnTo>
                  <a:lnTo>
                    <a:pt x="220" y="169"/>
                  </a:lnTo>
                  <a:lnTo>
                    <a:pt x="220" y="169"/>
                  </a:lnTo>
                  <a:lnTo>
                    <a:pt x="220" y="168"/>
                  </a:lnTo>
                  <a:lnTo>
                    <a:pt x="221" y="167"/>
                  </a:lnTo>
                  <a:lnTo>
                    <a:pt x="221" y="167"/>
                  </a:lnTo>
                  <a:lnTo>
                    <a:pt x="223" y="165"/>
                  </a:lnTo>
                  <a:lnTo>
                    <a:pt x="226" y="167"/>
                  </a:lnTo>
                  <a:lnTo>
                    <a:pt x="226" y="167"/>
                  </a:lnTo>
                  <a:lnTo>
                    <a:pt x="226" y="167"/>
                  </a:lnTo>
                  <a:lnTo>
                    <a:pt x="226" y="167"/>
                  </a:lnTo>
                  <a:lnTo>
                    <a:pt x="227" y="165"/>
                  </a:lnTo>
                  <a:lnTo>
                    <a:pt x="227" y="165"/>
                  </a:lnTo>
                  <a:lnTo>
                    <a:pt x="234" y="158"/>
                  </a:lnTo>
                  <a:lnTo>
                    <a:pt x="238" y="151"/>
                  </a:lnTo>
                  <a:lnTo>
                    <a:pt x="238" y="151"/>
                  </a:lnTo>
                  <a:lnTo>
                    <a:pt x="240" y="147"/>
                  </a:lnTo>
                  <a:lnTo>
                    <a:pt x="240" y="147"/>
                  </a:lnTo>
                  <a:lnTo>
                    <a:pt x="238" y="147"/>
                  </a:lnTo>
                  <a:lnTo>
                    <a:pt x="238" y="147"/>
                  </a:lnTo>
                  <a:lnTo>
                    <a:pt x="237" y="148"/>
                  </a:lnTo>
                  <a:lnTo>
                    <a:pt x="237" y="148"/>
                  </a:lnTo>
                  <a:lnTo>
                    <a:pt x="234" y="148"/>
                  </a:lnTo>
                  <a:lnTo>
                    <a:pt x="234" y="148"/>
                  </a:lnTo>
                  <a:lnTo>
                    <a:pt x="230" y="152"/>
                  </a:lnTo>
                  <a:lnTo>
                    <a:pt x="226" y="158"/>
                  </a:lnTo>
                  <a:lnTo>
                    <a:pt x="226" y="158"/>
                  </a:lnTo>
                  <a:lnTo>
                    <a:pt x="224" y="159"/>
                  </a:lnTo>
                  <a:lnTo>
                    <a:pt x="224" y="159"/>
                  </a:lnTo>
                  <a:lnTo>
                    <a:pt x="223" y="158"/>
                  </a:lnTo>
                  <a:lnTo>
                    <a:pt x="221" y="158"/>
                  </a:lnTo>
                  <a:lnTo>
                    <a:pt x="221" y="158"/>
                  </a:lnTo>
                  <a:lnTo>
                    <a:pt x="221" y="155"/>
                  </a:lnTo>
                  <a:lnTo>
                    <a:pt x="223" y="155"/>
                  </a:lnTo>
                  <a:lnTo>
                    <a:pt x="223" y="155"/>
                  </a:lnTo>
                  <a:lnTo>
                    <a:pt x="227" y="152"/>
                  </a:lnTo>
                  <a:lnTo>
                    <a:pt x="227" y="152"/>
                  </a:lnTo>
                  <a:lnTo>
                    <a:pt x="233" y="148"/>
                  </a:lnTo>
                  <a:lnTo>
                    <a:pt x="233" y="148"/>
                  </a:lnTo>
                  <a:lnTo>
                    <a:pt x="234" y="145"/>
                  </a:lnTo>
                  <a:lnTo>
                    <a:pt x="234" y="145"/>
                  </a:lnTo>
                  <a:lnTo>
                    <a:pt x="230" y="145"/>
                  </a:lnTo>
                  <a:lnTo>
                    <a:pt x="230" y="145"/>
                  </a:lnTo>
                  <a:lnTo>
                    <a:pt x="226" y="145"/>
                  </a:lnTo>
                  <a:lnTo>
                    <a:pt x="221" y="144"/>
                  </a:lnTo>
                  <a:lnTo>
                    <a:pt x="221" y="144"/>
                  </a:lnTo>
                  <a:lnTo>
                    <a:pt x="219" y="144"/>
                  </a:lnTo>
                  <a:lnTo>
                    <a:pt x="217" y="144"/>
                  </a:lnTo>
                  <a:lnTo>
                    <a:pt x="217" y="144"/>
                  </a:lnTo>
                  <a:close/>
                  <a:moveTo>
                    <a:pt x="44" y="76"/>
                  </a:moveTo>
                  <a:lnTo>
                    <a:pt x="44" y="76"/>
                  </a:lnTo>
                  <a:lnTo>
                    <a:pt x="44" y="76"/>
                  </a:lnTo>
                  <a:lnTo>
                    <a:pt x="44" y="76"/>
                  </a:lnTo>
                  <a:lnTo>
                    <a:pt x="49" y="76"/>
                  </a:lnTo>
                  <a:lnTo>
                    <a:pt x="49" y="76"/>
                  </a:lnTo>
                  <a:lnTo>
                    <a:pt x="52" y="76"/>
                  </a:lnTo>
                  <a:lnTo>
                    <a:pt x="52" y="76"/>
                  </a:lnTo>
                  <a:lnTo>
                    <a:pt x="54" y="77"/>
                  </a:lnTo>
                  <a:lnTo>
                    <a:pt x="54" y="78"/>
                  </a:lnTo>
                  <a:lnTo>
                    <a:pt x="54" y="78"/>
                  </a:lnTo>
                  <a:lnTo>
                    <a:pt x="54" y="81"/>
                  </a:lnTo>
                  <a:lnTo>
                    <a:pt x="51" y="81"/>
                  </a:lnTo>
                  <a:lnTo>
                    <a:pt x="51" y="81"/>
                  </a:lnTo>
                  <a:lnTo>
                    <a:pt x="35" y="81"/>
                  </a:lnTo>
                  <a:lnTo>
                    <a:pt x="35" y="81"/>
                  </a:lnTo>
                  <a:lnTo>
                    <a:pt x="30" y="80"/>
                  </a:lnTo>
                  <a:lnTo>
                    <a:pt x="30" y="80"/>
                  </a:lnTo>
                  <a:lnTo>
                    <a:pt x="25" y="87"/>
                  </a:lnTo>
                  <a:lnTo>
                    <a:pt x="21" y="94"/>
                  </a:lnTo>
                  <a:lnTo>
                    <a:pt x="21" y="94"/>
                  </a:lnTo>
                  <a:lnTo>
                    <a:pt x="11" y="115"/>
                  </a:lnTo>
                  <a:lnTo>
                    <a:pt x="11" y="115"/>
                  </a:lnTo>
                  <a:lnTo>
                    <a:pt x="11" y="121"/>
                  </a:lnTo>
                  <a:lnTo>
                    <a:pt x="11" y="121"/>
                  </a:lnTo>
                  <a:lnTo>
                    <a:pt x="10" y="137"/>
                  </a:lnTo>
                  <a:lnTo>
                    <a:pt x="10" y="137"/>
                  </a:lnTo>
                  <a:lnTo>
                    <a:pt x="10" y="142"/>
                  </a:lnTo>
                  <a:lnTo>
                    <a:pt x="11" y="145"/>
                  </a:lnTo>
                  <a:lnTo>
                    <a:pt x="11" y="145"/>
                  </a:lnTo>
                  <a:lnTo>
                    <a:pt x="15" y="152"/>
                  </a:lnTo>
                  <a:lnTo>
                    <a:pt x="21" y="159"/>
                  </a:lnTo>
                  <a:lnTo>
                    <a:pt x="21" y="159"/>
                  </a:lnTo>
                  <a:lnTo>
                    <a:pt x="22" y="159"/>
                  </a:lnTo>
                  <a:lnTo>
                    <a:pt x="22" y="159"/>
                  </a:lnTo>
                  <a:lnTo>
                    <a:pt x="34" y="159"/>
                  </a:lnTo>
                  <a:lnTo>
                    <a:pt x="34" y="159"/>
                  </a:lnTo>
                  <a:lnTo>
                    <a:pt x="30" y="154"/>
                  </a:lnTo>
                  <a:lnTo>
                    <a:pt x="28" y="148"/>
                  </a:lnTo>
                  <a:lnTo>
                    <a:pt x="28" y="148"/>
                  </a:lnTo>
                  <a:lnTo>
                    <a:pt x="28" y="149"/>
                  </a:lnTo>
                  <a:lnTo>
                    <a:pt x="28" y="149"/>
                  </a:lnTo>
                  <a:lnTo>
                    <a:pt x="27" y="155"/>
                  </a:lnTo>
                  <a:lnTo>
                    <a:pt x="27" y="155"/>
                  </a:lnTo>
                  <a:lnTo>
                    <a:pt x="25" y="157"/>
                  </a:lnTo>
                  <a:lnTo>
                    <a:pt x="24" y="158"/>
                  </a:lnTo>
                  <a:lnTo>
                    <a:pt x="22" y="158"/>
                  </a:lnTo>
                  <a:lnTo>
                    <a:pt x="21" y="157"/>
                  </a:lnTo>
                  <a:lnTo>
                    <a:pt x="21" y="157"/>
                  </a:lnTo>
                  <a:lnTo>
                    <a:pt x="18" y="151"/>
                  </a:lnTo>
                  <a:lnTo>
                    <a:pt x="18" y="151"/>
                  </a:lnTo>
                  <a:lnTo>
                    <a:pt x="17" y="142"/>
                  </a:lnTo>
                  <a:lnTo>
                    <a:pt x="15" y="134"/>
                  </a:lnTo>
                  <a:lnTo>
                    <a:pt x="15" y="134"/>
                  </a:lnTo>
                  <a:lnTo>
                    <a:pt x="15" y="127"/>
                  </a:lnTo>
                  <a:lnTo>
                    <a:pt x="15" y="127"/>
                  </a:lnTo>
                  <a:lnTo>
                    <a:pt x="15" y="121"/>
                  </a:lnTo>
                  <a:lnTo>
                    <a:pt x="15" y="121"/>
                  </a:lnTo>
                  <a:lnTo>
                    <a:pt x="17" y="118"/>
                  </a:lnTo>
                  <a:lnTo>
                    <a:pt x="20" y="118"/>
                  </a:lnTo>
                  <a:lnTo>
                    <a:pt x="20" y="118"/>
                  </a:lnTo>
                  <a:lnTo>
                    <a:pt x="21" y="120"/>
                  </a:lnTo>
                  <a:lnTo>
                    <a:pt x="22" y="121"/>
                  </a:lnTo>
                  <a:lnTo>
                    <a:pt x="22" y="121"/>
                  </a:lnTo>
                  <a:lnTo>
                    <a:pt x="22" y="122"/>
                  </a:lnTo>
                  <a:lnTo>
                    <a:pt x="21" y="124"/>
                  </a:lnTo>
                  <a:lnTo>
                    <a:pt x="21" y="124"/>
                  </a:lnTo>
                  <a:lnTo>
                    <a:pt x="20" y="125"/>
                  </a:lnTo>
                  <a:lnTo>
                    <a:pt x="20" y="125"/>
                  </a:lnTo>
                  <a:lnTo>
                    <a:pt x="20" y="128"/>
                  </a:lnTo>
                  <a:lnTo>
                    <a:pt x="20" y="128"/>
                  </a:lnTo>
                  <a:lnTo>
                    <a:pt x="18" y="135"/>
                  </a:lnTo>
                  <a:lnTo>
                    <a:pt x="20" y="144"/>
                  </a:lnTo>
                  <a:lnTo>
                    <a:pt x="20" y="144"/>
                  </a:lnTo>
                  <a:lnTo>
                    <a:pt x="22" y="151"/>
                  </a:lnTo>
                  <a:lnTo>
                    <a:pt x="22" y="151"/>
                  </a:lnTo>
                  <a:lnTo>
                    <a:pt x="24" y="154"/>
                  </a:lnTo>
                  <a:lnTo>
                    <a:pt x="24" y="154"/>
                  </a:lnTo>
                  <a:lnTo>
                    <a:pt x="25" y="147"/>
                  </a:lnTo>
                  <a:lnTo>
                    <a:pt x="25" y="147"/>
                  </a:lnTo>
                  <a:lnTo>
                    <a:pt x="25" y="125"/>
                  </a:lnTo>
                  <a:lnTo>
                    <a:pt x="25" y="125"/>
                  </a:lnTo>
                  <a:lnTo>
                    <a:pt x="25" y="124"/>
                  </a:lnTo>
                  <a:lnTo>
                    <a:pt x="25" y="124"/>
                  </a:lnTo>
                  <a:lnTo>
                    <a:pt x="27" y="122"/>
                  </a:lnTo>
                  <a:lnTo>
                    <a:pt x="28" y="122"/>
                  </a:lnTo>
                  <a:lnTo>
                    <a:pt x="28" y="122"/>
                  </a:lnTo>
                  <a:lnTo>
                    <a:pt x="30" y="124"/>
                  </a:lnTo>
                  <a:lnTo>
                    <a:pt x="30" y="124"/>
                  </a:lnTo>
                  <a:lnTo>
                    <a:pt x="30" y="125"/>
                  </a:lnTo>
                  <a:lnTo>
                    <a:pt x="30" y="125"/>
                  </a:lnTo>
                  <a:lnTo>
                    <a:pt x="30" y="134"/>
                  </a:lnTo>
                  <a:lnTo>
                    <a:pt x="31" y="142"/>
                  </a:lnTo>
                  <a:lnTo>
                    <a:pt x="31" y="142"/>
                  </a:lnTo>
                  <a:lnTo>
                    <a:pt x="34" y="154"/>
                  </a:lnTo>
                  <a:lnTo>
                    <a:pt x="34" y="154"/>
                  </a:lnTo>
                  <a:lnTo>
                    <a:pt x="35" y="157"/>
                  </a:lnTo>
                  <a:lnTo>
                    <a:pt x="35" y="157"/>
                  </a:lnTo>
                  <a:lnTo>
                    <a:pt x="37" y="152"/>
                  </a:lnTo>
                  <a:lnTo>
                    <a:pt x="37" y="152"/>
                  </a:lnTo>
                  <a:lnTo>
                    <a:pt x="38" y="142"/>
                  </a:lnTo>
                  <a:lnTo>
                    <a:pt x="38" y="134"/>
                  </a:lnTo>
                  <a:lnTo>
                    <a:pt x="38" y="134"/>
                  </a:lnTo>
                  <a:lnTo>
                    <a:pt x="40" y="125"/>
                  </a:lnTo>
                  <a:lnTo>
                    <a:pt x="40" y="125"/>
                  </a:lnTo>
                  <a:lnTo>
                    <a:pt x="40" y="124"/>
                  </a:lnTo>
                  <a:lnTo>
                    <a:pt x="41" y="124"/>
                  </a:lnTo>
                  <a:lnTo>
                    <a:pt x="41" y="124"/>
                  </a:lnTo>
                  <a:lnTo>
                    <a:pt x="42" y="124"/>
                  </a:lnTo>
                  <a:lnTo>
                    <a:pt x="42" y="125"/>
                  </a:lnTo>
                  <a:lnTo>
                    <a:pt x="42" y="125"/>
                  </a:lnTo>
                  <a:lnTo>
                    <a:pt x="42" y="131"/>
                  </a:lnTo>
                  <a:lnTo>
                    <a:pt x="42" y="131"/>
                  </a:lnTo>
                  <a:lnTo>
                    <a:pt x="44" y="140"/>
                  </a:lnTo>
                  <a:lnTo>
                    <a:pt x="45" y="147"/>
                  </a:lnTo>
                  <a:lnTo>
                    <a:pt x="45" y="147"/>
                  </a:lnTo>
                  <a:lnTo>
                    <a:pt x="47" y="154"/>
                  </a:lnTo>
                  <a:lnTo>
                    <a:pt x="47" y="154"/>
                  </a:lnTo>
                  <a:lnTo>
                    <a:pt x="48" y="155"/>
                  </a:lnTo>
                  <a:lnTo>
                    <a:pt x="48" y="155"/>
                  </a:lnTo>
                  <a:lnTo>
                    <a:pt x="49" y="152"/>
                  </a:lnTo>
                  <a:lnTo>
                    <a:pt x="49" y="152"/>
                  </a:lnTo>
                  <a:lnTo>
                    <a:pt x="51" y="145"/>
                  </a:lnTo>
                  <a:lnTo>
                    <a:pt x="51" y="145"/>
                  </a:lnTo>
                  <a:lnTo>
                    <a:pt x="52" y="125"/>
                  </a:lnTo>
                  <a:lnTo>
                    <a:pt x="52" y="125"/>
                  </a:lnTo>
                  <a:lnTo>
                    <a:pt x="52" y="122"/>
                  </a:lnTo>
                  <a:lnTo>
                    <a:pt x="52" y="122"/>
                  </a:lnTo>
                  <a:lnTo>
                    <a:pt x="54" y="121"/>
                  </a:lnTo>
                  <a:lnTo>
                    <a:pt x="54" y="121"/>
                  </a:lnTo>
                  <a:lnTo>
                    <a:pt x="55" y="122"/>
                  </a:lnTo>
                  <a:lnTo>
                    <a:pt x="55" y="122"/>
                  </a:lnTo>
                  <a:lnTo>
                    <a:pt x="55" y="124"/>
                  </a:lnTo>
                  <a:lnTo>
                    <a:pt x="55" y="124"/>
                  </a:lnTo>
                  <a:lnTo>
                    <a:pt x="57" y="135"/>
                  </a:lnTo>
                  <a:lnTo>
                    <a:pt x="57" y="135"/>
                  </a:lnTo>
                  <a:lnTo>
                    <a:pt x="61" y="148"/>
                  </a:lnTo>
                  <a:lnTo>
                    <a:pt x="61" y="148"/>
                  </a:lnTo>
                  <a:lnTo>
                    <a:pt x="62" y="151"/>
                  </a:lnTo>
                  <a:lnTo>
                    <a:pt x="62" y="151"/>
                  </a:lnTo>
                  <a:lnTo>
                    <a:pt x="64" y="149"/>
                  </a:lnTo>
                  <a:lnTo>
                    <a:pt x="64" y="149"/>
                  </a:lnTo>
                  <a:lnTo>
                    <a:pt x="64" y="132"/>
                  </a:lnTo>
                  <a:lnTo>
                    <a:pt x="64" y="132"/>
                  </a:lnTo>
                  <a:lnTo>
                    <a:pt x="64" y="125"/>
                  </a:lnTo>
                  <a:lnTo>
                    <a:pt x="64" y="125"/>
                  </a:lnTo>
                  <a:lnTo>
                    <a:pt x="65" y="124"/>
                  </a:lnTo>
                  <a:lnTo>
                    <a:pt x="65" y="122"/>
                  </a:lnTo>
                  <a:lnTo>
                    <a:pt x="65" y="122"/>
                  </a:lnTo>
                  <a:lnTo>
                    <a:pt x="67" y="122"/>
                  </a:lnTo>
                  <a:lnTo>
                    <a:pt x="68" y="125"/>
                  </a:lnTo>
                  <a:lnTo>
                    <a:pt x="68" y="125"/>
                  </a:lnTo>
                  <a:lnTo>
                    <a:pt x="68" y="128"/>
                  </a:lnTo>
                  <a:lnTo>
                    <a:pt x="68" y="128"/>
                  </a:lnTo>
                  <a:lnTo>
                    <a:pt x="72" y="147"/>
                  </a:lnTo>
                  <a:lnTo>
                    <a:pt x="72" y="147"/>
                  </a:lnTo>
                  <a:lnTo>
                    <a:pt x="74" y="151"/>
                  </a:lnTo>
                  <a:lnTo>
                    <a:pt x="74" y="151"/>
                  </a:lnTo>
                  <a:lnTo>
                    <a:pt x="74" y="151"/>
                  </a:lnTo>
                  <a:lnTo>
                    <a:pt x="74" y="151"/>
                  </a:lnTo>
                  <a:lnTo>
                    <a:pt x="74" y="149"/>
                  </a:lnTo>
                  <a:lnTo>
                    <a:pt x="74" y="149"/>
                  </a:lnTo>
                  <a:lnTo>
                    <a:pt x="75" y="135"/>
                  </a:lnTo>
                  <a:lnTo>
                    <a:pt x="75" y="135"/>
                  </a:lnTo>
                  <a:lnTo>
                    <a:pt x="75" y="125"/>
                  </a:lnTo>
                  <a:lnTo>
                    <a:pt x="75" y="125"/>
                  </a:lnTo>
                  <a:lnTo>
                    <a:pt x="75" y="124"/>
                  </a:lnTo>
                  <a:lnTo>
                    <a:pt x="76" y="124"/>
                  </a:lnTo>
                  <a:lnTo>
                    <a:pt x="76" y="124"/>
                  </a:lnTo>
                  <a:lnTo>
                    <a:pt x="78" y="124"/>
                  </a:lnTo>
                  <a:lnTo>
                    <a:pt x="78" y="125"/>
                  </a:lnTo>
                  <a:lnTo>
                    <a:pt x="78" y="125"/>
                  </a:lnTo>
                  <a:lnTo>
                    <a:pt x="82" y="134"/>
                  </a:lnTo>
                  <a:lnTo>
                    <a:pt x="82" y="134"/>
                  </a:lnTo>
                  <a:lnTo>
                    <a:pt x="86" y="145"/>
                  </a:lnTo>
                  <a:lnTo>
                    <a:pt x="92" y="155"/>
                  </a:lnTo>
                  <a:lnTo>
                    <a:pt x="92" y="155"/>
                  </a:lnTo>
                  <a:lnTo>
                    <a:pt x="94" y="158"/>
                  </a:lnTo>
                  <a:lnTo>
                    <a:pt x="94" y="158"/>
                  </a:lnTo>
                  <a:lnTo>
                    <a:pt x="92" y="159"/>
                  </a:lnTo>
                  <a:lnTo>
                    <a:pt x="91" y="161"/>
                  </a:lnTo>
                  <a:lnTo>
                    <a:pt x="91" y="161"/>
                  </a:lnTo>
                  <a:lnTo>
                    <a:pt x="88" y="159"/>
                  </a:lnTo>
                  <a:lnTo>
                    <a:pt x="86" y="158"/>
                  </a:lnTo>
                  <a:lnTo>
                    <a:pt x="86" y="158"/>
                  </a:lnTo>
                  <a:lnTo>
                    <a:pt x="82" y="148"/>
                  </a:lnTo>
                  <a:lnTo>
                    <a:pt x="82" y="148"/>
                  </a:lnTo>
                  <a:lnTo>
                    <a:pt x="79" y="138"/>
                  </a:lnTo>
                  <a:lnTo>
                    <a:pt x="79" y="138"/>
                  </a:lnTo>
                  <a:lnTo>
                    <a:pt x="79" y="137"/>
                  </a:lnTo>
                  <a:lnTo>
                    <a:pt x="79" y="137"/>
                  </a:lnTo>
                  <a:lnTo>
                    <a:pt x="78" y="138"/>
                  </a:lnTo>
                  <a:lnTo>
                    <a:pt x="78" y="138"/>
                  </a:lnTo>
                  <a:lnTo>
                    <a:pt x="76" y="152"/>
                  </a:lnTo>
                  <a:lnTo>
                    <a:pt x="76" y="152"/>
                  </a:lnTo>
                  <a:lnTo>
                    <a:pt x="76" y="155"/>
                  </a:lnTo>
                  <a:lnTo>
                    <a:pt x="76" y="155"/>
                  </a:lnTo>
                  <a:lnTo>
                    <a:pt x="75" y="157"/>
                  </a:lnTo>
                  <a:lnTo>
                    <a:pt x="72" y="155"/>
                  </a:lnTo>
                  <a:lnTo>
                    <a:pt x="72" y="155"/>
                  </a:lnTo>
                  <a:lnTo>
                    <a:pt x="71" y="154"/>
                  </a:lnTo>
                  <a:lnTo>
                    <a:pt x="71" y="154"/>
                  </a:lnTo>
                  <a:lnTo>
                    <a:pt x="68" y="144"/>
                  </a:lnTo>
                  <a:lnTo>
                    <a:pt x="68" y="144"/>
                  </a:lnTo>
                  <a:lnTo>
                    <a:pt x="68" y="142"/>
                  </a:lnTo>
                  <a:lnTo>
                    <a:pt x="68" y="142"/>
                  </a:lnTo>
                  <a:lnTo>
                    <a:pt x="67" y="148"/>
                  </a:lnTo>
                  <a:lnTo>
                    <a:pt x="67" y="148"/>
                  </a:lnTo>
                  <a:lnTo>
                    <a:pt x="65" y="154"/>
                  </a:lnTo>
                  <a:lnTo>
                    <a:pt x="65" y="154"/>
                  </a:lnTo>
                  <a:lnTo>
                    <a:pt x="65" y="155"/>
                  </a:lnTo>
                  <a:lnTo>
                    <a:pt x="64" y="155"/>
                  </a:lnTo>
                  <a:lnTo>
                    <a:pt x="62" y="155"/>
                  </a:lnTo>
                  <a:lnTo>
                    <a:pt x="61" y="155"/>
                  </a:lnTo>
                  <a:lnTo>
                    <a:pt x="61" y="155"/>
                  </a:lnTo>
                  <a:lnTo>
                    <a:pt x="58" y="151"/>
                  </a:lnTo>
                  <a:lnTo>
                    <a:pt x="58" y="151"/>
                  </a:lnTo>
                  <a:lnTo>
                    <a:pt x="55" y="142"/>
                  </a:lnTo>
                  <a:lnTo>
                    <a:pt x="55" y="142"/>
                  </a:lnTo>
                  <a:lnTo>
                    <a:pt x="55" y="141"/>
                  </a:lnTo>
                  <a:lnTo>
                    <a:pt x="55" y="141"/>
                  </a:lnTo>
                  <a:lnTo>
                    <a:pt x="54" y="144"/>
                  </a:lnTo>
                  <a:lnTo>
                    <a:pt x="54" y="144"/>
                  </a:lnTo>
                  <a:lnTo>
                    <a:pt x="52" y="154"/>
                  </a:lnTo>
                  <a:lnTo>
                    <a:pt x="52" y="154"/>
                  </a:lnTo>
                  <a:lnTo>
                    <a:pt x="49" y="157"/>
                  </a:lnTo>
                  <a:lnTo>
                    <a:pt x="49" y="157"/>
                  </a:lnTo>
                  <a:lnTo>
                    <a:pt x="48" y="158"/>
                  </a:lnTo>
                  <a:lnTo>
                    <a:pt x="47" y="157"/>
                  </a:lnTo>
                  <a:lnTo>
                    <a:pt x="47" y="157"/>
                  </a:lnTo>
                  <a:lnTo>
                    <a:pt x="44" y="155"/>
                  </a:lnTo>
                  <a:lnTo>
                    <a:pt x="44" y="155"/>
                  </a:lnTo>
                  <a:lnTo>
                    <a:pt x="41" y="148"/>
                  </a:lnTo>
                  <a:lnTo>
                    <a:pt x="41" y="148"/>
                  </a:lnTo>
                  <a:lnTo>
                    <a:pt x="41" y="147"/>
                  </a:lnTo>
                  <a:lnTo>
                    <a:pt x="41" y="147"/>
                  </a:lnTo>
                  <a:lnTo>
                    <a:pt x="40" y="154"/>
                  </a:lnTo>
                  <a:lnTo>
                    <a:pt x="40" y="154"/>
                  </a:lnTo>
                  <a:lnTo>
                    <a:pt x="38" y="157"/>
                  </a:lnTo>
                  <a:lnTo>
                    <a:pt x="37" y="159"/>
                  </a:lnTo>
                  <a:lnTo>
                    <a:pt x="37" y="159"/>
                  </a:lnTo>
                  <a:lnTo>
                    <a:pt x="40" y="159"/>
                  </a:lnTo>
                  <a:lnTo>
                    <a:pt x="40" y="159"/>
                  </a:lnTo>
                  <a:lnTo>
                    <a:pt x="44" y="159"/>
                  </a:lnTo>
                  <a:lnTo>
                    <a:pt x="44" y="159"/>
                  </a:lnTo>
                  <a:lnTo>
                    <a:pt x="71" y="159"/>
                  </a:lnTo>
                  <a:lnTo>
                    <a:pt x="71" y="159"/>
                  </a:lnTo>
                  <a:lnTo>
                    <a:pt x="84" y="161"/>
                  </a:lnTo>
                  <a:lnTo>
                    <a:pt x="98" y="165"/>
                  </a:lnTo>
                  <a:lnTo>
                    <a:pt x="98" y="165"/>
                  </a:lnTo>
                  <a:lnTo>
                    <a:pt x="98" y="165"/>
                  </a:lnTo>
                  <a:lnTo>
                    <a:pt x="98" y="165"/>
                  </a:lnTo>
                  <a:lnTo>
                    <a:pt x="96" y="157"/>
                  </a:lnTo>
                  <a:lnTo>
                    <a:pt x="96" y="157"/>
                  </a:lnTo>
                  <a:lnTo>
                    <a:pt x="92" y="140"/>
                  </a:lnTo>
                  <a:lnTo>
                    <a:pt x="92" y="140"/>
                  </a:lnTo>
                  <a:lnTo>
                    <a:pt x="89" y="130"/>
                  </a:lnTo>
                  <a:lnTo>
                    <a:pt x="89" y="130"/>
                  </a:lnTo>
                  <a:lnTo>
                    <a:pt x="89" y="122"/>
                  </a:lnTo>
                  <a:lnTo>
                    <a:pt x="89" y="115"/>
                  </a:lnTo>
                  <a:lnTo>
                    <a:pt x="89" y="115"/>
                  </a:lnTo>
                  <a:lnTo>
                    <a:pt x="91" y="101"/>
                  </a:lnTo>
                  <a:lnTo>
                    <a:pt x="91" y="101"/>
                  </a:lnTo>
                  <a:lnTo>
                    <a:pt x="92" y="87"/>
                  </a:lnTo>
                  <a:lnTo>
                    <a:pt x="95" y="74"/>
                  </a:lnTo>
                  <a:lnTo>
                    <a:pt x="95" y="74"/>
                  </a:lnTo>
                  <a:lnTo>
                    <a:pt x="96" y="68"/>
                  </a:lnTo>
                  <a:lnTo>
                    <a:pt x="101" y="63"/>
                  </a:lnTo>
                  <a:lnTo>
                    <a:pt x="101" y="63"/>
                  </a:lnTo>
                  <a:lnTo>
                    <a:pt x="101" y="61"/>
                  </a:lnTo>
                  <a:lnTo>
                    <a:pt x="101" y="61"/>
                  </a:lnTo>
                  <a:lnTo>
                    <a:pt x="99" y="61"/>
                  </a:lnTo>
                  <a:lnTo>
                    <a:pt x="99" y="61"/>
                  </a:lnTo>
                  <a:lnTo>
                    <a:pt x="84" y="61"/>
                  </a:lnTo>
                  <a:lnTo>
                    <a:pt x="84" y="61"/>
                  </a:lnTo>
                  <a:lnTo>
                    <a:pt x="59" y="63"/>
                  </a:lnTo>
                  <a:lnTo>
                    <a:pt x="59" y="63"/>
                  </a:lnTo>
                  <a:lnTo>
                    <a:pt x="55" y="63"/>
                  </a:lnTo>
                  <a:lnTo>
                    <a:pt x="55" y="63"/>
                  </a:lnTo>
                  <a:lnTo>
                    <a:pt x="54" y="63"/>
                  </a:lnTo>
                  <a:lnTo>
                    <a:pt x="54" y="63"/>
                  </a:lnTo>
                  <a:lnTo>
                    <a:pt x="48" y="63"/>
                  </a:lnTo>
                  <a:lnTo>
                    <a:pt x="48" y="63"/>
                  </a:lnTo>
                  <a:lnTo>
                    <a:pt x="44" y="64"/>
                  </a:lnTo>
                  <a:lnTo>
                    <a:pt x="40" y="67"/>
                  </a:lnTo>
                  <a:lnTo>
                    <a:pt x="40" y="67"/>
                  </a:lnTo>
                  <a:lnTo>
                    <a:pt x="37" y="70"/>
                  </a:lnTo>
                  <a:lnTo>
                    <a:pt x="37" y="70"/>
                  </a:lnTo>
                  <a:lnTo>
                    <a:pt x="38" y="70"/>
                  </a:lnTo>
                  <a:lnTo>
                    <a:pt x="38" y="70"/>
                  </a:lnTo>
                  <a:lnTo>
                    <a:pt x="54" y="68"/>
                  </a:lnTo>
                  <a:lnTo>
                    <a:pt x="54" y="68"/>
                  </a:lnTo>
                  <a:lnTo>
                    <a:pt x="78" y="67"/>
                  </a:lnTo>
                  <a:lnTo>
                    <a:pt x="78" y="67"/>
                  </a:lnTo>
                  <a:lnTo>
                    <a:pt x="79" y="67"/>
                  </a:lnTo>
                  <a:lnTo>
                    <a:pt x="79" y="67"/>
                  </a:lnTo>
                  <a:lnTo>
                    <a:pt x="81" y="68"/>
                  </a:lnTo>
                  <a:lnTo>
                    <a:pt x="81" y="68"/>
                  </a:lnTo>
                  <a:lnTo>
                    <a:pt x="81" y="70"/>
                  </a:lnTo>
                  <a:lnTo>
                    <a:pt x="81" y="70"/>
                  </a:lnTo>
                  <a:lnTo>
                    <a:pt x="79" y="70"/>
                  </a:lnTo>
                  <a:lnTo>
                    <a:pt x="79" y="70"/>
                  </a:lnTo>
                  <a:lnTo>
                    <a:pt x="62" y="73"/>
                  </a:lnTo>
                  <a:lnTo>
                    <a:pt x="62" y="73"/>
                  </a:lnTo>
                  <a:lnTo>
                    <a:pt x="44" y="76"/>
                  </a:lnTo>
                  <a:lnTo>
                    <a:pt x="44" y="76"/>
                  </a:lnTo>
                  <a:close/>
                  <a:moveTo>
                    <a:pt x="103" y="101"/>
                  </a:moveTo>
                  <a:lnTo>
                    <a:pt x="103" y="101"/>
                  </a:lnTo>
                  <a:lnTo>
                    <a:pt x="103" y="101"/>
                  </a:lnTo>
                  <a:lnTo>
                    <a:pt x="103" y="101"/>
                  </a:lnTo>
                  <a:lnTo>
                    <a:pt x="106" y="100"/>
                  </a:lnTo>
                  <a:lnTo>
                    <a:pt x="106" y="100"/>
                  </a:lnTo>
                  <a:lnTo>
                    <a:pt x="116" y="95"/>
                  </a:lnTo>
                  <a:lnTo>
                    <a:pt x="116" y="95"/>
                  </a:lnTo>
                  <a:lnTo>
                    <a:pt x="118" y="94"/>
                  </a:lnTo>
                  <a:lnTo>
                    <a:pt x="118" y="94"/>
                  </a:lnTo>
                  <a:lnTo>
                    <a:pt x="121" y="95"/>
                  </a:lnTo>
                  <a:lnTo>
                    <a:pt x="121" y="95"/>
                  </a:lnTo>
                  <a:lnTo>
                    <a:pt x="121" y="97"/>
                  </a:lnTo>
                  <a:lnTo>
                    <a:pt x="121" y="97"/>
                  </a:lnTo>
                  <a:lnTo>
                    <a:pt x="119" y="100"/>
                  </a:lnTo>
                  <a:lnTo>
                    <a:pt x="119" y="100"/>
                  </a:lnTo>
                  <a:lnTo>
                    <a:pt x="105" y="111"/>
                  </a:lnTo>
                  <a:lnTo>
                    <a:pt x="105" y="111"/>
                  </a:lnTo>
                  <a:lnTo>
                    <a:pt x="103" y="115"/>
                  </a:lnTo>
                  <a:lnTo>
                    <a:pt x="103" y="115"/>
                  </a:lnTo>
                  <a:lnTo>
                    <a:pt x="105" y="114"/>
                  </a:lnTo>
                  <a:lnTo>
                    <a:pt x="105" y="114"/>
                  </a:lnTo>
                  <a:lnTo>
                    <a:pt x="119" y="107"/>
                  </a:lnTo>
                  <a:lnTo>
                    <a:pt x="119" y="107"/>
                  </a:lnTo>
                  <a:lnTo>
                    <a:pt x="121" y="107"/>
                  </a:lnTo>
                  <a:lnTo>
                    <a:pt x="121" y="107"/>
                  </a:lnTo>
                  <a:lnTo>
                    <a:pt x="123" y="107"/>
                  </a:lnTo>
                  <a:lnTo>
                    <a:pt x="123" y="107"/>
                  </a:lnTo>
                  <a:lnTo>
                    <a:pt x="123" y="110"/>
                  </a:lnTo>
                  <a:lnTo>
                    <a:pt x="123" y="110"/>
                  </a:lnTo>
                  <a:lnTo>
                    <a:pt x="122" y="110"/>
                  </a:lnTo>
                  <a:lnTo>
                    <a:pt x="122" y="110"/>
                  </a:lnTo>
                  <a:lnTo>
                    <a:pt x="121" y="113"/>
                  </a:lnTo>
                  <a:lnTo>
                    <a:pt x="121" y="113"/>
                  </a:lnTo>
                  <a:lnTo>
                    <a:pt x="122" y="117"/>
                  </a:lnTo>
                  <a:lnTo>
                    <a:pt x="122" y="117"/>
                  </a:lnTo>
                  <a:lnTo>
                    <a:pt x="122" y="118"/>
                  </a:lnTo>
                  <a:lnTo>
                    <a:pt x="122" y="118"/>
                  </a:lnTo>
                  <a:lnTo>
                    <a:pt x="122" y="120"/>
                  </a:lnTo>
                  <a:lnTo>
                    <a:pt x="122" y="120"/>
                  </a:lnTo>
                  <a:lnTo>
                    <a:pt x="122" y="121"/>
                  </a:lnTo>
                  <a:lnTo>
                    <a:pt x="123" y="124"/>
                  </a:lnTo>
                  <a:lnTo>
                    <a:pt x="123" y="124"/>
                  </a:lnTo>
                  <a:lnTo>
                    <a:pt x="126" y="121"/>
                  </a:lnTo>
                  <a:lnTo>
                    <a:pt x="126" y="121"/>
                  </a:lnTo>
                  <a:lnTo>
                    <a:pt x="126" y="120"/>
                  </a:lnTo>
                  <a:lnTo>
                    <a:pt x="126" y="120"/>
                  </a:lnTo>
                  <a:lnTo>
                    <a:pt x="128" y="108"/>
                  </a:lnTo>
                  <a:lnTo>
                    <a:pt x="128" y="108"/>
                  </a:lnTo>
                  <a:lnTo>
                    <a:pt x="129" y="107"/>
                  </a:lnTo>
                  <a:lnTo>
                    <a:pt x="129" y="107"/>
                  </a:lnTo>
                  <a:lnTo>
                    <a:pt x="130" y="105"/>
                  </a:lnTo>
                  <a:lnTo>
                    <a:pt x="130" y="105"/>
                  </a:lnTo>
                  <a:lnTo>
                    <a:pt x="132" y="107"/>
                  </a:lnTo>
                  <a:lnTo>
                    <a:pt x="132" y="107"/>
                  </a:lnTo>
                  <a:lnTo>
                    <a:pt x="132" y="108"/>
                  </a:lnTo>
                  <a:lnTo>
                    <a:pt x="132" y="108"/>
                  </a:lnTo>
                  <a:lnTo>
                    <a:pt x="133" y="115"/>
                  </a:lnTo>
                  <a:lnTo>
                    <a:pt x="133" y="115"/>
                  </a:lnTo>
                  <a:lnTo>
                    <a:pt x="136" y="117"/>
                  </a:lnTo>
                  <a:lnTo>
                    <a:pt x="136" y="118"/>
                  </a:lnTo>
                  <a:lnTo>
                    <a:pt x="136" y="118"/>
                  </a:lnTo>
                  <a:lnTo>
                    <a:pt x="136" y="121"/>
                  </a:lnTo>
                  <a:lnTo>
                    <a:pt x="133" y="122"/>
                  </a:lnTo>
                  <a:lnTo>
                    <a:pt x="133" y="122"/>
                  </a:lnTo>
                  <a:lnTo>
                    <a:pt x="133" y="124"/>
                  </a:lnTo>
                  <a:lnTo>
                    <a:pt x="133" y="124"/>
                  </a:lnTo>
                  <a:lnTo>
                    <a:pt x="135" y="125"/>
                  </a:lnTo>
                  <a:lnTo>
                    <a:pt x="135" y="125"/>
                  </a:lnTo>
                  <a:lnTo>
                    <a:pt x="135" y="125"/>
                  </a:lnTo>
                  <a:lnTo>
                    <a:pt x="135" y="125"/>
                  </a:lnTo>
                  <a:lnTo>
                    <a:pt x="135" y="125"/>
                  </a:lnTo>
                  <a:lnTo>
                    <a:pt x="135" y="125"/>
                  </a:lnTo>
                  <a:lnTo>
                    <a:pt x="136" y="124"/>
                  </a:lnTo>
                  <a:lnTo>
                    <a:pt x="138" y="121"/>
                  </a:lnTo>
                  <a:lnTo>
                    <a:pt x="138" y="121"/>
                  </a:lnTo>
                  <a:lnTo>
                    <a:pt x="138" y="105"/>
                  </a:lnTo>
                  <a:lnTo>
                    <a:pt x="138" y="105"/>
                  </a:lnTo>
                  <a:lnTo>
                    <a:pt x="138" y="104"/>
                  </a:lnTo>
                  <a:lnTo>
                    <a:pt x="138" y="104"/>
                  </a:lnTo>
                  <a:lnTo>
                    <a:pt x="139" y="103"/>
                  </a:lnTo>
                  <a:lnTo>
                    <a:pt x="139" y="103"/>
                  </a:lnTo>
                  <a:lnTo>
                    <a:pt x="140" y="104"/>
                  </a:lnTo>
                  <a:lnTo>
                    <a:pt x="140" y="104"/>
                  </a:lnTo>
                  <a:lnTo>
                    <a:pt x="142" y="105"/>
                  </a:lnTo>
                  <a:lnTo>
                    <a:pt x="142" y="105"/>
                  </a:lnTo>
                  <a:lnTo>
                    <a:pt x="142" y="118"/>
                  </a:lnTo>
                  <a:lnTo>
                    <a:pt x="142" y="118"/>
                  </a:lnTo>
                  <a:lnTo>
                    <a:pt x="142" y="120"/>
                  </a:lnTo>
                  <a:lnTo>
                    <a:pt x="142" y="120"/>
                  </a:lnTo>
                  <a:lnTo>
                    <a:pt x="143" y="120"/>
                  </a:lnTo>
                  <a:lnTo>
                    <a:pt x="143" y="120"/>
                  </a:lnTo>
                  <a:lnTo>
                    <a:pt x="145" y="120"/>
                  </a:lnTo>
                  <a:lnTo>
                    <a:pt x="146" y="120"/>
                  </a:lnTo>
                  <a:lnTo>
                    <a:pt x="146" y="120"/>
                  </a:lnTo>
                  <a:lnTo>
                    <a:pt x="146" y="121"/>
                  </a:lnTo>
                  <a:lnTo>
                    <a:pt x="145" y="122"/>
                  </a:lnTo>
                  <a:lnTo>
                    <a:pt x="145" y="122"/>
                  </a:lnTo>
                  <a:lnTo>
                    <a:pt x="143" y="124"/>
                  </a:lnTo>
                  <a:lnTo>
                    <a:pt x="143" y="124"/>
                  </a:lnTo>
                  <a:lnTo>
                    <a:pt x="143" y="125"/>
                  </a:lnTo>
                  <a:lnTo>
                    <a:pt x="143" y="125"/>
                  </a:lnTo>
                  <a:lnTo>
                    <a:pt x="143" y="130"/>
                  </a:lnTo>
                  <a:lnTo>
                    <a:pt x="143" y="130"/>
                  </a:lnTo>
                  <a:lnTo>
                    <a:pt x="145" y="130"/>
                  </a:lnTo>
                  <a:lnTo>
                    <a:pt x="146" y="128"/>
                  </a:lnTo>
                  <a:lnTo>
                    <a:pt x="146" y="128"/>
                  </a:lnTo>
                  <a:lnTo>
                    <a:pt x="146" y="118"/>
                  </a:lnTo>
                  <a:lnTo>
                    <a:pt x="146" y="118"/>
                  </a:lnTo>
                  <a:lnTo>
                    <a:pt x="148" y="104"/>
                  </a:lnTo>
                  <a:lnTo>
                    <a:pt x="148" y="104"/>
                  </a:lnTo>
                  <a:lnTo>
                    <a:pt x="148" y="104"/>
                  </a:lnTo>
                  <a:lnTo>
                    <a:pt x="148" y="104"/>
                  </a:lnTo>
                  <a:lnTo>
                    <a:pt x="149" y="103"/>
                  </a:lnTo>
                  <a:lnTo>
                    <a:pt x="150" y="101"/>
                  </a:lnTo>
                  <a:lnTo>
                    <a:pt x="150" y="101"/>
                  </a:lnTo>
                  <a:lnTo>
                    <a:pt x="150" y="103"/>
                  </a:lnTo>
                  <a:lnTo>
                    <a:pt x="152" y="104"/>
                  </a:lnTo>
                  <a:lnTo>
                    <a:pt x="152" y="104"/>
                  </a:lnTo>
                  <a:lnTo>
                    <a:pt x="152" y="105"/>
                  </a:lnTo>
                  <a:lnTo>
                    <a:pt x="152" y="105"/>
                  </a:lnTo>
                  <a:lnTo>
                    <a:pt x="153" y="122"/>
                  </a:lnTo>
                  <a:lnTo>
                    <a:pt x="153" y="122"/>
                  </a:lnTo>
                  <a:lnTo>
                    <a:pt x="153" y="124"/>
                  </a:lnTo>
                  <a:lnTo>
                    <a:pt x="153" y="124"/>
                  </a:lnTo>
                  <a:lnTo>
                    <a:pt x="156" y="122"/>
                  </a:lnTo>
                  <a:lnTo>
                    <a:pt x="156" y="122"/>
                  </a:lnTo>
                  <a:lnTo>
                    <a:pt x="156" y="121"/>
                  </a:lnTo>
                  <a:lnTo>
                    <a:pt x="156" y="121"/>
                  </a:lnTo>
                  <a:lnTo>
                    <a:pt x="157" y="113"/>
                  </a:lnTo>
                  <a:lnTo>
                    <a:pt x="157" y="113"/>
                  </a:lnTo>
                  <a:lnTo>
                    <a:pt x="159" y="101"/>
                  </a:lnTo>
                  <a:lnTo>
                    <a:pt x="159" y="101"/>
                  </a:lnTo>
                  <a:lnTo>
                    <a:pt x="160" y="98"/>
                  </a:lnTo>
                  <a:lnTo>
                    <a:pt x="160" y="98"/>
                  </a:lnTo>
                  <a:lnTo>
                    <a:pt x="162" y="98"/>
                  </a:lnTo>
                  <a:lnTo>
                    <a:pt x="162" y="98"/>
                  </a:lnTo>
                  <a:lnTo>
                    <a:pt x="163" y="98"/>
                  </a:lnTo>
                  <a:lnTo>
                    <a:pt x="163" y="98"/>
                  </a:lnTo>
                  <a:lnTo>
                    <a:pt x="163" y="101"/>
                  </a:lnTo>
                  <a:lnTo>
                    <a:pt x="163" y="101"/>
                  </a:lnTo>
                  <a:lnTo>
                    <a:pt x="165" y="121"/>
                  </a:lnTo>
                  <a:lnTo>
                    <a:pt x="165" y="121"/>
                  </a:lnTo>
                  <a:lnTo>
                    <a:pt x="165" y="128"/>
                  </a:lnTo>
                  <a:lnTo>
                    <a:pt x="165" y="128"/>
                  </a:lnTo>
                  <a:lnTo>
                    <a:pt x="167" y="127"/>
                  </a:lnTo>
                  <a:lnTo>
                    <a:pt x="167" y="125"/>
                  </a:lnTo>
                  <a:lnTo>
                    <a:pt x="167" y="125"/>
                  </a:lnTo>
                  <a:lnTo>
                    <a:pt x="170" y="107"/>
                  </a:lnTo>
                  <a:lnTo>
                    <a:pt x="170" y="107"/>
                  </a:lnTo>
                  <a:lnTo>
                    <a:pt x="170" y="103"/>
                  </a:lnTo>
                  <a:lnTo>
                    <a:pt x="170" y="103"/>
                  </a:lnTo>
                  <a:lnTo>
                    <a:pt x="170" y="101"/>
                  </a:lnTo>
                  <a:lnTo>
                    <a:pt x="172" y="101"/>
                  </a:lnTo>
                  <a:lnTo>
                    <a:pt x="172" y="101"/>
                  </a:lnTo>
                  <a:lnTo>
                    <a:pt x="173" y="101"/>
                  </a:lnTo>
                  <a:lnTo>
                    <a:pt x="173" y="103"/>
                  </a:lnTo>
                  <a:lnTo>
                    <a:pt x="173" y="103"/>
                  </a:lnTo>
                  <a:lnTo>
                    <a:pt x="173" y="107"/>
                  </a:lnTo>
                  <a:lnTo>
                    <a:pt x="173" y="107"/>
                  </a:lnTo>
                  <a:lnTo>
                    <a:pt x="175" y="121"/>
                  </a:lnTo>
                  <a:lnTo>
                    <a:pt x="175" y="121"/>
                  </a:lnTo>
                  <a:lnTo>
                    <a:pt x="175" y="124"/>
                  </a:lnTo>
                  <a:lnTo>
                    <a:pt x="175" y="124"/>
                  </a:lnTo>
                  <a:lnTo>
                    <a:pt x="177" y="125"/>
                  </a:lnTo>
                  <a:lnTo>
                    <a:pt x="176" y="127"/>
                  </a:lnTo>
                  <a:lnTo>
                    <a:pt x="176" y="127"/>
                  </a:lnTo>
                  <a:lnTo>
                    <a:pt x="176" y="128"/>
                  </a:lnTo>
                  <a:lnTo>
                    <a:pt x="176" y="128"/>
                  </a:lnTo>
                  <a:lnTo>
                    <a:pt x="175" y="131"/>
                  </a:lnTo>
                  <a:lnTo>
                    <a:pt x="176" y="134"/>
                  </a:lnTo>
                  <a:lnTo>
                    <a:pt x="176" y="134"/>
                  </a:lnTo>
                  <a:lnTo>
                    <a:pt x="176" y="132"/>
                  </a:lnTo>
                  <a:lnTo>
                    <a:pt x="176" y="132"/>
                  </a:lnTo>
                  <a:lnTo>
                    <a:pt x="179" y="114"/>
                  </a:lnTo>
                  <a:lnTo>
                    <a:pt x="179" y="114"/>
                  </a:lnTo>
                  <a:lnTo>
                    <a:pt x="180" y="98"/>
                  </a:lnTo>
                  <a:lnTo>
                    <a:pt x="180" y="98"/>
                  </a:lnTo>
                  <a:lnTo>
                    <a:pt x="182" y="97"/>
                  </a:lnTo>
                  <a:lnTo>
                    <a:pt x="182" y="97"/>
                  </a:lnTo>
                  <a:lnTo>
                    <a:pt x="183" y="95"/>
                  </a:lnTo>
                  <a:lnTo>
                    <a:pt x="184" y="97"/>
                  </a:lnTo>
                  <a:lnTo>
                    <a:pt x="184" y="97"/>
                  </a:lnTo>
                  <a:lnTo>
                    <a:pt x="184" y="98"/>
                  </a:lnTo>
                  <a:lnTo>
                    <a:pt x="184" y="98"/>
                  </a:lnTo>
                  <a:lnTo>
                    <a:pt x="184" y="103"/>
                  </a:lnTo>
                  <a:lnTo>
                    <a:pt x="184" y="103"/>
                  </a:lnTo>
                  <a:lnTo>
                    <a:pt x="186" y="127"/>
                  </a:lnTo>
                  <a:lnTo>
                    <a:pt x="186" y="127"/>
                  </a:lnTo>
                  <a:lnTo>
                    <a:pt x="186" y="130"/>
                  </a:lnTo>
                  <a:lnTo>
                    <a:pt x="186" y="130"/>
                  </a:lnTo>
                  <a:lnTo>
                    <a:pt x="187" y="130"/>
                  </a:lnTo>
                  <a:lnTo>
                    <a:pt x="187" y="128"/>
                  </a:lnTo>
                  <a:lnTo>
                    <a:pt x="187" y="128"/>
                  </a:lnTo>
                  <a:lnTo>
                    <a:pt x="189" y="118"/>
                  </a:lnTo>
                  <a:lnTo>
                    <a:pt x="189" y="118"/>
                  </a:lnTo>
                  <a:lnTo>
                    <a:pt x="192" y="95"/>
                  </a:lnTo>
                  <a:lnTo>
                    <a:pt x="192" y="95"/>
                  </a:lnTo>
                  <a:lnTo>
                    <a:pt x="192" y="94"/>
                  </a:lnTo>
                  <a:lnTo>
                    <a:pt x="192" y="94"/>
                  </a:lnTo>
                  <a:lnTo>
                    <a:pt x="192" y="93"/>
                  </a:lnTo>
                  <a:lnTo>
                    <a:pt x="193" y="91"/>
                  </a:lnTo>
                  <a:lnTo>
                    <a:pt x="193" y="91"/>
                  </a:lnTo>
                  <a:lnTo>
                    <a:pt x="194" y="93"/>
                  </a:lnTo>
                  <a:lnTo>
                    <a:pt x="194" y="94"/>
                  </a:lnTo>
                  <a:lnTo>
                    <a:pt x="194" y="94"/>
                  </a:lnTo>
                  <a:lnTo>
                    <a:pt x="194" y="97"/>
                  </a:lnTo>
                  <a:lnTo>
                    <a:pt x="194" y="97"/>
                  </a:lnTo>
                  <a:lnTo>
                    <a:pt x="196" y="122"/>
                  </a:lnTo>
                  <a:lnTo>
                    <a:pt x="196" y="122"/>
                  </a:lnTo>
                  <a:lnTo>
                    <a:pt x="196" y="135"/>
                  </a:lnTo>
                  <a:lnTo>
                    <a:pt x="196" y="135"/>
                  </a:lnTo>
                  <a:lnTo>
                    <a:pt x="196" y="137"/>
                  </a:lnTo>
                  <a:lnTo>
                    <a:pt x="196" y="137"/>
                  </a:lnTo>
                  <a:lnTo>
                    <a:pt x="197" y="137"/>
                  </a:lnTo>
                  <a:lnTo>
                    <a:pt x="197" y="137"/>
                  </a:lnTo>
                  <a:lnTo>
                    <a:pt x="197" y="134"/>
                  </a:lnTo>
                  <a:lnTo>
                    <a:pt x="197" y="134"/>
                  </a:lnTo>
                  <a:lnTo>
                    <a:pt x="197" y="115"/>
                  </a:lnTo>
                  <a:lnTo>
                    <a:pt x="199" y="95"/>
                  </a:lnTo>
                  <a:lnTo>
                    <a:pt x="199" y="95"/>
                  </a:lnTo>
                  <a:lnTo>
                    <a:pt x="200" y="93"/>
                  </a:lnTo>
                  <a:lnTo>
                    <a:pt x="200" y="93"/>
                  </a:lnTo>
                  <a:lnTo>
                    <a:pt x="200" y="91"/>
                  </a:lnTo>
                  <a:lnTo>
                    <a:pt x="202" y="91"/>
                  </a:lnTo>
                  <a:lnTo>
                    <a:pt x="202" y="91"/>
                  </a:lnTo>
                  <a:lnTo>
                    <a:pt x="203" y="93"/>
                  </a:lnTo>
                  <a:lnTo>
                    <a:pt x="203" y="93"/>
                  </a:lnTo>
                  <a:lnTo>
                    <a:pt x="203" y="93"/>
                  </a:lnTo>
                  <a:lnTo>
                    <a:pt x="203" y="95"/>
                  </a:lnTo>
                  <a:lnTo>
                    <a:pt x="203" y="95"/>
                  </a:lnTo>
                  <a:lnTo>
                    <a:pt x="204" y="117"/>
                  </a:lnTo>
                  <a:lnTo>
                    <a:pt x="204" y="117"/>
                  </a:lnTo>
                  <a:lnTo>
                    <a:pt x="206" y="140"/>
                  </a:lnTo>
                  <a:lnTo>
                    <a:pt x="206" y="140"/>
                  </a:lnTo>
                  <a:lnTo>
                    <a:pt x="207" y="144"/>
                  </a:lnTo>
                  <a:lnTo>
                    <a:pt x="207" y="144"/>
                  </a:lnTo>
                  <a:lnTo>
                    <a:pt x="207" y="144"/>
                  </a:lnTo>
                  <a:lnTo>
                    <a:pt x="207" y="144"/>
                  </a:lnTo>
                  <a:lnTo>
                    <a:pt x="207" y="142"/>
                  </a:lnTo>
                  <a:lnTo>
                    <a:pt x="207" y="142"/>
                  </a:lnTo>
                  <a:lnTo>
                    <a:pt x="207" y="117"/>
                  </a:lnTo>
                  <a:lnTo>
                    <a:pt x="207" y="117"/>
                  </a:lnTo>
                  <a:lnTo>
                    <a:pt x="207" y="98"/>
                  </a:lnTo>
                  <a:lnTo>
                    <a:pt x="209" y="80"/>
                  </a:lnTo>
                  <a:lnTo>
                    <a:pt x="209" y="80"/>
                  </a:lnTo>
                  <a:lnTo>
                    <a:pt x="211" y="64"/>
                  </a:lnTo>
                  <a:lnTo>
                    <a:pt x="216" y="49"/>
                  </a:lnTo>
                  <a:lnTo>
                    <a:pt x="216" y="49"/>
                  </a:lnTo>
                  <a:lnTo>
                    <a:pt x="216" y="46"/>
                  </a:lnTo>
                  <a:lnTo>
                    <a:pt x="216" y="46"/>
                  </a:lnTo>
                  <a:lnTo>
                    <a:pt x="211" y="50"/>
                  </a:lnTo>
                  <a:lnTo>
                    <a:pt x="211" y="50"/>
                  </a:lnTo>
                  <a:lnTo>
                    <a:pt x="196" y="57"/>
                  </a:lnTo>
                  <a:lnTo>
                    <a:pt x="179" y="63"/>
                  </a:lnTo>
                  <a:lnTo>
                    <a:pt x="179" y="63"/>
                  </a:lnTo>
                  <a:lnTo>
                    <a:pt x="146" y="71"/>
                  </a:lnTo>
                  <a:lnTo>
                    <a:pt x="146" y="71"/>
                  </a:lnTo>
                  <a:lnTo>
                    <a:pt x="135" y="74"/>
                  </a:lnTo>
                  <a:lnTo>
                    <a:pt x="123" y="74"/>
                  </a:lnTo>
                  <a:lnTo>
                    <a:pt x="123" y="74"/>
                  </a:lnTo>
                  <a:lnTo>
                    <a:pt x="121" y="74"/>
                  </a:lnTo>
                  <a:lnTo>
                    <a:pt x="121" y="74"/>
                  </a:lnTo>
                  <a:lnTo>
                    <a:pt x="116" y="74"/>
                  </a:lnTo>
                  <a:lnTo>
                    <a:pt x="116" y="74"/>
                  </a:lnTo>
                  <a:lnTo>
                    <a:pt x="105" y="73"/>
                  </a:lnTo>
                  <a:lnTo>
                    <a:pt x="105" y="73"/>
                  </a:lnTo>
                  <a:lnTo>
                    <a:pt x="103" y="73"/>
                  </a:lnTo>
                  <a:lnTo>
                    <a:pt x="103" y="73"/>
                  </a:lnTo>
                  <a:lnTo>
                    <a:pt x="101" y="81"/>
                  </a:lnTo>
                  <a:lnTo>
                    <a:pt x="101" y="81"/>
                  </a:lnTo>
                  <a:lnTo>
                    <a:pt x="105" y="80"/>
                  </a:lnTo>
                  <a:lnTo>
                    <a:pt x="105" y="80"/>
                  </a:lnTo>
                  <a:lnTo>
                    <a:pt x="112" y="78"/>
                  </a:lnTo>
                  <a:lnTo>
                    <a:pt x="112" y="78"/>
                  </a:lnTo>
                  <a:lnTo>
                    <a:pt x="113" y="78"/>
                  </a:lnTo>
                  <a:lnTo>
                    <a:pt x="113" y="78"/>
                  </a:lnTo>
                  <a:lnTo>
                    <a:pt x="113" y="78"/>
                  </a:lnTo>
                  <a:lnTo>
                    <a:pt x="113" y="80"/>
                  </a:lnTo>
                  <a:lnTo>
                    <a:pt x="113" y="81"/>
                  </a:lnTo>
                  <a:lnTo>
                    <a:pt x="113" y="81"/>
                  </a:lnTo>
                  <a:lnTo>
                    <a:pt x="112" y="83"/>
                  </a:lnTo>
                  <a:lnTo>
                    <a:pt x="112" y="83"/>
                  </a:lnTo>
                  <a:lnTo>
                    <a:pt x="112" y="83"/>
                  </a:lnTo>
                  <a:lnTo>
                    <a:pt x="112" y="83"/>
                  </a:lnTo>
                  <a:lnTo>
                    <a:pt x="116" y="83"/>
                  </a:lnTo>
                  <a:lnTo>
                    <a:pt x="116" y="83"/>
                  </a:lnTo>
                  <a:lnTo>
                    <a:pt x="123" y="83"/>
                  </a:lnTo>
                  <a:lnTo>
                    <a:pt x="123" y="83"/>
                  </a:lnTo>
                  <a:lnTo>
                    <a:pt x="139" y="81"/>
                  </a:lnTo>
                  <a:lnTo>
                    <a:pt x="139" y="81"/>
                  </a:lnTo>
                  <a:lnTo>
                    <a:pt x="172" y="76"/>
                  </a:lnTo>
                  <a:lnTo>
                    <a:pt x="172" y="76"/>
                  </a:lnTo>
                  <a:lnTo>
                    <a:pt x="176" y="76"/>
                  </a:lnTo>
                  <a:lnTo>
                    <a:pt x="176" y="76"/>
                  </a:lnTo>
                  <a:lnTo>
                    <a:pt x="177" y="76"/>
                  </a:lnTo>
                  <a:lnTo>
                    <a:pt x="177" y="77"/>
                  </a:lnTo>
                  <a:lnTo>
                    <a:pt x="177" y="77"/>
                  </a:lnTo>
                  <a:lnTo>
                    <a:pt x="177" y="78"/>
                  </a:lnTo>
                  <a:lnTo>
                    <a:pt x="176" y="80"/>
                  </a:lnTo>
                  <a:lnTo>
                    <a:pt x="176" y="80"/>
                  </a:lnTo>
                  <a:lnTo>
                    <a:pt x="175" y="80"/>
                  </a:lnTo>
                  <a:lnTo>
                    <a:pt x="175" y="80"/>
                  </a:lnTo>
                  <a:lnTo>
                    <a:pt x="157" y="83"/>
                  </a:lnTo>
                  <a:lnTo>
                    <a:pt x="142" y="86"/>
                  </a:lnTo>
                  <a:lnTo>
                    <a:pt x="142" y="86"/>
                  </a:lnTo>
                  <a:lnTo>
                    <a:pt x="133" y="87"/>
                  </a:lnTo>
                  <a:lnTo>
                    <a:pt x="133" y="87"/>
                  </a:lnTo>
                  <a:lnTo>
                    <a:pt x="118" y="88"/>
                  </a:lnTo>
                  <a:lnTo>
                    <a:pt x="118" y="88"/>
                  </a:lnTo>
                  <a:lnTo>
                    <a:pt x="116" y="90"/>
                  </a:lnTo>
                  <a:lnTo>
                    <a:pt x="116" y="90"/>
                  </a:lnTo>
                  <a:lnTo>
                    <a:pt x="109" y="95"/>
                  </a:lnTo>
                  <a:lnTo>
                    <a:pt x="109" y="95"/>
                  </a:lnTo>
                  <a:lnTo>
                    <a:pt x="103" y="101"/>
                  </a:lnTo>
                  <a:lnTo>
                    <a:pt x="103" y="101"/>
                  </a:lnTo>
                  <a:close/>
                  <a:moveTo>
                    <a:pt x="47" y="195"/>
                  </a:moveTo>
                  <a:lnTo>
                    <a:pt x="47" y="195"/>
                  </a:lnTo>
                  <a:lnTo>
                    <a:pt x="47" y="196"/>
                  </a:lnTo>
                  <a:lnTo>
                    <a:pt x="47" y="196"/>
                  </a:lnTo>
                  <a:lnTo>
                    <a:pt x="48" y="195"/>
                  </a:lnTo>
                  <a:lnTo>
                    <a:pt x="48" y="195"/>
                  </a:lnTo>
                  <a:lnTo>
                    <a:pt x="52" y="194"/>
                  </a:lnTo>
                  <a:lnTo>
                    <a:pt x="52" y="194"/>
                  </a:lnTo>
                  <a:lnTo>
                    <a:pt x="54" y="194"/>
                  </a:lnTo>
                  <a:lnTo>
                    <a:pt x="54" y="195"/>
                  </a:lnTo>
                  <a:lnTo>
                    <a:pt x="54" y="195"/>
                  </a:lnTo>
                  <a:lnTo>
                    <a:pt x="55" y="196"/>
                  </a:lnTo>
                  <a:lnTo>
                    <a:pt x="54" y="198"/>
                  </a:lnTo>
                  <a:lnTo>
                    <a:pt x="54" y="198"/>
                  </a:lnTo>
                  <a:lnTo>
                    <a:pt x="52" y="199"/>
                  </a:lnTo>
                  <a:lnTo>
                    <a:pt x="52" y="199"/>
                  </a:lnTo>
                  <a:lnTo>
                    <a:pt x="44" y="211"/>
                  </a:lnTo>
                  <a:lnTo>
                    <a:pt x="44" y="211"/>
                  </a:lnTo>
                  <a:lnTo>
                    <a:pt x="42" y="211"/>
                  </a:lnTo>
                  <a:lnTo>
                    <a:pt x="42" y="211"/>
                  </a:lnTo>
                  <a:lnTo>
                    <a:pt x="47" y="209"/>
                  </a:lnTo>
                  <a:lnTo>
                    <a:pt x="47" y="209"/>
                  </a:lnTo>
                  <a:lnTo>
                    <a:pt x="48" y="211"/>
                  </a:lnTo>
                  <a:lnTo>
                    <a:pt x="48" y="212"/>
                  </a:lnTo>
                  <a:lnTo>
                    <a:pt x="48" y="212"/>
                  </a:lnTo>
                  <a:lnTo>
                    <a:pt x="48" y="213"/>
                  </a:lnTo>
                  <a:lnTo>
                    <a:pt x="48" y="213"/>
                  </a:lnTo>
                  <a:lnTo>
                    <a:pt x="45" y="216"/>
                  </a:lnTo>
                  <a:lnTo>
                    <a:pt x="45" y="216"/>
                  </a:lnTo>
                  <a:lnTo>
                    <a:pt x="41" y="222"/>
                  </a:lnTo>
                  <a:lnTo>
                    <a:pt x="41" y="222"/>
                  </a:lnTo>
                  <a:lnTo>
                    <a:pt x="41" y="223"/>
                  </a:lnTo>
                  <a:lnTo>
                    <a:pt x="41" y="223"/>
                  </a:lnTo>
                  <a:lnTo>
                    <a:pt x="42" y="223"/>
                  </a:lnTo>
                  <a:lnTo>
                    <a:pt x="45" y="222"/>
                  </a:lnTo>
                  <a:lnTo>
                    <a:pt x="45" y="222"/>
                  </a:lnTo>
                  <a:lnTo>
                    <a:pt x="47" y="222"/>
                  </a:lnTo>
                  <a:lnTo>
                    <a:pt x="47" y="222"/>
                  </a:lnTo>
                  <a:lnTo>
                    <a:pt x="48" y="222"/>
                  </a:lnTo>
                  <a:lnTo>
                    <a:pt x="48" y="223"/>
                  </a:lnTo>
                  <a:lnTo>
                    <a:pt x="48" y="223"/>
                  </a:lnTo>
                  <a:lnTo>
                    <a:pt x="48" y="226"/>
                  </a:lnTo>
                  <a:lnTo>
                    <a:pt x="48" y="226"/>
                  </a:lnTo>
                  <a:lnTo>
                    <a:pt x="41" y="235"/>
                  </a:lnTo>
                  <a:lnTo>
                    <a:pt x="41" y="235"/>
                  </a:lnTo>
                  <a:lnTo>
                    <a:pt x="38" y="236"/>
                  </a:lnTo>
                  <a:lnTo>
                    <a:pt x="38" y="236"/>
                  </a:lnTo>
                  <a:lnTo>
                    <a:pt x="37" y="236"/>
                  </a:lnTo>
                  <a:lnTo>
                    <a:pt x="37" y="236"/>
                  </a:lnTo>
                  <a:lnTo>
                    <a:pt x="32" y="250"/>
                  </a:lnTo>
                  <a:lnTo>
                    <a:pt x="32" y="250"/>
                  </a:lnTo>
                  <a:lnTo>
                    <a:pt x="31" y="257"/>
                  </a:lnTo>
                  <a:lnTo>
                    <a:pt x="28" y="265"/>
                  </a:lnTo>
                  <a:lnTo>
                    <a:pt x="28" y="265"/>
                  </a:lnTo>
                  <a:lnTo>
                    <a:pt x="30" y="262"/>
                  </a:lnTo>
                  <a:lnTo>
                    <a:pt x="30" y="262"/>
                  </a:lnTo>
                  <a:lnTo>
                    <a:pt x="32" y="256"/>
                  </a:lnTo>
                  <a:lnTo>
                    <a:pt x="37" y="250"/>
                  </a:lnTo>
                  <a:lnTo>
                    <a:pt x="37" y="250"/>
                  </a:lnTo>
                  <a:lnTo>
                    <a:pt x="40" y="248"/>
                  </a:lnTo>
                  <a:lnTo>
                    <a:pt x="40" y="248"/>
                  </a:lnTo>
                  <a:lnTo>
                    <a:pt x="40" y="246"/>
                  </a:lnTo>
                  <a:lnTo>
                    <a:pt x="40" y="246"/>
                  </a:lnTo>
                  <a:lnTo>
                    <a:pt x="42" y="246"/>
                  </a:lnTo>
                  <a:lnTo>
                    <a:pt x="42" y="246"/>
                  </a:lnTo>
                  <a:lnTo>
                    <a:pt x="44" y="248"/>
                  </a:lnTo>
                  <a:lnTo>
                    <a:pt x="44" y="249"/>
                  </a:lnTo>
                  <a:lnTo>
                    <a:pt x="44" y="249"/>
                  </a:lnTo>
                  <a:lnTo>
                    <a:pt x="41" y="250"/>
                  </a:lnTo>
                  <a:lnTo>
                    <a:pt x="41" y="250"/>
                  </a:lnTo>
                  <a:lnTo>
                    <a:pt x="40" y="250"/>
                  </a:lnTo>
                  <a:lnTo>
                    <a:pt x="38" y="252"/>
                  </a:lnTo>
                  <a:lnTo>
                    <a:pt x="38" y="252"/>
                  </a:lnTo>
                  <a:lnTo>
                    <a:pt x="35" y="256"/>
                  </a:lnTo>
                  <a:lnTo>
                    <a:pt x="35" y="256"/>
                  </a:lnTo>
                  <a:lnTo>
                    <a:pt x="31" y="267"/>
                  </a:lnTo>
                  <a:lnTo>
                    <a:pt x="28" y="277"/>
                  </a:lnTo>
                  <a:lnTo>
                    <a:pt x="28" y="277"/>
                  </a:lnTo>
                  <a:lnTo>
                    <a:pt x="28" y="284"/>
                  </a:lnTo>
                  <a:lnTo>
                    <a:pt x="28" y="284"/>
                  </a:lnTo>
                  <a:lnTo>
                    <a:pt x="28" y="286"/>
                  </a:lnTo>
                  <a:lnTo>
                    <a:pt x="27" y="287"/>
                  </a:lnTo>
                  <a:lnTo>
                    <a:pt x="27" y="287"/>
                  </a:lnTo>
                  <a:lnTo>
                    <a:pt x="25" y="287"/>
                  </a:lnTo>
                  <a:lnTo>
                    <a:pt x="25" y="287"/>
                  </a:lnTo>
                  <a:lnTo>
                    <a:pt x="27" y="300"/>
                  </a:lnTo>
                  <a:lnTo>
                    <a:pt x="31" y="313"/>
                  </a:lnTo>
                  <a:lnTo>
                    <a:pt x="31" y="313"/>
                  </a:lnTo>
                  <a:lnTo>
                    <a:pt x="32" y="313"/>
                  </a:lnTo>
                  <a:lnTo>
                    <a:pt x="32" y="313"/>
                  </a:lnTo>
                  <a:lnTo>
                    <a:pt x="34" y="311"/>
                  </a:lnTo>
                  <a:lnTo>
                    <a:pt x="35" y="313"/>
                  </a:lnTo>
                  <a:lnTo>
                    <a:pt x="35" y="313"/>
                  </a:lnTo>
                  <a:lnTo>
                    <a:pt x="38" y="314"/>
                  </a:lnTo>
                  <a:lnTo>
                    <a:pt x="41" y="316"/>
                  </a:lnTo>
                  <a:lnTo>
                    <a:pt x="48" y="316"/>
                  </a:lnTo>
                  <a:lnTo>
                    <a:pt x="48" y="316"/>
                  </a:lnTo>
                  <a:lnTo>
                    <a:pt x="51" y="314"/>
                  </a:lnTo>
                  <a:lnTo>
                    <a:pt x="51" y="314"/>
                  </a:lnTo>
                  <a:lnTo>
                    <a:pt x="54" y="311"/>
                  </a:lnTo>
                  <a:lnTo>
                    <a:pt x="57" y="309"/>
                  </a:lnTo>
                  <a:lnTo>
                    <a:pt x="57" y="309"/>
                  </a:lnTo>
                  <a:lnTo>
                    <a:pt x="58" y="303"/>
                  </a:lnTo>
                  <a:lnTo>
                    <a:pt x="59" y="297"/>
                  </a:lnTo>
                  <a:lnTo>
                    <a:pt x="59" y="297"/>
                  </a:lnTo>
                  <a:lnTo>
                    <a:pt x="61" y="293"/>
                  </a:lnTo>
                  <a:lnTo>
                    <a:pt x="61" y="293"/>
                  </a:lnTo>
                  <a:lnTo>
                    <a:pt x="62" y="290"/>
                  </a:lnTo>
                  <a:lnTo>
                    <a:pt x="65" y="290"/>
                  </a:lnTo>
                  <a:lnTo>
                    <a:pt x="65" y="290"/>
                  </a:lnTo>
                  <a:lnTo>
                    <a:pt x="67" y="292"/>
                  </a:lnTo>
                  <a:lnTo>
                    <a:pt x="67" y="292"/>
                  </a:lnTo>
                  <a:lnTo>
                    <a:pt x="67" y="290"/>
                  </a:lnTo>
                  <a:lnTo>
                    <a:pt x="67" y="290"/>
                  </a:lnTo>
                  <a:lnTo>
                    <a:pt x="65" y="273"/>
                  </a:lnTo>
                  <a:lnTo>
                    <a:pt x="65" y="273"/>
                  </a:lnTo>
                  <a:lnTo>
                    <a:pt x="65" y="267"/>
                  </a:lnTo>
                  <a:lnTo>
                    <a:pt x="65" y="267"/>
                  </a:lnTo>
                  <a:lnTo>
                    <a:pt x="64" y="256"/>
                  </a:lnTo>
                  <a:lnTo>
                    <a:pt x="64" y="256"/>
                  </a:lnTo>
                  <a:lnTo>
                    <a:pt x="62" y="250"/>
                  </a:lnTo>
                  <a:lnTo>
                    <a:pt x="62" y="250"/>
                  </a:lnTo>
                  <a:lnTo>
                    <a:pt x="58" y="239"/>
                  </a:lnTo>
                  <a:lnTo>
                    <a:pt x="58" y="226"/>
                  </a:lnTo>
                  <a:lnTo>
                    <a:pt x="58" y="226"/>
                  </a:lnTo>
                  <a:lnTo>
                    <a:pt x="58" y="222"/>
                  </a:lnTo>
                  <a:lnTo>
                    <a:pt x="58" y="222"/>
                  </a:lnTo>
                  <a:lnTo>
                    <a:pt x="58" y="211"/>
                  </a:lnTo>
                  <a:lnTo>
                    <a:pt x="58" y="201"/>
                  </a:lnTo>
                  <a:lnTo>
                    <a:pt x="58" y="201"/>
                  </a:lnTo>
                  <a:lnTo>
                    <a:pt x="61" y="191"/>
                  </a:lnTo>
                  <a:lnTo>
                    <a:pt x="61" y="191"/>
                  </a:lnTo>
                  <a:lnTo>
                    <a:pt x="62" y="182"/>
                  </a:lnTo>
                  <a:lnTo>
                    <a:pt x="67" y="174"/>
                  </a:lnTo>
                  <a:lnTo>
                    <a:pt x="67" y="174"/>
                  </a:lnTo>
                  <a:lnTo>
                    <a:pt x="67" y="172"/>
                  </a:lnTo>
                  <a:lnTo>
                    <a:pt x="67" y="172"/>
                  </a:lnTo>
                  <a:lnTo>
                    <a:pt x="48" y="171"/>
                  </a:lnTo>
                  <a:lnTo>
                    <a:pt x="48" y="171"/>
                  </a:lnTo>
                  <a:lnTo>
                    <a:pt x="48" y="174"/>
                  </a:lnTo>
                  <a:lnTo>
                    <a:pt x="48" y="176"/>
                  </a:lnTo>
                  <a:lnTo>
                    <a:pt x="48" y="176"/>
                  </a:lnTo>
                  <a:lnTo>
                    <a:pt x="47" y="178"/>
                  </a:lnTo>
                  <a:lnTo>
                    <a:pt x="47" y="178"/>
                  </a:lnTo>
                  <a:lnTo>
                    <a:pt x="45" y="179"/>
                  </a:lnTo>
                  <a:lnTo>
                    <a:pt x="45" y="179"/>
                  </a:lnTo>
                  <a:lnTo>
                    <a:pt x="51" y="176"/>
                  </a:lnTo>
                  <a:lnTo>
                    <a:pt x="51" y="176"/>
                  </a:lnTo>
                  <a:lnTo>
                    <a:pt x="52" y="175"/>
                  </a:lnTo>
                  <a:lnTo>
                    <a:pt x="52" y="175"/>
                  </a:lnTo>
                  <a:lnTo>
                    <a:pt x="54" y="176"/>
                  </a:lnTo>
                  <a:lnTo>
                    <a:pt x="55" y="178"/>
                  </a:lnTo>
                  <a:lnTo>
                    <a:pt x="55" y="178"/>
                  </a:lnTo>
                  <a:lnTo>
                    <a:pt x="54" y="179"/>
                  </a:lnTo>
                  <a:lnTo>
                    <a:pt x="54" y="179"/>
                  </a:lnTo>
                  <a:lnTo>
                    <a:pt x="48" y="185"/>
                  </a:lnTo>
                  <a:lnTo>
                    <a:pt x="48" y="185"/>
                  </a:lnTo>
                  <a:lnTo>
                    <a:pt x="48" y="186"/>
                  </a:lnTo>
                  <a:lnTo>
                    <a:pt x="48" y="186"/>
                  </a:lnTo>
                  <a:lnTo>
                    <a:pt x="51" y="184"/>
                  </a:lnTo>
                  <a:lnTo>
                    <a:pt x="51" y="184"/>
                  </a:lnTo>
                  <a:lnTo>
                    <a:pt x="52" y="184"/>
                  </a:lnTo>
                  <a:lnTo>
                    <a:pt x="54" y="184"/>
                  </a:lnTo>
                  <a:lnTo>
                    <a:pt x="54" y="184"/>
                  </a:lnTo>
                  <a:lnTo>
                    <a:pt x="54" y="185"/>
                  </a:lnTo>
                  <a:lnTo>
                    <a:pt x="54" y="186"/>
                  </a:lnTo>
                  <a:lnTo>
                    <a:pt x="54" y="186"/>
                  </a:lnTo>
                  <a:lnTo>
                    <a:pt x="51" y="191"/>
                  </a:lnTo>
                  <a:lnTo>
                    <a:pt x="51" y="191"/>
                  </a:lnTo>
                  <a:lnTo>
                    <a:pt x="47" y="195"/>
                  </a:lnTo>
                  <a:lnTo>
                    <a:pt x="47" y="195"/>
                  </a:lnTo>
                  <a:close/>
                  <a:moveTo>
                    <a:pt x="217" y="134"/>
                  </a:moveTo>
                  <a:lnTo>
                    <a:pt x="217" y="134"/>
                  </a:lnTo>
                  <a:lnTo>
                    <a:pt x="219" y="134"/>
                  </a:lnTo>
                  <a:lnTo>
                    <a:pt x="219" y="134"/>
                  </a:lnTo>
                  <a:lnTo>
                    <a:pt x="227" y="134"/>
                  </a:lnTo>
                  <a:lnTo>
                    <a:pt x="227" y="134"/>
                  </a:lnTo>
                  <a:lnTo>
                    <a:pt x="250" y="132"/>
                  </a:lnTo>
                  <a:lnTo>
                    <a:pt x="250" y="132"/>
                  </a:lnTo>
                  <a:lnTo>
                    <a:pt x="256" y="130"/>
                  </a:lnTo>
                  <a:lnTo>
                    <a:pt x="256" y="130"/>
                  </a:lnTo>
                  <a:lnTo>
                    <a:pt x="261" y="127"/>
                  </a:lnTo>
                  <a:lnTo>
                    <a:pt x="261" y="127"/>
                  </a:lnTo>
                  <a:lnTo>
                    <a:pt x="267" y="121"/>
                  </a:lnTo>
                  <a:lnTo>
                    <a:pt x="271" y="113"/>
                  </a:lnTo>
                  <a:lnTo>
                    <a:pt x="271" y="113"/>
                  </a:lnTo>
                  <a:lnTo>
                    <a:pt x="273" y="110"/>
                  </a:lnTo>
                  <a:lnTo>
                    <a:pt x="273" y="110"/>
                  </a:lnTo>
                  <a:lnTo>
                    <a:pt x="271" y="97"/>
                  </a:lnTo>
                  <a:lnTo>
                    <a:pt x="271" y="97"/>
                  </a:lnTo>
                  <a:lnTo>
                    <a:pt x="270" y="93"/>
                  </a:lnTo>
                  <a:lnTo>
                    <a:pt x="267" y="88"/>
                  </a:lnTo>
                  <a:lnTo>
                    <a:pt x="267" y="88"/>
                  </a:lnTo>
                  <a:lnTo>
                    <a:pt x="264" y="84"/>
                  </a:lnTo>
                  <a:lnTo>
                    <a:pt x="260" y="81"/>
                  </a:lnTo>
                  <a:lnTo>
                    <a:pt x="260" y="81"/>
                  </a:lnTo>
                  <a:lnTo>
                    <a:pt x="254" y="80"/>
                  </a:lnTo>
                  <a:lnTo>
                    <a:pt x="254" y="80"/>
                  </a:lnTo>
                  <a:lnTo>
                    <a:pt x="243" y="77"/>
                  </a:lnTo>
                  <a:lnTo>
                    <a:pt x="243" y="77"/>
                  </a:lnTo>
                  <a:lnTo>
                    <a:pt x="236" y="76"/>
                  </a:lnTo>
                  <a:lnTo>
                    <a:pt x="229" y="76"/>
                  </a:lnTo>
                  <a:lnTo>
                    <a:pt x="229" y="76"/>
                  </a:lnTo>
                  <a:lnTo>
                    <a:pt x="226" y="76"/>
                  </a:lnTo>
                  <a:lnTo>
                    <a:pt x="224" y="76"/>
                  </a:lnTo>
                  <a:lnTo>
                    <a:pt x="224" y="76"/>
                  </a:lnTo>
                  <a:lnTo>
                    <a:pt x="223" y="76"/>
                  </a:lnTo>
                  <a:lnTo>
                    <a:pt x="221" y="77"/>
                  </a:lnTo>
                  <a:lnTo>
                    <a:pt x="221" y="77"/>
                  </a:lnTo>
                  <a:lnTo>
                    <a:pt x="220" y="90"/>
                  </a:lnTo>
                  <a:lnTo>
                    <a:pt x="220" y="90"/>
                  </a:lnTo>
                  <a:lnTo>
                    <a:pt x="219" y="105"/>
                  </a:lnTo>
                  <a:lnTo>
                    <a:pt x="219" y="105"/>
                  </a:lnTo>
                  <a:lnTo>
                    <a:pt x="217" y="125"/>
                  </a:lnTo>
                  <a:lnTo>
                    <a:pt x="217" y="125"/>
                  </a:lnTo>
                  <a:lnTo>
                    <a:pt x="217" y="127"/>
                  </a:lnTo>
                  <a:lnTo>
                    <a:pt x="217" y="127"/>
                  </a:lnTo>
                  <a:lnTo>
                    <a:pt x="220" y="127"/>
                  </a:lnTo>
                  <a:lnTo>
                    <a:pt x="220" y="127"/>
                  </a:lnTo>
                  <a:lnTo>
                    <a:pt x="223" y="125"/>
                  </a:lnTo>
                  <a:lnTo>
                    <a:pt x="223" y="125"/>
                  </a:lnTo>
                  <a:lnTo>
                    <a:pt x="221" y="125"/>
                  </a:lnTo>
                  <a:lnTo>
                    <a:pt x="221" y="125"/>
                  </a:lnTo>
                  <a:lnTo>
                    <a:pt x="220" y="122"/>
                  </a:lnTo>
                  <a:lnTo>
                    <a:pt x="223" y="120"/>
                  </a:lnTo>
                  <a:lnTo>
                    <a:pt x="223" y="120"/>
                  </a:lnTo>
                  <a:lnTo>
                    <a:pt x="224" y="120"/>
                  </a:lnTo>
                  <a:lnTo>
                    <a:pt x="224" y="120"/>
                  </a:lnTo>
                  <a:lnTo>
                    <a:pt x="220" y="118"/>
                  </a:lnTo>
                  <a:lnTo>
                    <a:pt x="220" y="118"/>
                  </a:lnTo>
                  <a:lnTo>
                    <a:pt x="219" y="117"/>
                  </a:lnTo>
                  <a:lnTo>
                    <a:pt x="219" y="115"/>
                  </a:lnTo>
                  <a:lnTo>
                    <a:pt x="219" y="115"/>
                  </a:lnTo>
                  <a:lnTo>
                    <a:pt x="220" y="114"/>
                  </a:lnTo>
                  <a:lnTo>
                    <a:pt x="220" y="114"/>
                  </a:lnTo>
                  <a:lnTo>
                    <a:pt x="220" y="114"/>
                  </a:lnTo>
                  <a:lnTo>
                    <a:pt x="223" y="113"/>
                  </a:lnTo>
                  <a:lnTo>
                    <a:pt x="223" y="113"/>
                  </a:lnTo>
                  <a:lnTo>
                    <a:pt x="227" y="113"/>
                  </a:lnTo>
                  <a:lnTo>
                    <a:pt x="227" y="113"/>
                  </a:lnTo>
                  <a:lnTo>
                    <a:pt x="221" y="111"/>
                  </a:lnTo>
                  <a:lnTo>
                    <a:pt x="221" y="111"/>
                  </a:lnTo>
                  <a:lnTo>
                    <a:pt x="220" y="111"/>
                  </a:lnTo>
                  <a:lnTo>
                    <a:pt x="220" y="111"/>
                  </a:lnTo>
                  <a:lnTo>
                    <a:pt x="220" y="110"/>
                  </a:lnTo>
                  <a:lnTo>
                    <a:pt x="220" y="110"/>
                  </a:lnTo>
                  <a:lnTo>
                    <a:pt x="221" y="108"/>
                  </a:lnTo>
                  <a:lnTo>
                    <a:pt x="221" y="108"/>
                  </a:lnTo>
                  <a:lnTo>
                    <a:pt x="223" y="108"/>
                  </a:lnTo>
                  <a:lnTo>
                    <a:pt x="223" y="108"/>
                  </a:lnTo>
                  <a:lnTo>
                    <a:pt x="226" y="108"/>
                  </a:lnTo>
                  <a:lnTo>
                    <a:pt x="226" y="108"/>
                  </a:lnTo>
                  <a:lnTo>
                    <a:pt x="234" y="108"/>
                  </a:lnTo>
                  <a:lnTo>
                    <a:pt x="243" y="108"/>
                  </a:lnTo>
                  <a:lnTo>
                    <a:pt x="243" y="108"/>
                  </a:lnTo>
                  <a:lnTo>
                    <a:pt x="248" y="108"/>
                  </a:lnTo>
                  <a:lnTo>
                    <a:pt x="254" y="107"/>
                  </a:lnTo>
                  <a:lnTo>
                    <a:pt x="254" y="107"/>
                  </a:lnTo>
                  <a:lnTo>
                    <a:pt x="258" y="105"/>
                  </a:lnTo>
                  <a:lnTo>
                    <a:pt x="258" y="105"/>
                  </a:lnTo>
                  <a:lnTo>
                    <a:pt x="260" y="105"/>
                  </a:lnTo>
                  <a:lnTo>
                    <a:pt x="260" y="105"/>
                  </a:lnTo>
                  <a:lnTo>
                    <a:pt x="261" y="105"/>
                  </a:lnTo>
                  <a:lnTo>
                    <a:pt x="263" y="104"/>
                  </a:lnTo>
                  <a:lnTo>
                    <a:pt x="263" y="104"/>
                  </a:lnTo>
                  <a:lnTo>
                    <a:pt x="263" y="98"/>
                  </a:lnTo>
                  <a:lnTo>
                    <a:pt x="263" y="98"/>
                  </a:lnTo>
                  <a:lnTo>
                    <a:pt x="263" y="97"/>
                  </a:lnTo>
                  <a:lnTo>
                    <a:pt x="263" y="97"/>
                  </a:lnTo>
                  <a:lnTo>
                    <a:pt x="261" y="98"/>
                  </a:lnTo>
                  <a:lnTo>
                    <a:pt x="261" y="98"/>
                  </a:lnTo>
                  <a:lnTo>
                    <a:pt x="260" y="95"/>
                  </a:lnTo>
                  <a:lnTo>
                    <a:pt x="260" y="93"/>
                  </a:lnTo>
                  <a:lnTo>
                    <a:pt x="260" y="93"/>
                  </a:lnTo>
                  <a:lnTo>
                    <a:pt x="263" y="93"/>
                  </a:lnTo>
                  <a:lnTo>
                    <a:pt x="264" y="93"/>
                  </a:lnTo>
                  <a:lnTo>
                    <a:pt x="264" y="93"/>
                  </a:lnTo>
                  <a:lnTo>
                    <a:pt x="265" y="95"/>
                  </a:lnTo>
                  <a:lnTo>
                    <a:pt x="265" y="95"/>
                  </a:lnTo>
                  <a:lnTo>
                    <a:pt x="265" y="103"/>
                  </a:lnTo>
                  <a:lnTo>
                    <a:pt x="265" y="103"/>
                  </a:lnTo>
                  <a:lnTo>
                    <a:pt x="265" y="105"/>
                  </a:lnTo>
                  <a:lnTo>
                    <a:pt x="263" y="110"/>
                  </a:lnTo>
                  <a:lnTo>
                    <a:pt x="263" y="110"/>
                  </a:lnTo>
                  <a:lnTo>
                    <a:pt x="261" y="113"/>
                  </a:lnTo>
                  <a:lnTo>
                    <a:pt x="261" y="113"/>
                  </a:lnTo>
                  <a:lnTo>
                    <a:pt x="263" y="114"/>
                  </a:lnTo>
                  <a:lnTo>
                    <a:pt x="263" y="114"/>
                  </a:lnTo>
                  <a:lnTo>
                    <a:pt x="263" y="115"/>
                  </a:lnTo>
                  <a:lnTo>
                    <a:pt x="261" y="117"/>
                  </a:lnTo>
                  <a:lnTo>
                    <a:pt x="261" y="117"/>
                  </a:lnTo>
                  <a:lnTo>
                    <a:pt x="263" y="118"/>
                  </a:lnTo>
                  <a:lnTo>
                    <a:pt x="260" y="121"/>
                  </a:lnTo>
                  <a:lnTo>
                    <a:pt x="260" y="121"/>
                  </a:lnTo>
                  <a:lnTo>
                    <a:pt x="258" y="121"/>
                  </a:lnTo>
                  <a:lnTo>
                    <a:pt x="258" y="121"/>
                  </a:lnTo>
                  <a:lnTo>
                    <a:pt x="247" y="125"/>
                  </a:lnTo>
                  <a:lnTo>
                    <a:pt x="247" y="125"/>
                  </a:lnTo>
                  <a:lnTo>
                    <a:pt x="241" y="127"/>
                  </a:lnTo>
                  <a:lnTo>
                    <a:pt x="234" y="127"/>
                  </a:lnTo>
                  <a:lnTo>
                    <a:pt x="234" y="127"/>
                  </a:lnTo>
                  <a:lnTo>
                    <a:pt x="230" y="127"/>
                  </a:lnTo>
                  <a:lnTo>
                    <a:pt x="226" y="128"/>
                  </a:lnTo>
                  <a:lnTo>
                    <a:pt x="226" y="128"/>
                  </a:lnTo>
                  <a:lnTo>
                    <a:pt x="226" y="130"/>
                  </a:lnTo>
                  <a:lnTo>
                    <a:pt x="226" y="130"/>
                  </a:lnTo>
                  <a:lnTo>
                    <a:pt x="224" y="131"/>
                  </a:lnTo>
                  <a:lnTo>
                    <a:pt x="223" y="132"/>
                  </a:lnTo>
                  <a:lnTo>
                    <a:pt x="223" y="132"/>
                  </a:lnTo>
                  <a:lnTo>
                    <a:pt x="219" y="131"/>
                  </a:lnTo>
                  <a:lnTo>
                    <a:pt x="219" y="131"/>
                  </a:lnTo>
                  <a:lnTo>
                    <a:pt x="217" y="131"/>
                  </a:lnTo>
                  <a:lnTo>
                    <a:pt x="217" y="131"/>
                  </a:lnTo>
                  <a:lnTo>
                    <a:pt x="217" y="134"/>
                  </a:lnTo>
                  <a:lnTo>
                    <a:pt x="217" y="134"/>
                  </a:lnTo>
                  <a:close/>
                  <a:moveTo>
                    <a:pt x="182" y="135"/>
                  </a:moveTo>
                  <a:lnTo>
                    <a:pt x="182" y="135"/>
                  </a:lnTo>
                  <a:lnTo>
                    <a:pt x="180" y="137"/>
                  </a:lnTo>
                  <a:lnTo>
                    <a:pt x="179" y="138"/>
                  </a:lnTo>
                  <a:lnTo>
                    <a:pt x="179" y="138"/>
                  </a:lnTo>
                  <a:lnTo>
                    <a:pt x="179" y="141"/>
                  </a:lnTo>
                  <a:lnTo>
                    <a:pt x="179" y="141"/>
                  </a:lnTo>
                  <a:lnTo>
                    <a:pt x="177" y="147"/>
                  </a:lnTo>
                  <a:lnTo>
                    <a:pt x="177" y="147"/>
                  </a:lnTo>
                  <a:lnTo>
                    <a:pt x="176" y="148"/>
                  </a:lnTo>
                  <a:lnTo>
                    <a:pt x="176" y="148"/>
                  </a:lnTo>
                  <a:lnTo>
                    <a:pt x="176" y="148"/>
                  </a:lnTo>
                  <a:lnTo>
                    <a:pt x="175" y="147"/>
                  </a:lnTo>
                  <a:lnTo>
                    <a:pt x="173" y="147"/>
                  </a:lnTo>
                  <a:lnTo>
                    <a:pt x="173" y="147"/>
                  </a:lnTo>
                  <a:lnTo>
                    <a:pt x="173" y="144"/>
                  </a:lnTo>
                  <a:lnTo>
                    <a:pt x="173" y="144"/>
                  </a:lnTo>
                  <a:lnTo>
                    <a:pt x="172" y="140"/>
                  </a:lnTo>
                  <a:lnTo>
                    <a:pt x="172" y="140"/>
                  </a:lnTo>
                  <a:lnTo>
                    <a:pt x="170" y="140"/>
                  </a:lnTo>
                  <a:lnTo>
                    <a:pt x="170" y="140"/>
                  </a:lnTo>
                  <a:lnTo>
                    <a:pt x="169" y="142"/>
                  </a:lnTo>
                  <a:lnTo>
                    <a:pt x="169" y="142"/>
                  </a:lnTo>
                  <a:lnTo>
                    <a:pt x="169" y="145"/>
                  </a:lnTo>
                  <a:lnTo>
                    <a:pt x="169" y="145"/>
                  </a:lnTo>
                  <a:lnTo>
                    <a:pt x="166" y="145"/>
                  </a:lnTo>
                  <a:lnTo>
                    <a:pt x="166" y="145"/>
                  </a:lnTo>
                  <a:lnTo>
                    <a:pt x="165" y="145"/>
                  </a:lnTo>
                  <a:lnTo>
                    <a:pt x="165" y="145"/>
                  </a:lnTo>
                  <a:lnTo>
                    <a:pt x="165" y="142"/>
                  </a:lnTo>
                  <a:lnTo>
                    <a:pt x="165" y="142"/>
                  </a:lnTo>
                  <a:lnTo>
                    <a:pt x="163" y="140"/>
                  </a:lnTo>
                  <a:lnTo>
                    <a:pt x="163" y="140"/>
                  </a:lnTo>
                  <a:lnTo>
                    <a:pt x="162" y="134"/>
                  </a:lnTo>
                  <a:lnTo>
                    <a:pt x="162" y="134"/>
                  </a:lnTo>
                  <a:lnTo>
                    <a:pt x="162" y="135"/>
                  </a:lnTo>
                  <a:lnTo>
                    <a:pt x="162" y="135"/>
                  </a:lnTo>
                  <a:lnTo>
                    <a:pt x="159" y="135"/>
                  </a:lnTo>
                  <a:lnTo>
                    <a:pt x="159" y="135"/>
                  </a:lnTo>
                  <a:lnTo>
                    <a:pt x="157" y="137"/>
                  </a:lnTo>
                  <a:lnTo>
                    <a:pt x="157" y="137"/>
                  </a:lnTo>
                  <a:lnTo>
                    <a:pt x="157" y="141"/>
                  </a:lnTo>
                  <a:lnTo>
                    <a:pt x="157" y="141"/>
                  </a:lnTo>
                  <a:lnTo>
                    <a:pt x="156" y="144"/>
                  </a:lnTo>
                  <a:lnTo>
                    <a:pt x="156" y="144"/>
                  </a:lnTo>
                  <a:lnTo>
                    <a:pt x="155" y="144"/>
                  </a:lnTo>
                  <a:lnTo>
                    <a:pt x="153" y="144"/>
                  </a:lnTo>
                  <a:lnTo>
                    <a:pt x="153" y="144"/>
                  </a:lnTo>
                  <a:lnTo>
                    <a:pt x="153" y="142"/>
                  </a:lnTo>
                  <a:lnTo>
                    <a:pt x="153" y="142"/>
                  </a:lnTo>
                  <a:lnTo>
                    <a:pt x="152" y="140"/>
                  </a:lnTo>
                  <a:lnTo>
                    <a:pt x="152" y="140"/>
                  </a:lnTo>
                  <a:lnTo>
                    <a:pt x="150" y="138"/>
                  </a:lnTo>
                  <a:lnTo>
                    <a:pt x="150" y="138"/>
                  </a:lnTo>
                  <a:lnTo>
                    <a:pt x="149" y="137"/>
                  </a:lnTo>
                  <a:lnTo>
                    <a:pt x="149" y="134"/>
                  </a:lnTo>
                  <a:lnTo>
                    <a:pt x="149" y="134"/>
                  </a:lnTo>
                  <a:lnTo>
                    <a:pt x="150" y="132"/>
                  </a:lnTo>
                  <a:lnTo>
                    <a:pt x="150" y="132"/>
                  </a:lnTo>
                  <a:lnTo>
                    <a:pt x="150" y="130"/>
                  </a:lnTo>
                  <a:lnTo>
                    <a:pt x="150" y="130"/>
                  </a:lnTo>
                  <a:lnTo>
                    <a:pt x="149" y="131"/>
                  </a:lnTo>
                  <a:lnTo>
                    <a:pt x="148" y="132"/>
                  </a:lnTo>
                  <a:lnTo>
                    <a:pt x="148" y="132"/>
                  </a:lnTo>
                  <a:lnTo>
                    <a:pt x="148" y="140"/>
                  </a:lnTo>
                  <a:lnTo>
                    <a:pt x="148" y="140"/>
                  </a:lnTo>
                  <a:lnTo>
                    <a:pt x="146" y="142"/>
                  </a:lnTo>
                  <a:lnTo>
                    <a:pt x="145" y="144"/>
                  </a:lnTo>
                  <a:lnTo>
                    <a:pt x="145" y="144"/>
                  </a:lnTo>
                  <a:lnTo>
                    <a:pt x="145" y="144"/>
                  </a:lnTo>
                  <a:lnTo>
                    <a:pt x="145" y="144"/>
                  </a:lnTo>
                  <a:lnTo>
                    <a:pt x="146" y="147"/>
                  </a:lnTo>
                  <a:lnTo>
                    <a:pt x="149" y="148"/>
                  </a:lnTo>
                  <a:lnTo>
                    <a:pt x="149" y="148"/>
                  </a:lnTo>
                  <a:lnTo>
                    <a:pt x="165" y="148"/>
                  </a:lnTo>
                  <a:lnTo>
                    <a:pt x="165" y="148"/>
                  </a:lnTo>
                  <a:lnTo>
                    <a:pt x="189" y="152"/>
                  </a:lnTo>
                  <a:lnTo>
                    <a:pt x="189" y="152"/>
                  </a:lnTo>
                  <a:lnTo>
                    <a:pt x="197" y="154"/>
                  </a:lnTo>
                  <a:lnTo>
                    <a:pt x="202" y="157"/>
                  </a:lnTo>
                  <a:lnTo>
                    <a:pt x="206" y="159"/>
                  </a:lnTo>
                  <a:lnTo>
                    <a:pt x="206" y="159"/>
                  </a:lnTo>
                  <a:lnTo>
                    <a:pt x="207" y="161"/>
                  </a:lnTo>
                  <a:lnTo>
                    <a:pt x="207" y="161"/>
                  </a:lnTo>
                  <a:lnTo>
                    <a:pt x="207" y="155"/>
                  </a:lnTo>
                  <a:lnTo>
                    <a:pt x="207" y="155"/>
                  </a:lnTo>
                  <a:lnTo>
                    <a:pt x="207" y="151"/>
                  </a:lnTo>
                  <a:lnTo>
                    <a:pt x="207" y="151"/>
                  </a:lnTo>
                  <a:lnTo>
                    <a:pt x="206" y="152"/>
                  </a:lnTo>
                  <a:lnTo>
                    <a:pt x="206" y="152"/>
                  </a:lnTo>
                  <a:lnTo>
                    <a:pt x="204" y="152"/>
                  </a:lnTo>
                  <a:lnTo>
                    <a:pt x="203" y="152"/>
                  </a:lnTo>
                  <a:lnTo>
                    <a:pt x="202" y="151"/>
                  </a:lnTo>
                  <a:lnTo>
                    <a:pt x="202" y="149"/>
                  </a:lnTo>
                  <a:lnTo>
                    <a:pt x="202" y="149"/>
                  </a:lnTo>
                  <a:lnTo>
                    <a:pt x="200" y="145"/>
                  </a:lnTo>
                  <a:lnTo>
                    <a:pt x="200" y="145"/>
                  </a:lnTo>
                  <a:lnTo>
                    <a:pt x="200" y="144"/>
                  </a:lnTo>
                  <a:lnTo>
                    <a:pt x="200" y="144"/>
                  </a:lnTo>
                  <a:lnTo>
                    <a:pt x="200" y="145"/>
                  </a:lnTo>
                  <a:lnTo>
                    <a:pt x="200" y="145"/>
                  </a:lnTo>
                  <a:lnTo>
                    <a:pt x="200" y="151"/>
                  </a:lnTo>
                  <a:lnTo>
                    <a:pt x="200" y="151"/>
                  </a:lnTo>
                  <a:lnTo>
                    <a:pt x="199" y="152"/>
                  </a:lnTo>
                  <a:lnTo>
                    <a:pt x="199" y="152"/>
                  </a:lnTo>
                  <a:lnTo>
                    <a:pt x="197" y="152"/>
                  </a:lnTo>
                  <a:lnTo>
                    <a:pt x="196" y="151"/>
                  </a:lnTo>
                  <a:lnTo>
                    <a:pt x="196" y="151"/>
                  </a:lnTo>
                  <a:lnTo>
                    <a:pt x="194" y="149"/>
                  </a:lnTo>
                  <a:lnTo>
                    <a:pt x="194" y="149"/>
                  </a:lnTo>
                  <a:lnTo>
                    <a:pt x="193" y="142"/>
                  </a:lnTo>
                  <a:lnTo>
                    <a:pt x="193" y="142"/>
                  </a:lnTo>
                  <a:lnTo>
                    <a:pt x="189" y="142"/>
                  </a:lnTo>
                  <a:lnTo>
                    <a:pt x="189" y="142"/>
                  </a:lnTo>
                  <a:lnTo>
                    <a:pt x="189" y="144"/>
                  </a:lnTo>
                  <a:lnTo>
                    <a:pt x="189" y="144"/>
                  </a:lnTo>
                  <a:lnTo>
                    <a:pt x="187" y="148"/>
                  </a:lnTo>
                  <a:lnTo>
                    <a:pt x="187" y="148"/>
                  </a:lnTo>
                  <a:lnTo>
                    <a:pt x="187" y="149"/>
                  </a:lnTo>
                  <a:lnTo>
                    <a:pt x="186" y="149"/>
                  </a:lnTo>
                  <a:lnTo>
                    <a:pt x="186" y="149"/>
                  </a:lnTo>
                  <a:lnTo>
                    <a:pt x="184" y="149"/>
                  </a:lnTo>
                  <a:lnTo>
                    <a:pt x="183" y="148"/>
                  </a:lnTo>
                  <a:lnTo>
                    <a:pt x="183" y="148"/>
                  </a:lnTo>
                  <a:lnTo>
                    <a:pt x="183" y="145"/>
                  </a:lnTo>
                  <a:lnTo>
                    <a:pt x="183" y="145"/>
                  </a:lnTo>
                  <a:lnTo>
                    <a:pt x="182" y="135"/>
                  </a:lnTo>
                  <a:lnTo>
                    <a:pt x="182" y="135"/>
                  </a:lnTo>
                  <a:close/>
                  <a:moveTo>
                    <a:pt x="52" y="331"/>
                  </a:moveTo>
                  <a:lnTo>
                    <a:pt x="52" y="331"/>
                  </a:lnTo>
                  <a:lnTo>
                    <a:pt x="52" y="331"/>
                  </a:lnTo>
                  <a:lnTo>
                    <a:pt x="52" y="331"/>
                  </a:lnTo>
                  <a:lnTo>
                    <a:pt x="52" y="331"/>
                  </a:lnTo>
                  <a:lnTo>
                    <a:pt x="52" y="331"/>
                  </a:lnTo>
                  <a:lnTo>
                    <a:pt x="58" y="330"/>
                  </a:lnTo>
                  <a:lnTo>
                    <a:pt x="62" y="326"/>
                  </a:lnTo>
                  <a:lnTo>
                    <a:pt x="62" y="326"/>
                  </a:lnTo>
                  <a:lnTo>
                    <a:pt x="68" y="317"/>
                  </a:lnTo>
                  <a:lnTo>
                    <a:pt x="71" y="309"/>
                  </a:lnTo>
                  <a:lnTo>
                    <a:pt x="71" y="309"/>
                  </a:lnTo>
                  <a:lnTo>
                    <a:pt x="72" y="304"/>
                  </a:lnTo>
                  <a:lnTo>
                    <a:pt x="74" y="300"/>
                  </a:lnTo>
                  <a:lnTo>
                    <a:pt x="74" y="300"/>
                  </a:lnTo>
                  <a:lnTo>
                    <a:pt x="74" y="289"/>
                  </a:lnTo>
                  <a:lnTo>
                    <a:pt x="71" y="277"/>
                  </a:lnTo>
                  <a:lnTo>
                    <a:pt x="71" y="277"/>
                  </a:lnTo>
                  <a:lnTo>
                    <a:pt x="71" y="276"/>
                  </a:lnTo>
                  <a:lnTo>
                    <a:pt x="71" y="276"/>
                  </a:lnTo>
                  <a:lnTo>
                    <a:pt x="71" y="277"/>
                  </a:lnTo>
                  <a:lnTo>
                    <a:pt x="71" y="277"/>
                  </a:lnTo>
                  <a:lnTo>
                    <a:pt x="71" y="293"/>
                  </a:lnTo>
                  <a:lnTo>
                    <a:pt x="71" y="293"/>
                  </a:lnTo>
                  <a:lnTo>
                    <a:pt x="69" y="300"/>
                  </a:lnTo>
                  <a:lnTo>
                    <a:pt x="68" y="306"/>
                  </a:lnTo>
                  <a:lnTo>
                    <a:pt x="68" y="306"/>
                  </a:lnTo>
                  <a:lnTo>
                    <a:pt x="61" y="321"/>
                  </a:lnTo>
                  <a:lnTo>
                    <a:pt x="61" y="321"/>
                  </a:lnTo>
                  <a:lnTo>
                    <a:pt x="57" y="327"/>
                  </a:lnTo>
                  <a:lnTo>
                    <a:pt x="52" y="331"/>
                  </a:lnTo>
                  <a:lnTo>
                    <a:pt x="52" y="331"/>
                  </a:lnTo>
                  <a:lnTo>
                    <a:pt x="52" y="331"/>
                  </a:lnTo>
                  <a:lnTo>
                    <a:pt x="52" y="331"/>
                  </a:lnTo>
                  <a:close/>
                  <a:moveTo>
                    <a:pt x="65" y="297"/>
                  </a:moveTo>
                  <a:lnTo>
                    <a:pt x="65" y="297"/>
                  </a:lnTo>
                  <a:lnTo>
                    <a:pt x="65" y="297"/>
                  </a:lnTo>
                  <a:lnTo>
                    <a:pt x="65" y="297"/>
                  </a:lnTo>
                  <a:lnTo>
                    <a:pt x="64" y="297"/>
                  </a:lnTo>
                  <a:lnTo>
                    <a:pt x="64" y="297"/>
                  </a:lnTo>
                  <a:lnTo>
                    <a:pt x="58" y="310"/>
                  </a:lnTo>
                  <a:lnTo>
                    <a:pt x="58" y="310"/>
                  </a:lnTo>
                  <a:lnTo>
                    <a:pt x="57" y="313"/>
                  </a:lnTo>
                  <a:lnTo>
                    <a:pt x="57" y="313"/>
                  </a:lnTo>
                  <a:lnTo>
                    <a:pt x="54" y="316"/>
                  </a:lnTo>
                  <a:lnTo>
                    <a:pt x="51" y="317"/>
                  </a:lnTo>
                  <a:lnTo>
                    <a:pt x="47" y="319"/>
                  </a:lnTo>
                  <a:lnTo>
                    <a:pt x="42" y="319"/>
                  </a:lnTo>
                  <a:lnTo>
                    <a:pt x="42" y="319"/>
                  </a:lnTo>
                  <a:lnTo>
                    <a:pt x="34" y="319"/>
                  </a:lnTo>
                  <a:lnTo>
                    <a:pt x="34" y="319"/>
                  </a:lnTo>
                  <a:lnTo>
                    <a:pt x="37" y="324"/>
                  </a:lnTo>
                  <a:lnTo>
                    <a:pt x="37" y="324"/>
                  </a:lnTo>
                  <a:lnTo>
                    <a:pt x="38" y="326"/>
                  </a:lnTo>
                  <a:lnTo>
                    <a:pt x="38" y="326"/>
                  </a:lnTo>
                  <a:lnTo>
                    <a:pt x="40" y="326"/>
                  </a:lnTo>
                  <a:lnTo>
                    <a:pt x="40" y="326"/>
                  </a:lnTo>
                  <a:lnTo>
                    <a:pt x="45" y="324"/>
                  </a:lnTo>
                  <a:lnTo>
                    <a:pt x="45" y="324"/>
                  </a:lnTo>
                  <a:lnTo>
                    <a:pt x="51" y="323"/>
                  </a:lnTo>
                  <a:lnTo>
                    <a:pt x="55" y="320"/>
                  </a:lnTo>
                  <a:lnTo>
                    <a:pt x="55" y="320"/>
                  </a:lnTo>
                  <a:lnTo>
                    <a:pt x="59" y="314"/>
                  </a:lnTo>
                  <a:lnTo>
                    <a:pt x="59" y="314"/>
                  </a:lnTo>
                  <a:lnTo>
                    <a:pt x="64" y="303"/>
                  </a:lnTo>
                  <a:lnTo>
                    <a:pt x="64" y="303"/>
                  </a:lnTo>
                  <a:lnTo>
                    <a:pt x="65" y="297"/>
                  </a:lnTo>
                  <a:lnTo>
                    <a:pt x="65" y="297"/>
                  </a:lnTo>
                  <a:close/>
                  <a:moveTo>
                    <a:pt x="258" y="216"/>
                  </a:moveTo>
                  <a:lnTo>
                    <a:pt x="258" y="216"/>
                  </a:lnTo>
                  <a:lnTo>
                    <a:pt x="258" y="216"/>
                  </a:lnTo>
                  <a:lnTo>
                    <a:pt x="258" y="216"/>
                  </a:lnTo>
                  <a:lnTo>
                    <a:pt x="251" y="218"/>
                  </a:lnTo>
                  <a:lnTo>
                    <a:pt x="251" y="218"/>
                  </a:lnTo>
                  <a:lnTo>
                    <a:pt x="246" y="216"/>
                  </a:lnTo>
                  <a:lnTo>
                    <a:pt x="240" y="215"/>
                  </a:lnTo>
                  <a:lnTo>
                    <a:pt x="240" y="215"/>
                  </a:lnTo>
                  <a:lnTo>
                    <a:pt x="237" y="213"/>
                  </a:lnTo>
                  <a:lnTo>
                    <a:pt x="237" y="213"/>
                  </a:lnTo>
                  <a:lnTo>
                    <a:pt x="236" y="213"/>
                  </a:lnTo>
                  <a:lnTo>
                    <a:pt x="233" y="212"/>
                  </a:lnTo>
                  <a:lnTo>
                    <a:pt x="233" y="212"/>
                  </a:lnTo>
                  <a:lnTo>
                    <a:pt x="230" y="209"/>
                  </a:lnTo>
                  <a:lnTo>
                    <a:pt x="230" y="209"/>
                  </a:lnTo>
                  <a:lnTo>
                    <a:pt x="229" y="208"/>
                  </a:lnTo>
                  <a:lnTo>
                    <a:pt x="229" y="208"/>
                  </a:lnTo>
                  <a:lnTo>
                    <a:pt x="227" y="206"/>
                  </a:lnTo>
                  <a:lnTo>
                    <a:pt x="227" y="205"/>
                  </a:lnTo>
                  <a:lnTo>
                    <a:pt x="227" y="205"/>
                  </a:lnTo>
                  <a:lnTo>
                    <a:pt x="227" y="203"/>
                  </a:lnTo>
                  <a:lnTo>
                    <a:pt x="227" y="203"/>
                  </a:lnTo>
                  <a:lnTo>
                    <a:pt x="223" y="198"/>
                  </a:lnTo>
                  <a:lnTo>
                    <a:pt x="223" y="198"/>
                  </a:lnTo>
                  <a:lnTo>
                    <a:pt x="220" y="194"/>
                  </a:lnTo>
                  <a:lnTo>
                    <a:pt x="220" y="194"/>
                  </a:lnTo>
                  <a:lnTo>
                    <a:pt x="214" y="186"/>
                  </a:lnTo>
                  <a:lnTo>
                    <a:pt x="214" y="186"/>
                  </a:lnTo>
                  <a:lnTo>
                    <a:pt x="214" y="186"/>
                  </a:lnTo>
                  <a:lnTo>
                    <a:pt x="214" y="186"/>
                  </a:lnTo>
                  <a:lnTo>
                    <a:pt x="214" y="186"/>
                  </a:lnTo>
                  <a:lnTo>
                    <a:pt x="214" y="186"/>
                  </a:lnTo>
                  <a:lnTo>
                    <a:pt x="216" y="191"/>
                  </a:lnTo>
                  <a:lnTo>
                    <a:pt x="216" y="191"/>
                  </a:lnTo>
                  <a:lnTo>
                    <a:pt x="220" y="202"/>
                  </a:lnTo>
                  <a:lnTo>
                    <a:pt x="229" y="211"/>
                  </a:lnTo>
                  <a:lnTo>
                    <a:pt x="229" y="211"/>
                  </a:lnTo>
                  <a:lnTo>
                    <a:pt x="231" y="215"/>
                  </a:lnTo>
                  <a:lnTo>
                    <a:pt x="237" y="216"/>
                  </a:lnTo>
                  <a:lnTo>
                    <a:pt x="237" y="216"/>
                  </a:lnTo>
                  <a:lnTo>
                    <a:pt x="244" y="218"/>
                  </a:lnTo>
                  <a:lnTo>
                    <a:pt x="251" y="219"/>
                  </a:lnTo>
                  <a:lnTo>
                    <a:pt x="251" y="219"/>
                  </a:lnTo>
                  <a:lnTo>
                    <a:pt x="256" y="218"/>
                  </a:lnTo>
                  <a:lnTo>
                    <a:pt x="258" y="216"/>
                  </a:lnTo>
                  <a:lnTo>
                    <a:pt x="258" y="216"/>
                  </a:lnTo>
                  <a:close/>
                  <a:moveTo>
                    <a:pt x="287" y="33"/>
                  </a:moveTo>
                  <a:lnTo>
                    <a:pt x="287" y="33"/>
                  </a:lnTo>
                  <a:lnTo>
                    <a:pt x="287" y="32"/>
                  </a:lnTo>
                  <a:lnTo>
                    <a:pt x="287" y="32"/>
                  </a:lnTo>
                  <a:lnTo>
                    <a:pt x="283" y="24"/>
                  </a:lnTo>
                  <a:lnTo>
                    <a:pt x="278" y="17"/>
                  </a:lnTo>
                  <a:lnTo>
                    <a:pt x="278" y="17"/>
                  </a:lnTo>
                  <a:lnTo>
                    <a:pt x="274" y="13"/>
                  </a:lnTo>
                  <a:lnTo>
                    <a:pt x="270" y="10"/>
                  </a:lnTo>
                  <a:lnTo>
                    <a:pt x="270" y="10"/>
                  </a:lnTo>
                  <a:lnTo>
                    <a:pt x="263" y="7"/>
                  </a:lnTo>
                  <a:lnTo>
                    <a:pt x="263" y="7"/>
                  </a:lnTo>
                  <a:lnTo>
                    <a:pt x="258" y="7"/>
                  </a:lnTo>
                  <a:lnTo>
                    <a:pt x="253" y="6"/>
                  </a:lnTo>
                  <a:lnTo>
                    <a:pt x="253" y="6"/>
                  </a:lnTo>
                  <a:lnTo>
                    <a:pt x="251" y="7"/>
                  </a:lnTo>
                  <a:lnTo>
                    <a:pt x="251" y="7"/>
                  </a:lnTo>
                  <a:lnTo>
                    <a:pt x="253" y="10"/>
                  </a:lnTo>
                  <a:lnTo>
                    <a:pt x="253" y="10"/>
                  </a:lnTo>
                  <a:lnTo>
                    <a:pt x="260" y="10"/>
                  </a:lnTo>
                  <a:lnTo>
                    <a:pt x="260" y="10"/>
                  </a:lnTo>
                  <a:lnTo>
                    <a:pt x="265" y="13"/>
                  </a:lnTo>
                  <a:lnTo>
                    <a:pt x="271" y="16"/>
                  </a:lnTo>
                  <a:lnTo>
                    <a:pt x="271" y="16"/>
                  </a:lnTo>
                  <a:lnTo>
                    <a:pt x="280" y="24"/>
                  </a:lnTo>
                  <a:lnTo>
                    <a:pt x="280" y="24"/>
                  </a:lnTo>
                  <a:lnTo>
                    <a:pt x="287" y="33"/>
                  </a:lnTo>
                  <a:lnTo>
                    <a:pt x="287" y="33"/>
                  </a:lnTo>
                  <a:close/>
                  <a:moveTo>
                    <a:pt x="30" y="74"/>
                  </a:moveTo>
                  <a:lnTo>
                    <a:pt x="30" y="74"/>
                  </a:lnTo>
                  <a:lnTo>
                    <a:pt x="30" y="74"/>
                  </a:lnTo>
                  <a:lnTo>
                    <a:pt x="30" y="74"/>
                  </a:lnTo>
                  <a:lnTo>
                    <a:pt x="27" y="74"/>
                  </a:lnTo>
                  <a:lnTo>
                    <a:pt x="27" y="74"/>
                  </a:lnTo>
                  <a:lnTo>
                    <a:pt x="25" y="74"/>
                  </a:lnTo>
                  <a:lnTo>
                    <a:pt x="24" y="74"/>
                  </a:lnTo>
                  <a:lnTo>
                    <a:pt x="24" y="74"/>
                  </a:lnTo>
                  <a:lnTo>
                    <a:pt x="22" y="73"/>
                  </a:lnTo>
                  <a:lnTo>
                    <a:pt x="22" y="73"/>
                  </a:lnTo>
                  <a:lnTo>
                    <a:pt x="22" y="73"/>
                  </a:lnTo>
                  <a:lnTo>
                    <a:pt x="22" y="73"/>
                  </a:lnTo>
                  <a:lnTo>
                    <a:pt x="17" y="87"/>
                  </a:lnTo>
                  <a:lnTo>
                    <a:pt x="14" y="95"/>
                  </a:lnTo>
                  <a:lnTo>
                    <a:pt x="13" y="103"/>
                  </a:lnTo>
                  <a:lnTo>
                    <a:pt x="13" y="103"/>
                  </a:lnTo>
                  <a:lnTo>
                    <a:pt x="18" y="93"/>
                  </a:lnTo>
                  <a:lnTo>
                    <a:pt x="18" y="93"/>
                  </a:lnTo>
                  <a:lnTo>
                    <a:pt x="22" y="83"/>
                  </a:lnTo>
                  <a:lnTo>
                    <a:pt x="22" y="83"/>
                  </a:lnTo>
                  <a:lnTo>
                    <a:pt x="25" y="78"/>
                  </a:lnTo>
                  <a:lnTo>
                    <a:pt x="30" y="74"/>
                  </a:lnTo>
                  <a:lnTo>
                    <a:pt x="30" y="74"/>
                  </a:lnTo>
                  <a:close/>
                  <a:moveTo>
                    <a:pt x="240" y="142"/>
                  </a:moveTo>
                  <a:lnTo>
                    <a:pt x="240" y="142"/>
                  </a:lnTo>
                  <a:lnTo>
                    <a:pt x="240" y="142"/>
                  </a:lnTo>
                  <a:lnTo>
                    <a:pt x="240" y="142"/>
                  </a:lnTo>
                  <a:lnTo>
                    <a:pt x="248" y="142"/>
                  </a:lnTo>
                  <a:lnTo>
                    <a:pt x="248" y="142"/>
                  </a:lnTo>
                  <a:lnTo>
                    <a:pt x="257" y="140"/>
                  </a:lnTo>
                  <a:lnTo>
                    <a:pt x="257" y="140"/>
                  </a:lnTo>
                  <a:lnTo>
                    <a:pt x="260" y="138"/>
                  </a:lnTo>
                  <a:lnTo>
                    <a:pt x="264" y="137"/>
                  </a:lnTo>
                  <a:lnTo>
                    <a:pt x="264" y="137"/>
                  </a:lnTo>
                  <a:lnTo>
                    <a:pt x="270" y="131"/>
                  </a:lnTo>
                  <a:lnTo>
                    <a:pt x="275" y="124"/>
                  </a:lnTo>
                  <a:lnTo>
                    <a:pt x="275" y="124"/>
                  </a:lnTo>
                  <a:lnTo>
                    <a:pt x="275" y="122"/>
                  </a:lnTo>
                  <a:lnTo>
                    <a:pt x="275" y="122"/>
                  </a:lnTo>
                  <a:lnTo>
                    <a:pt x="274" y="122"/>
                  </a:lnTo>
                  <a:lnTo>
                    <a:pt x="274" y="122"/>
                  </a:lnTo>
                  <a:lnTo>
                    <a:pt x="271" y="127"/>
                  </a:lnTo>
                  <a:lnTo>
                    <a:pt x="267" y="131"/>
                  </a:lnTo>
                  <a:lnTo>
                    <a:pt x="267" y="131"/>
                  </a:lnTo>
                  <a:lnTo>
                    <a:pt x="264" y="132"/>
                  </a:lnTo>
                  <a:lnTo>
                    <a:pt x="264" y="132"/>
                  </a:lnTo>
                  <a:lnTo>
                    <a:pt x="254" y="138"/>
                  </a:lnTo>
                  <a:lnTo>
                    <a:pt x="244" y="141"/>
                  </a:lnTo>
                  <a:lnTo>
                    <a:pt x="244" y="141"/>
                  </a:lnTo>
                  <a:lnTo>
                    <a:pt x="240" y="142"/>
                  </a:lnTo>
                  <a:lnTo>
                    <a:pt x="240" y="142"/>
                  </a:lnTo>
                  <a:close/>
                  <a:moveTo>
                    <a:pt x="24" y="68"/>
                  </a:moveTo>
                  <a:lnTo>
                    <a:pt x="24" y="68"/>
                  </a:lnTo>
                  <a:lnTo>
                    <a:pt x="25" y="68"/>
                  </a:lnTo>
                  <a:lnTo>
                    <a:pt x="25" y="68"/>
                  </a:lnTo>
                  <a:lnTo>
                    <a:pt x="31" y="70"/>
                  </a:lnTo>
                  <a:lnTo>
                    <a:pt x="31" y="70"/>
                  </a:lnTo>
                  <a:lnTo>
                    <a:pt x="32" y="70"/>
                  </a:lnTo>
                  <a:lnTo>
                    <a:pt x="32" y="68"/>
                  </a:lnTo>
                  <a:lnTo>
                    <a:pt x="32" y="68"/>
                  </a:lnTo>
                  <a:lnTo>
                    <a:pt x="35" y="66"/>
                  </a:lnTo>
                  <a:lnTo>
                    <a:pt x="40" y="63"/>
                  </a:lnTo>
                  <a:lnTo>
                    <a:pt x="40" y="63"/>
                  </a:lnTo>
                  <a:lnTo>
                    <a:pt x="40" y="61"/>
                  </a:lnTo>
                  <a:lnTo>
                    <a:pt x="40" y="61"/>
                  </a:lnTo>
                  <a:lnTo>
                    <a:pt x="31" y="61"/>
                  </a:lnTo>
                  <a:lnTo>
                    <a:pt x="31" y="61"/>
                  </a:lnTo>
                  <a:lnTo>
                    <a:pt x="31" y="61"/>
                  </a:lnTo>
                  <a:lnTo>
                    <a:pt x="31" y="61"/>
                  </a:lnTo>
                  <a:lnTo>
                    <a:pt x="27" y="64"/>
                  </a:lnTo>
                  <a:lnTo>
                    <a:pt x="27" y="64"/>
                  </a:lnTo>
                  <a:lnTo>
                    <a:pt x="25" y="64"/>
                  </a:lnTo>
                  <a:lnTo>
                    <a:pt x="25" y="64"/>
                  </a:lnTo>
                  <a:lnTo>
                    <a:pt x="24" y="68"/>
                  </a:lnTo>
                  <a:lnTo>
                    <a:pt x="24" y="68"/>
                  </a:lnTo>
                  <a:close/>
                  <a:moveTo>
                    <a:pt x="103" y="154"/>
                  </a:moveTo>
                  <a:lnTo>
                    <a:pt x="103" y="154"/>
                  </a:lnTo>
                  <a:lnTo>
                    <a:pt x="103" y="154"/>
                  </a:lnTo>
                  <a:lnTo>
                    <a:pt x="103" y="154"/>
                  </a:lnTo>
                  <a:lnTo>
                    <a:pt x="103" y="154"/>
                  </a:lnTo>
                  <a:lnTo>
                    <a:pt x="103" y="154"/>
                  </a:lnTo>
                  <a:lnTo>
                    <a:pt x="103" y="152"/>
                  </a:lnTo>
                  <a:lnTo>
                    <a:pt x="106" y="151"/>
                  </a:lnTo>
                  <a:lnTo>
                    <a:pt x="106" y="151"/>
                  </a:lnTo>
                  <a:lnTo>
                    <a:pt x="106" y="151"/>
                  </a:lnTo>
                  <a:lnTo>
                    <a:pt x="106" y="151"/>
                  </a:lnTo>
                  <a:lnTo>
                    <a:pt x="113" y="151"/>
                  </a:lnTo>
                  <a:lnTo>
                    <a:pt x="113" y="151"/>
                  </a:lnTo>
                  <a:lnTo>
                    <a:pt x="115" y="151"/>
                  </a:lnTo>
                  <a:lnTo>
                    <a:pt x="115" y="151"/>
                  </a:lnTo>
                  <a:lnTo>
                    <a:pt x="121" y="144"/>
                  </a:lnTo>
                  <a:lnTo>
                    <a:pt x="121" y="144"/>
                  </a:lnTo>
                  <a:lnTo>
                    <a:pt x="121" y="144"/>
                  </a:lnTo>
                  <a:lnTo>
                    <a:pt x="121" y="144"/>
                  </a:lnTo>
                  <a:lnTo>
                    <a:pt x="122" y="142"/>
                  </a:lnTo>
                  <a:lnTo>
                    <a:pt x="122" y="142"/>
                  </a:lnTo>
                  <a:lnTo>
                    <a:pt x="119" y="144"/>
                  </a:lnTo>
                  <a:lnTo>
                    <a:pt x="116" y="145"/>
                  </a:lnTo>
                  <a:lnTo>
                    <a:pt x="116" y="145"/>
                  </a:lnTo>
                  <a:lnTo>
                    <a:pt x="115" y="147"/>
                  </a:lnTo>
                  <a:lnTo>
                    <a:pt x="115" y="147"/>
                  </a:lnTo>
                  <a:lnTo>
                    <a:pt x="112" y="147"/>
                  </a:lnTo>
                  <a:lnTo>
                    <a:pt x="112" y="147"/>
                  </a:lnTo>
                  <a:lnTo>
                    <a:pt x="109" y="148"/>
                  </a:lnTo>
                  <a:lnTo>
                    <a:pt x="109" y="148"/>
                  </a:lnTo>
                  <a:lnTo>
                    <a:pt x="106" y="148"/>
                  </a:lnTo>
                  <a:lnTo>
                    <a:pt x="103" y="147"/>
                  </a:lnTo>
                  <a:lnTo>
                    <a:pt x="103" y="147"/>
                  </a:lnTo>
                  <a:lnTo>
                    <a:pt x="102" y="144"/>
                  </a:lnTo>
                  <a:lnTo>
                    <a:pt x="102" y="144"/>
                  </a:lnTo>
                  <a:lnTo>
                    <a:pt x="102" y="141"/>
                  </a:lnTo>
                  <a:lnTo>
                    <a:pt x="102" y="141"/>
                  </a:lnTo>
                  <a:lnTo>
                    <a:pt x="101" y="142"/>
                  </a:lnTo>
                  <a:lnTo>
                    <a:pt x="101" y="142"/>
                  </a:lnTo>
                  <a:lnTo>
                    <a:pt x="102" y="148"/>
                  </a:lnTo>
                  <a:lnTo>
                    <a:pt x="103" y="154"/>
                  </a:lnTo>
                  <a:lnTo>
                    <a:pt x="103" y="154"/>
                  </a:lnTo>
                  <a:close/>
                  <a:moveTo>
                    <a:pt x="169" y="61"/>
                  </a:moveTo>
                  <a:lnTo>
                    <a:pt x="169" y="61"/>
                  </a:lnTo>
                  <a:lnTo>
                    <a:pt x="177" y="59"/>
                  </a:lnTo>
                  <a:lnTo>
                    <a:pt x="186" y="56"/>
                  </a:lnTo>
                  <a:lnTo>
                    <a:pt x="202" y="49"/>
                  </a:lnTo>
                  <a:lnTo>
                    <a:pt x="202" y="49"/>
                  </a:lnTo>
                  <a:lnTo>
                    <a:pt x="186" y="54"/>
                  </a:lnTo>
                  <a:lnTo>
                    <a:pt x="169" y="61"/>
                  </a:lnTo>
                  <a:lnTo>
                    <a:pt x="169" y="61"/>
                  </a:lnTo>
                  <a:close/>
                  <a:moveTo>
                    <a:pt x="111" y="90"/>
                  </a:moveTo>
                  <a:lnTo>
                    <a:pt x="111" y="90"/>
                  </a:lnTo>
                  <a:lnTo>
                    <a:pt x="111" y="90"/>
                  </a:lnTo>
                  <a:lnTo>
                    <a:pt x="111" y="90"/>
                  </a:lnTo>
                  <a:lnTo>
                    <a:pt x="109" y="91"/>
                  </a:lnTo>
                  <a:lnTo>
                    <a:pt x="109" y="91"/>
                  </a:lnTo>
                  <a:lnTo>
                    <a:pt x="108" y="93"/>
                  </a:lnTo>
                  <a:lnTo>
                    <a:pt x="105" y="93"/>
                  </a:lnTo>
                  <a:lnTo>
                    <a:pt x="105" y="93"/>
                  </a:lnTo>
                  <a:lnTo>
                    <a:pt x="103" y="93"/>
                  </a:lnTo>
                  <a:lnTo>
                    <a:pt x="103" y="93"/>
                  </a:lnTo>
                  <a:lnTo>
                    <a:pt x="99" y="94"/>
                  </a:lnTo>
                  <a:lnTo>
                    <a:pt x="99" y="94"/>
                  </a:lnTo>
                  <a:lnTo>
                    <a:pt x="98" y="101"/>
                  </a:lnTo>
                  <a:lnTo>
                    <a:pt x="98" y="101"/>
                  </a:lnTo>
                  <a:lnTo>
                    <a:pt x="111" y="90"/>
                  </a:lnTo>
                  <a:lnTo>
                    <a:pt x="111" y="90"/>
                  </a:lnTo>
                  <a:close/>
                  <a:moveTo>
                    <a:pt x="111" y="101"/>
                  </a:moveTo>
                  <a:lnTo>
                    <a:pt x="111" y="101"/>
                  </a:lnTo>
                  <a:lnTo>
                    <a:pt x="111" y="101"/>
                  </a:lnTo>
                  <a:lnTo>
                    <a:pt x="111" y="101"/>
                  </a:lnTo>
                  <a:lnTo>
                    <a:pt x="98" y="107"/>
                  </a:lnTo>
                  <a:lnTo>
                    <a:pt x="98" y="107"/>
                  </a:lnTo>
                  <a:lnTo>
                    <a:pt x="98" y="110"/>
                  </a:lnTo>
                  <a:lnTo>
                    <a:pt x="98" y="110"/>
                  </a:lnTo>
                  <a:lnTo>
                    <a:pt x="102" y="110"/>
                  </a:lnTo>
                  <a:lnTo>
                    <a:pt x="105" y="107"/>
                  </a:lnTo>
                  <a:lnTo>
                    <a:pt x="105" y="107"/>
                  </a:lnTo>
                  <a:lnTo>
                    <a:pt x="108" y="104"/>
                  </a:lnTo>
                  <a:lnTo>
                    <a:pt x="108" y="104"/>
                  </a:lnTo>
                  <a:lnTo>
                    <a:pt x="111" y="101"/>
                  </a:lnTo>
                  <a:lnTo>
                    <a:pt x="111" y="101"/>
                  </a:lnTo>
                  <a:close/>
                  <a:moveTo>
                    <a:pt x="193" y="137"/>
                  </a:moveTo>
                  <a:lnTo>
                    <a:pt x="193" y="137"/>
                  </a:lnTo>
                  <a:lnTo>
                    <a:pt x="193" y="127"/>
                  </a:lnTo>
                  <a:lnTo>
                    <a:pt x="193" y="127"/>
                  </a:lnTo>
                  <a:lnTo>
                    <a:pt x="193" y="115"/>
                  </a:lnTo>
                  <a:lnTo>
                    <a:pt x="193" y="115"/>
                  </a:lnTo>
                  <a:lnTo>
                    <a:pt x="192" y="115"/>
                  </a:lnTo>
                  <a:lnTo>
                    <a:pt x="192" y="115"/>
                  </a:lnTo>
                  <a:lnTo>
                    <a:pt x="190" y="137"/>
                  </a:lnTo>
                  <a:lnTo>
                    <a:pt x="190" y="137"/>
                  </a:lnTo>
                  <a:lnTo>
                    <a:pt x="193" y="137"/>
                  </a:lnTo>
                  <a:lnTo>
                    <a:pt x="193" y="137"/>
                  </a:lnTo>
                  <a:close/>
                  <a:moveTo>
                    <a:pt x="11" y="97"/>
                  </a:moveTo>
                  <a:lnTo>
                    <a:pt x="11" y="97"/>
                  </a:lnTo>
                  <a:lnTo>
                    <a:pt x="14" y="83"/>
                  </a:lnTo>
                  <a:lnTo>
                    <a:pt x="14" y="83"/>
                  </a:lnTo>
                  <a:lnTo>
                    <a:pt x="20" y="68"/>
                  </a:lnTo>
                  <a:lnTo>
                    <a:pt x="20" y="68"/>
                  </a:lnTo>
                  <a:lnTo>
                    <a:pt x="18" y="70"/>
                  </a:lnTo>
                  <a:lnTo>
                    <a:pt x="17" y="73"/>
                  </a:lnTo>
                  <a:lnTo>
                    <a:pt x="17" y="73"/>
                  </a:lnTo>
                  <a:lnTo>
                    <a:pt x="13" y="84"/>
                  </a:lnTo>
                  <a:lnTo>
                    <a:pt x="11" y="91"/>
                  </a:lnTo>
                  <a:lnTo>
                    <a:pt x="11" y="97"/>
                  </a:lnTo>
                  <a:lnTo>
                    <a:pt x="11" y="97"/>
                  </a:lnTo>
                  <a:close/>
                  <a:moveTo>
                    <a:pt x="45" y="54"/>
                  </a:moveTo>
                  <a:lnTo>
                    <a:pt x="45" y="54"/>
                  </a:lnTo>
                  <a:lnTo>
                    <a:pt x="41" y="51"/>
                  </a:lnTo>
                  <a:lnTo>
                    <a:pt x="37" y="50"/>
                  </a:lnTo>
                  <a:lnTo>
                    <a:pt x="31" y="50"/>
                  </a:lnTo>
                  <a:lnTo>
                    <a:pt x="27" y="53"/>
                  </a:lnTo>
                  <a:lnTo>
                    <a:pt x="27" y="53"/>
                  </a:lnTo>
                  <a:lnTo>
                    <a:pt x="37" y="53"/>
                  </a:lnTo>
                  <a:lnTo>
                    <a:pt x="45" y="54"/>
                  </a:lnTo>
                  <a:lnTo>
                    <a:pt x="45" y="54"/>
                  </a:lnTo>
                  <a:close/>
                  <a:moveTo>
                    <a:pt x="112" y="121"/>
                  </a:moveTo>
                  <a:lnTo>
                    <a:pt x="112" y="121"/>
                  </a:lnTo>
                  <a:lnTo>
                    <a:pt x="116" y="120"/>
                  </a:lnTo>
                  <a:lnTo>
                    <a:pt x="116" y="120"/>
                  </a:lnTo>
                  <a:lnTo>
                    <a:pt x="118" y="118"/>
                  </a:lnTo>
                  <a:lnTo>
                    <a:pt x="118" y="118"/>
                  </a:lnTo>
                  <a:lnTo>
                    <a:pt x="118" y="114"/>
                  </a:lnTo>
                  <a:lnTo>
                    <a:pt x="118" y="114"/>
                  </a:lnTo>
                  <a:lnTo>
                    <a:pt x="111" y="118"/>
                  </a:lnTo>
                  <a:lnTo>
                    <a:pt x="111" y="118"/>
                  </a:lnTo>
                  <a:lnTo>
                    <a:pt x="112" y="121"/>
                  </a:lnTo>
                  <a:lnTo>
                    <a:pt x="112" y="121"/>
                  </a:lnTo>
                  <a:close/>
                  <a:moveTo>
                    <a:pt x="11" y="159"/>
                  </a:moveTo>
                  <a:lnTo>
                    <a:pt x="11" y="159"/>
                  </a:lnTo>
                  <a:lnTo>
                    <a:pt x="13" y="162"/>
                  </a:lnTo>
                  <a:lnTo>
                    <a:pt x="14" y="164"/>
                  </a:lnTo>
                  <a:lnTo>
                    <a:pt x="14" y="164"/>
                  </a:lnTo>
                  <a:lnTo>
                    <a:pt x="20" y="165"/>
                  </a:lnTo>
                  <a:lnTo>
                    <a:pt x="27" y="167"/>
                  </a:lnTo>
                  <a:lnTo>
                    <a:pt x="27" y="167"/>
                  </a:lnTo>
                  <a:lnTo>
                    <a:pt x="21" y="164"/>
                  </a:lnTo>
                  <a:lnTo>
                    <a:pt x="21" y="164"/>
                  </a:lnTo>
                  <a:lnTo>
                    <a:pt x="20" y="164"/>
                  </a:lnTo>
                  <a:lnTo>
                    <a:pt x="20" y="164"/>
                  </a:lnTo>
                  <a:lnTo>
                    <a:pt x="15" y="162"/>
                  </a:lnTo>
                  <a:lnTo>
                    <a:pt x="11" y="159"/>
                  </a:lnTo>
                  <a:lnTo>
                    <a:pt x="11" y="159"/>
                  </a:lnTo>
                  <a:close/>
                  <a:moveTo>
                    <a:pt x="200" y="165"/>
                  </a:moveTo>
                  <a:lnTo>
                    <a:pt x="200" y="165"/>
                  </a:lnTo>
                  <a:lnTo>
                    <a:pt x="189" y="159"/>
                  </a:lnTo>
                  <a:lnTo>
                    <a:pt x="183" y="158"/>
                  </a:lnTo>
                  <a:lnTo>
                    <a:pt x="176" y="157"/>
                  </a:lnTo>
                  <a:lnTo>
                    <a:pt x="176" y="157"/>
                  </a:lnTo>
                  <a:lnTo>
                    <a:pt x="189" y="161"/>
                  </a:lnTo>
                  <a:lnTo>
                    <a:pt x="200" y="165"/>
                  </a:lnTo>
                  <a:lnTo>
                    <a:pt x="200" y="165"/>
                  </a:lnTo>
                  <a:close/>
                  <a:moveTo>
                    <a:pt x="187" y="155"/>
                  </a:moveTo>
                  <a:lnTo>
                    <a:pt x="187" y="155"/>
                  </a:lnTo>
                  <a:lnTo>
                    <a:pt x="196" y="159"/>
                  </a:lnTo>
                  <a:lnTo>
                    <a:pt x="206" y="164"/>
                  </a:lnTo>
                  <a:lnTo>
                    <a:pt x="206" y="164"/>
                  </a:lnTo>
                  <a:lnTo>
                    <a:pt x="202" y="161"/>
                  </a:lnTo>
                  <a:lnTo>
                    <a:pt x="197" y="158"/>
                  </a:lnTo>
                  <a:lnTo>
                    <a:pt x="193" y="157"/>
                  </a:lnTo>
                  <a:lnTo>
                    <a:pt x="187" y="155"/>
                  </a:lnTo>
                  <a:lnTo>
                    <a:pt x="187" y="155"/>
                  </a:lnTo>
                  <a:close/>
                  <a:moveTo>
                    <a:pt x="106" y="66"/>
                  </a:moveTo>
                  <a:lnTo>
                    <a:pt x="106" y="66"/>
                  </a:lnTo>
                  <a:lnTo>
                    <a:pt x="116" y="66"/>
                  </a:lnTo>
                  <a:lnTo>
                    <a:pt x="116" y="66"/>
                  </a:lnTo>
                  <a:lnTo>
                    <a:pt x="115" y="63"/>
                  </a:lnTo>
                  <a:lnTo>
                    <a:pt x="115" y="63"/>
                  </a:lnTo>
                  <a:lnTo>
                    <a:pt x="113" y="63"/>
                  </a:lnTo>
                  <a:lnTo>
                    <a:pt x="113" y="61"/>
                  </a:lnTo>
                  <a:lnTo>
                    <a:pt x="113" y="61"/>
                  </a:lnTo>
                  <a:lnTo>
                    <a:pt x="109" y="63"/>
                  </a:lnTo>
                  <a:lnTo>
                    <a:pt x="106" y="66"/>
                  </a:lnTo>
                  <a:lnTo>
                    <a:pt x="106" y="66"/>
                  </a:lnTo>
                  <a:close/>
                  <a:moveTo>
                    <a:pt x="292" y="107"/>
                  </a:moveTo>
                  <a:lnTo>
                    <a:pt x="292" y="107"/>
                  </a:lnTo>
                  <a:lnTo>
                    <a:pt x="291" y="122"/>
                  </a:lnTo>
                  <a:lnTo>
                    <a:pt x="290" y="138"/>
                  </a:lnTo>
                  <a:lnTo>
                    <a:pt x="290" y="138"/>
                  </a:lnTo>
                  <a:lnTo>
                    <a:pt x="292" y="122"/>
                  </a:lnTo>
                  <a:lnTo>
                    <a:pt x="292" y="107"/>
                  </a:lnTo>
                  <a:lnTo>
                    <a:pt x="292" y="107"/>
                  </a:lnTo>
                  <a:close/>
                  <a:moveTo>
                    <a:pt x="182" y="115"/>
                  </a:moveTo>
                  <a:lnTo>
                    <a:pt x="182" y="115"/>
                  </a:lnTo>
                  <a:lnTo>
                    <a:pt x="180" y="124"/>
                  </a:lnTo>
                  <a:lnTo>
                    <a:pt x="180" y="132"/>
                  </a:lnTo>
                  <a:lnTo>
                    <a:pt x="180" y="132"/>
                  </a:lnTo>
                  <a:lnTo>
                    <a:pt x="182" y="131"/>
                  </a:lnTo>
                  <a:lnTo>
                    <a:pt x="182" y="131"/>
                  </a:lnTo>
                  <a:lnTo>
                    <a:pt x="182" y="115"/>
                  </a:lnTo>
                  <a:lnTo>
                    <a:pt x="182" y="115"/>
                  </a:lnTo>
                  <a:close/>
                  <a:moveTo>
                    <a:pt x="162" y="131"/>
                  </a:moveTo>
                  <a:lnTo>
                    <a:pt x="162" y="131"/>
                  </a:lnTo>
                  <a:lnTo>
                    <a:pt x="160" y="117"/>
                  </a:lnTo>
                  <a:lnTo>
                    <a:pt x="160" y="117"/>
                  </a:lnTo>
                  <a:lnTo>
                    <a:pt x="160" y="121"/>
                  </a:lnTo>
                  <a:lnTo>
                    <a:pt x="160" y="121"/>
                  </a:lnTo>
                  <a:lnTo>
                    <a:pt x="160" y="121"/>
                  </a:lnTo>
                  <a:lnTo>
                    <a:pt x="160" y="121"/>
                  </a:lnTo>
                  <a:lnTo>
                    <a:pt x="160" y="124"/>
                  </a:lnTo>
                  <a:lnTo>
                    <a:pt x="160" y="125"/>
                  </a:lnTo>
                  <a:lnTo>
                    <a:pt x="160" y="125"/>
                  </a:lnTo>
                  <a:lnTo>
                    <a:pt x="159" y="128"/>
                  </a:lnTo>
                  <a:lnTo>
                    <a:pt x="159" y="132"/>
                  </a:lnTo>
                  <a:lnTo>
                    <a:pt x="159" y="132"/>
                  </a:lnTo>
                  <a:lnTo>
                    <a:pt x="162" y="131"/>
                  </a:lnTo>
                  <a:lnTo>
                    <a:pt x="162" y="131"/>
                  </a:lnTo>
                  <a:close/>
                  <a:moveTo>
                    <a:pt x="116" y="125"/>
                  </a:moveTo>
                  <a:lnTo>
                    <a:pt x="116" y="125"/>
                  </a:lnTo>
                  <a:lnTo>
                    <a:pt x="112" y="128"/>
                  </a:lnTo>
                  <a:lnTo>
                    <a:pt x="112" y="128"/>
                  </a:lnTo>
                  <a:lnTo>
                    <a:pt x="112" y="130"/>
                  </a:lnTo>
                  <a:lnTo>
                    <a:pt x="112" y="130"/>
                  </a:lnTo>
                  <a:lnTo>
                    <a:pt x="112" y="134"/>
                  </a:lnTo>
                  <a:lnTo>
                    <a:pt x="112" y="134"/>
                  </a:lnTo>
                  <a:lnTo>
                    <a:pt x="116" y="130"/>
                  </a:lnTo>
                  <a:lnTo>
                    <a:pt x="116" y="130"/>
                  </a:lnTo>
                  <a:lnTo>
                    <a:pt x="116" y="128"/>
                  </a:lnTo>
                  <a:lnTo>
                    <a:pt x="116" y="128"/>
                  </a:lnTo>
                  <a:lnTo>
                    <a:pt x="116" y="125"/>
                  </a:lnTo>
                  <a:lnTo>
                    <a:pt x="116" y="125"/>
                  </a:lnTo>
                  <a:close/>
                  <a:moveTo>
                    <a:pt x="226" y="122"/>
                  </a:moveTo>
                  <a:lnTo>
                    <a:pt x="226" y="122"/>
                  </a:lnTo>
                  <a:lnTo>
                    <a:pt x="229" y="122"/>
                  </a:lnTo>
                  <a:lnTo>
                    <a:pt x="231" y="122"/>
                  </a:lnTo>
                  <a:lnTo>
                    <a:pt x="231" y="122"/>
                  </a:lnTo>
                  <a:lnTo>
                    <a:pt x="240" y="121"/>
                  </a:lnTo>
                  <a:lnTo>
                    <a:pt x="240" y="121"/>
                  </a:lnTo>
                  <a:lnTo>
                    <a:pt x="241" y="120"/>
                  </a:lnTo>
                  <a:lnTo>
                    <a:pt x="241" y="120"/>
                  </a:lnTo>
                  <a:lnTo>
                    <a:pt x="233" y="121"/>
                  </a:lnTo>
                  <a:lnTo>
                    <a:pt x="226" y="122"/>
                  </a:lnTo>
                  <a:lnTo>
                    <a:pt x="226" y="122"/>
                  </a:lnTo>
                  <a:close/>
                  <a:moveTo>
                    <a:pt x="133" y="142"/>
                  </a:moveTo>
                  <a:lnTo>
                    <a:pt x="133" y="142"/>
                  </a:lnTo>
                  <a:lnTo>
                    <a:pt x="132" y="138"/>
                  </a:lnTo>
                  <a:lnTo>
                    <a:pt x="132" y="138"/>
                  </a:lnTo>
                  <a:lnTo>
                    <a:pt x="130" y="140"/>
                  </a:lnTo>
                  <a:lnTo>
                    <a:pt x="130" y="140"/>
                  </a:lnTo>
                  <a:lnTo>
                    <a:pt x="129" y="142"/>
                  </a:lnTo>
                  <a:lnTo>
                    <a:pt x="128" y="144"/>
                  </a:lnTo>
                  <a:lnTo>
                    <a:pt x="128" y="144"/>
                  </a:lnTo>
                  <a:lnTo>
                    <a:pt x="133" y="142"/>
                  </a:lnTo>
                  <a:lnTo>
                    <a:pt x="133" y="142"/>
                  </a:lnTo>
                  <a:close/>
                  <a:moveTo>
                    <a:pt x="42" y="199"/>
                  </a:moveTo>
                  <a:lnTo>
                    <a:pt x="42" y="199"/>
                  </a:lnTo>
                  <a:lnTo>
                    <a:pt x="42" y="205"/>
                  </a:lnTo>
                  <a:lnTo>
                    <a:pt x="42" y="205"/>
                  </a:lnTo>
                  <a:lnTo>
                    <a:pt x="48" y="199"/>
                  </a:lnTo>
                  <a:lnTo>
                    <a:pt x="48" y="199"/>
                  </a:lnTo>
                  <a:lnTo>
                    <a:pt x="45" y="199"/>
                  </a:lnTo>
                  <a:lnTo>
                    <a:pt x="42" y="199"/>
                  </a:lnTo>
                  <a:lnTo>
                    <a:pt x="42" y="199"/>
                  </a:lnTo>
                  <a:close/>
                  <a:moveTo>
                    <a:pt x="32" y="59"/>
                  </a:moveTo>
                  <a:lnTo>
                    <a:pt x="32" y="59"/>
                  </a:lnTo>
                  <a:lnTo>
                    <a:pt x="47" y="59"/>
                  </a:lnTo>
                  <a:lnTo>
                    <a:pt x="47" y="59"/>
                  </a:lnTo>
                  <a:lnTo>
                    <a:pt x="47" y="59"/>
                  </a:lnTo>
                  <a:lnTo>
                    <a:pt x="47" y="59"/>
                  </a:lnTo>
                  <a:lnTo>
                    <a:pt x="40" y="57"/>
                  </a:lnTo>
                  <a:lnTo>
                    <a:pt x="32" y="57"/>
                  </a:lnTo>
                  <a:lnTo>
                    <a:pt x="32" y="57"/>
                  </a:lnTo>
                  <a:lnTo>
                    <a:pt x="32" y="59"/>
                  </a:lnTo>
                  <a:lnTo>
                    <a:pt x="32" y="59"/>
                  </a:lnTo>
                  <a:close/>
                  <a:moveTo>
                    <a:pt x="234" y="140"/>
                  </a:moveTo>
                  <a:lnTo>
                    <a:pt x="234" y="140"/>
                  </a:lnTo>
                  <a:lnTo>
                    <a:pt x="217" y="140"/>
                  </a:lnTo>
                  <a:lnTo>
                    <a:pt x="217" y="140"/>
                  </a:lnTo>
                  <a:lnTo>
                    <a:pt x="219" y="140"/>
                  </a:lnTo>
                  <a:lnTo>
                    <a:pt x="219" y="140"/>
                  </a:lnTo>
                  <a:lnTo>
                    <a:pt x="226" y="140"/>
                  </a:lnTo>
                  <a:lnTo>
                    <a:pt x="234" y="140"/>
                  </a:lnTo>
                  <a:lnTo>
                    <a:pt x="234" y="140"/>
                  </a:lnTo>
                  <a:close/>
                  <a:moveTo>
                    <a:pt x="139" y="145"/>
                  </a:moveTo>
                  <a:lnTo>
                    <a:pt x="139" y="145"/>
                  </a:lnTo>
                  <a:lnTo>
                    <a:pt x="136" y="145"/>
                  </a:lnTo>
                  <a:lnTo>
                    <a:pt x="135" y="145"/>
                  </a:lnTo>
                  <a:lnTo>
                    <a:pt x="135" y="145"/>
                  </a:lnTo>
                  <a:lnTo>
                    <a:pt x="129" y="148"/>
                  </a:lnTo>
                  <a:lnTo>
                    <a:pt x="129" y="148"/>
                  </a:lnTo>
                  <a:lnTo>
                    <a:pt x="129" y="148"/>
                  </a:lnTo>
                  <a:lnTo>
                    <a:pt x="129" y="148"/>
                  </a:lnTo>
                  <a:lnTo>
                    <a:pt x="139" y="147"/>
                  </a:lnTo>
                  <a:lnTo>
                    <a:pt x="139" y="147"/>
                  </a:lnTo>
                  <a:lnTo>
                    <a:pt x="139" y="145"/>
                  </a:lnTo>
                  <a:lnTo>
                    <a:pt x="139" y="145"/>
                  </a:lnTo>
                  <a:close/>
                  <a:moveTo>
                    <a:pt x="7" y="117"/>
                  </a:moveTo>
                  <a:lnTo>
                    <a:pt x="7" y="117"/>
                  </a:lnTo>
                  <a:lnTo>
                    <a:pt x="7" y="117"/>
                  </a:lnTo>
                  <a:lnTo>
                    <a:pt x="7" y="117"/>
                  </a:lnTo>
                  <a:lnTo>
                    <a:pt x="10" y="104"/>
                  </a:lnTo>
                  <a:lnTo>
                    <a:pt x="10" y="104"/>
                  </a:lnTo>
                  <a:lnTo>
                    <a:pt x="7" y="105"/>
                  </a:lnTo>
                  <a:lnTo>
                    <a:pt x="7" y="105"/>
                  </a:lnTo>
                  <a:lnTo>
                    <a:pt x="7" y="117"/>
                  </a:lnTo>
                  <a:lnTo>
                    <a:pt x="7" y="117"/>
                  </a:lnTo>
                  <a:close/>
                  <a:moveTo>
                    <a:pt x="231" y="36"/>
                  </a:moveTo>
                  <a:lnTo>
                    <a:pt x="231" y="36"/>
                  </a:lnTo>
                  <a:lnTo>
                    <a:pt x="237" y="26"/>
                  </a:lnTo>
                  <a:lnTo>
                    <a:pt x="237" y="26"/>
                  </a:lnTo>
                  <a:lnTo>
                    <a:pt x="233" y="30"/>
                  </a:lnTo>
                  <a:lnTo>
                    <a:pt x="231" y="36"/>
                  </a:lnTo>
                  <a:lnTo>
                    <a:pt x="231" y="36"/>
                  </a:lnTo>
                  <a:close/>
                  <a:moveTo>
                    <a:pt x="10" y="151"/>
                  </a:moveTo>
                  <a:lnTo>
                    <a:pt x="10" y="151"/>
                  </a:lnTo>
                  <a:lnTo>
                    <a:pt x="10" y="152"/>
                  </a:lnTo>
                  <a:lnTo>
                    <a:pt x="11" y="155"/>
                  </a:lnTo>
                  <a:lnTo>
                    <a:pt x="13" y="157"/>
                  </a:lnTo>
                  <a:lnTo>
                    <a:pt x="15" y="158"/>
                  </a:lnTo>
                  <a:lnTo>
                    <a:pt x="15" y="158"/>
                  </a:lnTo>
                  <a:lnTo>
                    <a:pt x="10" y="151"/>
                  </a:lnTo>
                  <a:lnTo>
                    <a:pt x="10" y="151"/>
                  </a:lnTo>
                  <a:close/>
                  <a:moveTo>
                    <a:pt x="75" y="165"/>
                  </a:moveTo>
                  <a:lnTo>
                    <a:pt x="75" y="165"/>
                  </a:lnTo>
                  <a:lnTo>
                    <a:pt x="76" y="167"/>
                  </a:lnTo>
                  <a:lnTo>
                    <a:pt x="76" y="167"/>
                  </a:lnTo>
                  <a:lnTo>
                    <a:pt x="76" y="167"/>
                  </a:lnTo>
                  <a:lnTo>
                    <a:pt x="84" y="167"/>
                  </a:lnTo>
                  <a:lnTo>
                    <a:pt x="84" y="167"/>
                  </a:lnTo>
                  <a:lnTo>
                    <a:pt x="75" y="165"/>
                  </a:lnTo>
                  <a:lnTo>
                    <a:pt x="75" y="165"/>
                  </a:lnTo>
                  <a:close/>
                  <a:moveTo>
                    <a:pt x="106" y="159"/>
                  </a:moveTo>
                  <a:lnTo>
                    <a:pt x="106" y="159"/>
                  </a:lnTo>
                  <a:lnTo>
                    <a:pt x="109" y="161"/>
                  </a:lnTo>
                  <a:lnTo>
                    <a:pt x="109" y="161"/>
                  </a:lnTo>
                  <a:lnTo>
                    <a:pt x="109" y="161"/>
                  </a:lnTo>
                  <a:lnTo>
                    <a:pt x="111" y="161"/>
                  </a:lnTo>
                  <a:lnTo>
                    <a:pt x="111" y="161"/>
                  </a:lnTo>
                  <a:lnTo>
                    <a:pt x="111" y="158"/>
                  </a:lnTo>
                  <a:lnTo>
                    <a:pt x="111" y="158"/>
                  </a:lnTo>
                  <a:lnTo>
                    <a:pt x="106" y="159"/>
                  </a:lnTo>
                  <a:lnTo>
                    <a:pt x="106" y="159"/>
                  </a:lnTo>
                  <a:close/>
                  <a:moveTo>
                    <a:pt x="121" y="135"/>
                  </a:moveTo>
                  <a:lnTo>
                    <a:pt x="121" y="135"/>
                  </a:lnTo>
                  <a:lnTo>
                    <a:pt x="119" y="137"/>
                  </a:lnTo>
                  <a:lnTo>
                    <a:pt x="119" y="137"/>
                  </a:lnTo>
                  <a:lnTo>
                    <a:pt x="118" y="141"/>
                  </a:lnTo>
                  <a:lnTo>
                    <a:pt x="118" y="141"/>
                  </a:lnTo>
                  <a:lnTo>
                    <a:pt x="122" y="140"/>
                  </a:lnTo>
                  <a:lnTo>
                    <a:pt x="122" y="140"/>
                  </a:lnTo>
                  <a:lnTo>
                    <a:pt x="121" y="135"/>
                  </a:lnTo>
                  <a:lnTo>
                    <a:pt x="121" y="135"/>
                  </a:lnTo>
                  <a:close/>
                  <a:moveTo>
                    <a:pt x="102" y="128"/>
                  </a:moveTo>
                  <a:lnTo>
                    <a:pt x="102" y="128"/>
                  </a:lnTo>
                  <a:lnTo>
                    <a:pt x="103" y="131"/>
                  </a:lnTo>
                  <a:lnTo>
                    <a:pt x="103" y="131"/>
                  </a:lnTo>
                  <a:lnTo>
                    <a:pt x="106" y="128"/>
                  </a:lnTo>
                  <a:lnTo>
                    <a:pt x="106" y="128"/>
                  </a:lnTo>
                  <a:lnTo>
                    <a:pt x="106" y="127"/>
                  </a:lnTo>
                  <a:lnTo>
                    <a:pt x="106" y="127"/>
                  </a:lnTo>
                  <a:lnTo>
                    <a:pt x="102" y="128"/>
                  </a:lnTo>
                  <a:lnTo>
                    <a:pt x="102" y="128"/>
                  </a:lnTo>
                  <a:close/>
                  <a:moveTo>
                    <a:pt x="108" y="121"/>
                  </a:moveTo>
                  <a:lnTo>
                    <a:pt x="108" y="121"/>
                  </a:lnTo>
                  <a:lnTo>
                    <a:pt x="102" y="125"/>
                  </a:lnTo>
                  <a:lnTo>
                    <a:pt x="102" y="125"/>
                  </a:lnTo>
                  <a:lnTo>
                    <a:pt x="105" y="124"/>
                  </a:lnTo>
                  <a:lnTo>
                    <a:pt x="105" y="124"/>
                  </a:lnTo>
                  <a:lnTo>
                    <a:pt x="108" y="122"/>
                  </a:lnTo>
                  <a:lnTo>
                    <a:pt x="108" y="121"/>
                  </a:lnTo>
                  <a:lnTo>
                    <a:pt x="108" y="121"/>
                  </a:lnTo>
                  <a:close/>
                  <a:moveTo>
                    <a:pt x="211" y="176"/>
                  </a:moveTo>
                  <a:lnTo>
                    <a:pt x="211" y="176"/>
                  </a:lnTo>
                  <a:lnTo>
                    <a:pt x="213" y="181"/>
                  </a:lnTo>
                  <a:lnTo>
                    <a:pt x="216" y="182"/>
                  </a:lnTo>
                  <a:lnTo>
                    <a:pt x="216" y="182"/>
                  </a:lnTo>
                  <a:lnTo>
                    <a:pt x="214" y="179"/>
                  </a:lnTo>
                  <a:lnTo>
                    <a:pt x="211" y="176"/>
                  </a:lnTo>
                  <a:lnTo>
                    <a:pt x="211" y="176"/>
                  </a:lnTo>
                  <a:close/>
                  <a:moveTo>
                    <a:pt x="126" y="125"/>
                  </a:moveTo>
                  <a:lnTo>
                    <a:pt x="126" y="125"/>
                  </a:lnTo>
                  <a:lnTo>
                    <a:pt x="126" y="125"/>
                  </a:lnTo>
                  <a:lnTo>
                    <a:pt x="126" y="125"/>
                  </a:lnTo>
                  <a:lnTo>
                    <a:pt x="123" y="127"/>
                  </a:lnTo>
                  <a:lnTo>
                    <a:pt x="123" y="127"/>
                  </a:lnTo>
                  <a:lnTo>
                    <a:pt x="123" y="128"/>
                  </a:lnTo>
                  <a:lnTo>
                    <a:pt x="123" y="128"/>
                  </a:lnTo>
                  <a:lnTo>
                    <a:pt x="123" y="128"/>
                  </a:lnTo>
                  <a:lnTo>
                    <a:pt x="125" y="130"/>
                  </a:lnTo>
                  <a:lnTo>
                    <a:pt x="125" y="130"/>
                  </a:lnTo>
                  <a:lnTo>
                    <a:pt x="126" y="130"/>
                  </a:lnTo>
                  <a:lnTo>
                    <a:pt x="126" y="130"/>
                  </a:lnTo>
                  <a:lnTo>
                    <a:pt x="126" y="125"/>
                  </a:lnTo>
                  <a:lnTo>
                    <a:pt x="126" y="125"/>
                  </a:lnTo>
                  <a:close/>
                  <a:moveTo>
                    <a:pt x="132" y="131"/>
                  </a:moveTo>
                  <a:lnTo>
                    <a:pt x="132" y="131"/>
                  </a:lnTo>
                  <a:lnTo>
                    <a:pt x="129" y="132"/>
                  </a:lnTo>
                  <a:lnTo>
                    <a:pt x="129" y="135"/>
                  </a:lnTo>
                  <a:lnTo>
                    <a:pt x="129" y="135"/>
                  </a:lnTo>
                  <a:lnTo>
                    <a:pt x="129" y="135"/>
                  </a:lnTo>
                  <a:lnTo>
                    <a:pt x="129" y="135"/>
                  </a:lnTo>
                  <a:lnTo>
                    <a:pt x="132" y="132"/>
                  </a:lnTo>
                  <a:lnTo>
                    <a:pt x="132" y="132"/>
                  </a:lnTo>
                  <a:lnTo>
                    <a:pt x="132" y="131"/>
                  </a:lnTo>
                  <a:lnTo>
                    <a:pt x="132" y="131"/>
                  </a:lnTo>
                  <a:close/>
                  <a:moveTo>
                    <a:pt x="69" y="164"/>
                  </a:moveTo>
                  <a:lnTo>
                    <a:pt x="69" y="164"/>
                  </a:lnTo>
                  <a:lnTo>
                    <a:pt x="61" y="164"/>
                  </a:lnTo>
                  <a:lnTo>
                    <a:pt x="61" y="164"/>
                  </a:lnTo>
                  <a:lnTo>
                    <a:pt x="68" y="165"/>
                  </a:lnTo>
                  <a:lnTo>
                    <a:pt x="68" y="165"/>
                  </a:lnTo>
                  <a:lnTo>
                    <a:pt x="69" y="165"/>
                  </a:lnTo>
                  <a:lnTo>
                    <a:pt x="69" y="164"/>
                  </a:lnTo>
                  <a:lnTo>
                    <a:pt x="69" y="164"/>
                  </a:lnTo>
                  <a:close/>
                  <a:moveTo>
                    <a:pt x="52" y="327"/>
                  </a:moveTo>
                  <a:lnTo>
                    <a:pt x="52" y="327"/>
                  </a:lnTo>
                  <a:lnTo>
                    <a:pt x="45" y="330"/>
                  </a:lnTo>
                  <a:lnTo>
                    <a:pt x="45" y="330"/>
                  </a:lnTo>
                  <a:lnTo>
                    <a:pt x="49" y="329"/>
                  </a:lnTo>
                  <a:lnTo>
                    <a:pt x="52" y="327"/>
                  </a:lnTo>
                  <a:lnTo>
                    <a:pt x="52" y="327"/>
                  </a:lnTo>
                  <a:close/>
                  <a:moveTo>
                    <a:pt x="99" y="130"/>
                  </a:moveTo>
                  <a:lnTo>
                    <a:pt x="99" y="130"/>
                  </a:lnTo>
                  <a:lnTo>
                    <a:pt x="99" y="130"/>
                  </a:lnTo>
                  <a:lnTo>
                    <a:pt x="99" y="130"/>
                  </a:lnTo>
                  <a:lnTo>
                    <a:pt x="99" y="135"/>
                  </a:lnTo>
                  <a:lnTo>
                    <a:pt x="99" y="135"/>
                  </a:lnTo>
                  <a:lnTo>
                    <a:pt x="99" y="134"/>
                  </a:lnTo>
                  <a:lnTo>
                    <a:pt x="99" y="134"/>
                  </a:lnTo>
                  <a:lnTo>
                    <a:pt x="99" y="130"/>
                  </a:lnTo>
                  <a:lnTo>
                    <a:pt x="99" y="130"/>
                  </a:lnTo>
                  <a:close/>
                  <a:moveTo>
                    <a:pt x="103" y="164"/>
                  </a:moveTo>
                  <a:lnTo>
                    <a:pt x="103" y="164"/>
                  </a:lnTo>
                  <a:lnTo>
                    <a:pt x="102" y="161"/>
                  </a:lnTo>
                  <a:lnTo>
                    <a:pt x="99" y="159"/>
                  </a:lnTo>
                  <a:lnTo>
                    <a:pt x="99" y="159"/>
                  </a:lnTo>
                  <a:lnTo>
                    <a:pt x="102" y="164"/>
                  </a:lnTo>
                  <a:lnTo>
                    <a:pt x="102" y="164"/>
                  </a:lnTo>
                  <a:lnTo>
                    <a:pt x="103" y="164"/>
                  </a:lnTo>
                  <a:lnTo>
                    <a:pt x="103" y="164"/>
                  </a:lnTo>
                  <a:close/>
                  <a:moveTo>
                    <a:pt x="106" y="134"/>
                  </a:moveTo>
                  <a:lnTo>
                    <a:pt x="106" y="134"/>
                  </a:lnTo>
                  <a:lnTo>
                    <a:pt x="103" y="135"/>
                  </a:lnTo>
                  <a:lnTo>
                    <a:pt x="103" y="137"/>
                  </a:lnTo>
                  <a:lnTo>
                    <a:pt x="103" y="137"/>
                  </a:lnTo>
                  <a:lnTo>
                    <a:pt x="106" y="135"/>
                  </a:lnTo>
                  <a:lnTo>
                    <a:pt x="106" y="134"/>
                  </a:lnTo>
                  <a:lnTo>
                    <a:pt x="106" y="134"/>
                  </a:lnTo>
                  <a:close/>
                  <a:moveTo>
                    <a:pt x="129" y="128"/>
                  </a:moveTo>
                  <a:lnTo>
                    <a:pt x="129" y="128"/>
                  </a:lnTo>
                  <a:lnTo>
                    <a:pt x="129" y="128"/>
                  </a:lnTo>
                  <a:lnTo>
                    <a:pt x="129" y="128"/>
                  </a:lnTo>
                  <a:lnTo>
                    <a:pt x="130" y="127"/>
                  </a:lnTo>
                  <a:lnTo>
                    <a:pt x="130" y="127"/>
                  </a:lnTo>
                  <a:lnTo>
                    <a:pt x="130" y="124"/>
                  </a:lnTo>
                  <a:lnTo>
                    <a:pt x="130" y="124"/>
                  </a:lnTo>
                  <a:lnTo>
                    <a:pt x="129" y="125"/>
                  </a:lnTo>
                  <a:lnTo>
                    <a:pt x="129" y="128"/>
                  </a:lnTo>
                  <a:lnTo>
                    <a:pt x="129" y="128"/>
                  </a:lnTo>
                  <a:close/>
                  <a:moveTo>
                    <a:pt x="291" y="44"/>
                  </a:moveTo>
                  <a:lnTo>
                    <a:pt x="291" y="44"/>
                  </a:lnTo>
                  <a:lnTo>
                    <a:pt x="292" y="54"/>
                  </a:lnTo>
                  <a:lnTo>
                    <a:pt x="292" y="54"/>
                  </a:lnTo>
                  <a:lnTo>
                    <a:pt x="292" y="49"/>
                  </a:lnTo>
                  <a:lnTo>
                    <a:pt x="291" y="44"/>
                  </a:lnTo>
                  <a:lnTo>
                    <a:pt x="291" y="44"/>
                  </a:lnTo>
                  <a:close/>
                  <a:moveTo>
                    <a:pt x="142" y="140"/>
                  </a:moveTo>
                  <a:lnTo>
                    <a:pt x="142" y="140"/>
                  </a:lnTo>
                  <a:lnTo>
                    <a:pt x="140" y="135"/>
                  </a:lnTo>
                  <a:lnTo>
                    <a:pt x="140" y="135"/>
                  </a:lnTo>
                  <a:lnTo>
                    <a:pt x="140" y="137"/>
                  </a:lnTo>
                  <a:lnTo>
                    <a:pt x="139" y="140"/>
                  </a:lnTo>
                  <a:lnTo>
                    <a:pt x="139" y="140"/>
                  </a:lnTo>
                  <a:lnTo>
                    <a:pt x="142" y="140"/>
                  </a:lnTo>
                  <a:lnTo>
                    <a:pt x="142" y="140"/>
                  </a:lnTo>
                  <a:close/>
                  <a:moveTo>
                    <a:pt x="167" y="131"/>
                  </a:moveTo>
                  <a:lnTo>
                    <a:pt x="167" y="131"/>
                  </a:lnTo>
                  <a:lnTo>
                    <a:pt x="166" y="132"/>
                  </a:lnTo>
                  <a:lnTo>
                    <a:pt x="166" y="132"/>
                  </a:lnTo>
                  <a:lnTo>
                    <a:pt x="166" y="132"/>
                  </a:lnTo>
                  <a:lnTo>
                    <a:pt x="166" y="137"/>
                  </a:lnTo>
                  <a:lnTo>
                    <a:pt x="166" y="137"/>
                  </a:lnTo>
                  <a:lnTo>
                    <a:pt x="166" y="137"/>
                  </a:lnTo>
                  <a:lnTo>
                    <a:pt x="166" y="137"/>
                  </a:lnTo>
                  <a:lnTo>
                    <a:pt x="167" y="131"/>
                  </a:lnTo>
                  <a:lnTo>
                    <a:pt x="167" y="131"/>
                  </a:lnTo>
                  <a:close/>
                  <a:moveTo>
                    <a:pt x="44" y="194"/>
                  </a:moveTo>
                  <a:lnTo>
                    <a:pt x="44" y="194"/>
                  </a:lnTo>
                  <a:lnTo>
                    <a:pt x="45" y="191"/>
                  </a:lnTo>
                  <a:lnTo>
                    <a:pt x="45" y="191"/>
                  </a:lnTo>
                  <a:lnTo>
                    <a:pt x="44" y="191"/>
                  </a:lnTo>
                  <a:lnTo>
                    <a:pt x="44" y="191"/>
                  </a:lnTo>
                  <a:lnTo>
                    <a:pt x="44" y="194"/>
                  </a:lnTo>
                  <a:lnTo>
                    <a:pt x="44" y="194"/>
                  </a:lnTo>
                  <a:close/>
                  <a:moveTo>
                    <a:pt x="234" y="117"/>
                  </a:moveTo>
                  <a:lnTo>
                    <a:pt x="234" y="117"/>
                  </a:lnTo>
                  <a:lnTo>
                    <a:pt x="234" y="117"/>
                  </a:lnTo>
                  <a:lnTo>
                    <a:pt x="234" y="117"/>
                  </a:lnTo>
                  <a:lnTo>
                    <a:pt x="230" y="115"/>
                  </a:lnTo>
                  <a:lnTo>
                    <a:pt x="227" y="115"/>
                  </a:lnTo>
                  <a:lnTo>
                    <a:pt x="227" y="115"/>
                  </a:lnTo>
                  <a:lnTo>
                    <a:pt x="227" y="117"/>
                  </a:lnTo>
                  <a:lnTo>
                    <a:pt x="227" y="117"/>
                  </a:lnTo>
                  <a:lnTo>
                    <a:pt x="234" y="117"/>
                  </a:lnTo>
                  <a:lnTo>
                    <a:pt x="234" y="117"/>
                  </a:lnTo>
                  <a:close/>
                  <a:moveTo>
                    <a:pt x="277" y="104"/>
                  </a:moveTo>
                  <a:lnTo>
                    <a:pt x="277" y="104"/>
                  </a:lnTo>
                  <a:lnTo>
                    <a:pt x="275" y="113"/>
                  </a:lnTo>
                  <a:lnTo>
                    <a:pt x="275" y="113"/>
                  </a:lnTo>
                  <a:lnTo>
                    <a:pt x="277" y="110"/>
                  </a:lnTo>
                  <a:lnTo>
                    <a:pt x="277" y="104"/>
                  </a:lnTo>
                  <a:lnTo>
                    <a:pt x="277" y="104"/>
                  </a:lnTo>
                  <a:close/>
                  <a:moveTo>
                    <a:pt x="125" y="138"/>
                  </a:moveTo>
                  <a:lnTo>
                    <a:pt x="125" y="138"/>
                  </a:lnTo>
                  <a:lnTo>
                    <a:pt x="126" y="137"/>
                  </a:lnTo>
                  <a:lnTo>
                    <a:pt x="125" y="134"/>
                  </a:lnTo>
                  <a:lnTo>
                    <a:pt x="125" y="134"/>
                  </a:lnTo>
                  <a:lnTo>
                    <a:pt x="125" y="135"/>
                  </a:lnTo>
                  <a:lnTo>
                    <a:pt x="125" y="138"/>
                  </a:lnTo>
                  <a:lnTo>
                    <a:pt x="125" y="138"/>
                  </a:lnTo>
                  <a:close/>
                  <a:moveTo>
                    <a:pt x="150" y="122"/>
                  </a:moveTo>
                  <a:lnTo>
                    <a:pt x="150" y="122"/>
                  </a:lnTo>
                  <a:lnTo>
                    <a:pt x="149" y="122"/>
                  </a:lnTo>
                  <a:lnTo>
                    <a:pt x="149" y="122"/>
                  </a:lnTo>
                  <a:lnTo>
                    <a:pt x="149" y="127"/>
                  </a:lnTo>
                  <a:lnTo>
                    <a:pt x="149" y="127"/>
                  </a:lnTo>
                  <a:lnTo>
                    <a:pt x="150" y="127"/>
                  </a:lnTo>
                  <a:lnTo>
                    <a:pt x="150" y="127"/>
                  </a:lnTo>
                  <a:lnTo>
                    <a:pt x="150" y="122"/>
                  </a:lnTo>
                  <a:lnTo>
                    <a:pt x="150" y="122"/>
                  </a:lnTo>
                  <a:close/>
                  <a:moveTo>
                    <a:pt x="42" y="171"/>
                  </a:moveTo>
                  <a:lnTo>
                    <a:pt x="42" y="171"/>
                  </a:lnTo>
                  <a:lnTo>
                    <a:pt x="42" y="172"/>
                  </a:lnTo>
                  <a:lnTo>
                    <a:pt x="42" y="172"/>
                  </a:lnTo>
                  <a:lnTo>
                    <a:pt x="45" y="171"/>
                  </a:lnTo>
                  <a:lnTo>
                    <a:pt x="45" y="171"/>
                  </a:lnTo>
                  <a:lnTo>
                    <a:pt x="45" y="171"/>
                  </a:lnTo>
                  <a:lnTo>
                    <a:pt x="45" y="171"/>
                  </a:lnTo>
                  <a:lnTo>
                    <a:pt x="42" y="171"/>
                  </a:lnTo>
                  <a:lnTo>
                    <a:pt x="42" y="171"/>
                  </a:lnTo>
                  <a:close/>
                  <a:moveTo>
                    <a:pt x="45" y="184"/>
                  </a:moveTo>
                  <a:lnTo>
                    <a:pt x="45" y="184"/>
                  </a:lnTo>
                  <a:lnTo>
                    <a:pt x="45" y="182"/>
                  </a:lnTo>
                  <a:lnTo>
                    <a:pt x="45" y="182"/>
                  </a:lnTo>
                  <a:lnTo>
                    <a:pt x="44" y="184"/>
                  </a:lnTo>
                  <a:lnTo>
                    <a:pt x="44" y="184"/>
                  </a:lnTo>
                  <a:lnTo>
                    <a:pt x="44" y="185"/>
                  </a:lnTo>
                  <a:lnTo>
                    <a:pt x="44" y="185"/>
                  </a:lnTo>
                  <a:lnTo>
                    <a:pt x="45" y="184"/>
                  </a:lnTo>
                  <a:lnTo>
                    <a:pt x="45" y="184"/>
                  </a:lnTo>
                  <a:close/>
                  <a:moveTo>
                    <a:pt x="135" y="134"/>
                  </a:moveTo>
                  <a:lnTo>
                    <a:pt x="135" y="134"/>
                  </a:lnTo>
                  <a:lnTo>
                    <a:pt x="136" y="134"/>
                  </a:lnTo>
                  <a:lnTo>
                    <a:pt x="136" y="131"/>
                  </a:lnTo>
                  <a:lnTo>
                    <a:pt x="136" y="131"/>
                  </a:lnTo>
                  <a:lnTo>
                    <a:pt x="136" y="132"/>
                  </a:lnTo>
                  <a:lnTo>
                    <a:pt x="135" y="134"/>
                  </a:lnTo>
                  <a:lnTo>
                    <a:pt x="135" y="134"/>
                  </a:lnTo>
                  <a:close/>
                  <a:moveTo>
                    <a:pt x="156" y="131"/>
                  </a:moveTo>
                  <a:lnTo>
                    <a:pt x="156" y="131"/>
                  </a:lnTo>
                  <a:lnTo>
                    <a:pt x="155" y="132"/>
                  </a:lnTo>
                  <a:lnTo>
                    <a:pt x="155" y="134"/>
                  </a:lnTo>
                  <a:lnTo>
                    <a:pt x="155" y="134"/>
                  </a:lnTo>
                  <a:lnTo>
                    <a:pt x="156" y="132"/>
                  </a:lnTo>
                  <a:lnTo>
                    <a:pt x="156" y="131"/>
                  </a:lnTo>
                  <a:lnTo>
                    <a:pt x="156" y="131"/>
                  </a:lnTo>
                  <a:close/>
                  <a:moveTo>
                    <a:pt x="105" y="118"/>
                  </a:moveTo>
                  <a:lnTo>
                    <a:pt x="105" y="118"/>
                  </a:lnTo>
                  <a:lnTo>
                    <a:pt x="105" y="118"/>
                  </a:lnTo>
                  <a:lnTo>
                    <a:pt x="105" y="118"/>
                  </a:lnTo>
                  <a:lnTo>
                    <a:pt x="103" y="118"/>
                  </a:lnTo>
                  <a:lnTo>
                    <a:pt x="102" y="121"/>
                  </a:lnTo>
                  <a:lnTo>
                    <a:pt x="102" y="121"/>
                  </a:lnTo>
                  <a:lnTo>
                    <a:pt x="105" y="118"/>
                  </a:lnTo>
                  <a:lnTo>
                    <a:pt x="105" y="118"/>
                  </a:lnTo>
                  <a:close/>
                  <a:moveTo>
                    <a:pt x="98" y="122"/>
                  </a:moveTo>
                  <a:lnTo>
                    <a:pt x="98" y="122"/>
                  </a:lnTo>
                  <a:lnTo>
                    <a:pt x="99" y="122"/>
                  </a:lnTo>
                  <a:lnTo>
                    <a:pt x="99" y="122"/>
                  </a:lnTo>
                  <a:lnTo>
                    <a:pt x="99" y="120"/>
                  </a:lnTo>
                  <a:lnTo>
                    <a:pt x="99" y="120"/>
                  </a:lnTo>
                  <a:lnTo>
                    <a:pt x="98" y="120"/>
                  </a:lnTo>
                  <a:lnTo>
                    <a:pt x="98" y="120"/>
                  </a:lnTo>
                  <a:lnTo>
                    <a:pt x="98" y="122"/>
                  </a:lnTo>
                  <a:lnTo>
                    <a:pt x="98" y="122"/>
                  </a:lnTo>
                  <a:close/>
                  <a:moveTo>
                    <a:pt x="170" y="135"/>
                  </a:moveTo>
                  <a:lnTo>
                    <a:pt x="170" y="135"/>
                  </a:lnTo>
                  <a:lnTo>
                    <a:pt x="172" y="135"/>
                  </a:lnTo>
                  <a:lnTo>
                    <a:pt x="172" y="134"/>
                  </a:lnTo>
                  <a:lnTo>
                    <a:pt x="172" y="134"/>
                  </a:lnTo>
                  <a:lnTo>
                    <a:pt x="170" y="135"/>
                  </a:lnTo>
                  <a:lnTo>
                    <a:pt x="170" y="135"/>
                  </a:lnTo>
                  <a:close/>
                  <a:moveTo>
                    <a:pt x="109" y="138"/>
                  </a:moveTo>
                  <a:lnTo>
                    <a:pt x="109" y="138"/>
                  </a:lnTo>
                  <a:lnTo>
                    <a:pt x="109" y="140"/>
                  </a:lnTo>
                  <a:lnTo>
                    <a:pt x="109" y="140"/>
                  </a:lnTo>
                  <a:lnTo>
                    <a:pt x="109" y="140"/>
                  </a:lnTo>
                  <a:lnTo>
                    <a:pt x="111" y="140"/>
                  </a:lnTo>
                  <a:lnTo>
                    <a:pt x="109" y="138"/>
                  </a:lnTo>
                  <a:lnTo>
                    <a:pt x="109" y="138"/>
                  </a:lnTo>
                  <a:close/>
                  <a:moveTo>
                    <a:pt x="145" y="134"/>
                  </a:moveTo>
                  <a:lnTo>
                    <a:pt x="145" y="134"/>
                  </a:lnTo>
                  <a:lnTo>
                    <a:pt x="145" y="134"/>
                  </a:lnTo>
                  <a:lnTo>
                    <a:pt x="145" y="135"/>
                  </a:lnTo>
                  <a:lnTo>
                    <a:pt x="145" y="135"/>
                  </a:lnTo>
                  <a:lnTo>
                    <a:pt x="145" y="134"/>
                  </a:lnTo>
                  <a:lnTo>
                    <a:pt x="145" y="134"/>
                  </a:lnTo>
                  <a:close/>
                  <a:moveTo>
                    <a:pt x="108" y="169"/>
                  </a:moveTo>
                  <a:lnTo>
                    <a:pt x="108" y="169"/>
                  </a:lnTo>
                  <a:lnTo>
                    <a:pt x="109" y="169"/>
                  </a:lnTo>
                  <a:lnTo>
                    <a:pt x="109" y="168"/>
                  </a:lnTo>
                  <a:lnTo>
                    <a:pt x="109" y="168"/>
                  </a:lnTo>
                  <a:lnTo>
                    <a:pt x="108" y="169"/>
                  </a:lnTo>
                  <a:lnTo>
                    <a:pt x="108" y="169"/>
                  </a:lnTo>
                  <a:close/>
                  <a:moveTo>
                    <a:pt x="35" y="74"/>
                  </a:moveTo>
                  <a:lnTo>
                    <a:pt x="35" y="74"/>
                  </a:lnTo>
                  <a:lnTo>
                    <a:pt x="35" y="73"/>
                  </a:lnTo>
                  <a:lnTo>
                    <a:pt x="35" y="73"/>
                  </a:lnTo>
                  <a:lnTo>
                    <a:pt x="34" y="73"/>
                  </a:lnTo>
                  <a:lnTo>
                    <a:pt x="34" y="74"/>
                  </a:lnTo>
                  <a:lnTo>
                    <a:pt x="34" y="74"/>
                  </a:lnTo>
                  <a:lnTo>
                    <a:pt x="35" y="74"/>
                  </a:lnTo>
                  <a:lnTo>
                    <a:pt x="35" y="74"/>
                  </a:lnTo>
                  <a:close/>
                  <a:moveTo>
                    <a:pt x="207" y="175"/>
                  </a:moveTo>
                  <a:lnTo>
                    <a:pt x="207" y="175"/>
                  </a:lnTo>
                  <a:lnTo>
                    <a:pt x="209" y="174"/>
                  </a:lnTo>
                  <a:lnTo>
                    <a:pt x="209" y="174"/>
                  </a:lnTo>
                  <a:lnTo>
                    <a:pt x="207" y="174"/>
                  </a:lnTo>
                  <a:lnTo>
                    <a:pt x="207" y="174"/>
                  </a:lnTo>
                  <a:lnTo>
                    <a:pt x="207" y="174"/>
                  </a:lnTo>
                  <a:lnTo>
                    <a:pt x="207" y="174"/>
                  </a:lnTo>
                  <a:lnTo>
                    <a:pt x="207" y="175"/>
                  </a:lnTo>
                  <a:lnTo>
                    <a:pt x="207" y="175"/>
                  </a:lnTo>
                  <a:close/>
                  <a:moveTo>
                    <a:pt x="115" y="141"/>
                  </a:moveTo>
                  <a:lnTo>
                    <a:pt x="115" y="141"/>
                  </a:lnTo>
                  <a:lnTo>
                    <a:pt x="115" y="140"/>
                  </a:lnTo>
                  <a:lnTo>
                    <a:pt x="115" y="140"/>
                  </a:lnTo>
                  <a:lnTo>
                    <a:pt x="113" y="141"/>
                  </a:lnTo>
                  <a:lnTo>
                    <a:pt x="115" y="141"/>
                  </a:lnTo>
                  <a:lnTo>
                    <a:pt x="115" y="141"/>
                  </a:lnTo>
                  <a:close/>
                  <a:moveTo>
                    <a:pt x="4" y="149"/>
                  </a:moveTo>
                  <a:lnTo>
                    <a:pt x="4" y="149"/>
                  </a:lnTo>
                  <a:lnTo>
                    <a:pt x="4" y="149"/>
                  </a:lnTo>
                  <a:lnTo>
                    <a:pt x="4" y="149"/>
                  </a:lnTo>
                  <a:lnTo>
                    <a:pt x="4" y="148"/>
                  </a:lnTo>
                  <a:lnTo>
                    <a:pt x="4" y="148"/>
                  </a:lnTo>
                  <a:lnTo>
                    <a:pt x="4" y="148"/>
                  </a:lnTo>
                  <a:lnTo>
                    <a:pt x="4" y="148"/>
                  </a:lnTo>
                  <a:lnTo>
                    <a:pt x="4" y="149"/>
                  </a:lnTo>
                  <a:lnTo>
                    <a:pt x="4" y="149"/>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67" name="Freeform 14"/>
            <p:cNvSpPr/>
            <p:nvPr/>
          </p:nvSpPr>
          <p:spPr bwMode="auto">
            <a:xfrm>
              <a:off x="3767821" y="3426784"/>
              <a:ext cx="72590" cy="27930"/>
            </a:xfrm>
            <a:custGeom>
              <a:avLst/>
              <a:gdLst>
                <a:gd name="T0" fmla="*/ 0 w 55"/>
                <a:gd name="T1" fmla="*/ 11 h 22"/>
                <a:gd name="T2" fmla="*/ 0 w 55"/>
                <a:gd name="T3" fmla="*/ 11 h 22"/>
                <a:gd name="T4" fmla="*/ 0 w 55"/>
                <a:gd name="T5" fmla="*/ 4 h 22"/>
                <a:gd name="T6" fmla="*/ 0 w 55"/>
                <a:gd name="T7" fmla="*/ 4 h 22"/>
                <a:gd name="T8" fmla="*/ 4 w 55"/>
                <a:gd name="T9" fmla="*/ 4 h 22"/>
                <a:gd name="T10" fmla="*/ 9 w 55"/>
                <a:gd name="T11" fmla="*/ 4 h 22"/>
                <a:gd name="T12" fmla="*/ 9 w 55"/>
                <a:gd name="T13" fmla="*/ 4 h 22"/>
                <a:gd name="T14" fmla="*/ 6 w 55"/>
                <a:gd name="T15" fmla="*/ 4 h 22"/>
                <a:gd name="T16" fmla="*/ 6 w 55"/>
                <a:gd name="T17" fmla="*/ 4 h 22"/>
                <a:gd name="T18" fmla="*/ 3 w 55"/>
                <a:gd name="T19" fmla="*/ 2 h 22"/>
                <a:gd name="T20" fmla="*/ 3 w 55"/>
                <a:gd name="T21" fmla="*/ 2 h 22"/>
                <a:gd name="T22" fmla="*/ 1 w 55"/>
                <a:gd name="T23" fmla="*/ 1 h 22"/>
                <a:gd name="T24" fmla="*/ 1 w 55"/>
                <a:gd name="T25" fmla="*/ 0 h 22"/>
                <a:gd name="T26" fmla="*/ 1 w 55"/>
                <a:gd name="T27" fmla="*/ 0 h 22"/>
                <a:gd name="T28" fmla="*/ 3 w 55"/>
                <a:gd name="T29" fmla="*/ 0 h 22"/>
                <a:gd name="T30" fmla="*/ 4 w 55"/>
                <a:gd name="T31" fmla="*/ 0 h 22"/>
                <a:gd name="T32" fmla="*/ 4 w 55"/>
                <a:gd name="T33" fmla="*/ 0 h 22"/>
                <a:gd name="T34" fmla="*/ 6 w 55"/>
                <a:gd name="T35" fmla="*/ 0 h 22"/>
                <a:gd name="T36" fmla="*/ 6 w 55"/>
                <a:gd name="T37" fmla="*/ 0 h 22"/>
                <a:gd name="T38" fmla="*/ 26 w 55"/>
                <a:gd name="T39" fmla="*/ 4 h 22"/>
                <a:gd name="T40" fmla="*/ 26 w 55"/>
                <a:gd name="T41" fmla="*/ 4 h 22"/>
                <a:gd name="T42" fmla="*/ 36 w 55"/>
                <a:gd name="T43" fmla="*/ 7 h 22"/>
                <a:gd name="T44" fmla="*/ 46 w 55"/>
                <a:gd name="T45" fmla="*/ 10 h 22"/>
                <a:gd name="T46" fmla="*/ 46 w 55"/>
                <a:gd name="T47" fmla="*/ 10 h 22"/>
                <a:gd name="T48" fmla="*/ 54 w 55"/>
                <a:gd name="T49" fmla="*/ 12 h 22"/>
                <a:gd name="T50" fmla="*/ 54 w 55"/>
                <a:gd name="T51" fmla="*/ 12 h 22"/>
                <a:gd name="T52" fmla="*/ 55 w 55"/>
                <a:gd name="T53" fmla="*/ 14 h 22"/>
                <a:gd name="T54" fmla="*/ 55 w 55"/>
                <a:gd name="T55" fmla="*/ 15 h 22"/>
                <a:gd name="T56" fmla="*/ 55 w 55"/>
                <a:gd name="T57" fmla="*/ 15 h 22"/>
                <a:gd name="T58" fmla="*/ 54 w 55"/>
                <a:gd name="T59" fmla="*/ 17 h 22"/>
                <a:gd name="T60" fmla="*/ 53 w 55"/>
                <a:gd name="T61" fmla="*/ 17 h 22"/>
                <a:gd name="T62" fmla="*/ 53 w 55"/>
                <a:gd name="T63" fmla="*/ 17 h 22"/>
                <a:gd name="T64" fmla="*/ 50 w 55"/>
                <a:gd name="T65" fmla="*/ 17 h 22"/>
                <a:gd name="T66" fmla="*/ 50 w 55"/>
                <a:gd name="T67" fmla="*/ 17 h 22"/>
                <a:gd name="T68" fmla="*/ 51 w 55"/>
                <a:gd name="T69" fmla="*/ 18 h 22"/>
                <a:gd name="T70" fmla="*/ 51 w 55"/>
                <a:gd name="T71" fmla="*/ 18 h 22"/>
                <a:gd name="T72" fmla="*/ 53 w 55"/>
                <a:gd name="T73" fmla="*/ 19 h 22"/>
                <a:gd name="T74" fmla="*/ 53 w 55"/>
                <a:gd name="T75" fmla="*/ 19 h 22"/>
                <a:gd name="T76" fmla="*/ 53 w 55"/>
                <a:gd name="T77" fmla="*/ 21 h 22"/>
                <a:gd name="T78" fmla="*/ 51 w 55"/>
                <a:gd name="T79" fmla="*/ 22 h 22"/>
                <a:gd name="T80" fmla="*/ 51 w 55"/>
                <a:gd name="T81" fmla="*/ 22 h 22"/>
                <a:gd name="T82" fmla="*/ 50 w 55"/>
                <a:gd name="T83" fmla="*/ 22 h 22"/>
                <a:gd name="T84" fmla="*/ 50 w 55"/>
                <a:gd name="T85" fmla="*/ 22 h 22"/>
                <a:gd name="T86" fmla="*/ 44 w 55"/>
                <a:gd name="T87" fmla="*/ 21 h 22"/>
                <a:gd name="T88" fmla="*/ 44 w 55"/>
                <a:gd name="T89" fmla="*/ 21 h 22"/>
                <a:gd name="T90" fmla="*/ 40 w 55"/>
                <a:gd name="T91" fmla="*/ 21 h 22"/>
                <a:gd name="T92" fmla="*/ 40 w 55"/>
                <a:gd name="T93" fmla="*/ 21 h 22"/>
                <a:gd name="T94" fmla="*/ 38 w 55"/>
                <a:gd name="T95" fmla="*/ 19 h 22"/>
                <a:gd name="T96" fmla="*/ 38 w 55"/>
                <a:gd name="T97" fmla="*/ 19 h 22"/>
                <a:gd name="T98" fmla="*/ 23 w 55"/>
                <a:gd name="T99" fmla="*/ 14 h 22"/>
                <a:gd name="T100" fmla="*/ 23 w 55"/>
                <a:gd name="T101" fmla="*/ 14 h 22"/>
                <a:gd name="T102" fmla="*/ 10 w 55"/>
                <a:gd name="T103" fmla="*/ 11 h 22"/>
                <a:gd name="T104" fmla="*/ 10 w 55"/>
                <a:gd name="T105" fmla="*/ 11 h 22"/>
                <a:gd name="T106" fmla="*/ 4 w 55"/>
                <a:gd name="T107" fmla="*/ 10 h 22"/>
                <a:gd name="T108" fmla="*/ 4 w 55"/>
                <a:gd name="T109" fmla="*/ 10 h 22"/>
                <a:gd name="T110" fmla="*/ 3 w 55"/>
                <a:gd name="T111" fmla="*/ 10 h 22"/>
                <a:gd name="T112" fmla="*/ 3 w 55"/>
                <a:gd name="T113" fmla="*/ 10 h 22"/>
                <a:gd name="T114" fmla="*/ 0 w 55"/>
                <a:gd name="T115" fmla="*/ 11 h 22"/>
                <a:gd name="T116" fmla="*/ 0 w 55"/>
                <a:gd name="T1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22">
                  <a:moveTo>
                    <a:pt x="0" y="11"/>
                  </a:moveTo>
                  <a:lnTo>
                    <a:pt x="0" y="11"/>
                  </a:lnTo>
                  <a:lnTo>
                    <a:pt x="0" y="4"/>
                  </a:lnTo>
                  <a:lnTo>
                    <a:pt x="0" y="4"/>
                  </a:lnTo>
                  <a:lnTo>
                    <a:pt x="4" y="4"/>
                  </a:lnTo>
                  <a:lnTo>
                    <a:pt x="9" y="4"/>
                  </a:lnTo>
                  <a:lnTo>
                    <a:pt x="9" y="4"/>
                  </a:lnTo>
                  <a:lnTo>
                    <a:pt x="6" y="4"/>
                  </a:lnTo>
                  <a:lnTo>
                    <a:pt x="6" y="4"/>
                  </a:lnTo>
                  <a:lnTo>
                    <a:pt x="3" y="2"/>
                  </a:lnTo>
                  <a:lnTo>
                    <a:pt x="3" y="2"/>
                  </a:lnTo>
                  <a:lnTo>
                    <a:pt x="1" y="1"/>
                  </a:lnTo>
                  <a:lnTo>
                    <a:pt x="1" y="0"/>
                  </a:lnTo>
                  <a:lnTo>
                    <a:pt x="1" y="0"/>
                  </a:lnTo>
                  <a:lnTo>
                    <a:pt x="3" y="0"/>
                  </a:lnTo>
                  <a:lnTo>
                    <a:pt x="4" y="0"/>
                  </a:lnTo>
                  <a:lnTo>
                    <a:pt x="4" y="0"/>
                  </a:lnTo>
                  <a:lnTo>
                    <a:pt x="6" y="0"/>
                  </a:lnTo>
                  <a:lnTo>
                    <a:pt x="6" y="0"/>
                  </a:lnTo>
                  <a:lnTo>
                    <a:pt x="26" y="4"/>
                  </a:lnTo>
                  <a:lnTo>
                    <a:pt x="26" y="4"/>
                  </a:lnTo>
                  <a:lnTo>
                    <a:pt x="36" y="7"/>
                  </a:lnTo>
                  <a:lnTo>
                    <a:pt x="46" y="10"/>
                  </a:lnTo>
                  <a:lnTo>
                    <a:pt x="46" y="10"/>
                  </a:lnTo>
                  <a:lnTo>
                    <a:pt x="54" y="12"/>
                  </a:lnTo>
                  <a:lnTo>
                    <a:pt x="54" y="12"/>
                  </a:lnTo>
                  <a:lnTo>
                    <a:pt x="55" y="14"/>
                  </a:lnTo>
                  <a:lnTo>
                    <a:pt x="55" y="15"/>
                  </a:lnTo>
                  <a:lnTo>
                    <a:pt x="55" y="15"/>
                  </a:lnTo>
                  <a:lnTo>
                    <a:pt x="54" y="17"/>
                  </a:lnTo>
                  <a:lnTo>
                    <a:pt x="53" y="17"/>
                  </a:lnTo>
                  <a:lnTo>
                    <a:pt x="53" y="17"/>
                  </a:lnTo>
                  <a:lnTo>
                    <a:pt x="50" y="17"/>
                  </a:lnTo>
                  <a:lnTo>
                    <a:pt x="50" y="17"/>
                  </a:lnTo>
                  <a:lnTo>
                    <a:pt x="51" y="18"/>
                  </a:lnTo>
                  <a:lnTo>
                    <a:pt x="51" y="18"/>
                  </a:lnTo>
                  <a:lnTo>
                    <a:pt x="53" y="19"/>
                  </a:lnTo>
                  <a:lnTo>
                    <a:pt x="53" y="19"/>
                  </a:lnTo>
                  <a:lnTo>
                    <a:pt x="53" y="21"/>
                  </a:lnTo>
                  <a:lnTo>
                    <a:pt x="51" y="22"/>
                  </a:lnTo>
                  <a:lnTo>
                    <a:pt x="51" y="22"/>
                  </a:lnTo>
                  <a:lnTo>
                    <a:pt x="50" y="22"/>
                  </a:lnTo>
                  <a:lnTo>
                    <a:pt x="50" y="22"/>
                  </a:lnTo>
                  <a:lnTo>
                    <a:pt x="44" y="21"/>
                  </a:lnTo>
                  <a:lnTo>
                    <a:pt x="44" y="21"/>
                  </a:lnTo>
                  <a:lnTo>
                    <a:pt x="40" y="21"/>
                  </a:lnTo>
                  <a:lnTo>
                    <a:pt x="40" y="21"/>
                  </a:lnTo>
                  <a:lnTo>
                    <a:pt x="38" y="19"/>
                  </a:lnTo>
                  <a:lnTo>
                    <a:pt x="38" y="19"/>
                  </a:lnTo>
                  <a:lnTo>
                    <a:pt x="23" y="14"/>
                  </a:lnTo>
                  <a:lnTo>
                    <a:pt x="23" y="14"/>
                  </a:lnTo>
                  <a:lnTo>
                    <a:pt x="10" y="11"/>
                  </a:lnTo>
                  <a:lnTo>
                    <a:pt x="10" y="11"/>
                  </a:lnTo>
                  <a:lnTo>
                    <a:pt x="4" y="10"/>
                  </a:lnTo>
                  <a:lnTo>
                    <a:pt x="4" y="10"/>
                  </a:lnTo>
                  <a:lnTo>
                    <a:pt x="3" y="10"/>
                  </a:lnTo>
                  <a:lnTo>
                    <a:pt x="3" y="10"/>
                  </a:lnTo>
                  <a:lnTo>
                    <a:pt x="0" y="11"/>
                  </a:lnTo>
                  <a:lnTo>
                    <a:pt x="0" y="1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78" name="Freeform 15"/>
            <p:cNvSpPr/>
            <p:nvPr/>
          </p:nvSpPr>
          <p:spPr bwMode="auto">
            <a:xfrm>
              <a:off x="3759902" y="3325217"/>
              <a:ext cx="88428" cy="22852"/>
            </a:xfrm>
            <a:custGeom>
              <a:avLst/>
              <a:gdLst>
                <a:gd name="T0" fmla="*/ 49 w 67"/>
                <a:gd name="T1" fmla="*/ 6 h 18"/>
                <a:gd name="T2" fmla="*/ 49 w 67"/>
                <a:gd name="T3" fmla="*/ 6 h 18"/>
                <a:gd name="T4" fmla="*/ 53 w 67"/>
                <a:gd name="T5" fmla="*/ 6 h 18"/>
                <a:gd name="T6" fmla="*/ 53 w 67"/>
                <a:gd name="T7" fmla="*/ 6 h 18"/>
                <a:gd name="T8" fmla="*/ 64 w 67"/>
                <a:gd name="T9" fmla="*/ 4 h 18"/>
                <a:gd name="T10" fmla="*/ 64 w 67"/>
                <a:gd name="T11" fmla="*/ 4 h 18"/>
                <a:gd name="T12" fmla="*/ 66 w 67"/>
                <a:gd name="T13" fmla="*/ 6 h 18"/>
                <a:gd name="T14" fmla="*/ 66 w 67"/>
                <a:gd name="T15" fmla="*/ 6 h 18"/>
                <a:gd name="T16" fmla="*/ 67 w 67"/>
                <a:gd name="T17" fmla="*/ 7 h 18"/>
                <a:gd name="T18" fmla="*/ 66 w 67"/>
                <a:gd name="T19" fmla="*/ 9 h 18"/>
                <a:gd name="T20" fmla="*/ 66 w 67"/>
                <a:gd name="T21" fmla="*/ 9 h 18"/>
                <a:gd name="T22" fmla="*/ 64 w 67"/>
                <a:gd name="T23" fmla="*/ 9 h 18"/>
                <a:gd name="T24" fmla="*/ 64 w 67"/>
                <a:gd name="T25" fmla="*/ 9 h 18"/>
                <a:gd name="T26" fmla="*/ 49 w 67"/>
                <a:gd name="T27" fmla="*/ 11 h 18"/>
                <a:gd name="T28" fmla="*/ 32 w 67"/>
                <a:gd name="T29" fmla="*/ 14 h 18"/>
                <a:gd name="T30" fmla="*/ 32 w 67"/>
                <a:gd name="T31" fmla="*/ 14 h 18"/>
                <a:gd name="T32" fmla="*/ 15 w 67"/>
                <a:gd name="T33" fmla="*/ 18 h 18"/>
                <a:gd name="T34" fmla="*/ 15 w 67"/>
                <a:gd name="T35" fmla="*/ 18 h 18"/>
                <a:gd name="T36" fmla="*/ 7 w 67"/>
                <a:gd name="T37" fmla="*/ 18 h 18"/>
                <a:gd name="T38" fmla="*/ 7 w 67"/>
                <a:gd name="T39" fmla="*/ 18 h 18"/>
                <a:gd name="T40" fmla="*/ 6 w 67"/>
                <a:gd name="T41" fmla="*/ 17 h 18"/>
                <a:gd name="T42" fmla="*/ 6 w 67"/>
                <a:gd name="T43" fmla="*/ 17 h 18"/>
                <a:gd name="T44" fmla="*/ 3 w 67"/>
                <a:gd name="T45" fmla="*/ 18 h 18"/>
                <a:gd name="T46" fmla="*/ 3 w 67"/>
                <a:gd name="T47" fmla="*/ 18 h 18"/>
                <a:gd name="T48" fmla="*/ 2 w 67"/>
                <a:gd name="T49" fmla="*/ 18 h 18"/>
                <a:gd name="T50" fmla="*/ 2 w 67"/>
                <a:gd name="T51" fmla="*/ 18 h 18"/>
                <a:gd name="T52" fmla="*/ 0 w 67"/>
                <a:gd name="T53" fmla="*/ 17 h 18"/>
                <a:gd name="T54" fmla="*/ 0 w 67"/>
                <a:gd name="T55" fmla="*/ 14 h 18"/>
                <a:gd name="T56" fmla="*/ 0 w 67"/>
                <a:gd name="T57" fmla="*/ 14 h 18"/>
                <a:gd name="T58" fmla="*/ 0 w 67"/>
                <a:gd name="T59" fmla="*/ 13 h 18"/>
                <a:gd name="T60" fmla="*/ 2 w 67"/>
                <a:gd name="T61" fmla="*/ 13 h 18"/>
                <a:gd name="T62" fmla="*/ 2 w 67"/>
                <a:gd name="T63" fmla="*/ 13 h 18"/>
                <a:gd name="T64" fmla="*/ 6 w 67"/>
                <a:gd name="T65" fmla="*/ 11 h 18"/>
                <a:gd name="T66" fmla="*/ 6 w 67"/>
                <a:gd name="T67" fmla="*/ 11 h 18"/>
                <a:gd name="T68" fmla="*/ 16 w 67"/>
                <a:gd name="T69" fmla="*/ 9 h 18"/>
                <a:gd name="T70" fmla="*/ 16 w 67"/>
                <a:gd name="T71" fmla="*/ 9 h 18"/>
                <a:gd name="T72" fmla="*/ 33 w 67"/>
                <a:gd name="T73" fmla="*/ 4 h 18"/>
                <a:gd name="T74" fmla="*/ 50 w 67"/>
                <a:gd name="T75" fmla="*/ 1 h 18"/>
                <a:gd name="T76" fmla="*/ 50 w 67"/>
                <a:gd name="T77" fmla="*/ 1 h 18"/>
                <a:gd name="T78" fmla="*/ 56 w 67"/>
                <a:gd name="T79" fmla="*/ 0 h 18"/>
                <a:gd name="T80" fmla="*/ 56 w 67"/>
                <a:gd name="T81" fmla="*/ 0 h 18"/>
                <a:gd name="T82" fmla="*/ 57 w 67"/>
                <a:gd name="T83" fmla="*/ 0 h 18"/>
                <a:gd name="T84" fmla="*/ 57 w 67"/>
                <a:gd name="T85" fmla="*/ 0 h 18"/>
                <a:gd name="T86" fmla="*/ 59 w 67"/>
                <a:gd name="T87" fmla="*/ 0 h 18"/>
                <a:gd name="T88" fmla="*/ 59 w 67"/>
                <a:gd name="T89" fmla="*/ 1 h 18"/>
                <a:gd name="T90" fmla="*/ 59 w 67"/>
                <a:gd name="T91" fmla="*/ 1 h 18"/>
                <a:gd name="T92" fmla="*/ 59 w 67"/>
                <a:gd name="T93" fmla="*/ 3 h 18"/>
                <a:gd name="T94" fmla="*/ 57 w 67"/>
                <a:gd name="T95" fmla="*/ 3 h 18"/>
                <a:gd name="T96" fmla="*/ 57 w 67"/>
                <a:gd name="T97" fmla="*/ 3 h 18"/>
                <a:gd name="T98" fmla="*/ 54 w 67"/>
                <a:gd name="T99" fmla="*/ 4 h 18"/>
                <a:gd name="T100" fmla="*/ 54 w 67"/>
                <a:gd name="T101" fmla="*/ 4 h 18"/>
                <a:gd name="T102" fmla="*/ 49 w 67"/>
                <a:gd name="T103" fmla="*/ 6 h 18"/>
                <a:gd name="T104" fmla="*/ 49 w 67"/>
                <a:gd name="T105" fmla="*/ 6 h 18"/>
                <a:gd name="T106" fmla="*/ 49 w 67"/>
                <a:gd name="T107" fmla="*/ 6 h 18"/>
                <a:gd name="T108" fmla="*/ 49 w 67"/>
                <a:gd name="T10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8">
                  <a:moveTo>
                    <a:pt x="49" y="6"/>
                  </a:moveTo>
                  <a:lnTo>
                    <a:pt x="49" y="6"/>
                  </a:lnTo>
                  <a:lnTo>
                    <a:pt x="53" y="6"/>
                  </a:lnTo>
                  <a:lnTo>
                    <a:pt x="53" y="6"/>
                  </a:lnTo>
                  <a:lnTo>
                    <a:pt x="64" y="4"/>
                  </a:lnTo>
                  <a:lnTo>
                    <a:pt x="64" y="4"/>
                  </a:lnTo>
                  <a:lnTo>
                    <a:pt x="66" y="6"/>
                  </a:lnTo>
                  <a:lnTo>
                    <a:pt x="66" y="6"/>
                  </a:lnTo>
                  <a:lnTo>
                    <a:pt x="67" y="7"/>
                  </a:lnTo>
                  <a:lnTo>
                    <a:pt x="66" y="9"/>
                  </a:lnTo>
                  <a:lnTo>
                    <a:pt x="66" y="9"/>
                  </a:lnTo>
                  <a:lnTo>
                    <a:pt x="64" y="9"/>
                  </a:lnTo>
                  <a:lnTo>
                    <a:pt x="64" y="9"/>
                  </a:lnTo>
                  <a:lnTo>
                    <a:pt x="49" y="11"/>
                  </a:lnTo>
                  <a:lnTo>
                    <a:pt x="32" y="14"/>
                  </a:lnTo>
                  <a:lnTo>
                    <a:pt x="32" y="14"/>
                  </a:lnTo>
                  <a:lnTo>
                    <a:pt x="15" y="18"/>
                  </a:lnTo>
                  <a:lnTo>
                    <a:pt x="15" y="18"/>
                  </a:lnTo>
                  <a:lnTo>
                    <a:pt x="7" y="18"/>
                  </a:lnTo>
                  <a:lnTo>
                    <a:pt x="7" y="18"/>
                  </a:lnTo>
                  <a:lnTo>
                    <a:pt x="6" y="17"/>
                  </a:lnTo>
                  <a:lnTo>
                    <a:pt x="6" y="17"/>
                  </a:lnTo>
                  <a:lnTo>
                    <a:pt x="3" y="18"/>
                  </a:lnTo>
                  <a:lnTo>
                    <a:pt x="3" y="18"/>
                  </a:lnTo>
                  <a:lnTo>
                    <a:pt x="2" y="18"/>
                  </a:lnTo>
                  <a:lnTo>
                    <a:pt x="2" y="18"/>
                  </a:lnTo>
                  <a:lnTo>
                    <a:pt x="0" y="17"/>
                  </a:lnTo>
                  <a:lnTo>
                    <a:pt x="0" y="14"/>
                  </a:lnTo>
                  <a:lnTo>
                    <a:pt x="0" y="14"/>
                  </a:lnTo>
                  <a:lnTo>
                    <a:pt x="0" y="13"/>
                  </a:lnTo>
                  <a:lnTo>
                    <a:pt x="2" y="13"/>
                  </a:lnTo>
                  <a:lnTo>
                    <a:pt x="2" y="13"/>
                  </a:lnTo>
                  <a:lnTo>
                    <a:pt x="6" y="11"/>
                  </a:lnTo>
                  <a:lnTo>
                    <a:pt x="6" y="11"/>
                  </a:lnTo>
                  <a:lnTo>
                    <a:pt x="16" y="9"/>
                  </a:lnTo>
                  <a:lnTo>
                    <a:pt x="16" y="9"/>
                  </a:lnTo>
                  <a:lnTo>
                    <a:pt x="33" y="4"/>
                  </a:lnTo>
                  <a:lnTo>
                    <a:pt x="50" y="1"/>
                  </a:lnTo>
                  <a:lnTo>
                    <a:pt x="50" y="1"/>
                  </a:lnTo>
                  <a:lnTo>
                    <a:pt x="56" y="0"/>
                  </a:lnTo>
                  <a:lnTo>
                    <a:pt x="56" y="0"/>
                  </a:lnTo>
                  <a:lnTo>
                    <a:pt x="57" y="0"/>
                  </a:lnTo>
                  <a:lnTo>
                    <a:pt x="57" y="0"/>
                  </a:lnTo>
                  <a:lnTo>
                    <a:pt x="59" y="0"/>
                  </a:lnTo>
                  <a:lnTo>
                    <a:pt x="59" y="1"/>
                  </a:lnTo>
                  <a:lnTo>
                    <a:pt x="59" y="1"/>
                  </a:lnTo>
                  <a:lnTo>
                    <a:pt x="59" y="3"/>
                  </a:lnTo>
                  <a:lnTo>
                    <a:pt x="57" y="3"/>
                  </a:lnTo>
                  <a:lnTo>
                    <a:pt x="57" y="3"/>
                  </a:lnTo>
                  <a:lnTo>
                    <a:pt x="54" y="4"/>
                  </a:lnTo>
                  <a:lnTo>
                    <a:pt x="54" y="4"/>
                  </a:lnTo>
                  <a:lnTo>
                    <a:pt x="49" y="6"/>
                  </a:lnTo>
                  <a:lnTo>
                    <a:pt x="49" y="6"/>
                  </a:lnTo>
                  <a:lnTo>
                    <a:pt x="49" y="6"/>
                  </a:lnTo>
                  <a:lnTo>
                    <a:pt x="49" y="6"/>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79" name="Freeform 16"/>
            <p:cNvSpPr>
              <a:spLocks noEditPoints="1"/>
            </p:cNvSpPr>
            <p:nvPr/>
          </p:nvSpPr>
          <p:spPr bwMode="auto">
            <a:xfrm>
              <a:off x="3767821" y="3377270"/>
              <a:ext cx="83149" cy="21583"/>
            </a:xfrm>
            <a:custGeom>
              <a:avLst/>
              <a:gdLst>
                <a:gd name="T0" fmla="*/ 6 w 63"/>
                <a:gd name="T1" fmla="*/ 4 h 17"/>
                <a:gd name="T2" fmla="*/ 7 w 63"/>
                <a:gd name="T3" fmla="*/ 3 h 17"/>
                <a:gd name="T4" fmla="*/ 9 w 63"/>
                <a:gd name="T5" fmla="*/ 0 h 17"/>
                <a:gd name="T6" fmla="*/ 11 w 63"/>
                <a:gd name="T7" fmla="*/ 0 h 17"/>
                <a:gd name="T8" fmla="*/ 13 w 63"/>
                <a:gd name="T9" fmla="*/ 2 h 17"/>
                <a:gd name="T10" fmla="*/ 13 w 63"/>
                <a:gd name="T11" fmla="*/ 3 h 17"/>
                <a:gd name="T12" fmla="*/ 14 w 63"/>
                <a:gd name="T13" fmla="*/ 3 h 17"/>
                <a:gd name="T14" fmla="*/ 24 w 63"/>
                <a:gd name="T15" fmla="*/ 4 h 17"/>
                <a:gd name="T16" fmla="*/ 47 w 63"/>
                <a:gd name="T17" fmla="*/ 7 h 17"/>
                <a:gd name="T18" fmla="*/ 51 w 63"/>
                <a:gd name="T19" fmla="*/ 7 h 17"/>
                <a:gd name="T20" fmla="*/ 53 w 63"/>
                <a:gd name="T21" fmla="*/ 7 h 17"/>
                <a:gd name="T22" fmla="*/ 53 w 63"/>
                <a:gd name="T23" fmla="*/ 10 h 17"/>
                <a:gd name="T24" fmla="*/ 51 w 63"/>
                <a:gd name="T25" fmla="*/ 12 h 17"/>
                <a:gd name="T26" fmla="*/ 60 w 63"/>
                <a:gd name="T27" fmla="*/ 13 h 17"/>
                <a:gd name="T28" fmla="*/ 61 w 63"/>
                <a:gd name="T29" fmla="*/ 14 h 17"/>
                <a:gd name="T30" fmla="*/ 63 w 63"/>
                <a:gd name="T31" fmla="*/ 16 h 17"/>
                <a:gd name="T32" fmla="*/ 61 w 63"/>
                <a:gd name="T33" fmla="*/ 17 h 17"/>
                <a:gd name="T34" fmla="*/ 60 w 63"/>
                <a:gd name="T35" fmla="*/ 17 h 17"/>
                <a:gd name="T36" fmla="*/ 48 w 63"/>
                <a:gd name="T37" fmla="*/ 17 h 17"/>
                <a:gd name="T38" fmla="*/ 30 w 63"/>
                <a:gd name="T39" fmla="*/ 14 h 17"/>
                <a:gd name="T40" fmla="*/ 11 w 63"/>
                <a:gd name="T41" fmla="*/ 10 h 17"/>
                <a:gd name="T42" fmla="*/ 9 w 63"/>
                <a:gd name="T43" fmla="*/ 10 h 17"/>
                <a:gd name="T44" fmla="*/ 4 w 63"/>
                <a:gd name="T45" fmla="*/ 9 h 17"/>
                <a:gd name="T46" fmla="*/ 3 w 63"/>
                <a:gd name="T47" fmla="*/ 7 h 17"/>
                <a:gd name="T48" fmla="*/ 0 w 63"/>
                <a:gd name="T49" fmla="*/ 7 h 17"/>
                <a:gd name="T50" fmla="*/ 0 w 63"/>
                <a:gd name="T51" fmla="*/ 6 h 17"/>
                <a:gd name="T52" fmla="*/ 1 w 63"/>
                <a:gd name="T53" fmla="*/ 4 h 17"/>
                <a:gd name="T54" fmla="*/ 6 w 63"/>
                <a:gd name="T55" fmla="*/ 4 h 17"/>
                <a:gd name="T56" fmla="*/ 6 w 63"/>
                <a:gd name="T57" fmla="*/ 4 h 17"/>
                <a:gd name="T58" fmla="*/ 27 w 63"/>
                <a:gd name="T59" fmla="*/ 10 h 17"/>
                <a:gd name="T60" fmla="*/ 37 w 63"/>
                <a:gd name="T61" fmla="*/ 13 h 17"/>
                <a:gd name="T62" fmla="*/ 47 w 63"/>
                <a:gd name="T63" fmla="*/ 14 h 17"/>
                <a:gd name="T64" fmla="*/ 27 w 63"/>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7">
                  <a:moveTo>
                    <a:pt x="6" y="4"/>
                  </a:moveTo>
                  <a:lnTo>
                    <a:pt x="6" y="4"/>
                  </a:lnTo>
                  <a:lnTo>
                    <a:pt x="7" y="3"/>
                  </a:lnTo>
                  <a:lnTo>
                    <a:pt x="7" y="3"/>
                  </a:lnTo>
                  <a:lnTo>
                    <a:pt x="7" y="2"/>
                  </a:lnTo>
                  <a:lnTo>
                    <a:pt x="9" y="0"/>
                  </a:lnTo>
                  <a:lnTo>
                    <a:pt x="9" y="0"/>
                  </a:lnTo>
                  <a:lnTo>
                    <a:pt x="11" y="0"/>
                  </a:lnTo>
                  <a:lnTo>
                    <a:pt x="11" y="0"/>
                  </a:lnTo>
                  <a:lnTo>
                    <a:pt x="13" y="2"/>
                  </a:lnTo>
                  <a:lnTo>
                    <a:pt x="13" y="2"/>
                  </a:lnTo>
                  <a:lnTo>
                    <a:pt x="13" y="3"/>
                  </a:lnTo>
                  <a:lnTo>
                    <a:pt x="14" y="3"/>
                  </a:lnTo>
                  <a:lnTo>
                    <a:pt x="14" y="3"/>
                  </a:lnTo>
                  <a:lnTo>
                    <a:pt x="24" y="4"/>
                  </a:lnTo>
                  <a:lnTo>
                    <a:pt x="24" y="4"/>
                  </a:lnTo>
                  <a:lnTo>
                    <a:pt x="47" y="7"/>
                  </a:lnTo>
                  <a:lnTo>
                    <a:pt x="47" y="7"/>
                  </a:lnTo>
                  <a:lnTo>
                    <a:pt x="51" y="7"/>
                  </a:lnTo>
                  <a:lnTo>
                    <a:pt x="51" y="7"/>
                  </a:lnTo>
                  <a:lnTo>
                    <a:pt x="53" y="7"/>
                  </a:lnTo>
                  <a:lnTo>
                    <a:pt x="53" y="7"/>
                  </a:lnTo>
                  <a:lnTo>
                    <a:pt x="54" y="9"/>
                  </a:lnTo>
                  <a:lnTo>
                    <a:pt x="53" y="10"/>
                  </a:lnTo>
                  <a:lnTo>
                    <a:pt x="53" y="10"/>
                  </a:lnTo>
                  <a:lnTo>
                    <a:pt x="51" y="12"/>
                  </a:lnTo>
                  <a:lnTo>
                    <a:pt x="51" y="12"/>
                  </a:lnTo>
                  <a:lnTo>
                    <a:pt x="60" y="13"/>
                  </a:lnTo>
                  <a:lnTo>
                    <a:pt x="60" y="13"/>
                  </a:lnTo>
                  <a:lnTo>
                    <a:pt x="61" y="14"/>
                  </a:lnTo>
                  <a:lnTo>
                    <a:pt x="61" y="14"/>
                  </a:lnTo>
                  <a:lnTo>
                    <a:pt x="63" y="16"/>
                  </a:lnTo>
                  <a:lnTo>
                    <a:pt x="63" y="16"/>
                  </a:lnTo>
                  <a:lnTo>
                    <a:pt x="61" y="17"/>
                  </a:lnTo>
                  <a:lnTo>
                    <a:pt x="61" y="17"/>
                  </a:lnTo>
                  <a:lnTo>
                    <a:pt x="60" y="17"/>
                  </a:lnTo>
                  <a:lnTo>
                    <a:pt x="60" y="17"/>
                  </a:lnTo>
                  <a:lnTo>
                    <a:pt x="48" y="17"/>
                  </a:lnTo>
                  <a:lnTo>
                    <a:pt x="48" y="17"/>
                  </a:lnTo>
                  <a:lnTo>
                    <a:pt x="30" y="14"/>
                  </a:lnTo>
                  <a:lnTo>
                    <a:pt x="11" y="10"/>
                  </a:lnTo>
                  <a:lnTo>
                    <a:pt x="11" y="10"/>
                  </a:lnTo>
                  <a:lnTo>
                    <a:pt x="9" y="10"/>
                  </a:lnTo>
                  <a:lnTo>
                    <a:pt x="9" y="10"/>
                  </a:lnTo>
                  <a:lnTo>
                    <a:pt x="6" y="10"/>
                  </a:lnTo>
                  <a:lnTo>
                    <a:pt x="4" y="9"/>
                  </a:lnTo>
                  <a:lnTo>
                    <a:pt x="4" y="9"/>
                  </a:lnTo>
                  <a:lnTo>
                    <a:pt x="3" y="7"/>
                  </a:lnTo>
                  <a:lnTo>
                    <a:pt x="3" y="7"/>
                  </a:lnTo>
                  <a:lnTo>
                    <a:pt x="0" y="7"/>
                  </a:lnTo>
                  <a:lnTo>
                    <a:pt x="0" y="7"/>
                  </a:lnTo>
                  <a:lnTo>
                    <a:pt x="0" y="6"/>
                  </a:lnTo>
                  <a:lnTo>
                    <a:pt x="0" y="6"/>
                  </a:lnTo>
                  <a:lnTo>
                    <a:pt x="1" y="4"/>
                  </a:lnTo>
                  <a:lnTo>
                    <a:pt x="1" y="4"/>
                  </a:lnTo>
                  <a:lnTo>
                    <a:pt x="6" y="4"/>
                  </a:lnTo>
                  <a:lnTo>
                    <a:pt x="6" y="4"/>
                  </a:lnTo>
                  <a:lnTo>
                    <a:pt x="6" y="4"/>
                  </a:lnTo>
                  <a:lnTo>
                    <a:pt x="6" y="4"/>
                  </a:lnTo>
                  <a:close/>
                  <a:moveTo>
                    <a:pt x="27" y="10"/>
                  </a:moveTo>
                  <a:lnTo>
                    <a:pt x="27" y="10"/>
                  </a:lnTo>
                  <a:lnTo>
                    <a:pt x="37" y="13"/>
                  </a:lnTo>
                  <a:lnTo>
                    <a:pt x="47" y="14"/>
                  </a:lnTo>
                  <a:lnTo>
                    <a:pt x="47" y="14"/>
                  </a:lnTo>
                  <a:lnTo>
                    <a:pt x="27" y="10"/>
                  </a:lnTo>
                  <a:lnTo>
                    <a:pt x="27" y="10"/>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0" name="Freeform 17"/>
            <p:cNvSpPr>
              <a:spLocks noEditPoints="1"/>
            </p:cNvSpPr>
            <p:nvPr/>
          </p:nvSpPr>
          <p:spPr bwMode="auto">
            <a:xfrm>
              <a:off x="3737465" y="3501688"/>
              <a:ext cx="64672" cy="33009"/>
            </a:xfrm>
            <a:custGeom>
              <a:avLst/>
              <a:gdLst>
                <a:gd name="T0" fmla="*/ 2 w 49"/>
                <a:gd name="T1" fmla="*/ 5 h 26"/>
                <a:gd name="T2" fmla="*/ 2 w 49"/>
                <a:gd name="T3" fmla="*/ 5 h 26"/>
                <a:gd name="T4" fmla="*/ 2 w 49"/>
                <a:gd name="T5" fmla="*/ 5 h 26"/>
                <a:gd name="T6" fmla="*/ 2 w 49"/>
                <a:gd name="T7" fmla="*/ 5 h 26"/>
                <a:gd name="T8" fmla="*/ 0 w 49"/>
                <a:gd name="T9" fmla="*/ 2 h 26"/>
                <a:gd name="T10" fmla="*/ 3 w 49"/>
                <a:gd name="T11" fmla="*/ 0 h 26"/>
                <a:gd name="T12" fmla="*/ 3 w 49"/>
                <a:gd name="T13" fmla="*/ 0 h 26"/>
                <a:gd name="T14" fmla="*/ 6 w 49"/>
                <a:gd name="T15" fmla="*/ 0 h 26"/>
                <a:gd name="T16" fmla="*/ 6 w 49"/>
                <a:gd name="T17" fmla="*/ 0 h 26"/>
                <a:gd name="T18" fmla="*/ 16 w 49"/>
                <a:gd name="T19" fmla="*/ 3 h 26"/>
                <a:gd name="T20" fmla="*/ 16 w 49"/>
                <a:gd name="T21" fmla="*/ 3 h 26"/>
                <a:gd name="T22" fmla="*/ 29 w 49"/>
                <a:gd name="T23" fmla="*/ 10 h 26"/>
                <a:gd name="T24" fmla="*/ 40 w 49"/>
                <a:gd name="T25" fmla="*/ 17 h 26"/>
                <a:gd name="T26" fmla="*/ 40 w 49"/>
                <a:gd name="T27" fmla="*/ 17 h 26"/>
                <a:gd name="T28" fmla="*/ 46 w 49"/>
                <a:gd name="T29" fmla="*/ 22 h 26"/>
                <a:gd name="T30" fmla="*/ 46 w 49"/>
                <a:gd name="T31" fmla="*/ 22 h 26"/>
                <a:gd name="T32" fmla="*/ 49 w 49"/>
                <a:gd name="T33" fmla="*/ 23 h 26"/>
                <a:gd name="T34" fmla="*/ 49 w 49"/>
                <a:gd name="T35" fmla="*/ 23 h 26"/>
                <a:gd name="T36" fmla="*/ 49 w 49"/>
                <a:gd name="T37" fmla="*/ 24 h 26"/>
                <a:gd name="T38" fmla="*/ 49 w 49"/>
                <a:gd name="T39" fmla="*/ 26 h 26"/>
                <a:gd name="T40" fmla="*/ 49 w 49"/>
                <a:gd name="T41" fmla="*/ 26 h 26"/>
                <a:gd name="T42" fmla="*/ 47 w 49"/>
                <a:gd name="T43" fmla="*/ 26 h 26"/>
                <a:gd name="T44" fmla="*/ 46 w 49"/>
                <a:gd name="T45" fmla="*/ 26 h 26"/>
                <a:gd name="T46" fmla="*/ 46 w 49"/>
                <a:gd name="T47" fmla="*/ 26 h 26"/>
                <a:gd name="T48" fmla="*/ 42 w 49"/>
                <a:gd name="T49" fmla="*/ 24 h 26"/>
                <a:gd name="T50" fmla="*/ 42 w 49"/>
                <a:gd name="T51" fmla="*/ 24 h 26"/>
                <a:gd name="T52" fmla="*/ 37 w 49"/>
                <a:gd name="T53" fmla="*/ 24 h 26"/>
                <a:gd name="T54" fmla="*/ 37 w 49"/>
                <a:gd name="T55" fmla="*/ 24 h 26"/>
                <a:gd name="T56" fmla="*/ 34 w 49"/>
                <a:gd name="T57" fmla="*/ 24 h 26"/>
                <a:gd name="T58" fmla="*/ 34 w 49"/>
                <a:gd name="T59" fmla="*/ 24 h 26"/>
                <a:gd name="T60" fmla="*/ 12 w 49"/>
                <a:gd name="T61" fmla="*/ 12 h 26"/>
                <a:gd name="T62" fmla="*/ 12 w 49"/>
                <a:gd name="T63" fmla="*/ 12 h 26"/>
                <a:gd name="T64" fmla="*/ 9 w 49"/>
                <a:gd name="T65" fmla="*/ 10 h 26"/>
                <a:gd name="T66" fmla="*/ 9 w 49"/>
                <a:gd name="T67" fmla="*/ 10 h 26"/>
                <a:gd name="T68" fmla="*/ 6 w 49"/>
                <a:gd name="T69" fmla="*/ 7 h 26"/>
                <a:gd name="T70" fmla="*/ 6 w 49"/>
                <a:gd name="T71" fmla="*/ 7 h 26"/>
                <a:gd name="T72" fmla="*/ 3 w 49"/>
                <a:gd name="T73" fmla="*/ 7 h 26"/>
                <a:gd name="T74" fmla="*/ 3 w 49"/>
                <a:gd name="T75" fmla="*/ 7 h 26"/>
                <a:gd name="T76" fmla="*/ 2 w 49"/>
                <a:gd name="T77" fmla="*/ 7 h 26"/>
                <a:gd name="T78" fmla="*/ 2 w 49"/>
                <a:gd name="T79" fmla="*/ 6 h 26"/>
                <a:gd name="T80" fmla="*/ 2 w 49"/>
                <a:gd name="T81" fmla="*/ 6 h 26"/>
                <a:gd name="T82" fmla="*/ 2 w 49"/>
                <a:gd name="T83" fmla="*/ 5 h 26"/>
                <a:gd name="T84" fmla="*/ 2 w 49"/>
                <a:gd name="T85" fmla="*/ 5 h 26"/>
                <a:gd name="T86" fmla="*/ 16 w 49"/>
                <a:gd name="T87" fmla="*/ 7 h 26"/>
                <a:gd name="T88" fmla="*/ 16 w 49"/>
                <a:gd name="T89" fmla="*/ 7 h 26"/>
                <a:gd name="T90" fmla="*/ 7 w 49"/>
                <a:gd name="T91" fmla="*/ 5 h 26"/>
                <a:gd name="T92" fmla="*/ 7 w 49"/>
                <a:gd name="T93" fmla="*/ 5 h 26"/>
                <a:gd name="T94" fmla="*/ 12 w 49"/>
                <a:gd name="T95" fmla="*/ 6 h 26"/>
                <a:gd name="T96" fmla="*/ 16 w 49"/>
                <a:gd name="T97" fmla="*/ 7 h 26"/>
                <a:gd name="T98" fmla="*/ 16 w 49"/>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6">
                  <a:moveTo>
                    <a:pt x="2" y="5"/>
                  </a:moveTo>
                  <a:lnTo>
                    <a:pt x="2" y="5"/>
                  </a:lnTo>
                  <a:lnTo>
                    <a:pt x="2" y="5"/>
                  </a:lnTo>
                  <a:lnTo>
                    <a:pt x="2" y="5"/>
                  </a:lnTo>
                  <a:lnTo>
                    <a:pt x="0" y="2"/>
                  </a:lnTo>
                  <a:lnTo>
                    <a:pt x="3" y="0"/>
                  </a:lnTo>
                  <a:lnTo>
                    <a:pt x="3" y="0"/>
                  </a:lnTo>
                  <a:lnTo>
                    <a:pt x="6" y="0"/>
                  </a:lnTo>
                  <a:lnTo>
                    <a:pt x="6" y="0"/>
                  </a:lnTo>
                  <a:lnTo>
                    <a:pt x="16" y="3"/>
                  </a:lnTo>
                  <a:lnTo>
                    <a:pt x="16" y="3"/>
                  </a:lnTo>
                  <a:lnTo>
                    <a:pt x="29" y="10"/>
                  </a:lnTo>
                  <a:lnTo>
                    <a:pt x="40" y="17"/>
                  </a:lnTo>
                  <a:lnTo>
                    <a:pt x="40" y="17"/>
                  </a:lnTo>
                  <a:lnTo>
                    <a:pt x="46" y="22"/>
                  </a:lnTo>
                  <a:lnTo>
                    <a:pt x="46" y="22"/>
                  </a:lnTo>
                  <a:lnTo>
                    <a:pt x="49" y="23"/>
                  </a:lnTo>
                  <a:lnTo>
                    <a:pt x="49" y="23"/>
                  </a:lnTo>
                  <a:lnTo>
                    <a:pt x="49" y="24"/>
                  </a:lnTo>
                  <a:lnTo>
                    <a:pt x="49" y="26"/>
                  </a:lnTo>
                  <a:lnTo>
                    <a:pt x="49" y="26"/>
                  </a:lnTo>
                  <a:lnTo>
                    <a:pt x="47" y="26"/>
                  </a:lnTo>
                  <a:lnTo>
                    <a:pt x="46" y="26"/>
                  </a:lnTo>
                  <a:lnTo>
                    <a:pt x="46" y="26"/>
                  </a:lnTo>
                  <a:lnTo>
                    <a:pt x="42" y="24"/>
                  </a:lnTo>
                  <a:lnTo>
                    <a:pt x="42" y="24"/>
                  </a:lnTo>
                  <a:lnTo>
                    <a:pt x="37" y="24"/>
                  </a:lnTo>
                  <a:lnTo>
                    <a:pt x="37" y="24"/>
                  </a:lnTo>
                  <a:lnTo>
                    <a:pt x="34" y="24"/>
                  </a:lnTo>
                  <a:lnTo>
                    <a:pt x="34" y="24"/>
                  </a:lnTo>
                  <a:lnTo>
                    <a:pt x="12" y="12"/>
                  </a:lnTo>
                  <a:lnTo>
                    <a:pt x="12" y="12"/>
                  </a:lnTo>
                  <a:lnTo>
                    <a:pt x="9" y="10"/>
                  </a:lnTo>
                  <a:lnTo>
                    <a:pt x="9" y="10"/>
                  </a:lnTo>
                  <a:lnTo>
                    <a:pt x="6" y="7"/>
                  </a:lnTo>
                  <a:lnTo>
                    <a:pt x="6" y="7"/>
                  </a:lnTo>
                  <a:lnTo>
                    <a:pt x="3" y="7"/>
                  </a:lnTo>
                  <a:lnTo>
                    <a:pt x="3" y="7"/>
                  </a:lnTo>
                  <a:lnTo>
                    <a:pt x="2" y="7"/>
                  </a:lnTo>
                  <a:lnTo>
                    <a:pt x="2" y="6"/>
                  </a:lnTo>
                  <a:lnTo>
                    <a:pt x="2" y="6"/>
                  </a:lnTo>
                  <a:lnTo>
                    <a:pt x="2" y="5"/>
                  </a:lnTo>
                  <a:lnTo>
                    <a:pt x="2" y="5"/>
                  </a:lnTo>
                  <a:close/>
                  <a:moveTo>
                    <a:pt x="16" y="7"/>
                  </a:moveTo>
                  <a:lnTo>
                    <a:pt x="16" y="7"/>
                  </a:lnTo>
                  <a:lnTo>
                    <a:pt x="7" y="5"/>
                  </a:lnTo>
                  <a:lnTo>
                    <a:pt x="7" y="5"/>
                  </a:lnTo>
                  <a:lnTo>
                    <a:pt x="12" y="6"/>
                  </a:lnTo>
                  <a:lnTo>
                    <a:pt x="16" y="7"/>
                  </a:lnTo>
                  <a:lnTo>
                    <a:pt x="16" y="7"/>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1" name="Freeform 18"/>
            <p:cNvSpPr/>
            <p:nvPr/>
          </p:nvSpPr>
          <p:spPr bwMode="auto">
            <a:xfrm>
              <a:off x="3754623" y="3264278"/>
              <a:ext cx="73910" cy="55861"/>
            </a:xfrm>
            <a:custGeom>
              <a:avLst/>
              <a:gdLst>
                <a:gd name="T0" fmla="*/ 9 w 56"/>
                <a:gd name="T1" fmla="*/ 38 h 44"/>
                <a:gd name="T2" fmla="*/ 9 w 56"/>
                <a:gd name="T3" fmla="*/ 38 h 44"/>
                <a:gd name="T4" fmla="*/ 9 w 56"/>
                <a:gd name="T5" fmla="*/ 38 h 44"/>
                <a:gd name="T6" fmla="*/ 9 w 56"/>
                <a:gd name="T7" fmla="*/ 38 h 44"/>
                <a:gd name="T8" fmla="*/ 10 w 56"/>
                <a:gd name="T9" fmla="*/ 39 h 44"/>
                <a:gd name="T10" fmla="*/ 9 w 56"/>
                <a:gd name="T11" fmla="*/ 42 h 44"/>
                <a:gd name="T12" fmla="*/ 7 w 56"/>
                <a:gd name="T13" fmla="*/ 42 h 44"/>
                <a:gd name="T14" fmla="*/ 6 w 56"/>
                <a:gd name="T15" fmla="*/ 44 h 44"/>
                <a:gd name="T16" fmla="*/ 6 w 56"/>
                <a:gd name="T17" fmla="*/ 44 h 44"/>
                <a:gd name="T18" fmla="*/ 3 w 56"/>
                <a:gd name="T19" fmla="*/ 44 h 44"/>
                <a:gd name="T20" fmla="*/ 3 w 56"/>
                <a:gd name="T21" fmla="*/ 44 h 44"/>
                <a:gd name="T22" fmla="*/ 2 w 56"/>
                <a:gd name="T23" fmla="*/ 42 h 44"/>
                <a:gd name="T24" fmla="*/ 0 w 56"/>
                <a:gd name="T25" fmla="*/ 41 h 44"/>
                <a:gd name="T26" fmla="*/ 0 w 56"/>
                <a:gd name="T27" fmla="*/ 41 h 44"/>
                <a:gd name="T28" fmla="*/ 0 w 56"/>
                <a:gd name="T29" fmla="*/ 39 h 44"/>
                <a:gd name="T30" fmla="*/ 2 w 56"/>
                <a:gd name="T31" fmla="*/ 37 h 44"/>
                <a:gd name="T32" fmla="*/ 2 w 56"/>
                <a:gd name="T33" fmla="*/ 37 h 44"/>
                <a:gd name="T34" fmla="*/ 10 w 56"/>
                <a:gd name="T35" fmla="*/ 31 h 44"/>
                <a:gd name="T36" fmla="*/ 10 w 56"/>
                <a:gd name="T37" fmla="*/ 31 h 44"/>
                <a:gd name="T38" fmla="*/ 40 w 56"/>
                <a:gd name="T39" fmla="*/ 8 h 44"/>
                <a:gd name="T40" fmla="*/ 40 w 56"/>
                <a:gd name="T41" fmla="*/ 8 h 44"/>
                <a:gd name="T42" fmla="*/ 47 w 56"/>
                <a:gd name="T43" fmla="*/ 3 h 44"/>
                <a:gd name="T44" fmla="*/ 47 w 56"/>
                <a:gd name="T45" fmla="*/ 3 h 44"/>
                <a:gd name="T46" fmla="*/ 48 w 56"/>
                <a:gd name="T47" fmla="*/ 1 h 44"/>
                <a:gd name="T48" fmla="*/ 48 w 56"/>
                <a:gd name="T49" fmla="*/ 1 h 44"/>
                <a:gd name="T50" fmla="*/ 50 w 56"/>
                <a:gd name="T51" fmla="*/ 0 h 44"/>
                <a:gd name="T52" fmla="*/ 51 w 56"/>
                <a:gd name="T53" fmla="*/ 0 h 44"/>
                <a:gd name="T54" fmla="*/ 51 w 56"/>
                <a:gd name="T55" fmla="*/ 0 h 44"/>
                <a:gd name="T56" fmla="*/ 54 w 56"/>
                <a:gd name="T57" fmla="*/ 0 h 44"/>
                <a:gd name="T58" fmla="*/ 54 w 56"/>
                <a:gd name="T59" fmla="*/ 0 h 44"/>
                <a:gd name="T60" fmla="*/ 56 w 56"/>
                <a:gd name="T61" fmla="*/ 1 h 44"/>
                <a:gd name="T62" fmla="*/ 56 w 56"/>
                <a:gd name="T63" fmla="*/ 1 h 44"/>
                <a:gd name="T64" fmla="*/ 56 w 56"/>
                <a:gd name="T65" fmla="*/ 3 h 44"/>
                <a:gd name="T66" fmla="*/ 56 w 56"/>
                <a:gd name="T67" fmla="*/ 3 h 44"/>
                <a:gd name="T68" fmla="*/ 53 w 56"/>
                <a:gd name="T69" fmla="*/ 5 h 44"/>
                <a:gd name="T70" fmla="*/ 53 w 56"/>
                <a:gd name="T71" fmla="*/ 5 h 44"/>
                <a:gd name="T72" fmla="*/ 53 w 56"/>
                <a:gd name="T73" fmla="*/ 5 h 44"/>
                <a:gd name="T74" fmla="*/ 53 w 56"/>
                <a:gd name="T75" fmla="*/ 5 h 44"/>
                <a:gd name="T76" fmla="*/ 51 w 56"/>
                <a:gd name="T77" fmla="*/ 7 h 44"/>
                <a:gd name="T78" fmla="*/ 50 w 56"/>
                <a:gd name="T79" fmla="*/ 8 h 44"/>
                <a:gd name="T80" fmla="*/ 50 w 56"/>
                <a:gd name="T81" fmla="*/ 8 h 44"/>
                <a:gd name="T82" fmla="*/ 43 w 56"/>
                <a:gd name="T83" fmla="*/ 14 h 44"/>
                <a:gd name="T84" fmla="*/ 43 w 56"/>
                <a:gd name="T85" fmla="*/ 14 h 44"/>
                <a:gd name="T86" fmla="*/ 24 w 56"/>
                <a:gd name="T87" fmla="*/ 27 h 44"/>
                <a:gd name="T88" fmla="*/ 24 w 56"/>
                <a:gd name="T89" fmla="*/ 27 h 44"/>
                <a:gd name="T90" fmla="*/ 10 w 56"/>
                <a:gd name="T91" fmla="*/ 37 h 44"/>
                <a:gd name="T92" fmla="*/ 10 w 56"/>
                <a:gd name="T93" fmla="*/ 37 h 44"/>
                <a:gd name="T94" fmla="*/ 9 w 56"/>
                <a:gd name="T95" fmla="*/ 38 h 44"/>
                <a:gd name="T96" fmla="*/ 9 w 56"/>
                <a:gd name="T9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44">
                  <a:moveTo>
                    <a:pt x="9" y="38"/>
                  </a:moveTo>
                  <a:lnTo>
                    <a:pt x="9" y="38"/>
                  </a:lnTo>
                  <a:lnTo>
                    <a:pt x="9" y="38"/>
                  </a:lnTo>
                  <a:lnTo>
                    <a:pt x="9" y="38"/>
                  </a:lnTo>
                  <a:lnTo>
                    <a:pt x="10" y="39"/>
                  </a:lnTo>
                  <a:lnTo>
                    <a:pt x="9" y="42"/>
                  </a:lnTo>
                  <a:lnTo>
                    <a:pt x="7" y="42"/>
                  </a:lnTo>
                  <a:lnTo>
                    <a:pt x="6" y="44"/>
                  </a:lnTo>
                  <a:lnTo>
                    <a:pt x="6" y="44"/>
                  </a:lnTo>
                  <a:lnTo>
                    <a:pt x="3" y="44"/>
                  </a:lnTo>
                  <a:lnTo>
                    <a:pt x="3" y="44"/>
                  </a:lnTo>
                  <a:lnTo>
                    <a:pt x="2" y="42"/>
                  </a:lnTo>
                  <a:lnTo>
                    <a:pt x="0" y="41"/>
                  </a:lnTo>
                  <a:lnTo>
                    <a:pt x="0" y="41"/>
                  </a:lnTo>
                  <a:lnTo>
                    <a:pt x="0" y="39"/>
                  </a:lnTo>
                  <a:lnTo>
                    <a:pt x="2" y="37"/>
                  </a:lnTo>
                  <a:lnTo>
                    <a:pt x="2" y="37"/>
                  </a:lnTo>
                  <a:lnTo>
                    <a:pt x="10" y="31"/>
                  </a:lnTo>
                  <a:lnTo>
                    <a:pt x="10" y="31"/>
                  </a:lnTo>
                  <a:lnTo>
                    <a:pt x="40" y="8"/>
                  </a:lnTo>
                  <a:lnTo>
                    <a:pt x="40" y="8"/>
                  </a:lnTo>
                  <a:lnTo>
                    <a:pt x="47" y="3"/>
                  </a:lnTo>
                  <a:lnTo>
                    <a:pt x="47" y="3"/>
                  </a:lnTo>
                  <a:lnTo>
                    <a:pt x="48" y="1"/>
                  </a:lnTo>
                  <a:lnTo>
                    <a:pt x="48" y="1"/>
                  </a:lnTo>
                  <a:lnTo>
                    <a:pt x="50" y="0"/>
                  </a:lnTo>
                  <a:lnTo>
                    <a:pt x="51" y="0"/>
                  </a:lnTo>
                  <a:lnTo>
                    <a:pt x="51" y="0"/>
                  </a:lnTo>
                  <a:lnTo>
                    <a:pt x="54" y="0"/>
                  </a:lnTo>
                  <a:lnTo>
                    <a:pt x="54" y="0"/>
                  </a:lnTo>
                  <a:lnTo>
                    <a:pt x="56" y="1"/>
                  </a:lnTo>
                  <a:lnTo>
                    <a:pt x="56" y="1"/>
                  </a:lnTo>
                  <a:lnTo>
                    <a:pt x="56" y="3"/>
                  </a:lnTo>
                  <a:lnTo>
                    <a:pt x="56" y="3"/>
                  </a:lnTo>
                  <a:lnTo>
                    <a:pt x="53" y="5"/>
                  </a:lnTo>
                  <a:lnTo>
                    <a:pt x="53" y="5"/>
                  </a:lnTo>
                  <a:lnTo>
                    <a:pt x="53" y="5"/>
                  </a:lnTo>
                  <a:lnTo>
                    <a:pt x="53" y="5"/>
                  </a:lnTo>
                  <a:lnTo>
                    <a:pt x="51" y="7"/>
                  </a:lnTo>
                  <a:lnTo>
                    <a:pt x="50" y="8"/>
                  </a:lnTo>
                  <a:lnTo>
                    <a:pt x="50" y="8"/>
                  </a:lnTo>
                  <a:lnTo>
                    <a:pt x="43" y="14"/>
                  </a:lnTo>
                  <a:lnTo>
                    <a:pt x="43" y="14"/>
                  </a:lnTo>
                  <a:lnTo>
                    <a:pt x="24" y="27"/>
                  </a:lnTo>
                  <a:lnTo>
                    <a:pt x="24" y="27"/>
                  </a:lnTo>
                  <a:lnTo>
                    <a:pt x="10" y="37"/>
                  </a:lnTo>
                  <a:lnTo>
                    <a:pt x="10" y="37"/>
                  </a:lnTo>
                  <a:lnTo>
                    <a:pt x="9" y="38"/>
                  </a:lnTo>
                  <a:lnTo>
                    <a:pt x="9" y="38"/>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2" name="Freeform 19"/>
            <p:cNvSpPr/>
            <p:nvPr/>
          </p:nvSpPr>
          <p:spPr bwMode="auto">
            <a:xfrm>
              <a:off x="3749344" y="3469949"/>
              <a:ext cx="67311" cy="25392"/>
            </a:xfrm>
            <a:custGeom>
              <a:avLst/>
              <a:gdLst>
                <a:gd name="T0" fmla="*/ 48 w 51"/>
                <a:gd name="T1" fmla="*/ 15 h 20"/>
                <a:gd name="T2" fmla="*/ 48 w 51"/>
                <a:gd name="T3" fmla="*/ 15 h 20"/>
                <a:gd name="T4" fmla="*/ 51 w 51"/>
                <a:gd name="T5" fmla="*/ 15 h 20"/>
                <a:gd name="T6" fmla="*/ 51 w 51"/>
                <a:gd name="T7" fmla="*/ 15 h 20"/>
                <a:gd name="T8" fmla="*/ 51 w 51"/>
                <a:gd name="T9" fmla="*/ 18 h 20"/>
                <a:gd name="T10" fmla="*/ 51 w 51"/>
                <a:gd name="T11" fmla="*/ 18 h 20"/>
                <a:gd name="T12" fmla="*/ 51 w 51"/>
                <a:gd name="T13" fmla="*/ 20 h 20"/>
                <a:gd name="T14" fmla="*/ 50 w 51"/>
                <a:gd name="T15" fmla="*/ 20 h 20"/>
                <a:gd name="T16" fmla="*/ 50 w 51"/>
                <a:gd name="T17" fmla="*/ 20 h 20"/>
                <a:gd name="T18" fmla="*/ 47 w 51"/>
                <a:gd name="T19" fmla="*/ 20 h 20"/>
                <a:gd name="T20" fmla="*/ 47 w 51"/>
                <a:gd name="T21" fmla="*/ 20 h 20"/>
                <a:gd name="T22" fmla="*/ 35 w 51"/>
                <a:gd name="T23" fmla="*/ 15 h 20"/>
                <a:gd name="T24" fmla="*/ 35 w 51"/>
                <a:gd name="T25" fmla="*/ 15 h 20"/>
                <a:gd name="T26" fmla="*/ 7 w 51"/>
                <a:gd name="T27" fmla="*/ 5 h 20"/>
                <a:gd name="T28" fmla="*/ 7 w 51"/>
                <a:gd name="T29" fmla="*/ 5 h 20"/>
                <a:gd name="T30" fmla="*/ 3 w 51"/>
                <a:gd name="T31" fmla="*/ 4 h 20"/>
                <a:gd name="T32" fmla="*/ 3 w 51"/>
                <a:gd name="T33" fmla="*/ 4 h 20"/>
                <a:gd name="T34" fmla="*/ 1 w 51"/>
                <a:gd name="T35" fmla="*/ 3 h 20"/>
                <a:gd name="T36" fmla="*/ 1 w 51"/>
                <a:gd name="T37" fmla="*/ 3 h 20"/>
                <a:gd name="T38" fmla="*/ 0 w 51"/>
                <a:gd name="T39" fmla="*/ 1 h 20"/>
                <a:gd name="T40" fmla="*/ 0 w 51"/>
                <a:gd name="T41" fmla="*/ 1 h 20"/>
                <a:gd name="T42" fmla="*/ 3 w 51"/>
                <a:gd name="T43" fmla="*/ 0 h 20"/>
                <a:gd name="T44" fmla="*/ 3 w 51"/>
                <a:gd name="T45" fmla="*/ 0 h 20"/>
                <a:gd name="T46" fmla="*/ 6 w 51"/>
                <a:gd name="T47" fmla="*/ 1 h 20"/>
                <a:gd name="T48" fmla="*/ 6 w 51"/>
                <a:gd name="T49" fmla="*/ 1 h 20"/>
                <a:gd name="T50" fmla="*/ 8 w 51"/>
                <a:gd name="T51" fmla="*/ 3 h 20"/>
                <a:gd name="T52" fmla="*/ 8 w 51"/>
                <a:gd name="T53" fmla="*/ 3 h 20"/>
                <a:gd name="T54" fmla="*/ 8 w 51"/>
                <a:gd name="T55" fmla="*/ 1 h 20"/>
                <a:gd name="T56" fmla="*/ 8 w 51"/>
                <a:gd name="T57" fmla="*/ 1 h 20"/>
                <a:gd name="T58" fmla="*/ 10 w 51"/>
                <a:gd name="T59" fmla="*/ 0 h 20"/>
                <a:gd name="T60" fmla="*/ 11 w 51"/>
                <a:gd name="T61" fmla="*/ 0 h 20"/>
                <a:gd name="T62" fmla="*/ 11 w 51"/>
                <a:gd name="T63" fmla="*/ 0 h 20"/>
                <a:gd name="T64" fmla="*/ 44 w 51"/>
                <a:gd name="T65" fmla="*/ 10 h 20"/>
                <a:gd name="T66" fmla="*/ 44 w 51"/>
                <a:gd name="T67" fmla="*/ 10 h 20"/>
                <a:gd name="T68" fmla="*/ 45 w 51"/>
                <a:gd name="T69" fmla="*/ 10 h 20"/>
                <a:gd name="T70" fmla="*/ 45 w 51"/>
                <a:gd name="T71" fmla="*/ 10 h 20"/>
                <a:gd name="T72" fmla="*/ 48 w 51"/>
                <a:gd name="T73" fmla="*/ 11 h 20"/>
                <a:gd name="T74" fmla="*/ 48 w 51"/>
                <a:gd name="T75" fmla="*/ 14 h 20"/>
                <a:gd name="T76" fmla="*/ 48 w 51"/>
                <a:gd name="T77" fmla="*/ 14 h 20"/>
                <a:gd name="T78" fmla="*/ 48 w 51"/>
                <a:gd name="T79" fmla="*/ 15 h 20"/>
                <a:gd name="T80" fmla="*/ 48 w 51"/>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0">
                  <a:moveTo>
                    <a:pt x="48" y="15"/>
                  </a:moveTo>
                  <a:lnTo>
                    <a:pt x="48" y="15"/>
                  </a:lnTo>
                  <a:lnTo>
                    <a:pt x="51" y="15"/>
                  </a:lnTo>
                  <a:lnTo>
                    <a:pt x="51" y="15"/>
                  </a:lnTo>
                  <a:lnTo>
                    <a:pt x="51" y="18"/>
                  </a:lnTo>
                  <a:lnTo>
                    <a:pt x="51" y="18"/>
                  </a:lnTo>
                  <a:lnTo>
                    <a:pt x="51" y="20"/>
                  </a:lnTo>
                  <a:lnTo>
                    <a:pt x="50" y="20"/>
                  </a:lnTo>
                  <a:lnTo>
                    <a:pt x="50" y="20"/>
                  </a:lnTo>
                  <a:lnTo>
                    <a:pt x="47" y="20"/>
                  </a:lnTo>
                  <a:lnTo>
                    <a:pt x="47" y="20"/>
                  </a:lnTo>
                  <a:lnTo>
                    <a:pt x="35" y="15"/>
                  </a:lnTo>
                  <a:lnTo>
                    <a:pt x="35" y="15"/>
                  </a:lnTo>
                  <a:lnTo>
                    <a:pt x="7" y="5"/>
                  </a:lnTo>
                  <a:lnTo>
                    <a:pt x="7" y="5"/>
                  </a:lnTo>
                  <a:lnTo>
                    <a:pt x="3" y="4"/>
                  </a:lnTo>
                  <a:lnTo>
                    <a:pt x="3" y="4"/>
                  </a:lnTo>
                  <a:lnTo>
                    <a:pt x="1" y="3"/>
                  </a:lnTo>
                  <a:lnTo>
                    <a:pt x="1" y="3"/>
                  </a:lnTo>
                  <a:lnTo>
                    <a:pt x="0" y="1"/>
                  </a:lnTo>
                  <a:lnTo>
                    <a:pt x="0" y="1"/>
                  </a:lnTo>
                  <a:lnTo>
                    <a:pt x="3" y="0"/>
                  </a:lnTo>
                  <a:lnTo>
                    <a:pt x="3" y="0"/>
                  </a:lnTo>
                  <a:lnTo>
                    <a:pt x="6" y="1"/>
                  </a:lnTo>
                  <a:lnTo>
                    <a:pt x="6" y="1"/>
                  </a:lnTo>
                  <a:lnTo>
                    <a:pt x="8" y="3"/>
                  </a:lnTo>
                  <a:lnTo>
                    <a:pt x="8" y="3"/>
                  </a:lnTo>
                  <a:lnTo>
                    <a:pt x="8" y="1"/>
                  </a:lnTo>
                  <a:lnTo>
                    <a:pt x="8" y="1"/>
                  </a:lnTo>
                  <a:lnTo>
                    <a:pt x="10" y="0"/>
                  </a:lnTo>
                  <a:lnTo>
                    <a:pt x="11" y="0"/>
                  </a:lnTo>
                  <a:lnTo>
                    <a:pt x="11" y="0"/>
                  </a:lnTo>
                  <a:lnTo>
                    <a:pt x="44" y="10"/>
                  </a:lnTo>
                  <a:lnTo>
                    <a:pt x="44" y="10"/>
                  </a:lnTo>
                  <a:lnTo>
                    <a:pt x="45" y="10"/>
                  </a:lnTo>
                  <a:lnTo>
                    <a:pt x="45" y="10"/>
                  </a:lnTo>
                  <a:lnTo>
                    <a:pt x="48" y="11"/>
                  </a:lnTo>
                  <a:lnTo>
                    <a:pt x="48" y="14"/>
                  </a:lnTo>
                  <a:lnTo>
                    <a:pt x="48" y="14"/>
                  </a:lnTo>
                  <a:lnTo>
                    <a:pt x="48" y="15"/>
                  </a:lnTo>
                  <a:lnTo>
                    <a:pt x="48" y="1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3" name="Freeform 20"/>
            <p:cNvSpPr>
              <a:spLocks noEditPoints="1"/>
            </p:cNvSpPr>
            <p:nvPr/>
          </p:nvSpPr>
          <p:spPr bwMode="auto">
            <a:xfrm>
              <a:off x="3656956" y="3290938"/>
              <a:ext cx="58072" cy="34279"/>
            </a:xfrm>
            <a:custGeom>
              <a:avLst/>
              <a:gdLst>
                <a:gd name="T0" fmla="*/ 39 w 44"/>
                <a:gd name="T1" fmla="*/ 18 h 27"/>
                <a:gd name="T2" fmla="*/ 37 w 44"/>
                <a:gd name="T3" fmla="*/ 23 h 27"/>
                <a:gd name="T4" fmla="*/ 30 w 44"/>
                <a:gd name="T5" fmla="*/ 27 h 27"/>
                <a:gd name="T6" fmla="*/ 29 w 44"/>
                <a:gd name="T7" fmla="*/ 27 h 27"/>
                <a:gd name="T8" fmla="*/ 26 w 44"/>
                <a:gd name="T9" fmla="*/ 24 h 27"/>
                <a:gd name="T10" fmla="*/ 29 w 44"/>
                <a:gd name="T11" fmla="*/ 20 h 27"/>
                <a:gd name="T12" fmla="*/ 30 w 44"/>
                <a:gd name="T13" fmla="*/ 20 h 27"/>
                <a:gd name="T14" fmla="*/ 33 w 44"/>
                <a:gd name="T15" fmla="*/ 20 h 27"/>
                <a:gd name="T16" fmla="*/ 31 w 44"/>
                <a:gd name="T17" fmla="*/ 18 h 27"/>
                <a:gd name="T18" fmla="*/ 24 w 44"/>
                <a:gd name="T19" fmla="*/ 17 h 27"/>
                <a:gd name="T20" fmla="*/ 17 w 44"/>
                <a:gd name="T21" fmla="*/ 18 h 27"/>
                <a:gd name="T22" fmla="*/ 10 w 44"/>
                <a:gd name="T23" fmla="*/ 20 h 27"/>
                <a:gd name="T24" fmla="*/ 4 w 44"/>
                <a:gd name="T25" fmla="*/ 21 h 27"/>
                <a:gd name="T26" fmla="*/ 3 w 44"/>
                <a:gd name="T27" fmla="*/ 23 h 27"/>
                <a:gd name="T28" fmla="*/ 0 w 44"/>
                <a:gd name="T29" fmla="*/ 20 h 27"/>
                <a:gd name="T30" fmla="*/ 2 w 44"/>
                <a:gd name="T31" fmla="*/ 17 h 27"/>
                <a:gd name="T32" fmla="*/ 6 w 44"/>
                <a:gd name="T33" fmla="*/ 13 h 27"/>
                <a:gd name="T34" fmla="*/ 12 w 44"/>
                <a:gd name="T35" fmla="*/ 10 h 27"/>
                <a:gd name="T36" fmla="*/ 27 w 44"/>
                <a:gd name="T37" fmla="*/ 10 h 27"/>
                <a:gd name="T38" fmla="*/ 33 w 44"/>
                <a:gd name="T39" fmla="*/ 11 h 27"/>
                <a:gd name="T40" fmla="*/ 39 w 44"/>
                <a:gd name="T41" fmla="*/ 14 h 27"/>
                <a:gd name="T42" fmla="*/ 40 w 44"/>
                <a:gd name="T43" fmla="*/ 16 h 27"/>
                <a:gd name="T44" fmla="*/ 39 w 44"/>
                <a:gd name="T45" fmla="*/ 11 h 27"/>
                <a:gd name="T46" fmla="*/ 27 w 44"/>
                <a:gd name="T47" fmla="*/ 4 h 27"/>
                <a:gd name="T48" fmla="*/ 23 w 44"/>
                <a:gd name="T49" fmla="*/ 4 h 27"/>
                <a:gd name="T50" fmla="*/ 20 w 44"/>
                <a:gd name="T51" fmla="*/ 6 h 27"/>
                <a:gd name="T52" fmla="*/ 16 w 44"/>
                <a:gd name="T53" fmla="*/ 6 h 27"/>
                <a:gd name="T54" fmla="*/ 14 w 44"/>
                <a:gd name="T55" fmla="*/ 3 h 27"/>
                <a:gd name="T56" fmla="*/ 16 w 44"/>
                <a:gd name="T57" fmla="*/ 0 h 27"/>
                <a:gd name="T58" fmla="*/ 17 w 44"/>
                <a:gd name="T59" fmla="*/ 0 h 27"/>
                <a:gd name="T60" fmla="*/ 26 w 44"/>
                <a:gd name="T61" fmla="*/ 1 h 27"/>
                <a:gd name="T62" fmla="*/ 31 w 44"/>
                <a:gd name="T63" fmla="*/ 3 h 27"/>
                <a:gd name="T64" fmla="*/ 39 w 44"/>
                <a:gd name="T65" fmla="*/ 7 h 27"/>
                <a:gd name="T66" fmla="*/ 44 w 44"/>
                <a:gd name="T67" fmla="*/ 16 h 27"/>
                <a:gd name="T68" fmla="*/ 44 w 44"/>
                <a:gd name="T69" fmla="*/ 17 h 27"/>
                <a:gd name="T70" fmla="*/ 44 w 44"/>
                <a:gd name="T71" fmla="*/ 20 h 27"/>
                <a:gd name="T72" fmla="*/ 41 w 44"/>
                <a:gd name="T73" fmla="*/ 20 h 27"/>
                <a:gd name="T74" fmla="*/ 39 w 44"/>
                <a:gd name="T75" fmla="*/ 18 h 27"/>
                <a:gd name="T76" fmla="*/ 6 w 44"/>
                <a:gd name="T77" fmla="*/ 17 h 27"/>
                <a:gd name="T78" fmla="*/ 6 w 44"/>
                <a:gd name="T79" fmla="*/ 17 h 27"/>
                <a:gd name="T80" fmla="*/ 20 w 44"/>
                <a:gd name="T81" fmla="*/ 14 h 27"/>
                <a:gd name="T82" fmla="*/ 27 w 44"/>
                <a:gd name="T83" fmla="*/ 14 h 27"/>
                <a:gd name="T84" fmla="*/ 33 w 44"/>
                <a:gd name="T85" fmla="*/ 16 h 27"/>
                <a:gd name="T86" fmla="*/ 34 w 44"/>
                <a:gd name="T87" fmla="*/ 16 h 27"/>
                <a:gd name="T88" fmla="*/ 23 w 44"/>
                <a:gd name="T89" fmla="*/ 11 h 27"/>
                <a:gd name="T90" fmla="*/ 12 w 44"/>
                <a:gd name="T91" fmla="*/ 13 h 27"/>
                <a:gd name="T92" fmla="*/ 7 w 44"/>
                <a:gd name="T93" fmla="*/ 16 h 27"/>
                <a:gd name="T94" fmla="*/ 6 w 44"/>
                <a:gd name="T9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7">
                  <a:moveTo>
                    <a:pt x="39" y="18"/>
                  </a:moveTo>
                  <a:lnTo>
                    <a:pt x="39" y="18"/>
                  </a:lnTo>
                  <a:lnTo>
                    <a:pt x="39" y="21"/>
                  </a:lnTo>
                  <a:lnTo>
                    <a:pt x="37" y="23"/>
                  </a:lnTo>
                  <a:lnTo>
                    <a:pt x="37" y="23"/>
                  </a:lnTo>
                  <a:lnTo>
                    <a:pt x="30" y="27"/>
                  </a:lnTo>
                  <a:lnTo>
                    <a:pt x="30" y="27"/>
                  </a:lnTo>
                  <a:lnTo>
                    <a:pt x="29" y="27"/>
                  </a:lnTo>
                  <a:lnTo>
                    <a:pt x="26" y="24"/>
                  </a:lnTo>
                  <a:lnTo>
                    <a:pt x="26" y="24"/>
                  </a:lnTo>
                  <a:lnTo>
                    <a:pt x="27" y="23"/>
                  </a:lnTo>
                  <a:lnTo>
                    <a:pt x="29" y="20"/>
                  </a:lnTo>
                  <a:lnTo>
                    <a:pt x="29" y="20"/>
                  </a:lnTo>
                  <a:lnTo>
                    <a:pt x="30" y="20"/>
                  </a:lnTo>
                  <a:lnTo>
                    <a:pt x="30" y="20"/>
                  </a:lnTo>
                  <a:lnTo>
                    <a:pt x="33" y="20"/>
                  </a:lnTo>
                  <a:lnTo>
                    <a:pt x="33" y="20"/>
                  </a:lnTo>
                  <a:lnTo>
                    <a:pt x="31" y="18"/>
                  </a:lnTo>
                  <a:lnTo>
                    <a:pt x="31" y="18"/>
                  </a:lnTo>
                  <a:lnTo>
                    <a:pt x="24" y="17"/>
                  </a:lnTo>
                  <a:lnTo>
                    <a:pt x="24" y="17"/>
                  </a:lnTo>
                  <a:lnTo>
                    <a:pt x="17" y="18"/>
                  </a:lnTo>
                  <a:lnTo>
                    <a:pt x="10" y="20"/>
                  </a:lnTo>
                  <a:lnTo>
                    <a:pt x="10" y="20"/>
                  </a:lnTo>
                  <a:lnTo>
                    <a:pt x="4" y="21"/>
                  </a:lnTo>
                  <a:lnTo>
                    <a:pt x="4" y="21"/>
                  </a:lnTo>
                  <a:lnTo>
                    <a:pt x="3" y="23"/>
                  </a:lnTo>
                  <a:lnTo>
                    <a:pt x="3" y="23"/>
                  </a:lnTo>
                  <a:lnTo>
                    <a:pt x="0" y="21"/>
                  </a:lnTo>
                  <a:lnTo>
                    <a:pt x="0" y="20"/>
                  </a:lnTo>
                  <a:lnTo>
                    <a:pt x="0" y="20"/>
                  </a:lnTo>
                  <a:lnTo>
                    <a:pt x="2" y="17"/>
                  </a:lnTo>
                  <a:lnTo>
                    <a:pt x="2" y="17"/>
                  </a:lnTo>
                  <a:lnTo>
                    <a:pt x="6" y="13"/>
                  </a:lnTo>
                  <a:lnTo>
                    <a:pt x="12" y="10"/>
                  </a:lnTo>
                  <a:lnTo>
                    <a:pt x="12" y="10"/>
                  </a:lnTo>
                  <a:lnTo>
                    <a:pt x="20" y="9"/>
                  </a:lnTo>
                  <a:lnTo>
                    <a:pt x="27" y="10"/>
                  </a:lnTo>
                  <a:lnTo>
                    <a:pt x="27" y="10"/>
                  </a:lnTo>
                  <a:lnTo>
                    <a:pt x="33" y="11"/>
                  </a:lnTo>
                  <a:lnTo>
                    <a:pt x="39" y="14"/>
                  </a:lnTo>
                  <a:lnTo>
                    <a:pt x="39" y="14"/>
                  </a:lnTo>
                  <a:lnTo>
                    <a:pt x="40" y="16"/>
                  </a:lnTo>
                  <a:lnTo>
                    <a:pt x="40" y="16"/>
                  </a:lnTo>
                  <a:lnTo>
                    <a:pt x="39" y="11"/>
                  </a:lnTo>
                  <a:lnTo>
                    <a:pt x="39" y="11"/>
                  </a:lnTo>
                  <a:lnTo>
                    <a:pt x="33" y="7"/>
                  </a:lnTo>
                  <a:lnTo>
                    <a:pt x="27" y="4"/>
                  </a:lnTo>
                  <a:lnTo>
                    <a:pt x="27" y="4"/>
                  </a:lnTo>
                  <a:lnTo>
                    <a:pt x="23" y="4"/>
                  </a:lnTo>
                  <a:lnTo>
                    <a:pt x="20" y="6"/>
                  </a:lnTo>
                  <a:lnTo>
                    <a:pt x="20" y="6"/>
                  </a:lnTo>
                  <a:lnTo>
                    <a:pt x="17" y="7"/>
                  </a:lnTo>
                  <a:lnTo>
                    <a:pt x="16" y="6"/>
                  </a:lnTo>
                  <a:lnTo>
                    <a:pt x="16" y="6"/>
                  </a:lnTo>
                  <a:lnTo>
                    <a:pt x="14" y="3"/>
                  </a:lnTo>
                  <a:lnTo>
                    <a:pt x="16" y="0"/>
                  </a:lnTo>
                  <a:lnTo>
                    <a:pt x="16" y="0"/>
                  </a:lnTo>
                  <a:lnTo>
                    <a:pt x="17" y="0"/>
                  </a:lnTo>
                  <a:lnTo>
                    <a:pt x="17" y="0"/>
                  </a:lnTo>
                  <a:lnTo>
                    <a:pt x="26" y="1"/>
                  </a:lnTo>
                  <a:lnTo>
                    <a:pt x="26" y="1"/>
                  </a:lnTo>
                  <a:lnTo>
                    <a:pt x="31" y="3"/>
                  </a:lnTo>
                  <a:lnTo>
                    <a:pt x="31" y="3"/>
                  </a:lnTo>
                  <a:lnTo>
                    <a:pt x="39" y="7"/>
                  </a:lnTo>
                  <a:lnTo>
                    <a:pt x="39" y="7"/>
                  </a:lnTo>
                  <a:lnTo>
                    <a:pt x="43" y="11"/>
                  </a:lnTo>
                  <a:lnTo>
                    <a:pt x="44" y="16"/>
                  </a:lnTo>
                  <a:lnTo>
                    <a:pt x="44" y="16"/>
                  </a:lnTo>
                  <a:lnTo>
                    <a:pt x="44" y="17"/>
                  </a:lnTo>
                  <a:lnTo>
                    <a:pt x="44" y="17"/>
                  </a:lnTo>
                  <a:lnTo>
                    <a:pt x="44" y="20"/>
                  </a:lnTo>
                  <a:lnTo>
                    <a:pt x="41" y="20"/>
                  </a:lnTo>
                  <a:lnTo>
                    <a:pt x="41" y="20"/>
                  </a:lnTo>
                  <a:lnTo>
                    <a:pt x="39" y="18"/>
                  </a:lnTo>
                  <a:lnTo>
                    <a:pt x="39" y="18"/>
                  </a:lnTo>
                  <a:close/>
                  <a:moveTo>
                    <a:pt x="6" y="17"/>
                  </a:moveTo>
                  <a:lnTo>
                    <a:pt x="6" y="17"/>
                  </a:lnTo>
                  <a:lnTo>
                    <a:pt x="6" y="17"/>
                  </a:lnTo>
                  <a:lnTo>
                    <a:pt x="6" y="17"/>
                  </a:lnTo>
                  <a:lnTo>
                    <a:pt x="13" y="16"/>
                  </a:lnTo>
                  <a:lnTo>
                    <a:pt x="20" y="14"/>
                  </a:lnTo>
                  <a:lnTo>
                    <a:pt x="20" y="14"/>
                  </a:lnTo>
                  <a:lnTo>
                    <a:pt x="27" y="14"/>
                  </a:lnTo>
                  <a:lnTo>
                    <a:pt x="33" y="16"/>
                  </a:lnTo>
                  <a:lnTo>
                    <a:pt x="33" y="16"/>
                  </a:lnTo>
                  <a:lnTo>
                    <a:pt x="34" y="16"/>
                  </a:lnTo>
                  <a:lnTo>
                    <a:pt x="34" y="16"/>
                  </a:lnTo>
                  <a:lnTo>
                    <a:pt x="29" y="13"/>
                  </a:lnTo>
                  <a:lnTo>
                    <a:pt x="23" y="11"/>
                  </a:lnTo>
                  <a:lnTo>
                    <a:pt x="17" y="11"/>
                  </a:lnTo>
                  <a:lnTo>
                    <a:pt x="12" y="13"/>
                  </a:lnTo>
                  <a:lnTo>
                    <a:pt x="12" y="13"/>
                  </a:lnTo>
                  <a:lnTo>
                    <a:pt x="7" y="16"/>
                  </a:lnTo>
                  <a:lnTo>
                    <a:pt x="6" y="17"/>
                  </a:lnTo>
                  <a:lnTo>
                    <a:pt x="6" y="17"/>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4" name="Freeform 21"/>
            <p:cNvSpPr/>
            <p:nvPr/>
          </p:nvSpPr>
          <p:spPr bwMode="auto">
            <a:xfrm>
              <a:off x="3660916" y="3431861"/>
              <a:ext cx="56753" cy="87602"/>
            </a:xfrm>
            <a:custGeom>
              <a:avLst/>
              <a:gdLst>
                <a:gd name="T0" fmla="*/ 37 w 43"/>
                <a:gd name="T1" fmla="*/ 8 h 69"/>
                <a:gd name="T2" fmla="*/ 37 w 43"/>
                <a:gd name="T3" fmla="*/ 8 h 69"/>
                <a:gd name="T4" fmla="*/ 37 w 43"/>
                <a:gd name="T5" fmla="*/ 4 h 69"/>
                <a:gd name="T6" fmla="*/ 37 w 43"/>
                <a:gd name="T7" fmla="*/ 4 h 69"/>
                <a:gd name="T8" fmla="*/ 37 w 43"/>
                <a:gd name="T9" fmla="*/ 3 h 69"/>
                <a:gd name="T10" fmla="*/ 37 w 43"/>
                <a:gd name="T11" fmla="*/ 3 h 69"/>
                <a:gd name="T12" fmla="*/ 37 w 43"/>
                <a:gd name="T13" fmla="*/ 1 h 69"/>
                <a:gd name="T14" fmla="*/ 38 w 43"/>
                <a:gd name="T15" fmla="*/ 0 h 69"/>
                <a:gd name="T16" fmla="*/ 40 w 43"/>
                <a:gd name="T17" fmla="*/ 0 h 69"/>
                <a:gd name="T18" fmla="*/ 41 w 43"/>
                <a:gd name="T19" fmla="*/ 1 h 69"/>
                <a:gd name="T20" fmla="*/ 41 w 43"/>
                <a:gd name="T21" fmla="*/ 1 h 69"/>
                <a:gd name="T22" fmla="*/ 43 w 43"/>
                <a:gd name="T23" fmla="*/ 4 h 69"/>
                <a:gd name="T24" fmla="*/ 41 w 43"/>
                <a:gd name="T25" fmla="*/ 6 h 69"/>
                <a:gd name="T26" fmla="*/ 41 w 43"/>
                <a:gd name="T27" fmla="*/ 6 h 69"/>
                <a:gd name="T28" fmla="*/ 41 w 43"/>
                <a:gd name="T29" fmla="*/ 7 h 69"/>
                <a:gd name="T30" fmla="*/ 41 w 43"/>
                <a:gd name="T31" fmla="*/ 7 h 69"/>
                <a:gd name="T32" fmla="*/ 38 w 43"/>
                <a:gd name="T33" fmla="*/ 18 h 69"/>
                <a:gd name="T34" fmla="*/ 38 w 43"/>
                <a:gd name="T35" fmla="*/ 18 h 69"/>
                <a:gd name="T36" fmla="*/ 36 w 43"/>
                <a:gd name="T37" fmla="*/ 30 h 69"/>
                <a:gd name="T38" fmla="*/ 31 w 43"/>
                <a:gd name="T39" fmla="*/ 41 h 69"/>
                <a:gd name="T40" fmla="*/ 31 w 43"/>
                <a:gd name="T41" fmla="*/ 41 h 69"/>
                <a:gd name="T42" fmla="*/ 27 w 43"/>
                <a:gd name="T43" fmla="*/ 47 h 69"/>
                <a:gd name="T44" fmla="*/ 27 w 43"/>
                <a:gd name="T45" fmla="*/ 47 h 69"/>
                <a:gd name="T46" fmla="*/ 19 w 43"/>
                <a:gd name="T47" fmla="*/ 57 h 69"/>
                <a:gd name="T48" fmla="*/ 19 w 43"/>
                <a:gd name="T49" fmla="*/ 57 h 69"/>
                <a:gd name="T50" fmla="*/ 9 w 43"/>
                <a:gd name="T51" fmla="*/ 67 h 69"/>
                <a:gd name="T52" fmla="*/ 9 w 43"/>
                <a:gd name="T53" fmla="*/ 67 h 69"/>
                <a:gd name="T54" fmla="*/ 6 w 43"/>
                <a:gd name="T55" fmla="*/ 68 h 69"/>
                <a:gd name="T56" fmla="*/ 6 w 43"/>
                <a:gd name="T57" fmla="*/ 68 h 69"/>
                <a:gd name="T58" fmla="*/ 3 w 43"/>
                <a:gd name="T59" fmla="*/ 69 h 69"/>
                <a:gd name="T60" fmla="*/ 1 w 43"/>
                <a:gd name="T61" fmla="*/ 68 h 69"/>
                <a:gd name="T62" fmla="*/ 1 w 43"/>
                <a:gd name="T63" fmla="*/ 68 h 69"/>
                <a:gd name="T64" fmla="*/ 0 w 43"/>
                <a:gd name="T65" fmla="*/ 67 h 69"/>
                <a:gd name="T66" fmla="*/ 0 w 43"/>
                <a:gd name="T67" fmla="*/ 65 h 69"/>
                <a:gd name="T68" fmla="*/ 0 w 43"/>
                <a:gd name="T69" fmla="*/ 65 h 69"/>
                <a:gd name="T70" fmla="*/ 0 w 43"/>
                <a:gd name="T71" fmla="*/ 64 h 69"/>
                <a:gd name="T72" fmla="*/ 1 w 43"/>
                <a:gd name="T73" fmla="*/ 62 h 69"/>
                <a:gd name="T74" fmla="*/ 1 w 43"/>
                <a:gd name="T75" fmla="*/ 62 h 69"/>
                <a:gd name="T76" fmla="*/ 9 w 43"/>
                <a:gd name="T77" fmla="*/ 61 h 69"/>
                <a:gd name="T78" fmla="*/ 9 w 43"/>
                <a:gd name="T79" fmla="*/ 61 h 69"/>
                <a:gd name="T80" fmla="*/ 13 w 43"/>
                <a:gd name="T81" fmla="*/ 58 h 69"/>
                <a:gd name="T82" fmla="*/ 13 w 43"/>
                <a:gd name="T83" fmla="*/ 58 h 69"/>
                <a:gd name="T84" fmla="*/ 21 w 43"/>
                <a:gd name="T85" fmla="*/ 48 h 69"/>
                <a:gd name="T86" fmla="*/ 26 w 43"/>
                <a:gd name="T87" fmla="*/ 44 h 69"/>
                <a:gd name="T88" fmla="*/ 28 w 43"/>
                <a:gd name="T89" fmla="*/ 38 h 69"/>
                <a:gd name="T90" fmla="*/ 28 w 43"/>
                <a:gd name="T91" fmla="*/ 38 h 69"/>
                <a:gd name="T92" fmla="*/ 34 w 43"/>
                <a:gd name="T93" fmla="*/ 24 h 69"/>
                <a:gd name="T94" fmla="*/ 37 w 43"/>
                <a:gd name="T95" fmla="*/ 11 h 69"/>
                <a:gd name="T96" fmla="*/ 37 w 43"/>
                <a:gd name="T97" fmla="*/ 11 h 69"/>
                <a:gd name="T98" fmla="*/ 37 w 43"/>
                <a:gd name="T99" fmla="*/ 10 h 69"/>
                <a:gd name="T100" fmla="*/ 37 w 43"/>
                <a:gd name="T101" fmla="*/ 10 h 69"/>
                <a:gd name="T102" fmla="*/ 37 w 43"/>
                <a:gd name="T103" fmla="*/ 8 h 69"/>
                <a:gd name="T104" fmla="*/ 37 w 43"/>
                <a:gd name="T105"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69">
                  <a:moveTo>
                    <a:pt x="37" y="8"/>
                  </a:moveTo>
                  <a:lnTo>
                    <a:pt x="37" y="8"/>
                  </a:lnTo>
                  <a:lnTo>
                    <a:pt x="37" y="4"/>
                  </a:lnTo>
                  <a:lnTo>
                    <a:pt x="37" y="4"/>
                  </a:lnTo>
                  <a:lnTo>
                    <a:pt x="37" y="3"/>
                  </a:lnTo>
                  <a:lnTo>
                    <a:pt x="37" y="3"/>
                  </a:lnTo>
                  <a:lnTo>
                    <a:pt x="37" y="1"/>
                  </a:lnTo>
                  <a:lnTo>
                    <a:pt x="38" y="0"/>
                  </a:lnTo>
                  <a:lnTo>
                    <a:pt x="40" y="0"/>
                  </a:lnTo>
                  <a:lnTo>
                    <a:pt x="41" y="1"/>
                  </a:lnTo>
                  <a:lnTo>
                    <a:pt x="41" y="1"/>
                  </a:lnTo>
                  <a:lnTo>
                    <a:pt x="43" y="4"/>
                  </a:lnTo>
                  <a:lnTo>
                    <a:pt x="41" y="6"/>
                  </a:lnTo>
                  <a:lnTo>
                    <a:pt x="41" y="6"/>
                  </a:lnTo>
                  <a:lnTo>
                    <a:pt x="41" y="7"/>
                  </a:lnTo>
                  <a:lnTo>
                    <a:pt x="41" y="7"/>
                  </a:lnTo>
                  <a:lnTo>
                    <a:pt x="38" y="18"/>
                  </a:lnTo>
                  <a:lnTo>
                    <a:pt x="38" y="18"/>
                  </a:lnTo>
                  <a:lnTo>
                    <a:pt x="36" y="30"/>
                  </a:lnTo>
                  <a:lnTo>
                    <a:pt x="31" y="41"/>
                  </a:lnTo>
                  <a:lnTo>
                    <a:pt x="31" y="41"/>
                  </a:lnTo>
                  <a:lnTo>
                    <a:pt x="27" y="47"/>
                  </a:lnTo>
                  <a:lnTo>
                    <a:pt x="27" y="47"/>
                  </a:lnTo>
                  <a:lnTo>
                    <a:pt x="19" y="57"/>
                  </a:lnTo>
                  <a:lnTo>
                    <a:pt x="19" y="57"/>
                  </a:lnTo>
                  <a:lnTo>
                    <a:pt x="9" y="67"/>
                  </a:lnTo>
                  <a:lnTo>
                    <a:pt x="9" y="67"/>
                  </a:lnTo>
                  <a:lnTo>
                    <a:pt x="6" y="68"/>
                  </a:lnTo>
                  <a:lnTo>
                    <a:pt x="6" y="68"/>
                  </a:lnTo>
                  <a:lnTo>
                    <a:pt x="3" y="69"/>
                  </a:lnTo>
                  <a:lnTo>
                    <a:pt x="1" y="68"/>
                  </a:lnTo>
                  <a:lnTo>
                    <a:pt x="1" y="68"/>
                  </a:lnTo>
                  <a:lnTo>
                    <a:pt x="0" y="67"/>
                  </a:lnTo>
                  <a:lnTo>
                    <a:pt x="0" y="65"/>
                  </a:lnTo>
                  <a:lnTo>
                    <a:pt x="0" y="65"/>
                  </a:lnTo>
                  <a:lnTo>
                    <a:pt x="0" y="64"/>
                  </a:lnTo>
                  <a:lnTo>
                    <a:pt x="1" y="62"/>
                  </a:lnTo>
                  <a:lnTo>
                    <a:pt x="1" y="62"/>
                  </a:lnTo>
                  <a:lnTo>
                    <a:pt x="9" y="61"/>
                  </a:lnTo>
                  <a:lnTo>
                    <a:pt x="9" y="61"/>
                  </a:lnTo>
                  <a:lnTo>
                    <a:pt x="13" y="58"/>
                  </a:lnTo>
                  <a:lnTo>
                    <a:pt x="13" y="58"/>
                  </a:lnTo>
                  <a:lnTo>
                    <a:pt x="21" y="48"/>
                  </a:lnTo>
                  <a:lnTo>
                    <a:pt x="26" y="44"/>
                  </a:lnTo>
                  <a:lnTo>
                    <a:pt x="28" y="38"/>
                  </a:lnTo>
                  <a:lnTo>
                    <a:pt x="28" y="38"/>
                  </a:lnTo>
                  <a:lnTo>
                    <a:pt x="34" y="24"/>
                  </a:lnTo>
                  <a:lnTo>
                    <a:pt x="37" y="11"/>
                  </a:lnTo>
                  <a:lnTo>
                    <a:pt x="37" y="11"/>
                  </a:lnTo>
                  <a:lnTo>
                    <a:pt x="37" y="10"/>
                  </a:lnTo>
                  <a:lnTo>
                    <a:pt x="37" y="10"/>
                  </a:lnTo>
                  <a:lnTo>
                    <a:pt x="37" y="8"/>
                  </a:lnTo>
                  <a:lnTo>
                    <a:pt x="37" y="8"/>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5" name="Freeform 22"/>
            <p:cNvSpPr/>
            <p:nvPr/>
          </p:nvSpPr>
          <p:spPr bwMode="auto">
            <a:xfrm>
              <a:off x="3678073" y="3329025"/>
              <a:ext cx="40915" cy="35548"/>
            </a:xfrm>
            <a:custGeom>
              <a:avLst/>
              <a:gdLst>
                <a:gd name="T0" fmla="*/ 6 w 31"/>
                <a:gd name="T1" fmla="*/ 4 h 28"/>
                <a:gd name="T2" fmla="*/ 6 w 31"/>
                <a:gd name="T3" fmla="*/ 4 h 28"/>
                <a:gd name="T4" fmla="*/ 4 w 31"/>
                <a:gd name="T5" fmla="*/ 7 h 28"/>
                <a:gd name="T6" fmla="*/ 3 w 31"/>
                <a:gd name="T7" fmla="*/ 7 h 28"/>
                <a:gd name="T8" fmla="*/ 3 w 31"/>
                <a:gd name="T9" fmla="*/ 7 h 28"/>
                <a:gd name="T10" fmla="*/ 0 w 31"/>
                <a:gd name="T11" fmla="*/ 6 h 28"/>
                <a:gd name="T12" fmla="*/ 0 w 31"/>
                <a:gd name="T13" fmla="*/ 3 h 28"/>
                <a:gd name="T14" fmla="*/ 0 w 31"/>
                <a:gd name="T15" fmla="*/ 3 h 28"/>
                <a:gd name="T16" fmla="*/ 1 w 31"/>
                <a:gd name="T17" fmla="*/ 1 h 28"/>
                <a:gd name="T18" fmla="*/ 1 w 31"/>
                <a:gd name="T19" fmla="*/ 1 h 28"/>
                <a:gd name="T20" fmla="*/ 6 w 31"/>
                <a:gd name="T21" fmla="*/ 0 h 28"/>
                <a:gd name="T22" fmla="*/ 6 w 31"/>
                <a:gd name="T23" fmla="*/ 0 h 28"/>
                <a:gd name="T24" fmla="*/ 8 w 31"/>
                <a:gd name="T25" fmla="*/ 0 h 28"/>
                <a:gd name="T26" fmla="*/ 8 w 31"/>
                <a:gd name="T27" fmla="*/ 0 h 28"/>
                <a:gd name="T28" fmla="*/ 13 w 31"/>
                <a:gd name="T29" fmla="*/ 1 h 28"/>
                <a:gd name="T30" fmla="*/ 17 w 31"/>
                <a:gd name="T31" fmla="*/ 3 h 28"/>
                <a:gd name="T32" fmla="*/ 17 w 31"/>
                <a:gd name="T33" fmla="*/ 3 h 28"/>
                <a:gd name="T34" fmla="*/ 23 w 31"/>
                <a:gd name="T35" fmla="*/ 7 h 28"/>
                <a:gd name="T36" fmla="*/ 23 w 31"/>
                <a:gd name="T37" fmla="*/ 7 h 28"/>
                <a:gd name="T38" fmla="*/ 27 w 31"/>
                <a:gd name="T39" fmla="*/ 13 h 28"/>
                <a:gd name="T40" fmla="*/ 30 w 31"/>
                <a:gd name="T41" fmla="*/ 18 h 28"/>
                <a:gd name="T42" fmla="*/ 30 w 31"/>
                <a:gd name="T43" fmla="*/ 18 h 28"/>
                <a:gd name="T44" fmla="*/ 31 w 31"/>
                <a:gd name="T45" fmla="*/ 24 h 28"/>
                <a:gd name="T46" fmla="*/ 31 w 31"/>
                <a:gd name="T47" fmla="*/ 24 h 28"/>
                <a:gd name="T48" fmla="*/ 31 w 31"/>
                <a:gd name="T49" fmla="*/ 27 h 28"/>
                <a:gd name="T50" fmla="*/ 30 w 31"/>
                <a:gd name="T51" fmla="*/ 28 h 28"/>
                <a:gd name="T52" fmla="*/ 30 w 31"/>
                <a:gd name="T53" fmla="*/ 28 h 28"/>
                <a:gd name="T54" fmla="*/ 28 w 31"/>
                <a:gd name="T55" fmla="*/ 28 h 28"/>
                <a:gd name="T56" fmla="*/ 25 w 31"/>
                <a:gd name="T57" fmla="*/ 28 h 28"/>
                <a:gd name="T58" fmla="*/ 25 w 31"/>
                <a:gd name="T59" fmla="*/ 28 h 28"/>
                <a:gd name="T60" fmla="*/ 25 w 31"/>
                <a:gd name="T61" fmla="*/ 25 h 28"/>
                <a:gd name="T62" fmla="*/ 25 w 31"/>
                <a:gd name="T63" fmla="*/ 24 h 28"/>
                <a:gd name="T64" fmla="*/ 25 w 31"/>
                <a:gd name="T65" fmla="*/ 24 h 28"/>
                <a:gd name="T66" fmla="*/ 25 w 31"/>
                <a:gd name="T67" fmla="*/ 20 h 28"/>
                <a:gd name="T68" fmla="*/ 24 w 31"/>
                <a:gd name="T69" fmla="*/ 17 h 28"/>
                <a:gd name="T70" fmla="*/ 24 w 31"/>
                <a:gd name="T71" fmla="*/ 17 h 28"/>
                <a:gd name="T72" fmla="*/ 23 w 31"/>
                <a:gd name="T73" fmla="*/ 13 h 28"/>
                <a:gd name="T74" fmla="*/ 23 w 31"/>
                <a:gd name="T75" fmla="*/ 13 h 28"/>
                <a:gd name="T76" fmla="*/ 15 w 31"/>
                <a:gd name="T77" fmla="*/ 6 h 28"/>
                <a:gd name="T78" fmla="*/ 15 w 31"/>
                <a:gd name="T79" fmla="*/ 6 h 28"/>
                <a:gd name="T80" fmla="*/ 13 w 31"/>
                <a:gd name="T81" fmla="*/ 4 h 28"/>
                <a:gd name="T82" fmla="*/ 8 w 31"/>
                <a:gd name="T83" fmla="*/ 4 h 28"/>
                <a:gd name="T84" fmla="*/ 8 w 31"/>
                <a:gd name="T85" fmla="*/ 4 h 28"/>
                <a:gd name="T86" fmla="*/ 6 w 31"/>
                <a:gd name="T87" fmla="*/ 4 h 28"/>
                <a:gd name="T88" fmla="*/ 6 w 31"/>
                <a:gd name="T8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28">
                  <a:moveTo>
                    <a:pt x="6" y="4"/>
                  </a:moveTo>
                  <a:lnTo>
                    <a:pt x="6" y="4"/>
                  </a:lnTo>
                  <a:lnTo>
                    <a:pt x="4" y="7"/>
                  </a:lnTo>
                  <a:lnTo>
                    <a:pt x="3" y="7"/>
                  </a:lnTo>
                  <a:lnTo>
                    <a:pt x="3" y="7"/>
                  </a:lnTo>
                  <a:lnTo>
                    <a:pt x="0" y="6"/>
                  </a:lnTo>
                  <a:lnTo>
                    <a:pt x="0" y="3"/>
                  </a:lnTo>
                  <a:lnTo>
                    <a:pt x="0" y="3"/>
                  </a:lnTo>
                  <a:lnTo>
                    <a:pt x="1" y="1"/>
                  </a:lnTo>
                  <a:lnTo>
                    <a:pt x="1" y="1"/>
                  </a:lnTo>
                  <a:lnTo>
                    <a:pt x="6" y="0"/>
                  </a:lnTo>
                  <a:lnTo>
                    <a:pt x="6" y="0"/>
                  </a:lnTo>
                  <a:lnTo>
                    <a:pt x="8" y="0"/>
                  </a:lnTo>
                  <a:lnTo>
                    <a:pt x="8" y="0"/>
                  </a:lnTo>
                  <a:lnTo>
                    <a:pt x="13" y="1"/>
                  </a:lnTo>
                  <a:lnTo>
                    <a:pt x="17" y="3"/>
                  </a:lnTo>
                  <a:lnTo>
                    <a:pt x="17" y="3"/>
                  </a:lnTo>
                  <a:lnTo>
                    <a:pt x="23" y="7"/>
                  </a:lnTo>
                  <a:lnTo>
                    <a:pt x="23" y="7"/>
                  </a:lnTo>
                  <a:lnTo>
                    <a:pt x="27" y="13"/>
                  </a:lnTo>
                  <a:lnTo>
                    <a:pt x="30" y="18"/>
                  </a:lnTo>
                  <a:lnTo>
                    <a:pt x="30" y="18"/>
                  </a:lnTo>
                  <a:lnTo>
                    <a:pt x="31" y="24"/>
                  </a:lnTo>
                  <a:lnTo>
                    <a:pt x="31" y="24"/>
                  </a:lnTo>
                  <a:lnTo>
                    <a:pt x="31" y="27"/>
                  </a:lnTo>
                  <a:lnTo>
                    <a:pt x="30" y="28"/>
                  </a:lnTo>
                  <a:lnTo>
                    <a:pt x="30" y="28"/>
                  </a:lnTo>
                  <a:lnTo>
                    <a:pt x="28" y="28"/>
                  </a:lnTo>
                  <a:lnTo>
                    <a:pt x="25" y="28"/>
                  </a:lnTo>
                  <a:lnTo>
                    <a:pt x="25" y="28"/>
                  </a:lnTo>
                  <a:lnTo>
                    <a:pt x="25" y="25"/>
                  </a:lnTo>
                  <a:lnTo>
                    <a:pt x="25" y="24"/>
                  </a:lnTo>
                  <a:lnTo>
                    <a:pt x="25" y="24"/>
                  </a:lnTo>
                  <a:lnTo>
                    <a:pt x="25" y="20"/>
                  </a:lnTo>
                  <a:lnTo>
                    <a:pt x="24" y="17"/>
                  </a:lnTo>
                  <a:lnTo>
                    <a:pt x="24" y="17"/>
                  </a:lnTo>
                  <a:lnTo>
                    <a:pt x="23" y="13"/>
                  </a:lnTo>
                  <a:lnTo>
                    <a:pt x="23" y="13"/>
                  </a:lnTo>
                  <a:lnTo>
                    <a:pt x="15" y="6"/>
                  </a:lnTo>
                  <a:lnTo>
                    <a:pt x="15" y="6"/>
                  </a:lnTo>
                  <a:lnTo>
                    <a:pt x="13" y="4"/>
                  </a:lnTo>
                  <a:lnTo>
                    <a:pt x="8" y="4"/>
                  </a:lnTo>
                  <a:lnTo>
                    <a:pt x="8" y="4"/>
                  </a:lnTo>
                  <a:lnTo>
                    <a:pt x="6" y="4"/>
                  </a:lnTo>
                  <a:lnTo>
                    <a:pt x="6" y="4"/>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6" name="Freeform 23"/>
            <p:cNvSpPr>
              <a:spLocks noEditPoints="1"/>
            </p:cNvSpPr>
            <p:nvPr/>
          </p:nvSpPr>
          <p:spPr bwMode="auto">
            <a:xfrm>
              <a:off x="3390354" y="3588020"/>
              <a:ext cx="34315" cy="68557"/>
            </a:xfrm>
            <a:custGeom>
              <a:avLst/>
              <a:gdLst>
                <a:gd name="T0" fmla="*/ 16 w 26"/>
                <a:gd name="T1" fmla="*/ 39 h 54"/>
                <a:gd name="T2" fmla="*/ 13 w 26"/>
                <a:gd name="T3" fmla="*/ 42 h 54"/>
                <a:gd name="T4" fmla="*/ 8 w 26"/>
                <a:gd name="T5" fmla="*/ 46 h 54"/>
                <a:gd name="T6" fmla="*/ 5 w 26"/>
                <a:gd name="T7" fmla="*/ 47 h 54"/>
                <a:gd name="T8" fmla="*/ 3 w 26"/>
                <a:gd name="T9" fmla="*/ 46 h 54"/>
                <a:gd name="T10" fmla="*/ 2 w 26"/>
                <a:gd name="T11" fmla="*/ 45 h 54"/>
                <a:gd name="T12" fmla="*/ 0 w 26"/>
                <a:gd name="T13" fmla="*/ 39 h 54"/>
                <a:gd name="T14" fmla="*/ 0 w 26"/>
                <a:gd name="T15" fmla="*/ 35 h 54"/>
                <a:gd name="T16" fmla="*/ 3 w 26"/>
                <a:gd name="T17" fmla="*/ 35 h 54"/>
                <a:gd name="T18" fmla="*/ 5 w 26"/>
                <a:gd name="T19" fmla="*/ 35 h 54"/>
                <a:gd name="T20" fmla="*/ 6 w 26"/>
                <a:gd name="T21" fmla="*/ 39 h 54"/>
                <a:gd name="T22" fmla="*/ 5 w 26"/>
                <a:gd name="T23" fmla="*/ 43 h 54"/>
                <a:gd name="T24" fmla="*/ 10 w 26"/>
                <a:gd name="T25" fmla="*/ 40 h 54"/>
                <a:gd name="T26" fmla="*/ 15 w 26"/>
                <a:gd name="T27" fmla="*/ 36 h 54"/>
                <a:gd name="T28" fmla="*/ 20 w 26"/>
                <a:gd name="T29" fmla="*/ 27 h 54"/>
                <a:gd name="T30" fmla="*/ 20 w 26"/>
                <a:gd name="T31" fmla="*/ 26 h 54"/>
                <a:gd name="T32" fmla="*/ 23 w 26"/>
                <a:gd name="T33" fmla="*/ 26 h 54"/>
                <a:gd name="T34" fmla="*/ 23 w 26"/>
                <a:gd name="T35" fmla="*/ 16 h 54"/>
                <a:gd name="T36" fmla="*/ 22 w 26"/>
                <a:gd name="T37" fmla="*/ 9 h 54"/>
                <a:gd name="T38" fmla="*/ 19 w 26"/>
                <a:gd name="T39" fmla="*/ 6 h 54"/>
                <a:gd name="T40" fmla="*/ 17 w 26"/>
                <a:gd name="T41" fmla="*/ 5 h 54"/>
                <a:gd name="T42" fmla="*/ 17 w 26"/>
                <a:gd name="T43" fmla="*/ 2 h 54"/>
                <a:gd name="T44" fmla="*/ 22 w 26"/>
                <a:gd name="T45" fmla="*/ 0 h 54"/>
                <a:gd name="T46" fmla="*/ 23 w 26"/>
                <a:gd name="T47" fmla="*/ 2 h 54"/>
                <a:gd name="T48" fmla="*/ 23 w 26"/>
                <a:gd name="T49" fmla="*/ 3 h 54"/>
                <a:gd name="T50" fmla="*/ 26 w 26"/>
                <a:gd name="T51" fmla="*/ 13 h 54"/>
                <a:gd name="T52" fmla="*/ 26 w 26"/>
                <a:gd name="T53" fmla="*/ 25 h 54"/>
                <a:gd name="T54" fmla="*/ 26 w 26"/>
                <a:gd name="T55" fmla="*/ 36 h 54"/>
                <a:gd name="T56" fmla="*/ 19 w 26"/>
                <a:gd name="T57" fmla="*/ 47 h 54"/>
                <a:gd name="T58" fmla="*/ 13 w 26"/>
                <a:gd name="T59" fmla="*/ 53 h 54"/>
                <a:gd name="T60" fmla="*/ 12 w 26"/>
                <a:gd name="T61" fmla="*/ 54 h 54"/>
                <a:gd name="T62" fmla="*/ 9 w 26"/>
                <a:gd name="T63" fmla="*/ 54 h 54"/>
                <a:gd name="T64" fmla="*/ 8 w 26"/>
                <a:gd name="T65" fmla="*/ 53 h 54"/>
                <a:gd name="T66" fmla="*/ 9 w 26"/>
                <a:gd name="T67" fmla="*/ 52 h 54"/>
                <a:gd name="T68" fmla="*/ 16 w 26"/>
                <a:gd name="T69" fmla="*/ 40 h 54"/>
                <a:gd name="T70" fmla="*/ 16 w 26"/>
                <a:gd name="T71" fmla="*/ 39 h 54"/>
                <a:gd name="T72" fmla="*/ 16 w 26"/>
                <a:gd name="T73" fmla="*/ 39 h 54"/>
                <a:gd name="T74" fmla="*/ 17 w 26"/>
                <a:gd name="T75" fmla="*/ 45 h 54"/>
                <a:gd name="T76" fmla="*/ 20 w 26"/>
                <a:gd name="T77" fmla="*/ 42 h 54"/>
                <a:gd name="T78" fmla="*/ 23 w 26"/>
                <a:gd name="T79" fmla="*/ 32 h 54"/>
                <a:gd name="T80" fmla="*/ 17 w 26"/>
                <a:gd name="T8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4">
                  <a:moveTo>
                    <a:pt x="16" y="39"/>
                  </a:moveTo>
                  <a:lnTo>
                    <a:pt x="16" y="39"/>
                  </a:lnTo>
                  <a:lnTo>
                    <a:pt x="13" y="42"/>
                  </a:lnTo>
                  <a:lnTo>
                    <a:pt x="13" y="42"/>
                  </a:lnTo>
                  <a:lnTo>
                    <a:pt x="10" y="45"/>
                  </a:lnTo>
                  <a:lnTo>
                    <a:pt x="8" y="46"/>
                  </a:lnTo>
                  <a:lnTo>
                    <a:pt x="8" y="46"/>
                  </a:lnTo>
                  <a:lnTo>
                    <a:pt x="5" y="47"/>
                  </a:lnTo>
                  <a:lnTo>
                    <a:pt x="5" y="47"/>
                  </a:lnTo>
                  <a:lnTo>
                    <a:pt x="3" y="46"/>
                  </a:lnTo>
                  <a:lnTo>
                    <a:pt x="2" y="45"/>
                  </a:lnTo>
                  <a:lnTo>
                    <a:pt x="2" y="45"/>
                  </a:lnTo>
                  <a:lnTo>
                    <a:pt x="0" y="39"/>
                  </a:lnTo>
                  <a:lnTo>
                    <a:pt x="0" y="39"/>
                  </a:lnTo>
                  <a:lnTo>
                    <a:pt x="0" y="36"/>
                  </a:lnTo>
                  <a:lnTo>
                    <a:pt x="0" y="35"/>
                  </a:lnTo>
                  <a:lnTo>
                    <a:pt x="0" y="35"/>
                  </a:lnTo>
                  <a:lnTo>
                    <a:pt x="3" y="35"/>
                  </a:lnTo>
                  <a:lnTo>
                    <a:pt x="5" y="35"/>
                  </a:lnTo>
                  <a:lnTo>
                    <a:pt x="5" y="35"/>
                  </a:lnTo>
                  <a:lnTo>
                    <a:pt x="6" y="36"/>
                  </a:lnTo>
                  <a:lnTo>
                    <a:pt x="6" y="39"/>
                  </a:lnTo>
                  <a:lnTo>
                    <a:pt x="6" y="39"/>
                  </a:lnTo>
                  <a:lnTo>
                    <a:pt x="5" y="43"/>
                  </a:lnTo>
                  <a:lnTo>
                    <a:pt x="5" y="43"/>
                  </a:lnTo>
                  <a:lnTo>
                    <a:pt x="10" y="40"/>
                  </a:lnTo>
                  <a:lnTo>
                    <a:pt x="10" y="40"/>
                  </a:lnTo>
                  <a:lnTo>
                    <a:pt x="15" y="36"/>
                  </a:lnTo>
                  <a:lnTo>
                    <a:pt x="15" y="36"/>
                  </a:lnTo>
                  <a:lnTo>
                    <a:pt x="20" y="27"/>
                  </a:lnTo>
                  <a:lnTo>
                    <a:pt x="20" y="27"/>
                  </a:lnTo>
                  <a:lnTo>
                    <a:pt x="20" y="26"/>
                  </a:lnTo>
                  <a:lnTo>
                    <a:pt x="23" y="26"/>
                  </a:lnTo>
                  <a:lnTo>
                    <a:pt x="23" y="26"/>
                  </a:lnTo>
                  <a:lnTo>
                    <a:pt x="23" y="16"/>
                  </a:lnTo>
                  <a:lnTo>
                    <a:pt x="23" y="16"/>
                  </a:lnTo>
                  <a:lnTo>
                    <a:pt x="22" y="9"/>
                  </a:lnTo>
                  <a:lnTo>
                    <a:pt x="22" y="9"/>
                  </a:lnTo>
                  <a:lnTo>
                    <a:pt x="20" y="8"/>
                  </a:lnTo>
                  <a:lnTo>
                    <a:pt x="19" y="6"/>
                  </a:lnTo>
                  <a:lnTo>
                    <a:pt x="19" y="6"/>
                  </a:lnTo>
                  <a:lnTo>
                    <a:pt x="17" y="5"/>
                  </a:lnTo>
                  <a:lnTo>
                    <a:pt x="17" y="2"/>
                  </a:lnTo>
                  <a:lnTo>
                    <a:pt x="17" y="2"/>
                  </a:lnTo>
                  <a:lnTo>
                    <a:pt x="19" y="0"/>
                  </a:lnTo>
                  <a:lnTo>
                    <a:pt x="22" y="0"/>
                  </a:lnTo>
                  <a:lnTo>
                    <a:pt x="22" y="0"/>
                  </a:lnTo>
                  <a:lnTo>
                    <a:pt x="23" y="2"/>
                  </a:lnTo>
                  <a:lnTo>
                    <a:pt x="23" y="2"/>
                  </a:lnTo>
                  <a:lnTo>
                    <a:pt x="23" y="3"/>
                  </a:lnTo>
                  <a:lnTo>
                    <a:pt x="23" y="3"/>
                  </a:lnTo>
                  <a:lnTo>
                    <a:pt x="26" y="13"/>
                  </a:lnTo>
                  <a:lnTo>
                    <a:pt x="26" y="25"/>
                  </a:lnTo>
                  <a:lnTo>
                    <a:pt x="26" y="25"/>
                  </a:lnTo>
                  <a:lnTo>
                    <a:pt x="26" y="36"/>
                  </a:lnTo>
                  <a:lnTo>
                    <a:pt x="26" y="36"/>
                  </a:lnTo>
                  <a:lnTo>
                    <a:pt x="25" y="42"/>
                  </a:lnTo>
                  <a:lnTo>
                    <a:pt x="19" y="47"/>
                  </a:lnTo>
                  <a:lnTo>
                    <a:pt x="19" y="47"/>
                  </a:lnTo>
                  <a:lnTo>
                    <a:pt x="13" y="53"/>
                  </a:lnTo>
                  <a:lnTo>
                    <a:pt x="13" y="53"/>
                  </a:lnTo>
                  <a:lnTo>
                    <a:pt x="12" y="54"/>
                  </a:lnTo>
                  <a:lnTo>
                    <a:pt x="12" y="54"/>
                  </a:lnTo>
                  <a:lnTo>
                    <a:pt x="9" y="54"/>
                  </a:lnTo>
                  <a:lnTo>
                    <a:pt x="9" y="54"/>
                  </a:lnTo>
                  <a:lnTo>
                    <a:pt x="8" y="53"/>
                  </a:lnTo>
                  <a:lnTo>
                    <a:pt x="9" y="52"/>
                  </a:lnTo>
                  <a:lnTo>
                    <a:pt x="9" y="52"/>
                  </a:lnTo>
                  <a:lnTo>
                    <a:pt x="13" y="46"/>
                  </a:lnTo>
                  <a:lnTo>
                    <a:pt x="16" y="40"/>
                  </a:lnTo>
                  <a:lnTo>
                    <a:pt x="16" y="40"/>
                  </a:lnTo>
                  <a:lnTo>
                    <a:pt x="16" y="39"/>
                  </a:lnTo>
                  <a:lnTo>
                    <a:pt x="16" y="39"/>
                  </a:lnTo>
                  <a:lnTo>
                    <a:pt x="16" y="39"/>
                  </a:lnTo>
                  <a:lnTo>
                    <a:pt x="16" y="39"/>
                  </a:lnTo>
                  <a:close/>
                  <a:moveTo>
                    <a:pt x="17" y="45"/>
                  </a:moveTo>
                  <a:lnTo>
                    <a:pt x="17" y="45"/>
                  </a:lnTo>
                  <a:lnTo>
                    <a:pt x="20" y="42"/>
                  </a:lnTo>
                  <a:lnTo>
                    <a:pt x="22" y="39"/>
                  </a:lnTo>
                  <a:lnTo>
                    <a:pt x="23" y="32"/>
                  </a:lnTo>
                  <a:lnTo>
                    <a:pt x="23" y="32"/>
                  </a:lnTo>
                  <a:lnTo>
                    <a:pt x="17" y="45"/>
                  </a:lnTo>
                  <a:lnTo>
                    <a:pt x="17" y="4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grpSp>
      <p:sp>
        <p:nvSpPr>
          <p:cNvPr id="489" name="Freeform 108"/>
          <p:cNvSpPr>
            <a:spLocks noEditPoints="1"/>
          </p:cNvSpPr>
          <p:nvPr/>
        </p:nvSpPr>
        <p:spPr bwMode="auto">
          <a:xfrm>
            <a:off x="3603247" y="1364445"/>
            <a:ext cx="308450" cy="363800"/>
          </a:xfrm>
          <a:custGeom>
            <a:avLst/>
            <a:gdLst>
              <a:gd name="T0" fmla="*/ 0 w 314"/>
              <a:gd name="T1" fmla="*/ 7 h 385"/>
              <a:gd name="T2" fmla="*/ 287 w 314"/>
              <a:gd name="T3" fmla="*/ 166 h 385"/>
              <a:gd name="T4" fmla="*/ 81 w 314"/>
              <a:gd name="T5" fmla="*/ 265 h 385"/>
              <a:gd name="T6" fmla="*/ 258 w 314"/>
              <a:gd name="T7" fmla="*/ 243 h 385"/>
              <a:gd name="T8" fmla="*/ 290 w 314"/>
              <a:gd name="T9" fmla="*/ 214 h 385"/>
              <a:gd name="T10" fmla="*/ 113 w 314"/>
              <a:gd name="T11" fmla="*/ 348 h 385"/>
              <a:gd name="T12" fmla="*/ 36 w 314"/>
              <a:gd name="T13" fmla="*/ 324 h 385"/>
              <a:gd name="T14" fmla="*/ 73 w 314"/>
              <a:gd name="T15" fmla="*/ 305 h 385"/>
              <a:gd name="T16" fmla="*/ 174 w 314"/>
              <a:gd name="T17" fmla="*/ 294 h 385"/>
              <a:gd name="T18" fmla="*/ 145 w 314"/>
              <a:gd name="T19" fmla="*/ 270 h 385"/>
              <a:gd name="T20" fmla="*/ 103 w 314"/>
              <a:gd name="T21" fmla="*/ 270 h 385"/>
              <a:gd name="T22" fmla="*/ 83 w 314"/>
              <a:gd name="T23" fmla="*/ 322 h 385"/>
              <a:gd name="T24" fmla="*/ 107 w 314"/>
              <a:gd name="T25" fmla="*/ 365 h 385"/>
              <a:gd name="T26" fmla="*/ 59 w 314"/>
              <a:gd name="T27" fmla="*/ 224 h 385"/>
              <a:gd name="T28" fmla="*/ 56 w 314"/>
              <a:gd name="T29" fmla="*/ 92 h 385"/>
              <a:gd name="T30" fmla="*/ 134 w 314"/>
              <a:gd name="T31" fmla="*/ 162 h 385"/>
              <a:gd name="T32" fmla="*/ 7 w 314"/>
              <a:gd name="T33" fmla="*/ 187 h 385"/>
              <a:gd name="T34" fmla="*/ 209 w 314"/>
              <a:gd name="T35" fmla="*/ 162 h 385"/>
              <a:gd name="T36" fmla="*/ 94 w 314"/>
              <a:gd name="T37" fmla="*/ 361 h 385"/>
              <a:gd name="T38" fmla="*/ 131 w 314"/>
              <a:gd name="T39" fmla="*/ 88 h 385"/>
              <a:gd name="T40" fmla="*/ 246 w 314"/>
              <a:gd name="T41" fmla="*/ 160 h 385"/>
              <a:gd name="T42" fmla="*/ 114 w 314"/>
              <a:gd name="T43" fmla="*/ 227 h 385"/>
              <a:gd name="T44" fmla="*/ 147 w 314"/>
              <a:gd name="T45" fmla="*/ 175 h 385"/>
              <a:gd name="T46" fmla="*/ 25 w 314"/>
              <a:gd name="T47" fmla="*/ 138 h 385"/>
              <a:gd name="T48" fmla="*/ 34 w 314"/>
              <a:gd name="T49" fmla="*/ 258 h 385"/>
              <a:gd name="T50" fmla="*/ 52 w 314"/>
              <a:gd name="T51" fmla="*/ 204 h 385"/>
              <a:gd name="T52" fmla="*/ 25 w 314"/>
              <a:gd name="T53" fmla="*/ 86 h 385"/>
              <a:gd name="T54" fmla="*/ 32 w 314"/>
              <a:gd name="T55" fmla="*/ 91 h 385"/>
              <a:gd name="T56" fmla="*/ 171 w 314"/>
              <a:gd name="T57" fmla="*/ 240 h 385"/>
              <a:gd name="T58" fmla="*/ 57 w 314"/>
              <a:gd name="T59" fmla="*/ 234 h 385"/>
              <a:gd name="T60" fmla="*/ 134 w 314"/>
              <a:gd name="T61" fmla="*/ 199 h 385"/>
              <a:gd name="T62" fmla="*/ 164 w 314"/>
              <a:gd name="T63" fmla="*/ 136 h 385"/>
              <a:gd name="T64" fmla="*/ 138 w 314"/>
              <a:gd name="T65" fmla="*/ 113 h 385"/>
              <a:gd name="T66" fmla="*/ 185 w 314"/>
              <a:gd name="T67" fmla="*/ 126 h 385"/>
              <a:gd name="T68" fmla="*/ 33 w 314"/>
              <a:gd name="T69" fmla="*/ 167 h 385"/>
              <a:gd name="T70" fmla="*/ 30 w 314"/>
              <a:gd name="T71" fmla="*/ 32 h 385"/>
              <a:gd name="T72" fmla="*/ 40 w 314"/>
              <a:gd name="T73" fmla="*/ 214 h 385"/>
              <a:gd name="T74" fmla="*/ 49 w 314"/>
              <a:gd name="T75" fmla="*/ 226 h 385"/>
              <a:gd name="T76" fmla="*/ 142 w 314"/>
              <a:gd name="T77" fmla="*/ 213 h 385"/>
              <a:gd name="T78" fmla="*/ 17 w 314"/>
              <a:gd name="T79" fmla="*/ 319 h 385"/>
              <a:gd name="T80" fmla="*/ 273 w 314"/>
              <a:gd name="T81" fmla="*/ 162 h 385"/>
              <a:gd name="T82" fmla="*/ 104 w 314"/>
              <a:gd name="T83" fmla="*/ 92 h 385"/>
              <a:gd name="T84" fmla="*/ 32 w 314"/>
              <a:gd name="T85" fmla="*/ 179 h 385"/>
              <a:gd name="T86" fmla="*/ 118 w 314"/>
              <a:gd name="T87" fmla="*/ 274 h 385"/>
              <a:gd name="T88" fmla="*/ 96 w 314"/>
              <a:gd name="T89" fmla="*/ 169 h 385"/>
              <a:gd name="T90" fmla="*/ 222 w 314"/>
              <a:gd name="T91" fmla="*/ 173 h 385"/>
              <a:gd name="T92" fmla="*/ 69 w 314"/>
              <a:gd name="T93" fmla="*/ 167 h 385"/>
              <a:gd name="T94" fmla="*/ 23 w 314"/>
              <a:gd name="T95" fmla="*/ 31 h 385"/>
              <a:gd name="T96" fmla="*/ 158 w 314"/>
              <a:gd name="T97" fmla="*/ 187 h 385"/>
              <a:gd name="T98" fmla="*/ 77 w 314"/>
              <a:gd name="T99" fmla="*/ 229 h 385"/>
              <a:gd name="T100" fmla="*/ 64 w 314"/>
              <a:gd name="T101" fmla="*/ 260 h 385"/>
              <a:gd name="T102" fmla="*/ 83 w 314"/>
              <a:gd name="T103" fmla="*/ 219 h 385"/>
              <a:gd name="T104" fmla="*/ 13 w 314"/>
              <a:gd name="T105" fmla="*/ 136 h 385"/>
              <a:gd name="T106" fmla="*/ 70 w 314"/>
              <a:gd name="T107" fmla="*/ 243 h 385"/>
              <a:gd name="T108" fmla="*/ 133 w 314"/>
              <a:gd name="T109" fmla="*/ 180 h 385"/>
              <a:gd name="T110" fmla="*/ 67 w 314"/>
              <a:gd name="T111" fmla="*/ 81 h 385"/>
              <a:gd name="T112" fmla="*/ 50 w 314"/>
              <a:gd name="T113" fmla="*/ 68 h 385"/>
              <a:gd name="T114" fmla="*/ 110 w 314"/>
              <a:gd name="T115" fmla="*/ 211 h 385"/>
              <a:gd name="T116" fmla="*/ 26 w 314"/>
              <a:gd name="T117" fmla="*/ 216 h 385"/>
              <a:gd name="T118" fmla="*/ 150 w 314"/>
              <a:gd name="T119" fmla="*/ 121 h 385"/>
              <a:gd name="T120" fmla="*/ 43 w 314"/>
              <a:gd name="T121" fmla="*/ 257 h 385"/>
              <a:gd name="T122" fmla="*/ 104 w 314"/>
              <a:gd name="T123" fmla="*/ 243 h 385"/>
              <a:gd name="T124" fmla="*/ 26 w 314"/>
              <a:gd name="T125" fmla="*/ 18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5">
                <a:moveTo>
                  <a:pt x="91" y="381"/>
                </a:moveTo>
                <a:lnTo>
                  <a:pt x="91" y="381"/>
                </a:lnTo>
                <a:lnTo>
                  <a:pt x="90" y="383"/>
                </a:lnTo>
                <a:lnTo>
                  <a:pt x="90" y="383"/>
                </a:lnTo>
                <a:lnTo>
                  <a:pt x="88" y="385"/>
                </a:lnTo>
                <a:lnTo>
                  <a:pt x="87" y="385"/>
                </a:lnTo>
                <a:lnTo>
                  <a:pt x="86" y="385"/>
                </a:lnTo>
                <a:lnTo>
                  <a:pt x="83" y="385"/>
                </a:lnTo>
                <a:lnTo>
                  <a:pt x="83" y="385"/>
                </a:lnTo>
                <a:lnTo>
                  <a:pt x="81" y="383"/>
                </a:lnTo>
                <a:lnTo>
                  <a:pt x="81" y="383"/>
                </a:lnTo>
                <a:lnTo>
                  <a:pt x="77" y="382"/>
                </a:lnTo>
                <a:lnTo>
                  <a:pt x="77" y="382"/>
                </a:lnTo>
                <a:lnTo>
                  <a:pt x="73" y="378"/>
                </a:lnTo>
                <a:lnTo>
                  <a:pt x="69" y="372"/>
                </a:lnTo>
                <a:lnTo>
                  <a:pt x="69" y="372"/>
                </a:lnTo>
                <a:lnTo>
                  <a:pt x="54" y="358"/>
                </a:lnTo>
                <a:lnTo>
                  <a:pt x="54" y="358"/>
                </a:lnTo>
                <a:lnTo>
                  <a:pt x="50" y="352"/>
                </a:lnTo>
                <a:lnTo>
                  <a:pt x="44" y="349"/>
                </a:lnTo>
                <a:lnTo>
                  <a:pt x="44" y="349"/>
                </a:lnTo>
                <a:lnTo>
                  <a:pt x="25" y="335"/>
                </a:lnTo>
                <a:lnTo>
                  <a:pt x="25" y="335"/>
                </a:lnTo>
                <a:lnTo>
                  <a:pt x="22" y="334"/>
                </a:lnTo>
                <a:lnTo>
                  <a:pt x="22" y="334"/>
                </a:lnTo>
                <a:lnTo>
                  <a:pt x="22" y="332"/>
                </a:lnTo>
                <a:lnTo>
                  <a:pt x="19" y="334"/>
                </a:lnTo>
                <a:lnTo>
                  <a:pt x="19" y="334"/>
                </a:lnTo>
                <a:lnTo>
                  <a:pt x="17" y="334"/>
                </a:lnTo>
                <a:lnTo>
                  <a:pt x="15" y="332"/>
                </a:lnTo>
                <a:lnTo>
                  <a:pt x="12" y="328"/>
                </a:lnTo>
                <a:lnTo>
                  <a:pt x="12" y="328"/>
                </a:lnTo>
                <a:lnTo>
                  <a:pt x="10" y="321"/>
                </a:lnTo>
                <a:lnTo>
                  <a:pt x="10" y="321"/>
                </a:lnTo>
                <a:lnTo>
                  <a:pt x="9" y="297"/>
                </a:lnTo>
                <a:lnTo>
                  <a:pt x="9" y="297"/>
                </a:lnTo>
                <a:lnTo>
                  <a:pt x="7" y="295"/>
                </a:lnTo>
                <a:lnTo>
                  <a:pt x="7" y="295"/>
                </a:lnTo>
                <a:lnTo>
                  <a:pt x="6" y="298"/>
                </a:lnTo>
                <a:lnTo>
                  <a:pt x="6" y="298"/>
                </a:lnTo>
                <a:lnTo>
                  <a:pt x="3" y="300"/>
                </a:lnTo>
                <a:lnTo>
                  <a:pt x="3" y="300"/>
                </a:lnTo>
                <a:lnTo>
                  <a:pt x="2" y="300"/>
                </a:lnTo>
                <a:lnTo>
                  <a:pt x="2" y="300"/>
                </a:lnTo>
                <a:lnTo>
                  <a:pt x="0" y="298"/>
                </a:lnTo>
                <a:lnTo>
                  <a:pt x="0" y="297"/>
                </a:lnTo>
                <a:lnTo>
                  <a:pt x="0" y="297"/>
                </a:lnTo>
                <a:lnTo>
                  <a:pt x="2" y="295"/>
                </a:lnTo>
                <a:lnTo>
                  <a:pt x="2" y="295"/>
                </a:lnTo>
                <a:lnTo>
                  <a:pt x="6" y="290"/>
                </a:lnTo>
                <a:lnTo>
                  <a:pt x="6" y="290"/>
                </a:lnTo>
                <a:lnTo>
                  <a:pt x="7" y="288"/>
                </a:lnTo>
                <a:lnTo>
                  <a:pt x="7" y="285"/>
                </a:lnTo>
                <a:lnTo>
                  <a:pt x="7" y="285"/>
                </a:lnTo>
                <a:lnTo>
                  <a:pt x="6" y="265"/>
                </a:lnTo>
                <a:lnTo>
                  <a:pt x="6" y="265"/>
                </a:lnTo>
                <a:lnTo>
                  <a:pt x="3" y="227"/>
                </a:lnTo>
                <a:lnTo>
                  <a:pt x="3" y="227"/>
                </a:lnTo>
                <a:lnTo>
                  <a:pt x="0" y="170"/>
                </a:lnTo>
                <a:lnTo>
                  <a:pt x="0" y="170"/>
                </a:lnTo>
                <a:lnTo>
                  <a:pt x="0" y="108"/>
                </a:lnTo>
                <a:lnTo>
                  <a:pt x="0" y="108"/>
                </a:lnTo>
                <a:lnTo>
                  <a:pt x="2" y="24"/>
                </a:lnTo>
                <a:lnTo>
                  <a:pt x="2" y="24"/>
                </a:lnTo>
                <a:lnTo>
                  <a:pt x="0" y="7"/>
                </a:lnTo>
                <a:lnTo>
                  <a:pt x="0" y="7"/>
                </a:lnTo>
                <a:lnTo>
                  <a:pt x="2" y="4"/>
                </a:lnTo>
                <a:lnTo>
                  <a:pt x="3" y="1"/>
                </a:lnTo>
                <a:lnTo>
                  <a:pt x="3" y="1"/>
                </a:lnTo>
                <a:lnTo>
                  <a:pt x="5" y="0"/>
                </a:lnTo>
                <a:lnTo>
                  <a:pt x="5" y="0"/>
                </a:lnTo>
                <a:lnTo>
                  <a:pt x="6" y="1"/>
                </a:lnTo>
                <a:lnTo>
                  <a:pt x="9" y="1"/>
                </a:lnTo>
                <a:lnTo>
                  <a:pt x="9" y="4"/>
                </a:lnTo>
                <a:lnTo>
                  <a:pt x="9" y="5"/>
                </a:lnTo>
                <a:lnTo>
                  <a:pt x="9" y="5"/>
                </a:lnTo>
                <a:lnTo>
                  <a:pt x="9" y="7"/>
                </a:lnTo>
                <a:lnTo>
                  <a:pt x="6" y="8"/>
                </a:lnTo>
                <a:lnTo>
                  <a:pt x="6" y="8"/>
                </a:lnTo>
                <a:lnTo>
                  <a:pt x="6" y="14"/>
                </a:lnTo>
                <a:lnTo>
                  <a:pt x="6" y="14"/>
                </a:lnTo>
                <a:lnTo>
                  <a:pt x="5" y="47"/>
                </a:lnTo>
                <a:lnTo>
                  <a:pt x="5" y="47"/>
                </a:lnTo>
                <a:lnTo>
                  <a:pt x="5" y="48"/>
                </a:lnTo>
                <a:lnTo>
                  <a:pt x="5" y="48"/>
                </a:lnTo>
                <a:lnTo>
                  <a:pt x="6" y="48"/>
                </a:lnTo>
                <a:lnTo>
                  <a:pt x="6" y="47"/>
                </a:lnTo>
                <a:lnTo>
                  <a:pt x="6" y="47"/>
                </a:lnTo>
                <a:lnTo>
                  <a:pt x="6" y="45"/>
                </a:lnTo>
                <a:lnTo>
                  <a:pt x="6" y="45"/>
                </a:lnTo>
                <a:lnTo>
                  <a:pt x="6" y="30"/>
                </a:lnTo>
                <a:lnTo>
                  <a:pt x="6" y="30"/>
                </a:lnTo>
                <a:lnTo>
                  <a:pt x="7" y="25"/>
                </a:lnTo>
                <a:lnTo>
                  <a:pt x="7" y="25"/>
                </a:lnTo>
                <a:lnTo>
                  <a:pt x="7" y="24"/>
                </a:lnTo>
                <a:lnTo>
                  <a:pt x="7" y="24"/>
                </a:lnTo>
                <a:lnTo>
                  <a:pt x="7" y="17"/>
                </a:lnTo>
                <a:lnTo>
                  <a:pt x="7" y="17"/>
                </a:lnTo>
                <a:lnTo>
                  <a:pt x="7" y="14"/>
                </a:lnTo>
                <a:lnTo>
                  <a:pt x="10" y="13"/>
                </a:lnTo>
                <a:lnTo>
                  <a:pt x="10" y="13"/>
                </a:lnTo>
                <a:lnTo>
                  <a:pt x="15" y="13"/>
                </a:lnTo>
                <a:lnTo>
                  <a:pt x="17" y="13"/>
                </a:lnTo>
                <a:lnTo>
                  <a:pt x="17" y="13"/>
                </a:lnTo>
                <a:lnTo>
                  <a:pt x="34" y="20"/>
                </a:lnTo>
                <a:lnTo>
                  <a:pt x="34" y="20"/>
                </a:lnTo>
                <a:lnTo>
                  <a:pt x="71" y="37"/>
                </a:lnTo>
                <a:lnTo>
                  <a:pt x="71" y="37"/>
                </a:lnTo>
                <a:lnTo>
                  <a:pt x="100" y="49"/>
                </a:lnTo>
                <a:lnTo>
                  <a:pt x="125" y="64"/>
                </a:lnTo>
                <a:lnTo>
                  <a:pt x="125" y="64"/>
                </a:lnTo>
                <a:lnTo>
                  <a:pt x="154" y="79"/>
                </a:lnTo>
                <a:lnTo>
                  <a:pt x="179" y="95"/>
                </a:lnTo>
                <a:lnTo>
                  <a:pt x="179" y="95"/>
                </a:lnTo>
                <a:lnTo>
                  <a:pt x="206" y="111"/>
                </a:lnTo>
                <a:lnTo>
                  <a:pt x="206" y="111"/>
                </a:lnTo>
                <a:lnTo>
                  <a:pt x="225" y="121"/>
                </a:lnTo>
                <a:lnTo>
                  <a:pt x="243" y="130"/>
                </a:lnTo>
                <a:lnTo>
                  <a:pt x="243" y="130"/>
                </a:lnTo>
                <a:lnTo>
                  <a:pt x="258" y="140"/>
                </a:lnTo>
                <a:lnTo>
                  <a:pt x="258" y="140"/>
                </a:lnTo>
                <a:lnTo>
                  <a:pt x="270" y="149"/>
                </a:lnTo>
                <a:lnTo>
                  <a:pt x="270" y="149"/>
                </a:lnTo>
                <a:lnTo>
                  <a:pt x="285" y="160"/>
                </a:lnTo>
                <a:lnTo>
                  <a:pt x="285" y="160"/>
                </a:lnTo>
                <a:lnTo>
                  <a:pt x="286" y="162"/>
                </a:lnTo>
                <a:lnTo>
                  <a:pt x="287" y="165"/>
                </a:lnTo>
                <a:lnTo>
                  <a:pt x="287" y="165"/>
                </a:lnTo>
                <a:lnTo>
                  <a:pt x="287" y="166"/>
                </a:lnTo>
                <a:lnTo>
                  <a:pt x="287" y="166"/>
                </a:lnTo>
                <a:lnTo>
                  <a:pt x="289" y="169"/>
                </a:lnTo>
                <a:lnTo>
                  <a:pt x="289" y="169"/>
                </a:lnTo>
                <a:lnTo>
                  <a:pt x="296" y="180"/>
                </a:lnTo>
                <a:lnTo>
                  <a:pt x="304" y="190"/>
                </a:lnTo>
                <a:lnTo>
                  <a:pt x="304" y="190"/>
                </a:lnTo>
                <a:lnTo>
                  <a:pt x="310" y="200"/>
                </a:lnTo>
                <a:lnTo>
                  <a:pt x="314" y="210"/>
                </a:lnTo>
                <a:lnTo>
                  <a:pt x="314" y="210"/>
                </a:lnTo>
                <a:lnTo>
                  <a:pt x="314" y="211"/>
                </a:lnTo>
                <a:lnTo>
                  <a:pt x="314" y="211"/>
                </a:lnTo>
                <a:lnTo>
                  <a:pt x="314" y="216"/>
                </a:lnTo>
                <a:lnTo>
                  <a:pt x="313" y="219"/>
                </a:lnTo>
                <a:lnTo>
                  <a:pt x="313" y="219"/>
                </a:lnTo>
                <a:lnTo>
                  <a:pt x="309" y="221"/>
                </a:lnTo>
                <a:lnTo>
                  <a:pt x="309" y="221"/>
                </a:lnTo>
                <a:lnTo>
                  <a:pt x="259" y="256"/>
                </a:lnTo>
                <a:lnTo>
                  <a:pt x="259" y="256"/>
                </a:lnTo>
                <a:lnTo>
                  <a:pt x="229" y="277"/>
                </a:lnTo>
                <a:lnTo>
                  <a:pt x="199" y="300"/>
                </a:lnTo>
                <a:lnTo>
                  <a:pt x="199" y="300"/>
                </a:lnTo>
                <a:lnTo>
                  <a:pt x="157" y="332"/>
                </a:lnTo>
                <a:lnTo>
                  <a:pt x="157" y="332"/>
                </a:lnTo>
                <a:lnTo>
                  <a:pt x="121" y="359"/>
                </a:lnTo>
                <a:lnTo>
                  <a:pt x="121" y="359"/>
                </a:lnTo>
                <a:lnTo>
                  <a:pt x="106" y="371"/>
                </a:lnTo>
                <a:lnTo>
                  <a:pt x="106" y="371"/>
                </a:lnTo>
                <a:lnTo>
                  <a:pt x="91" y="381"/>
                </a:lnTo>
                <a:lnTo>
                  <a:pt x="91" y="381"/>
                </a:lnTo>
                <a:close/>
                <a:moveTo>
                  <a:pt x="255" y="148"/>
                </a:moveTo>
                <a:lnTo>
                  <a:pt x="255" y="148"/>
                </a:lnTo>
                <a:lnTo>
                  <a:pt x="252" y="146"/>
                </a:lnTo>
                <a:lnTo>
                  <a:pt x="252" y="146"/>
                </a:lnTo>
                <a:lnTo>
                  <a:pt x="249" y="142"/>
                </a:lnTo>
                <a:lnTo>
                  <a:pt x="249" y="142"/>
                </a:lnTo>
                <a:lnTo>
                  <a:pt x="248" y="140"/>
                </a:lnTo>
                <a:lnTo>
                  <a:pt x="248" y="138"/>
                </a:lnTo>
                <a:lnTo>
                  <a:pt x="248" y="138"/>
                </a:lnTo>
                <a:lnTo>
                  <a:pt x="233" y="129"/>
                </a:lnTo>
                <a:lnTo>
                  <a:pt x="221" y="122"/>
                </a:lnTo>
                <a:lnTo>
                  <a:pt x="221" y="122"/>
                </a:lnTo>
                <a:lnTo>
                  <a:pt x="225" y="125"/>
                </a:lnTo>
                <a:lnTo>
                  <a:pt x="225" y="125"/>
                </a:lnTo>
                <a:lnTo>
                  <a:pt x="236" y="133"/>
                </a:lnTo>
                <a:lnTo>
                  <a:pt x="249" y="143"/>
                </a:lnTo>
                <a:lnTo>
                  <a:pt x="249" y="143"/>
                </a:lnTo>
                <a:lnTo>
                  <a:pt x="252" y="146"/>
                </a:lnTo>
                <a:lnTo>
                  <a:pt x="252" y="146"/>
                </a:lnTo>
                <a:lnTo>
                  <a:pt x="255" y="148"/>
                </a:lnTo>
                <a:lnTo>
                  <a:pt x="255" y="148"/>
                </a:lnTo>
                <a:lnTo>
                  <a:pt x="259" y="153"/>
                </a:lnTo>
                <a:lnTo>
                  <a:pt x="259" y="153"/>
                </a:lnTo>
                <a:lnTo>
                  <a:pt x="263" y="156"/>
                </a:lnTo>
                <a:lnTo>
                  <a:pt x="263" y="156"/>
                </a:lnTo>
                <a:lnTo>
                  <a:pt x="260" y="152"/>
                </a:lnTo>
                <a:lnTo>
                  <a:pt x="255" y="148"/>
                </a:lnTo>
                <a:lnTo>
                  <a:pt x="255" y="148"/>
                </a:lnTo>
                <a:close/>
                <a:moveTo>
                  <a:pt x="77" y="270"/>
                </a:moveTo>
                <a:lnTo>
                  <a:pt x="77" y="270"/>
                </a:lnTo>
                <a:lnTo>
                  <a:pt x="84" y="264"/>
                </a:lnTo>
                <a:lnTo>
                  <a:pt x="90" y="260"/>
                </a:lnTo>
                <a:lnTo>
                  <a:pt x="90" y="260"/>
                </a:lnTo>
                <a:lnTo>
                  <a:pt x="88" y="261"/>
                </a:lnTo>
                <a:lnTo>
                  <a:pt x="88" y="261"/>
                </a:lnTo>
                <a:lnTo>
                  <a:pt x="81" y="265"/>
                </a:lnTo>
                <a:lnTo>
                  <a:pt x="81" y="265"/>
                </a:lnTo>
                <a:lnTo>
                  <a:pt x="77" y="270"/>
                </a:lnTo>
                <a:lnTo>
                  <a:pt x="77" y="270"/>
                </a:lnTo>
                <a:lnTo>
                  <a:pt x="76" y="270"/>
                </a:lnTo>
                <a:lnTo>
                  <a:pt x="76" y="270"/>
                </a:lnTo>
                <a:lnTo>
                  <a:pt x="76" y="270"/>
                </a:lnTo>
                <a:lnTo>
                  <a:pt x="76" y="270"/>
                </a:lnTo>
                <a:lnTo>
                  <a:pt x="77" y="270"/>
                </a:lnTo>
                <a:lnTo>
                  <a:pt x="77" y="270"/>
                </a:lnTo>
                <a:close/>
                <a:moveTo>
                  <a:pt x="43" y="38"/>
                </a:moveTo>
                <a:lnTo>
                  <a:pt x="43" y="38"/>
                </a:lnTo>
                <a:lnTo>
                  <a:pt x="39" y="35"/>
                </a:lnTo>
                <a:lnTo>
                  <a:pt x="39" y="35"/>
                </a:lnTo>
                <a:lnTo>
                  <a:pt x="39" y="37"/>
                </a:lnTo>
                <a:lnTo>
                  <a:pt x="39" y="37"/>
                </a:lnTo>
                <a:lnTo>
                  <a:pt x="42" y="38"/>
                </a:lnTo>
                <a:lnTo>
                  <a:pt x="42" y="38"/>
                </a:lnTo>
                <a:lnTo>
                  <a:pt x="43" y="38"/>
                </a:lnTo>
                <a:lnTo>
                  <a:pt x="43" y="38"/>
                </a:lnTo>
                <a:lnTo>
                  <a:pt x="44" y="40"/>
                </a:lnTo>
                <a:lnTo>
                  <a:pt x="44" y="40"/>
                </a:lnTo>
                <a:lnTo>
                  <a:pt x="44" y="41"/>
                </a:lnTo>
                <a:lnTo>
                  <a:pt x="46" y="42"/>
                </a:lnTo>
                <a:lnTo>
                  <a:pt x="46" y="42"/>
                </a:lnTo>
                <a:lnTo>
                  <a:pt x="49" y="42"/>
                </a:lnTo>
                <a:lnTo>
                  <a:pt x="49" y="42"/>
                </a:lnTo>
                <a:lnTo>
                  <a:pt x="54" y="47"/>
                </a:lnTo>
                <a:lnTo>
                  <a:pt x="54" y="47"/>
                </a:lnTo>
                <a:lnTo>
                  <a:pt x="54" y="47"/>
                </a:lnTo>
                <a:lnTo>
                  <a:pt x="56" y="47"/>
                </a:lnTo>
                <a:lnTo>
                  <a:pt x="56" y="47"/>
                </a:lnTo>
                <a:lnTo>
                  <a:pt x="53" y="44"/>
                </a:lnTo>
                <a:lnTo>
                  <a:pt x="53" y="44"/>
                </a:lnTo>
                <a:lnTo>
                  <a:pt x="43" y="38"/>
                </a:lnTo>
                <a:lnTo>
                  <a:pt x="43" y="38"/>
                </a:lnTo>
                <a:close/>
                <a:moveTo>
                  <a:pt x="270" y="189"/>
                </a:moveTo>
                <a:lnTo>
                  <a:pt x="270" y="189"/>
                </a:lnTo>
                <a:lnTo>
                  <a:pt x="270" y="190"/>
                </a:lnTo>
                <a:lnTo>
                  <a:pt x="270" y="190"/>
                </a:lnTo>
                <a:lnTo>
                  <a:pt x="270" y="192"/>
                </a:lnTo>
                <a:lnTo>
                  <a:pt x="270" y="192"/>
                </a:lnTo>
                <a:lnTo>
                  <a:pt x="276" y="207"/>
                </a:lnTo>
                <a:lnTo>
                  <a:pt x="276" y="207"/>
                </a:lnTo>
                <a:lnTo>
                  <a:pt x="279" y="220"/>
                </a:lnTo>
                <a:lnTo>
                  <a:pt x="279" y="220"/>
                </a:lnTo>
                <a:lnTo>
                  <a:pt x="279" y="224"/>
                </a:lnTo>
                <a:lnTo>
                  <a:pt x="279" y="224"/>
                </a:lnTo>
                <a:lnTo>
                  <a:pt x="279" y="226"/>
                </a:lnTo>
                <a:lnTo>
                  <a:pt x="277" y="227"/>
                </a:lnTo>
                <a:lnTo>
                  <a:pt x="275" y="227"/>
                </a:lnTo>
                <a:lnTo>
                  <a:pt x="273" y="226"/>
                </a:lnTo>
                <a:lnTo>
                  <a:pt x="273" y="226"/>
                </a:lnTo>
                <a:lnTo>
                  <a:pt x="270" y="223"/>
                </a:lnTo>
                <a:lnTo>
                  <a:pt x="270" y="223"/>
                </a:lnTo>
                <a:lnTo>
                  <a:pt x="262" y="211"/>
                </a:lnTo>
                <a:lnTo>
                  <a:pt x="253" y="200"/>
                </a:lnTo>
                <a:lnTo>
                  <a:pt x="253" y="200"/>
                </a:lnTo>
                <a:lnTo>
                  <a:pt x="252" y="197"/>
                </a:lnTo>
                <a:lnTo>
                  <a:pt x="252" y="197"/>
                </a:lnTo>
                <a:lnTo>
                  <a:pt x="255" y="214"/>
                </a:lnTo>
                <a:lnTo>
                  <a:pt x="255" y="214"/>
                </a:lnTo>
                <a:lnTo>
                  <a:pt x="259" y="236"/>
                </a:lnTo>
                <a:lnTo>
                  <a:pt x="259" y="236"/>
                </a:lnTo>
                <a:lnTo>
                  <a:pt x="259" y="241"/>
                </a:lnTo>
                <a:lnTo>
                  <a:pt x="259" y="241"/>
                </a:lnTo>
                <a:lnTo>
                  <a:pt x="258" y="243"/>
                </a:lnTo>
                <a:lnTo>
                  <a:pt x="255" y="241"/>
                </a:lnTo>
                <a:lnTo>
                  <a:pt x="255" y="241"/>
                </a:lnTo>
                <a:lnTo>
                  <a:pt x="253" y="240"/>
                </a:lnTo>
                <a:lnTo>
                  <a:pt x="253" y="240"/>
                </a:lnTo>
                <a:lnTo>
                  <a:pt x="249" y="236"/>
                </a:lnTo>
                <a:lnTo>
                  <a:pt x="249" y="236"/>
                </a:lnTo>
                <a:lnTo>
                  <a:pt x="236" y="214"/>
                </a:lnTo>
                <a:lnTo>
                  <a:pt x="236" y="214"/>
                </a:lnTo>
                <a:lnTo>
                  <a:pt x="235" y="213"/>
                </a:lnTo>
                <a:lnTo>
                  <a:pt x="235" y="213"/>
                </a:lnTo>
                <a:lnTo>
                  <a:pt x="235" y="213"/>
                </a:lnTo>
                <a:lnTo>
                  <a:pt x="235" y="213"/>
                </a:lnTo>
                <a:lnTo>
                  <a:pt x="241" y="238"/>
                </a:lnTo>
                <a:lnTo>
                  <a:pt x="241" y="238"/>
                </a:lnTo>
                <a:lnTo>
                  <a:pt x="243" y="247"/>
                </a:lnTo>
                <a:lnTo>
                  <a:pt x="245" y="257"/>
                </a:lnTo>
                <a:lnTo>
                  <a:pt x="245" y="257"/>
                </a:lnTo>
                <a:lnTo>
                  <a:pt x="245" y="258"/>
                </a:lnTo>
                <a:lnTo>
                  <a:pt x="245" y="258"/>
                </a:lnTo>
                <a:lnTo>
                  <a:pt x="256" y="251"/>
                </a:lnTo>
                <a:lnTo>
                  <a:pt x="256" y="251"/>
                </a:lnTo>
                <a:lnTo>
                  <a:pt x="292" y="226"/>
                </a:lnTo>
                <a:lnTo>
                  <a:pt x="292" y="226"/>
                </a:lnTo>
                <a:lnTo>
                  <a:pt x="302" y="219"/>
                </a:lnTo>
                <a:lnTo>
                  <a:pt x="302" y="219"/>
                </a:lnTo>
                <a:lnTo>
                  <a:pt x="303" y="217"/>
                </a:lnTo>
                <a:lnTo>
                  <a:pt x="306" y="219"/>
                </a:lnTo>
                <a:lnTo>
                  <a:pt x="306" y="219"/>
                </a:lnTo>
                <a:lnTo>
                  <a:pt x="309" y="217"/>
                </a:lnTo>
                <a:lnTo>
                  <a:pt x="309" y="217"/>
                </a:lnTo>
                <a:lnTo>
                  <a:pt x="310" y="214"/>
                </a:lnTo>
                <a:lnTo>
                  <a:pt x="310" y="210"/>
                </a:lnTo>
                <a:lnTo>
                  <a:pt x="310" y="210"/>
                </a:lnTo>
                <a:lnTo>
                  <a:pt x="307" y="203"/>
                </a:lnTo>
                <a:lnTo>
                  <a:pt x="303" y="196"/>
                </a:lnTo>
                <a:lnTo>
                  <a:pt x="303" y="196"/>
                </a:lnTo>
                <a:lnTo>
                  <a:pt x="302" y="194"/>
                </a:lnTo>
                <a:lnTo>
                  <a:pt x="302" y="194"/>
                </a:lnTo>
                <a:lnTo>
                  <a:pt x="306" y="206"/>
                </a:lnTo>
                <a:lnTo>
                  <a:pt x="306" y="206"/>
                </a:lnTo>
                <a:lnTo>
                  <a:pt x="306" y="207"/>
                </a:lnTo>
                <a:lnTo>
                  <a:pt x="306" y="207"/>
                </a:lnTo>
                <a:lnTo>
                  <a:pt x="307" y="210"/>
                </a:lnTo>
                <a:lnTo>
                  <a:pt x="307" y="211"/>
                </a:lnTo>
                <a:lnTo>
                  <a:pt x="307" y="211"/>
                </a:lnTo>
                <a:lnTo>
                  <a:pt x="306" y="213"/>
                </a:lnTo>
                <a:lnTo>
                  <a:pt x="304" y="214"/>
                </a:lnTo>
                <a:lnTo>
                  <a:pt x="304" y="214"/>
                </a:lnTo>
                <a:lnTo>
                  <a:pt x="302" y="213"/>
                </a:lnTo>
                <a:lnTo>
                  <a:pt x="299" y="211"/>
                </a:lnTo>
                <a:lnTo>
                  <a:pt x="299" y="211"/>
                </a:lnTo>
                <a:lnTo>
                  <a:pt x="295" y="206"/>
                </a:lnTo>
                <a:lnTo>
                  <a:pt x="289" y="202"/>
                </a:lnTo>
                <a:lnTo>
                  <a:pt x="289" y="202"/>
                </a:lnTo>
                <a:lnTo>
                  <a:pt x="287" y="200"/>
                </a:lnTo>
                <a:lnTo>
                  <a:pt x="287" y="200"/>
                </a:lnTo>
                <a:lnTo>
                  <a:pt x="289" y="203"/>
                </a:lnTo>
                <a:lnTo>
                  <a:pt x="289" y="203"/>
                </a:lnTo>
                <a:lnTo>
                  <a:pt x="292" y="210"/>
                </a:lnTo>
                <a:lnTo>
                  <a:pt x="292" y="210"/>
                </a:lnTo>
                <a:lnTo>
                  <a:pt x="292" y="213"/>
                </a:lnTo>
                <a:lnTo>
                  <a:pt x="292" y="213"/>
                </a:lnTo>
                <a:lnTo>
                  <a:pt x="292" y="214"/>
                </a:lnTo>
                <a:lnTo>
                  <a:pt x="290" y="214"/>
                </a:lnTo>
                <a:lnTo>
                  <a:pt x="290" y="214"/>
                </a:lnTo>
                <a:lnTo>
                  <a:pt x="290" y="216"/>
                </a:lnTo>
                <a:lnTo>
                  <a:pt x="289" y="214"/>
                </a:lnTo>
                <a:lnTo>
                  <a:pt x="289" y="214"/>
                </a:lnTo>
                <a:lnTo>
                  <a:pt x="287" y="213"/>
                </a:lnTo>
                <a:lnTo>
                  <a:pt x="287" y="213"/>
                </a:lnTo>
                <a:lnTo>
                  <a:pt x="283" y="209"/>
                </a:lnTo>
                <a:lnTo>
                  <a:pt x="283" y="209"/>
                </a:lnTo>
                <a:lnTo>
                  <a:pt x="272" y="192"/>
                </a:lnTo>
                <a:lnTo>
                  <a:pt x="272" y="192"/>
                </a:lnTo>
                <a:lnTo>
                  <a:pt x="270" y="189"/>
                </a:lnTo>
                <a:lnTo>
                  <a:pt x="270" y="189"/>
                </a:lnTo>
                <a:close/>
                <a:moveTo>
                  <a:pt x="160" y="315"/>
                </a:moveTo>
                <a:lnTo>
                  <a:pt x="160" y="315"/>
                </a:lnTo>
                <a:lnTo>
                  <a:pt x="123" y="277"/>
                </a:lnTo>
                <a:lnTo>
                  <a:pt x="123" y="277"/>
                </a:lnTo>
                <a:lnTo>
                  <a:pt x="124" y="280"/>
                </a:lnTo>
                <a:lnTo>
                  <a:pt x="124" y="280"/>
                </a:lnTo>
                <a:lnTo>
                  <a:pt x="135" y="305"/>
                </a:lnTo>
                <a:lnTo>
                  <a:pt x="135" y="305"/>
                </a:lnTo>
                <a:lnTo>
                  <a:pt x="142" y="319"/>
                </a:lnTo>
                <a:lnTo>
                  <a:pt x="142" y="319"/>
                </a:lnTo>
                <a:lnTo>
                  <a:pt x="144" y="322"/>
                </a:lnTo>
                <a:lnTo>
                  <a:pt x="144" y="322"/>
                </a:lnTo>
                <a:lnTo>
                  <a:pt x="144" y="325"/>
                </a:lnTo>
                <a:lnTo>
                  <a:pt x="142" y="327"/>
                </a:lnTo>
                <a:lnTo>
                  <a:pt x="142" y="327"/>
                </a:lnTo>
                <a:lnTo>
                  <a:pt x="141" y="327"/>
                </a:lnTo>
                <a:lnTo>
                  <a:pt x="138" y="327"/>
                </a:lnTo>
                <a:lnTo>
                  <a:pt x="138" y="327"/>
                </a:lnTo>
                <a:lnTo>
                  <a:pt x="137" y="324"/>
                </a:lnTo>
                <a:lnTo>
                  <a:pt x="137" y="324"/>
                </a:lnTo>
                <a:lnTo>
                  <a:pt x="123" y="310"/>
                </a:lnTo>
                <a:lnTo>
                  <a:pt x="110" y="294"/>
                </a:lnTo>
                <a:lnTo>
                  <a:pt x="110" y="294"/>
                </a:lnTo>
                <a:lnTo>
                  <a:pt x="108" y="294"/>
                </a:lnTo>
                <a:lnTo>
                  <a:pt x="108" y="294"/>
                </a:lnTo>
                <a:lnTo>
                  <a:pt x="108" y="295"/>
                </a:lnTo>
                <a:lnTo>
                  <a:pt x="108" y="295"/>
                </a:lnTo>
                <a:lnTo>
                  <a:pt x="115" y="310"/>
                </a:lnTo>
                <a:lnTo>
                  <a:pt x="115" y="310"/>
                </a:lnTo>
                <a:lnTo>
                  <a:pt x="124" y="328"/>
                </a:lnTo>
                <a:lnTo>
                  <a:pt x="124" y="328"/>
                </a:lnTo>
                <a:lnTo>
                  <a:pt x="124" y="331"/>
                </a:lnTo>
                <a:lnTo>
                  <a:pt x="124" y="331"/>
                </a:lnTo>
                <a:lnTo>
                  <a:pt x="124" y="332"/>
                </a:lnTo>
                <a:lnTo>
                  <a:pt x="124" y="334"/>
                </a:lnTo>
                <a:lnTo>
                  <a:pt x="124" y="334"/>
                </a:lnTo>
                <a:lnTo>
                  <a:pt x="123" y="334"/>
                </a:lnTo>
                <a:lnTo>
                  <a:pt x="120" y="334"/>
                </a:lnTo>
                <a:lnTo>
                  <a:pt x="120" y="334"/>
                </a:lnTo>
                <a:lnTo>
                  <a:pt x="118" y="332"/>
                </a:lnTo>
                <a:lnTo>
                  <a:pt x="118" y="332"/>
                </a:lnTo>
                <a:lnTo>
                  <a:pt x="113" y="325"/>
                </a:lnTo>
                <a:lnTo>
                  <a:pt x="113" y="325"/>
                </a:lnTo>
                <a:lnTo>
                  <a:pt x="94" y="305"/>
                </a:lnTo>
                <a:lnTo>
                  <a:pt x="94" y="305"/>
                </a:lnTo>
                <a:lnTo>
                  <a:pt x="93" y="304"/>
                </a:lnTo>
                <a:lnTo>
                  <a:pt x="93" y="304"/>
                </a:lnTo>
                <a:lnTo>
                  <a:pt x="93" y="305"/>
                </a:lnTo>
                <a:lnTo>
                  <a:pt x="93" y="305"/>
                </a:lnTo>
                <a:lnTo>
                  <a:pt x="101" y="322"/>
                </a:lnTo>
                <a:lnTo>
                  <a:pt x="101" y="322"/>
                </a:lnTo>
                <a:lnTo>
                  <a:pt x="107" y="335"/>
                </a:lnTo>
                <a:lnTo>
                  <a:pt x="113" y="348"/>
                </a:lnTo>
                <a:lnTo>
                  <a:pt x="113" y="348"/>
                </a:lnTo>
                <a:lnTo>
                  <a:pt x="160" y="315"/>
                </a:lnTo>
                <a:lnTo>
                  <a:pt x="160" y="315"/>
                </a:lnTo>
                <a:close/>
                <a:moveTo>
                  <a:pt x="198" y="244"/>
                </a:moveTo>
                <a:lnTo>
                  <a:pt x="198" y="244"/>
                </a:lnTo>
                <a:lnTo>
                  <a:pt x="198" y="244"/>
                </a:lnTo>
                <a:lnTo>
                  <a:pt x="198" y="244"/>
                </a:lnTo>
                <a:lnTo>
                  <a:pt x="198" y="246"/>
                </a:lnTo>
                <a:lnTo>
                  <a:pt x="198" y="246"/>
                </a:lnTo>
                <a:lnTo>
                  <a:pt x="204" y="258"/>
                </a:lnTo>
                <a:lnTo>
                  <a:pt x="204" y="258"/>
                </a:lnTo>
                <a:lnTo>
                  <a:pt x="209" y="273"/>
                </a:lnTo>
                <a:lnTo>
                  <a:pt x="209" y="273"/>
                </a:lnTo>
                <a:lnTo>
                  <a:pt x="211" y="277"/>
                </a:lnTo>
                <a:lnTo>
                  <a:pt x="211" y="277"/>
                </a:lnTo>
                <a:lnTo>
                  <a:pt x="211" y="278"/>
                </a:lnTo>
                <a:lnTo>
                  <a:pt x="209" y="280"/>
                </a:lnTo>
                <a:lnTo>
                  <a:pt x="209" y="280"/>
                </a:lnTo>
                <a:lnTo>
                  <a:pt x="208" y="280"/>
                </a:lnTo>
                <a:lnTo>
                  <a:pt x="205" y="280"/>
                </a:lnTo>
                <a:lnTo>
                  <a:pt x="205" y="280"/>
                </a:lnTo>
                <a:lnTo>
                  <a:pt x="204" y="278"/>
                </a:lnTo>
                <a:lnTo>
                  <a:pt x="204" y="278"/>
                </a:lnTo>
                <a:lnTo>
                  <a:pt x="201" y="275"/>
                </a:lnTo>
                <a:lnTo>
                  <a:pt x="201" y="275"/>
                </a:lnTo>
                <a:lnTo>
                  <a:pt x="191" y="263"/>
                </a:lnTo>
                <a:lnTo>
                  <a:pt x="179" y="248"/>
                </a:lnTo>
                <a:lnTo>
                  <a:pt x="179" y="248"/>
                </a:lnTo>
                <a:lnTo>
                  <a:pt x="178" y="247"/>
                </a:lnTo>
                <a:lnTo>
                  <a:pt x="178" y="247"/>
                </a:lnTo>
                <a:lnTo>
                  <a:pt x="178" y="248"/>
                </a:lnTo>
                <a:lnTo>
                  <a:pt x="178" y="248"/>
                </a:lnTo>
                <a:lnTo>
                  <a:pt x="184" y="260"/>
                </a:lnTo>
                <a:lnTo>
                  <a:pt x="184" y="260"/>
                </a:lnTo>
                <a:lnTo>
                  <a:pt x="192" y="283"/>
                </a:lnTo>
                <a:lnTo>
                  <a:pt x="192" y="283"/>
                </a:lnTo>
                <a:lnTo>
                  <a:pt x="196" y="291"/>
                </a:lnTo>
                <a:lnTo>
                  <a:pt x="196" y="291"/>
                </a:lnTo>
                <a:lnTo>
                  <a:pt x="223" y="273"/>
                </a:lnTo>
                <a:lnTo>
                  <a:pt x="223" y="273"/>
                </a:lnTo>
                <a:lnTo>
                  <a:pt x="198" y="244"/>
                </a:lnTo>
                <a:lnTo>
                  <a:pt x="198" y="244"/>
                </a:lnTo>
                <a:close/>
                <a:moveTo>
                  <a:pt x="239" y="258"/>
                </a:moveTo>
                <a:lnTo>
                  <a:pt x="239" y="258"/>
                </a:lnTo>
                <a:lnTo>
                  <a:pt x="241" y="258"/>
                </a:lnTo>
                <a:lnTo>
                  <a:pt x="241" y="258"/>
                </a:lnTo>
                <a:lnTo>
                  <a:pt x="239" y="253"/>
                </a:lnTo>
                <a:lnTo>
                  <a:pt x="239" y="253"/>
                </a:lnTo>
                <a:lnTo>
                  <a:pt x="236" y="236"/>
                </a:lnTo>
                <a:lnTo>
                  <a:pt x="236" y="236"/>
                </a:lnTo>
                <a:lnTo>
                  <a:pt x="231" y="210"/>
                </a:lnTo>
                <a:lnTo>
                  <a:pt x="231" y="210"/>
                </a:lnTo>
                <a:lnTo>
                  <a:pt x="229" y="207"/>
                </a:lnTo>
                <a:lnTo>
                  <a:pt x="229" y="207"/>
                </a:lnTo>
                <a:lnTo>
                  <a:pt x="212" y="219"/>
                </a:lnTo>
                <a:lnTo>
                  <a:pt x="212" y="219"/>
                </a:lnTo>
                <a:lnTo>
                  <a:pt x="225" y="240"/>
                </a:lnTo>
                <a:lnTo>
                  <a:pt x="239" y="258"/>
                </a:lnTo>
                <a:lnTo>
                  <a:pt x="239" y="258"/>
                </a:lnTo>
                <a:close/>
                <a:moveTo>
                  <a:pt x="84" y="365"/>
                </a:moveTo>
                <a:lnTo>
                  <a:pt x="84" y="365"/>
                </a:lnTo>
                <a:lnTo>
                  <a:pt x="61" y="344"/>
                </a:lnTo>
                <a:lnTo>
                  <a:pt x="40" y="322"/>
                </a:lnTo>
                <a:lnTo>
                  <a:pt x="40" y="322"/>
                </a:lnTo>
                <a:lnTo>
                  <a:pt x="36" y="324"/>
                </a:lnTo>
                <a:lnTo>
                  <a:pt x="36" y="324"/>
                </a:lnTo>
                <a:lnTo>
                  <a:pt x="33" y="327"/>
                </a:lnTo>
                <a:lnTo>
                  <a:pt x="33" y="327"/>
                </a:lnTo>
                <a:lnTo>
                  <a:pt x="42" y="334"/>
                </a:lnTo>
                <a:lnTo>
                  <a:pt x="42" y="334"/>
                </a:lnTo>
                <a:lnTo>
                  <a:pt x="50" y="341"/>
                </a:lnTo>
                <a:lnTo>
                  <a:pt x="57" y="351"/>
                </a:lnTo>
                <a:lnTo>
                  <a:pt x="57" y="351"/>
                </a:lnTo>
                <a:lnTo>
                  <a:pt x="63" y="356"/>
                </a:lnTo>
                <a:lnTo>
                  <a:pt x="69" y="362"/>
                </a:lnTo>
                <a:lnTo>
                  <a:pt x="69" y="362"/>
                </a:lnTo>
                <a:lnTo>
                  <a:pt x="70" y="364"/>
                </a:lnTo>
                <a:lnTo>
                  <a:pt x="70" y="364"/>
                </a:lnTo>
                <a:lnTo>
                  <a:pt x="73" y="365"/>
                </a:lnTo>
                <a:lnTo>
                  <a:pt x="73" y="365"/>
                </a:lnTo>
                <a:lnTo>
                  <a:pt x="76" y="366"/>
                </a:lnTo>
                <a:lnTo>
                  <a:pt x="76" y="368"/>
                </a:lnTo>
                <a:lnTo>
                  <a:pt x="76" y="368"/>
                </a:lnTo>
                <a:lnTo>
                  <a:pt x="77" y="369"/>
                </a:lnTo>
                <a:lnTo>
                  <a:pt x="77" y="369"/>
                </a:lnTo>
                <a:lnTo>
                  <a:pt x="83" y="375"/>
                </a:lnTo>
                <a:lnTo>
                  <a:pt x="83" y="375"/>
                </a:lnTo>
                <a:lnTo>
                  <a:pt x="84" y="375"/>
                </a:lnTo>
                <a:lnTo>
                  <a:pt x="87" y="375"/>
                </a:lnTo>
                <a:lnTo>
                  <a:pt x="87" y="375"/>
                </a:lnTo>
                <a:lnTo>
                  <a:pt x="90" y="372"/>
                </a:lnTo>
                <a:lnTo>
                  <a:pt x="90" y="372"/>
                </a:lnTo>
                <a:lnTo>
                  <a:pt x="127" y="344"/>
                </a:lnTo>
                <a:lnTo>
                  <a:pt x="127" y="344"/>
                </a:lnTo>
                <a:lnTo>
                  <a:pt x="128" y="342"/>
                </a:lnTo>
                <a:lnTo>
                  <a:pt x="128" y="342"/>
                </a:lnTo>
                <a:lnTo>
                  <a:pt x="127" y="342"/>
                </a:lnTo>
                <a:lnTo>
                  <a:pt x="127" y="342"/>
                </a:lnTo>
                <a:lnTo>
                  <a:pt x="113" y="352"/>
                </a:lnTo>
                <a:lnTo>
                  <a:pt x="113" y="352"/>
                </a:lnTo>
                <a:lnTo>
                  <a:pt x="90" y="372"/>
                </a:lnTo>
                <a:lnTo>
                  <a:pt x="90" y="372"/>
                </a:lnTo>
                <a:lnTo>
                  <a:pt x="88" y="373"/>
                </a:lnTo>
                <a:lnTo>
                  <a:pt x="88" y="373"/>
                </a:lnTo>
                <a:lnTo>
                  <a:pt x="86" y="373"/>
                </a:lnTo>
                <a:lnTo>
                  <a:pt x="83" y="372"/>
                </a:lnTo>
                <a:lnTo>
                  <a:pt x="83" y="372"/>
                </a:lnTo>
                <a:lnTo>
                  <a:pt x="81" y="369"/>
                </a:lnTo>
                <a:lnTo>
                  <a:pt x="83" y="366"/>
                </a:lnTo>
                <a:lnTo>
                  <a:pt x="83" y="366"/>
                </a:lnTo>
                <a:lnTo>
                  <a:pt x="84" y="365"/>
                </a:lnTo>
                <a:lnTo>
                  <a:pt x="84" y="365"/>
                </a:lnTo>
                <a:close/>
                <a:moveTo>
                  <a:pt x="161" y="312"/>
                </a:moveTo>
                <a:lnTo>
                  <a:pt x="161" y="312"/>
                </a:lnTo>
                <a:lnTo>
                  <a:pt x="151" y="288"/>
                </a:lnTo>
                <a:lnTo>
                  <a:pt x="140" y="265"/>
                </a:lnTo>
                <a:lnTo>
                  <a:pt x="140" y="265"/>
                </a:lnTo>
                <a:lnTo>
                  <a:pt x="125" y="274"/>
                </a:lnTo>
                <a:lnTo>
                  <a:pt x="125" y="274"/>
                </a:lnTo>
                <a:lnTo>
                  <a:pt x="161" y="312"/>
                </a:lnTo>
                <a:lnTo>
                  <a:pt x="161" y="312"/>
                </a:lnTo>
                <a:close/>
                <a:moveTo>
                  <a:pt x="223" y="268"/>
                </a:moveTo>
                <a:lnTo>
                  <a:pt x="223" y="268"/>
                </a:lnTo>
                <a:lnTo>
                  <a:pt x="208" y="221"/>
                </a:lnTo>
                <a:lnTo>
                  <a:pt x="208" y="221"/>
                </a:lnTo>
                <a:lnTo>
                  <a:pt x="194" y="231"/>
                </a:lnTo>
                <a:lnTo>
                  <a:pt x="194" y="231"/>
                </a:lnTo>
                <a:lnTo>
                  <a:pt x="208" y="250"/>
                </a:lnTo>
                <a:lnTo>
                  <a:pt x="223" y="268"/>
                </a:lnTo>
                <a:lnTo>
                  <a:pt x="223" y="268"/>
                </a:lnTo>
                <a:close/>
                <a:moveTo>
                  <a:pt x="73" y="305"/>
                </a:moveTo>
                <a:lnTo>
                  <a:pt x="73" y="305"/>
                </a:lnTo>
                <a:lnTo>
                  <a:pt x="88" y="325"/>
                </a:lnTo>
                <a:lnTo>
                  <a:pt x="107" y="344"/>
                </a:lnTo>
                <a:lnTo>
                  <a:pt x="107" y="344"/>
                </a:lnTo>
                <a:lnTo>
                  <a:pt x="86" y="298"/>
                </a:lnTo>
                <a:lnTo>
                  <a:pt x="86" y="298"/>
                </a:lnTo>
                <a:lnTo>
                  <a:pt x="73" y="305"/>
                </a:lnTo>
                <a:lnTo>
                  <a:pt x="73" y="305"/>
                </a:lnTo>
                <a:close/>
                <a:moveTo>
                  <a:pt x="147" y="86"/>
                </a:moveTo>
                <a:lnTo>
                  <a:pt x="147" y="86"/>
                </a:lnTo>
                <a:lnTo>
                  <a:pt x="147" y="86"/>
                </a:lnTo>
                <a:lnTo>
                  <a:pt x="147" y="86"/>
                </a:lnTo>
                <a:lnTo>
                  <a:pt x="150" y="88"/>
                </a:lnTo>
                <a:lnTo>
                  <a:pt x="150" y="88"/>
                </a:lnTo>
                <a:lnTo>
                  <a:pt x="175" y="103"/>
                </a:lnTo>
                <a:lnTo>
                  <a:pt x="175" y="103"/>
                </a:lnTo>
                <a:lnTo>
                  <a:pt x="198" y="118"/>
                </a:lnTo>
                <a:lnTo>
                  <a:pt x="221" y="133"/>
                </a:lnTo>
                <a:lnTo>
                  <a:pt x="221" y="133"/>
                </a:lnTo>
                <a:lnTo>
                  <a:pt x="241" y="148"/>
                </a:lnTo>
                <a:lnTo>
                  <a:pt x="241" y="148"/>
                </a:lnTo>
                <a:lnTo>
                  <a:pt x="242" y="149"/>
                </a:lnTo>
                <a:lnTo>
                  <a:pt x="242" y="149"/>
                </a:lnTo>
                <a:lnTo>
                  <a:pt x="243" y="149"/>
                </a:lnTo>
                <a:lnTo>
                  <a:pt x="243" y="149"/>
                </a:lnTo>
                <a:lnTo>
                  <a:pt x="242" y="148"/>
                </a:lnTo>
                <a:lnTo>
                  <a:pt x="242" y="148"/>
                </a:lnTo>
                <a:lnTo>
                  <a:pt x="241" y="145"/>
                </a:lnTo>
                <a:lnTo>
                  <a:pt x="241" y="145"/>
                </a:lnTo>
                <a:lnTo>
                  <a:pt x="231" y="135"/>
                </a:lnTo>
                <a:lnTo>
                  <a:pt x="231" y="135"/>
                </a:lnTo>
                <a:lnTo>
                  <a:pt x="219" y="126"/>
                </a:lnTo>
                <a:lnTo>
                  <a:pt x="206" y="119"/>
                </a:lnTo>
                <a:lnTo>
                  <a:pt x="206" y="119"/>
                </a:lnTo>
                <a:lnTo>
                  <a:pt x="178" y="102"/>
                </a:lnTo>
                <a:lnTo>
                  <a:pt x="148" y="86"/>
                </a:lnTo>
                <a:lnTo>
                  <a:pt x="148" y="86"/>
                </a:lnTo>
                <a:lnTo>
                  <a:pt x="147" y="86"/>
                </a:lnTo>
                <a:lnTo>
                  <a:pt x="147" y="86"/>
                </a:lnTo>
                <a:close/>
                <a:moveTo>
                  <a:pt x="79" y="354"/>
                </a:moveTo>
                <a:lnTo>
                  <a:pt x="79" y="354"/>
                </a:lnTo>
                <a:lnTo>
                  <a:pt x="77" y="352"/>
                </a:lnTo>
                <a:lnTo>
                  <a:pt x="77" y="352"/>
                </a:lnTo>
                <a:lnTo>
                  <a:pt x="63" y="327"/>
                </a:lnTo>
                <a:lnTo>
                  <a:pt x="63" y="327"/>
                </a:lnTo>
                <a:lnTo>
                  <a:pt x="57" y="314"/>
                </a:lnTo>
                <a:lnTo>
                  <a:pt x="57" y="314"/>
                </a:lnTo>
                <a:lnTo>
                  <a:pt x="56" y="314"/>
                </a:lnTo>
                <a:lnTo>
                  <a:pt x="56" y="314"/>
                </a:lnTo>
                <a:lnTo>
                  <a:pt x="43" y="321"/>
                </a:lnTo>
                <a:lnTo>
                  <a:pt x="43" y="321"/>
                </a:lnTo>
                <a:lnTo>
                  <a:pt x="60" y="337"/>
                </a:lnTo>
                <a:lnTo>
                  <a:pt x="79" y="354"/>
                </a:lnTo>
                <a:lnTo>
                  <a:pt x="79" y="354"/>
                </a:lnTo>
                <a:close/>
                <a:moveTo>
                  <a:pt x="107" y="285"/>
                </a:moveTo>
                <a:lnTo>
                  <a:pt x="107" y="285"/>
                </a:lnTo>
                <a:lnTo>
                  <a:pt x="123" y="305"/>
                </a:lnTo>
                <a:lnTo>
                  <a:pt x="138" y="319"/>
                </a:lnTo>
                <a:lnTo>
                  <a:pt x="138" y="319"/>
                </a:lnTo>
                <a:lnTo>
                  <a:pt x="118" y="278"/>
                </a:lnTo>
                <a:lnTo>
                  <a:pt x="118" y="278"/>
                </a:lnTo>
                <a:lnTo>
                  <a:pt x="107" y="285"/>
                </a:lnTo>
                <a:lnTo>
                  <a:pt x="107" y="285"/>
                </a:lnTo>
                <a:close/>
                <a:moveTo>
                  <a:pt x="174" y="294"/>
                </a:moveTo>
                <a:lnTo>
                  <a:pt x="174" y="294"/>
                </a:lnTo>
                <a:lnTo>
                  <a:pt x="174" y="294"/>
                </a:lnTo>
                <a:lnTo>
                  <a:pt x="174" y="294"/>
                </a:lnTo>
                <a:lnTo>
                  <a:pt x="158" y="254"/>
                </a:lnTo>
                <a:lnTo>
                  <a:pt x="158" y="254"/>
                </a:lnTo>
                <a:lnTo>
                  <a:pt x="145" y="261"/>
                </a:lnTo>
                <a:lnTo>
                  <a:pt x="145" y="261"/>
                </a:lnTo>
                <a:lnTo>
                  <a:pt x="174" y="294"/>
                </a:lnTo>
                <a:lnTo>
                  <a:pt x="174" y="294"/>
                </a:lnTo>
                <a:close/>
                <a:moveTo>
                  <a:pt x="233" y="204"/>
                </a:moveTo>
                <a:lnTo>
                  <a:pt x="233" y="204"/>
                </a:lnTo>
                <a:lnTo>
                  <a:pt x="242" y="217"/>
                </a:lnTo>
                <a:lnTo>
                  <a:pt x="242" y="217"/>
                </a:lnTo>
                <a:lnTo>
                  <a:pt x="253" y="236"/>
                </a:lnTo>
                <a:lnTo>
                  <a:pt x="253" y="236"/>
                </a:lnTo>
                <a:lnTo>
                  <a:pt x="256" y="237"/>
                </a:lnTo>
                <a:lnTo>
                  <a:pt x="256" y="237"/>
                </a:lnTo>
                <a:lnTo>
                  <a:pt x="252" y="216"/>
                </a:lnTo>
                <a:lnTo>
                  <a:pt x="246" y="194"/>
                </a:lnTo>
                <a:lnTo>
                  <a:pt x="246" y="194"/>
                </a:lnTo>
                <a:lnTo>
                  <a:pt x="233" y="204"/>
                </a:lnTo>
                <a:lnTo>
                  <a:pt x="233" y="204"/>
                </a:lnTo>
                <a:close/>
                <a:moveTo>
                  <a:pt x="252" y="192"/>
                </a:moveTo>
                <a:lnTo>
                  <a:pt x="252" y="192"/>
                </a:lnTo>
                <a:lnTo>
                  <a:pt x="256" y="199"/>
                </a:lnTo>
                <a:lnTo>
                  <a:pt x="263" y="209"/>
                </a:lnTo>
                <a:lnTo>
                  <a:pt x="270" y="217"/>
                </a:lnTo>
                <a:lnTo>
                  <a:pt x="276" y="223"/>
                </a:lnTo>
                <a:lnTo>
                  <a:pt x="276" y="223"/>
                </a:lnTo>
                <a:lnTo>
                  <a:pt x="273" y="213"/>
                </a:lnTo>
                <a:lnTo>
                  <a:pt x="270" y="203"/>
                </a:lnTo>
                <a:lnTo>
                  <a:pt x="263" y="184"/>
                </a:lnTo>
                <a:lnTo>
                  <a:pt x="263" y="184"/>
                </a:lnTo>
                <a:lnTo>
                  <a:pt x="252" y="192"/>
                </a:lnTo>
                <a:lnTo>
                  <a:pt x="252" y="192"/>
                </a:lnTo>
                <a:close/>
                <a:moveTo>
                  <a:pt x="60" y="311"/>
                </a:moveTo>
                <a:lnTo>
                  <a:pt x="60" y="311"/>
                </a:lnTo>
                <a:lnTo>
                  <a:pt x="66" y="321"/>
                </a:lnTo>
                <a:lnTo>
                  <a:pt x="66" y="321"/>
                </a:lnTo>
                <a:lnTo>
                  <a:pt x="79" y="337"/>
                </a:lnTo>
                <a:lnTo>
                  <a:pt x="91" y="352"/>
                </a:lnTo>
                <a:lnTo>
                  <a:pt x="91" y="352"/>
                </a:lnTo>
                <a:lnTo>
                  <a:pt x="93" y="352"/>
                </a:lnTo>
                <a:lnTo>
                  <a:pt x="93" y="352"/>
                </a:lnTo>
                <a:lnTo>
                  <a:pt x="93" y="352"/>
                </a:lnTo>
                <a:lnTo>
                  <a:pt x="93" y="352"/>
                </a:lnTo>
                <a:lnTo>
                  <a:pt x="69" y="308"/>
                </a:lnTo>
                <a:lnTo>
                  <a:pt x="69" y="308"/>
                </a:lnTo>
                <a:lnTo>
                  <a:pt x="60" y="311"/>
                </a:lnTo>
                <a:lnTo>
                  <a:pt x="60" y="311"/>
                </a:lnTo>
                <a:close/>
                <a:moveTo>
                  <a:pt x="205" y="274"/>
                </a:moveTo>
                <a:lnTo>
                  <a:pt x="205" y="274"/>
                </a:lnTo>
                <a:lnTo>
                  <a:pt x="201" y="260"/>
                </a:lnTo>
                <a:lnTo>
                  <a:pt x="201" y="260"/>
                </a:lnTo>
                <a:lnTo>
                  <a:pt x="195" y="247"/>
                </a:lnTo>
                <a:lnTo>
                  <a:pt x="195" y="247"/>
                </a:lnTo>
                <a:lnTo>
                  <a:pt x="189" y="233"/>
                </a:lnTo>
                <a:lnTo>
                  <a:pt x="189" y="233"/>
                </a:lnTo>
                <a:lnTo>
                  <a:pt x="178" y="240"/>
                </a:lnTo>
                <a:lnTo>
                  <a:pt x="178" y="240"/>
                </a:lnTo>
                <a:lnTo>
                  <a:pt x="192" y="257"/>
                </a:lnTo>
                <a:lnTo>
                  <a:pt x="205" y="274"/>
                </a:lnTo>
                <a:lnTo>
                  <a:pt x="205" y="274"/>
                </a:lnTo>
                <a:close/>
                <a:moveTo>
                  <a:pt x="147" y="268"/>
                </a:moveTo>
                <a:lnTo>
                  <a:pt x="147" y="268"/>
                </a:lnTo>
                <a:lnTo>
                  <a:pt x="145" y="270"/>
                </a:lnTo>
                <a:lnTo>
                  <a:pt x="145" y="270"/>
                </a:lnTo>
                <a:lnTo>
                  <a:pt x="157" y="290"/>
                </a:lnTo>
                <a:lnTo>
                  <a:pt x="165" y="311"/>
                </a:lnTo>
                <a:lnTo>
                  <a:pt x="165" y="311"/>
                </a:lnTo>
                <a:lnTo>
                  <a:pt x="177" y="304"/>
                </a:lnTo>
                <a:lnTo>
                  <a:pt x="177" y="304"/>
                </a:lnTo>
                <a:lnTo>
                  <a:pt x="147" y="268"/>
                </a:lnTo>
                <a:lnTo>
                  <a:pt x="147" y="268"/>
                </a:lnTo>
                <a:close/>
                <a:moveTo>
                  <a:pt x="121" y="258"/>
                </a:moveTo>
                <a:lnTo>
                  <a:pt x="121" y="258"/>
                </a:lnTo>
                <a:lnTo>
                  <a:pt x="121" y="257"/>
                </a:lnTo>
                <a:lnTo>
                  <a:pt x="121" y="257"/>
                </a:lnTo>
                <a:lnTo>
                  <a:pt x="118" y="258"/>
                </a:lnTo>
                <a:lnTo>
                  <a:pt x="118" y="258"/>
                </a:lnTo>
                <a:lnTo>
                  <a:pt x="104" y="265"/>
                </a:lnTo>
                <a:lnTo>
                  <a:pt x="104" y="265"/>
                </a:lnTo>
                <a:lnTo>
                  <a:pt x="103" y="265"/>
                </a:lnTo>
                <a:lnTo>
                  <a:pt x="100" y="264"/>
                </a:lnTo>
                <a:lnTo>
                  <a:pt x="100" y="264"/>
                </a:lnTo>
                <a:lnTo>
                  <a:pt x="100" y="263"/>
                </a:lnTo>
                <a:lnTo>
                  <a:pt x="101" y="261"/>
                </a:lnTo>
                <a:lnTo>
                  <a:pt x="101" y="261"/>
                </a:lnTo>
                <a:lnTo>
                  <a:pt x="106" y="257"/>
                </a:lnTo>
                <a:lnTo>
                  <a:pt x="106" y="257"/>
                </a:lnTo>
                <a:lnTo>
                  <a:pt x="120" y="246"/>
                </a:lnTo>
                <a:lnTo>
                  <a:pt x="120" y="246"/>
                </a:lnTo>
                <a:lnTo>
                  <a:pt x="121" y="246"/>
                </a:lnTo>
                <a:lnTo>
                  <a:pt x="121" y="246"/>
                </a:lnTo>
                <a:lnTo>
                  <a:pt x="120" y="246"/>
                </a:lnTo>
                <a:lnTo>
                  <a:pt x="120" y="246"/>
                </a:lnTo>
                <a:lnTo>
                  <a:pt x="113" y="248"/>
                </a:lnTo>
                <a:lnTo>
                  <a:pt x="113" y="248"/>
                </a:lnTo>
                <a:lnTo>
                  <a:pt x="110" y="251"/>
                </a:lnTo>
                <a:lnTo>
                  <a:pt x="110" y="251"/>
                </a:lnTo>
                <a:lnTo>
                  <a:pt x="108" y="253"/>
                </a:lnTo>
                <a:lnTo>
                  <a:pt x="107" y="253"/>
                </a:lnTo>
                <a:lnTo>
                  <a:pt x="107" y="253"/>
                </a:lnTo>
                <a:lnTo>
                  <a:pt x="104" y="253"/>
                </a:lnTo>
                <a:lnTo>
                  <a:pt x="104" y="253"/>
                </a:lnTo>
                <a:lnTo>
                  <a:pt x="100" y="256"/>
                </a:lnTo>
                <a:lnTo>
                  <a:pt x="100" y="256"/>
                </a:lnTo>
                <a:lnTo>
                  <a:pt x="97" y="257"/>
                </a:lnTo>
                <a:lnTo>
                  <a:pt x="97" y="257"/>
                </a:lnTo>
                <a:lnTo>
                  <a:pt x="96" y="263"/>
                </a:lnTo>
                <a:lnTo>
                  <a:pt x="96" y="263"/>
                </a:lnTo>
                <a:lnTo>
                  <a:pt x="94" y="264"/>
                </a:lnTo>
                <a:lnTo>
                  <a:pt x="93" y="264"/>
                </a:lnTo>
                <a:lnTo>
                  <a:pt x="93" y="264"/>
                </a:lnTo>
                <a:lnTo>
                  <a:pt x="91" y="265"/>
                </a:lnTo>
                <a:lnTo>
                  <a:pt x="91" y="265"/>
                </a:lnTo>
                <a:lnTo>
                  <a:pt x="73" y="283"/>
                </a:lnTo>
                <a:lnTo>
                  <a:pt x="73" y="283"/>
                </a:lnTo>
                <a:lnTo>
                  <a:pt x="71" y="283"/>
                </a:lnTo>
                <a:lnTo>
                  <a:pt x="71" y="283"/>
                </a:lnTo>
                <a:lnTo>
                  <a:pt x="71" y="284"/>
                </a:lnTo>
                <a:lnTo>
                  <a:pt x="71" y="284"/>
                </a:lnTo>
                <a:lnTo>
                  <a:pt x="76" y="281"/>
                </a:lnTo>
                <a:lnTo>
                  <a:pt x="76" y="281"/>
                </a:lnTo>
                <a:lnTo>
                  <a:pt x="96" y="271"/>
                </a:lnTo>
                <a:lnTo>
                  <a:pt x="96" y="271"/>
                </a:lnTo>
                <a:lnTo>
                  <a:pt x="98" y="270"/>
                </a:lnTo>
                <a:lnTo>
                  <a:pt x="101" y="270"/>
                </a:lnTo>
                <a:lnTo>
                  <a:pt x="101" y="270"/>
                </a:lnTo>
                <a:lnTo>
                  <a:pt x="103" y="270"/>
                </a:lnTo>
                <a:lnTo>
                  <a:pt x="103" y="270"/>
                </a:lnTo>
                <a:lnTo>
                  <a:pt x="110" y="264"/>
                </a:lnTo>
                <a:lnTo>
                  <a:pt x="110" y="264"/>
                </a:lnTo>
                <a:lnTo>
                  <a:pt x="121" y="258"/>
                </a:lnTo>
                <a:lnTo>
                  <a:pt x="121" y="258"/>
                </a:lnTo>
                <a:close/>
                <a:moveTo>
                  <a:pt x="189" y="285"/>
                </a:moveTo>
                <a:lnTo>
                  <a:pt x="189" y="285"/>
                </a:lnTo>
                <a:lnTo>
                  <a:pt x="181" y="265"/>
                </a:lnTo>
                <a:lnTo>
                  <a:pt x="172" y="244"/>
                </a:lnTo>
                <a:lnTo>
                  <a:pt x="172" y="244"/>
                </a:lnTo>
                <a:lnTo>
                  <a:pt x="162" y="250"/>
                </a:lnTo>
                <a:lnTo>
                  <a:pt x="162" y="250"/>
                </a:lnTo>
                <a:lnTo>
                  <a:pt x="175" y="268"/>
                </a:lnTo>
                <a:lnTo>
                  <a:pt x="189" y="285"/>
                </a:lnTo>
                <a:lnTo>
                  <a:pt x="189" y="285"/>
                </a:lnTo>
                <a:close/>
                <a:moveTo>
                  <a:pt x="101" y="288"/>
                </a:moveTo>
                <a:lnTo>
                  <a:pt x="101" y="288"/>
                </a:lnTo>
                <a:lnTo>
                  <a:pt x="91" y="295"/>
                </a:lnTo>
                <a:lnTo>
                  <a:pt x="91" y="295"/>
                </a:lnTo>
                <a:lnTo>
                  <a:pt x="117" y="325"/>
                </a:lnTo>
                <a:lnTo>
                  <a:pt x="117" y="325"/>
                </a:lnTo>
                <a:lnTo>
                  <a:pt x="118" y="325"/>
                </a:lnTo>
                <a:lnTo>
                  <a:pt x="118" y="325"/>
                </a:lnTo>
                <a:lnTo>
                  <a:pt x="101" y="288"/>
                </a:lnTo>
                <a:lnTo>
                  <a:pt x="101" y="288"/>
                </a:lnTo>
                <a:close/>
                <a:moveTo>
                  <a:pt x="191" y="294"/>
                </a:moveTo>
                <a:lnTo>
                  <a:pt x="191" y="294"/>
                </a:lnTo>
                <a:lnTo>
                  <a:pt x="178" y="278"/>
                </a:lnTo>
                <a:lnTo>
                  <a:pt x="165" y="261"/>
                </a:lnTo>
                <a:lnTo>
                  <a:pt x="165" y="261"/>
                </a:lnTo>
                <a:lnTo>
                  <a:pt x="181" y="301"/>
                </a:lnTo>
                <a:lnTo>
                  <a:pt x="181" y="301"/>
                </a:lnTo>
                <a:lnTo>
                  <a:pt x="191" y="294"/>
                </a:lnTo>
                <a:lnTo>
                  <a:pt x="191" y="294"/>
                </a:lnTo>
                <a:close/>
                <a:moveTo>
                  <a:pt x="114" y="163"/>
                </a:moveTo>
                <a:lnTo>
                  <a:pt x="114" y="163"/>
                </a:lnTo>
                <a:lnTo>
                  <a:pt x="108" y="166"/>
                </a:lnTo>
                <a:lnTo>
                  <a:pt x="108" y="166"/>
                </a:lnTo>
                <a:lnTo>
                  <a:pt x="107" y="167"/>
                </a:lnTo>
                <a:lnTo>
                  <a:pt x="107" y="167"/>
                </a:lnTo>
                <a:lnTo>
                  <a:pt x="93" y="180"/>
                </a:lnTo>
                <a:lnTo>
                  <a:pt x="93" y="180"/>
                </a:lnTo>
                <a:lnTo>
                  <a:pt x="93" y="182"/>
                </a:lnTo>
                <a:lnTo>
                  <a:pt x="93" y="182"/>
                </a:lnTo>
                <a:lnTo>
                  <a:pt x="91" y="184"/>
                </a:lnTo>
                <a:lnTo>
                  <a:pt x="91" y="184"/>
                </a:lnTo>
                <a:lnTo>
                  <a:pt x="90" y="187"/>
                </a:lnTo>
                <a:lnTo>
                  <a:pt x="90" y="192"/>
                </a:lnTo>
                <a:lnTo>
                  <a:pt x="90" y="192"/>
                </a:lnTo>
                <a:lnTo>
                  <a:pt x="91" y="196"/>
                </a:lnTo>
                <a:lnTo>
                  <a:pt x="91" y="196"/>
                </a:lnTo>
                <a:lnTo>
                  <a:pt x="93" y="194"/>
                </a:lnTo>
                <a:lnTo>
                  <a:pt x="93" y="194"/>
                </a:lnTo>
                <a:lnTo>
                  <a:pt x="98" y="187"/>
                </a:lnTo>
                <a:lnTo>
                  <a:pt x="98" y="187"/>
                </a:lnTo>
                <a:lnTo>
                  <a:pt x="113" y="169"/>
                </a:lnTo>
                <a:lnTo>
                  <a:pt x="113" y="169"/>
                </a:lnTo>
                <a:lnTo>
                  <a:pt x="113" y="167"/>
                </a:lnTo>
                <a:lnTo>
                  <a:pt x="113" y="167"/>
                </a:lnTo>
                <a:lnTo>
                  <a:pt x="114" y="163"/>
                </a:lnTo>
                <a:lnTo>
                  <a:pt x="114" y="163"/>
                </a:lnTo>
                <a:close/>
                <a:moveTo>
                  <a:pt x="108" y="351"/>
                </a:moveTo>
                <a:lnTo>
                  <a:pt x="108" y="351"/>
                </a:lnTo>
                <a:lnTo>
                  <a:pt x="104" y="346"/>
                </a:lnTo>
                <a:lnTo>
                  <a:pt x="104" y="346"/>
                </a:lnTo>
                <a:lnTo>
                  <a:pt x="83" y="322"/>
                </a:lnTo>
                <a:lnTo>
                  <a:pt x="83" y="322"/>
                </a:lnTo>
                <a:lnTo>
                  <a:pt x="81" y="321"/>
                </a:lnTo>
                <a:lnTo>
                  <a:pt x="81" y="321"/>
                </a:lnTo>
                <a:lnTo>
                  <a:pt x="90" y="339"/>
                </a:lnTo>
                <a:lnTo>
                  <a:pt x="98" y="356"/>
                </a:lnTo>
                <a:lnTo>
                  <a:pt x="98" y="356"/>
                </a:lnTo>
                <a:lnTo>
                  <a:pt x="108" y="351"/>
                </a:lnTo>
                <a:lnTo>
                  <a:pt x="108" y="351"/>
                </a:lnTo>
                <a:close/>
                <a:moveTo>
                  <a:pt x="154" y="85"/>
                </a:moveTo>
                <a:lnTo>
                  <a:pt x="154" y="85"/>
                </a:lnTo>
                <a:lnTo>
                  <a:pt x="154" y="85"/>
                </a:lnTo>
                <a:lnTo>
                  <a:pt x="154" y="85"/>
                </a:lnTo>
                <a:lnTo>
                  <a:pt x="152" y="84"/>
                </a:lnTo>
                <a:lnTo>
                  <a:pt x="152" y="84"/>
                </a:lnTo>
                <a:lnTo>
                  <a:pt x="137" y="75"/>
                </a:lnTo>
                <a:lnTo>
                  <a:pt x="120" y="67"/>
                </a:lnTo>
                <a:lnTo>
                  <a:pt x="120" y="67"/>
                </a:lnTo>
                <a:lnTo>
                  <a:pt x="64" y="40"/>
                </a:lnTo>
                <a:lnTo>
                  <a:pt x="64" y="40"/>
                </a:lnTo>
                <a:lnTo>
                  <a:pt x="59" y="37"/>
                </a:lnTo>
                <a:lnTo>
                  <a:pt x="59" y="37"/>
                </a:lnTo>
                <a:lnTo>
                  <a:pt x="63" y="40"/>
                </a:lnTo>
                <a:lnTo>
                  <a:pt x="63" y="40"/>
                </a:lnTo>
                <a:lnTo>
                  <a:pt x="113" y="67"/>
                </a:lnTo>
                <a:lnTo>
                  <a:pt x="113" y="67"/>
                </a:lnTo>
                <a:lnTo>
                  <a:pt x="117" y="68"/>
                </a:lnTo>
                <a:lnTo>
                  <a:pt x="117" y="68"/>
                </a:lnTo>
                <a:lnTo>
                  <a:pt x="151" y="84"/>
                </a:lnTo>
                <a:lnTo>
                  <a:pt x="151" y="84"/>
                </a:lnTo>
                <a:lnTo>
                  <a:pt x="154" y="85"/>
                </a:lnTo>
                <a:lnTo>
                  <a:pt x="154" y="85"/>
                </a:lnTo>
                <a:close/>
                <a:moveTo>
                  <a:pt x="239" y="263"/>
                </a:moveTo>
                <a:lnTo>
                  <a:pt x="239" y="263"/>
                </a:lnTo>
                <a:lnTo>
                  <a:pt x="226" y="248"/>
                </a:lnTo>
                <a:lnTo>
                  <a:pt x="216" y="233"/>
                </a:lnTo>
                <a:lnTo>
                  <a:pt x="216" y="233"/>
                </a:lnTo>
                <a:lnTo>
                  <a:pt x="222" y="251"/>
                </a:lnTo>
                <a:lnTo>
                  <a:pt x="229" y="268"/>
                </a:lnTo>
                <a:lnTo>
                  <a:pt x="229" y="268"/>
                </a:lnTo>
                <a:lnTo>
                  <a:pt x="239" y="263"/>
                </a:lnTo>
                <a:lnTo>
                  <a:pt x="239" y="263"/>
                </a:lnTo>
                <a:close/>
                <a:moveTo>
                  <a:pt x="81" y="237"/>
                </a:moveTo>
                <a:lnTo>
                  <a:pt x="81" y="237"/>
                </a:lnTo>
                <a:lnTo>
                  <a:pt x="79" y="240"/>
                </a:lnTo>
                <a:lnTo>
                  <a:pt x="79" y="240"/>
                </a:lnTo>
                <a:lnTo>
                  <a:pt x="76" y="243"/>
                </a:lnTo>
                <a:lnTo>
                  <a:pt x="76" y="243"/>
                </a:lnTo>
                <a:lnTo>
                  <a:pt x="73" y="246"/>
                </a:lnTo>
                <a:lnTo>
                  <a:pt x="73" y="246"/>
                </a:lnTo>
                <a:lnTo>
                  <a:pt x="71" y="254"/>
                </a:lnTo>
                <a:lnTo>
                  <a:pt x="69" y="263"/>
                </a:lnTo>
                <a:lnTo>
                  <a:pt x="69" y="263"/>
                </a:lnTo>
                <a:lnTo>
                  <a:pt x="67" y="264"/>
                </a:lnTo>
                <a:lnTo>
                  <a:pt x="67" y="264"/>
                </a:lnTo>
                <a:lnTo>
                  <a:pt x="83" y="253"/>
                </a:lnTo>
                <a:lnTo>
                  <a:pt x="83" y="253"/>
                </a:lnTo>
                <a:lnTo>
                  <a:pt x="81" y="237"/>
                </a:lnTo>
                <a:lnTo>
                  <a:pt x="81" y="237"/>
                </a:lnTo>
                <a:close/>
                <a:moveTo>
                  <a:pt x="96" y="372"/>
                </a:moveTo>
                <a:lnTo>
                  <a:pt x="96" y="372"/>
                </a:lnTo>
                <a:lnTo>
                  <a:pt x="97" y="373"/>
                </a:lnTo>
                <a:lnTo>
                  <a:pt x="97" y="373"/>
                </a:lnTo>
                <a:lnTo>
                  <a:pt x="98" y="372"/>
                </a:lnTo>
                <a:lnTo>
                  <a:pt x="98" y="372"/>
                </a:lnTo>
                <a:lnTo>
                  <a:pt x="107" y="365"/>
                </a:lnTo>
                <a:lnTo>
                  <a:pt x="107" y="365"/>
                </a:lnTo>
                <a:lnTo>
                  <a:pt x="131" y="346"/>
                </a:lnTo>
                <a:lnTo>
                  <a:pt x="131" y="346"/>
                </a:lnTo>
                <a:lnTo>
                  <a:pt x="175" y="314"/>
                </a:lnTo>
                <a:lnTo>
                  <a:pt x="175" y="314"/>
                </a:lnTo>
                <a:lnTo>
                  <a:pt x="199" y="295"/>
                </a:lnTo>
                <a:lnTo>
                  <a:pt x="199" y="295"/>
                </a:lnTo>
                <a:lnTo>
                  <a:pt x="201" y="294"/>
                </a:lnTo>
                <a:lnTo>
                  <a:pt x="201" y="294"/>
                </a:lnTo>
                <a:lnTo>
                  <a:pt x="196" y="297"/>
                </a:lnTo>
                <a:lnTo>
                  <a:pt x="196" y="297"/>
                </a:lnTo>
                <a:lnTo>
                  <a:pt x="162" y="319"/>
                </a:lnTo>
                <a:lnTo>
                  <a:pt x="131" y="345"/>
                </a:lnTo>
                <a:lnTo>
                  <a:pt x="131" y="345"/>
                </a:lnTo>
                <a:lnTo>
                  <a:pt x="97" y="372"/>
                </a:lnTo>
                <a:lnTo>
                  <a:pt x="97" y="372"/>
                </a:lnTo>
                <a:lnTo>
                  <a:pt x="96" y="372"/>
                </a:lnTo>
                <a:lnTo>
                  <a:pt x="96" y="372"/>
                </a:lnTo>
                <a:close/>
                <a:moveTo>
                  <a:pt x="165" y="126"/>
                </a:moveTo>
                <a:lnTo>
                  <a:pt x="165" y="126"/>
                </a:lnTo>
                <a:lnTo>
                  <a:pt x="157" y="122"/>
                </a:lnTo>
                <a:lnTo>
                  <a:pt x="157" y="122"/>
                </a:lnTo>
                <a:lnTo>
                  <a:pt x="154" y="123"/>
                </a:lnTo>
                <a:lnTo>
                  <a:pt x="154" y="123"/>
                </a:lnTo>
                <a:lnTo>
                  <a:pt x="152" y="125"/>
                </a:lnTo>
                <a:lnTo>
                  <a:pt x="152" y="125"/>
                </a:lnTo>
                <a:lnTo>
                  <a:pt x="148" y="142"/>
                </a:lnTo>
                <a:lnTo>
                  <a:pt x="148" y="142"/>
                </a:lnTo>
                <a:lnTo>
                  <a:pt x="148" y="143"/>
                </a:lnTo>
                <a:lnTo>
                  <a:pt x="148" y="143"/>
                </a:lnTo>
                <a:lnTo>
                  <a:pt x="151" y="142"/>
                </a:lnTo>
                <a:lnTo>
                  <a:pt x="152" y="140"/>
                </a:lnTo>
                <a:lnTo>
                  <a:pt x="152" y="140"/>
                </a:lnTo>
                <a:lnTo>
                  <a:pt x="155" y="138"/>
                </a:lnTo>
                <a:lnTo>
                  <a:pt x="158" y="138"/>
                </a:lnTo>
                <a:lnTo>
                  <a:pt x="158" y="138"/>
                </a:lnTo>
                <a:lnTo>
                  <a:pt x="165" y="126"/>
                </a:lnTo>
                <a:lnTo>
                  <a:pt x="165" y="126"/>
                </a:lnTo>
                <a:close/>
                <a:moveTo>
                  <a:pt x="130" y="81"/>
                </a:moveTo>
                <a:lnTo>
                  <a:pt x="130" y="81"/>
                </a:lnTo>
                <a:lnTo>
                  <a:pt x="128" y="81"/>
                </a:lnTo>
                <a:lnTo>
                  <a:pt x="128" y="81"/>
                </a:lnTo>
                <a:lnTo>
                  <a:pt x="111" y="71"/>
                </a:lnTo>
                <a:lnTo>
                  <a:pt x="111" y="71"/>
                </a:lnTo>
                <a:lnTo>
                  <a:pt x="86" y="59"/>
                </a:lnTo>
                <a:lnTo>
                  <a:pt x="86" y="59"/>
                </a:lnTo>
                <a:lnTo>
                  <a:pt x="84" y="59"/>
                </a:lnTo>
                <a:lnTo>
                  <a:pt x="84" y="59"/>
                </a:lnTo>
                <a:lnTo>
                  <a:pt x="86" y="59"/>
                </a:lnTo>
                <a:lnTo>
                  <a:pt x="86" y="59"/>
                </a:lnTo>
                <a:lnTo>
                  <a:pt x="113" y="76"/>
                </a:lnTo>
                <a:lnTo>
                  <a:pt x="113" y="76"/>
                </a:lnTo>
                <a:lnTo>
                  <a:pt x="114" y="78"/>
                </a:lnTo>
                <a:lnTo>
                  <a:pt x="114" y="78"/>
                </a:lnTo>
                <a:lnTo>
                  <a:pt x="121" y="81"/>
                </a:lnTo>
                <a:lnTo>
                  <a:pt x="121" y="81"/>
                </a:lnTo>
                <a:lnTo>
                  <a:pt x="123" y="82"/>
                </a:lnTo>
                <a:lnTo>
                  <a:pt x="123" y="82"/>
                </a:lnTo>
                <a:lnTo>
                  <a:pt x="125" y="81"/>
                </a:lnTo>
                <a:lnTo>
                  <a:pt x="130" y="81"/>
                </a:lnTo>
                <a:lnTo>
                  <a:pt x="130" y="81"/>
                </a:lnTo>
                <a:close/>
                <a:moveTo>
                  <a:pt x="57" y="226"/>
                </a:moveTo>
                <a:lnTo>
                  <a:pt x="57" y="226"/>
                </a:lnTo>
                <a:lnTo>
                  <a:pt x="59" y="224"/>
                </a:lnTo>
                <a:lnTo>
                  <a:pt x="59" y="224"/>
                </a:lnTo>
                <a:lnTo>
                  <a:pt x="69" y="216"/>
                </a:lnTo>
                <a:lnTo>
                  <a:pt x="69" y="216"/>
                </a:lnTo>
                <a:lnTo>
                  <a:pt x="70" y="213"/>
                </a:lnTo>
                <a:lnTo>
                  <a:pt x="70" y="213"/>
                </a:lnTo>
                <a:lnTo>
                  <a:pt x="71" y="209"/>
                </a:lnTo>
                <a:lnTo>
                  <a:pt x="74" y="204"/>
                </a:lnTo>
                <a:lnTo>
                  <a:pt x="74" y="204"/>
                </a:lnTo>
                <a:lnTo>
                  <a:pt x="74" y="203"/>
                </a:lnTo>
                <a:lnTo>
                  <a:pt x="74" y="203"/>
                </a:lnTo>
                <a:lnTo>
                  <a:pt x="73" y="200"/>
                </a:lnTo>
                <a:lnTo>
                  <a:pt x="73" y="200"/>
                </a:lnTo>
                <a:lnTo>
                  <a:pt x="73" y="200"/>
                </a:lnTo>
                <a:lnTo>
                  <a:pt x="73" y="200"/>
                </a:lnTo>
                <a:lnTo>
                  <a:pt x="57" y="217"/>
                </a:lnTo>
                <a:lnTo>
                  <a:pt x="57" y="217"/>
                </a:lnTo>
                <a:lnTo>
                  <a:pt x="56" y="219"/>
                </a:lnTo>
                <a:lnTo>
                  <a:pt x="56" y="219"/>
                </a:lnTo>
                <a:lnTo>
                  <a:pt x="57" y="226"/>
                </a:lnTo>
                <a:lnTo>
                  <a:pt x="57" y="226"/>
                </a:lnTo>
                <a:close/>
                <a:moveTo>
                  <a:pt x="148" y="128"/>
                </a:moveTo>
                <a:lnTo>
                  <a:pt x="148" y="128"/>
                </a:lnTo>
                <a:lnTo>
                  <a:pt x="147" y="129"/>
                </a:lnTo>
                <a:lnTo>
                  <a:pt x="147" y="129"/>
                </a:lnTo>
                <a:lnTo>
                  <a:pt x="141" y="133"/>
                </a:lnTo>
                <a:lnTo>
                  <a:pt x="141" y="133"/>
                </a:lnTo>
                <a:lnTo>
                  <a:pt x="138" y="135"/>
                </a:lnTo>
                <a:lnTo>
                  <a:pt x="137" y="138"/>
                </a:lnTo>
                <a:lnTo>
                  <a:pt x="137" y="138"/>
                </a:lnTo>
                <a:lnTo>
                  <a:pt x="135" y="143"/>
                </a:lnTo>
                <a:lnTo>
                  <a:pt x="133" y="150"/>
                </a:lnTo>
                <a:lnTo>
                  <a:pt x="133" y="150"/>
                </a:lnTo>
                <a:lnTo>
                  <a:pt x="133" y="150"/>
                </a:lnTo>
                <a:lnTo>
                  <a:pt x="133" y="150"/>
                </a:lnTo>
                <a:lnTo>
                  <a:pt x="133" y="150"/>
                </a:lnTo>
                <a:lnTo>
                  <a:pt x="133" y="150"/>
                </a:lnTo>
                <a:lnTo>
                  <a:pt x="142" y="146"/>
                </a:lnTo>
                <a:lnTo>
                  <a:pt x="142" y="146"/>
                </a:lnTo>
                <a:lnTo>
                  <a:pt x="144" y="145"/>
                </a:lnTo>
                <a:lnTo>
                  <a:pt x="144" y="145"/>
                </a:lnTo>
                <a:lnTo>
                  <a:pt x="147" y="136"/>
                </a:lnTo>
                <a:lnTo>
                  <a:pt x="147" y="136"/>
                </a:lnTo>
                <a:lnTo>
                  <a:pt x="148" y="128"/>
                </a:lnTo>
                <a:lnTo>
                  <a:pt x="148" y="128"/>
                </a:lnTo>
                <a:close/>
                <a:moveTo>
                  <a:pt x="56" y="91"/>
                </a:moveTo>
                <a:lnTo>
                  <a:pt x="56" y="91"/>
                </a:lnTo>
                <a:lnTo>
                  <a:pt x="56" y="91"/>
                </a:lnTo>
                <a:lnTo>
                  <a:pt x="56" y="91"/>
                </a:lnTo>
                <a:lnTo>
                  <a:pt x="43" y="102"/>
                </a:lnTo>
                <a:lnTo>
                  <a:pt x="43" y="102"/>
                </a:lnTo>
                <a:lnTo>
                  <a:pt x="42" y="103"/>
                </a:lnTo>
                <a:lnTo>
                  <a:pt x="42" y="103"/>
                </a:lnTo>
                <a:lnTo>
                  <a:pt x="39" y="108"/>
                </a:lnTo>
                <a:lnTo>
                  <a:pt x="39" y="113"/>
                </a:lnTo>
                <a:lnTo>
                  <a:pt x="39" y="113"/>
                </a:lnTo>
                <a:lnTo>
                  <a:pt x="37" y="119"/>
                </a:lnTo>
                <a:lnTo>
                  <a:pt x="37" y="119"/>
                </a:lnTo>
                <a:lnTo>
                  <a:pt x="39" y="121"/>
                </a:lnTo>
                <a:lnTo>
                  <a:pt x="39" y="121"/>
                </a:lnTo>
                <a:lnTo>
                  <a:pt x="39" y="119"/>
                </a:lnTo>
                <a:lnTo>
                  <a:pt x="39" y="119"/>
                </a:lnTo>
                <a:lnTo>
                  <a:pt x="49" y="108"/>
                </a:lnTo>
                <a:lnTo>
                  <a:pt x="49" y="108"/>
                </a:lnTo>
                <a:lnTo>
                  <a:pt x="50" y="105"/>
                </a:lnTo>
                <a:lnTo>
                  <a:pt x="50" y="105"/>
                </a:lnTo>
                <a:lnTo>
                  <a:pt x="56" y="92"/>
                </a:lnTo>
                <a:lnTo>
                  <a:pt x="56" y="92"/>
                </a:lnTo>
                <a:lnTo>
                  <a:pt x="56" y="91"/>
                </a:lnTo>
                <a:lnTo>
                  <a:pt x="56" y="91"/>
                </a:lnTo>
                <a:close/>
                <a:moveTo>
                  <a:pt x="144" y="250"/>
                </a:moveTo>
                <a:lnTo>
                  <a:pt x="144" y="250"/>
                </a:lnTo>
                <a:lnTo>
                  <a:pt x="144" y="250"/>
                </a:lnTo>
                <a:lnTo>
                  <a:pt x="144" y="250"/>
                </a:lnTo>
                <a:lnTo>
                  <a:pt x="145" y="248"/>
                </a:lnTo>
                <a:lnTo>
                  <a:pt x="145" y="248"/>
                </a:lnTo>
                <a:lnTo>
                  <a:pt x="195" y="216"/>
                </a:lnTo>
                <a:lnTo>
                  <a:pt x="195" y="216"/>
                </a:lnTo>
                <a:lnTo>
                  <a:pt x="196" y="214"/>
                </a:lnTo>
                <a:lnTo>
                  <a:pt x="196" y="214"/>
                </a:lnTo>
                <a:lnTo>
                  <a:pt x="196" y="213"/>
                </a:lnTo>
                <a:lnTo>
                  <a:pt x="196" y="213"/>
                </a:lnTo>
                <a:lnTo>
                  <a:pt x="195" y="214"/>
                </a:lnTo>
                <a:lnTo>
                  <a:pt x="195" y="214"/>
                </a:lnTo>
                <a:lnTo>
                  <a:pt x="168" y="229"/>
                </a:lnTo>
                <a:lnTo>
                  <a:pt x="168" y="229"/>
                </a:lnTo>
                <a:lnTo>
                  <a:pt x="167" y="230"/>
                </a:lnTo>
                <a:lnTo>
                  <a:pt x="167" y="230"/>
                </a:lnTo>
                <a:lnTo>
                  <a:pt x="162" y="234"/>
                </a:lnTo>
                <a:lnTo>
                  <a:pt x="157" y="238"/>
                </a:lnTo>
                <a:lnTo>
                  <a:pt x="157" y="238"/>
                </a:lnTo>
                <a:lnTo>
                  <a:pt x="144" y="248"/>
                </a:lnTo>
                <a:lnTo>
                  <a:pt x="144" y="248"/>
                </a:lnTo>
                <a:lnTo>
                  <a:pt x="144" y="250"/>
                </a:lnTo>
                <a:lnTo>
                  <a:pt x="144" y="250"/>
                </a:lnTo>
                <a:close/>
                <a:moveTo>
                  <a:pt x="145" y="206"/>
                </a:moveTo>
                <a:lnTo>
                  <a:pt x="145" y="206"/>
                </a:lnTo>
                <a:lnTo>
                  <a:pt x="145" y="206"/>
                </a:lnTo>
                <a:lnTo>
                  <a:pt x="145" y="206"/>
                </a:lnTo>
                <a:lnTo>
                  <a:pt x="142" y="204"/>
                </a:lnTo>
                <a:lnTo>
                  <a:pt x="142" y="204"/>
                </a:lnTo>
                <a:lnTo>
                  <a:pt x="134" y="206"/>
                </a:lnTo>
                <a:lnTo>
                  <a:pt x="134" y="206"/>
                </a:lnTo>
                <a:lnTo>
                  <a:pt x="131" y="207"/>
                </a:lnTo>
                <a:lnTo>
                  <a:pt x="128" y="209"/>
                </a:lnTo>
                <a:lnTo>
                  <a:pt x="128" y="209"/>
                </a:lnTo>
                <a:lnTo>
                  <a:pt x="123" y="220"/>
                </a:lnTo>
                <a:lnTo>
                  <a:pt x="123" y="220"/>
                </a:lnTo>
                <a:lnTo>
                  <a:pt x="121" y="221"/>
                </a:lnTo>
                <a:lnTo>
                  <a:pt x="121" y="221"/>
                </a:lnTo>
                <a:lnTo>
                  <a:pt x="123" y="221"/>
                </a:lnTo>
                <a:lnTo>
                  <a:pt x="123" y="221"/>
                </a:lnTo>
                <a:lnTo>
                  <a:pt x="145" y="206"/>
                </a:lnTo>
                <a:lnTo>
                  <a:pt x="145" y="206"/>
                </a:lnTo>
                <a:close/>
                <a:moveTo>
                  <a:pt x="142" y="150"/>
                </a:moveTo>
                <a:lnTo>
                  <a:pt x="142" y="150"/>
                </a:lnTo>
                <a:lnTo>
                  <a:pt x="131" y="156"/>
                </a:lnTo>
                <a:lnTo>
                  <a:pt x="131" y="156"/>
                </a:lnTo>
                <a:lnTo>
                  <a:pt x="128" y="157"/>
                </a:lnTo>
                <a:lnTo>
                  <a:pt x="128" y="157"/>
                </a:lnTo>
                <a:lnTo>
                  <a:pt x="123" y="170"/>
                </a:lnTo>
                <a:lnTo>
                  <a:pt x="123" y="170"/>
                </a:lnTo>
                <a:lnTo>
                  <a:pt x="121" y="172"/>
                </a:lnTo>
                <a:lnTo>
                  <a:pt x="121" y="172"/>
                </a:lnTo>
                <a:lnTo>
                  <a:pt x="124" y="170"/>
                </a:lnTo>
                <a:lnTo>
                  <a:pt x="127" y="167"/>
                </a:lnTo>
                <a:lnTo>
                  <a:pt x="127" y="167"/>
                </a:lnTo>
                <a:lnTo>
                  <a:pt x="128" y="166"/>
                </a:lnTo>
                <a:lnTo>
                  <a:pt x="128" y="166"/>
                </a:lnTo>
                <a:lnTo>
                  <a:pt x="133" y="165"/>
                </a:lnTo>
                <a:lnTo>
                  <a:pt x="134" y="162"/>
                </a:lnTo>
                <a:lnTo>
                  <a:pt x="134" y="162"/>
                </a:lnTo>
                <a:lnTo>
                  <a:pt x="138" y="157"/>
                </a:lnTo>
                <a:lnTo>
                  <a:pt x="138" y="157"/>
                </a:lnTo>
                <a:lnTo>
                  <a:pt x="141" y="155"/>
                </a:lnTo>
                <a:lnTo>
                  <a:pt x="142" y="150"/>
                </a:lnTo>
                <a:lnTo>
                  <a:pt x="142" y="150"/>
                </a:lnTo>
                <a:close/>
                <a:moveTo>
                  <a:pt x="98" y="145"/>
                </a:moveTo>
                <a:lnTo>
                  <a:pt x="98" y="145"/>
                </a:lnTo>
                <a:lnTo>
                  <a:pt x="100" y="148"/>
                </a:lnTo>
                <a:lnTo>
                  <a:pt x="98" y="149"/>
                </a:lnTo>
                <a:lnTo>
                  <a:pt x="98" y="149"/>
                </a:lnTo>
                <a:lnTo>
                  <a:pt x="97" y="152"/>
                </a:lnTo>
                <a:lnTo>
                  <a:pt x="97" y="152"/>
                </a:lnTo>
                <a:lnTo>
                  <a:pt x="88" y="160"/>
                </a:lnTo>
                <a:lnTo>
                  <a:pt x="88" y="160"/>
                </a:lnTo>
                <a:lnTo>
                  <a:pt x="87" y="162"/>
                </a:lnTo>
                <a:lnTo>
                  <a:pt x="87" y="162"/>
                </a:lnTo>
                <a:lnTo>
                  <a:pt x="88" y="167"/>
                </a:lnTo>
                <a:lnTo>
                  <a:pt x="88" y="167"/>
                </a:lnTo>
                <a:lnTo>
                  <a:pt x="90" y="165"/>
                </a:lnTo>
                <a:lnTo>
                  <a:pt x="90" y="165"/>
                </a:lnTo>
                <a:lnTo>
                  <a:pt x="98" y="155"/>
                </a:lnTo>
                <a:lnTo>
                  <a:pt x="98" y="155"/>
                </a:lnTo>
                <a:lnTo>
                  <a:pt x="101" y="150"/>
                </a:lnTo>
                <a:lnTo>
                  <a:pt x="104" y="145"/>
                </a:lnTo>
                <a:lnTo>
                  <a:pt x="104" y="145"/>
                </a:lnTo>
                <a:lnTo>
                  <a:pt x="104" y="143"/>
                </a:lnTo>
                <a:lnTo>
                  <a:pt x="104" y="143"/>
                </a:lnTo>
                <a:lnTo>
                  <a:pt x="101" y="140"/>
                </a:lnTo>
                <a:lnTo>
                  <a:pt x="101" y="140"/>
                </a:lnTo>
                <a:lnTo>
                  <a:pt x="98" y="145"/>
                </a:lnTo>
                <a:lnTo>
                  <a:pt x="98" y="145"/>
                </a:lnTo>
                <a:close/>
                <a:moveTo>
                  <a:pt x="151" y="98"/>
                </a:moveTo>
                <a:lnTo>
                  <a:pt x="151" y="98"/>
                </a:lnTo>
                <a:lnTo>
                  <a:pt x="172" y="109"/>
                </a:lnTo>
                <a:lnTo>
                  <a:pt x="192" y="119"/>
                </a:lnTo>
                <a:lnTo>
                  <a:pt x="192" y="119"/>
                </a:lnTo>
                <a:lnTo>
                  <a:pt x="192" y="119"/>
                </a:lnTo>
                <a:lnTo>
                  <a:pt x="192" y="119"/>
                </a:lnTo>
                <a:lnTo>
                  <a:pt x="154" y="95"/>
                </a:lnTo>
                <a:lnTo>
                  <a:pt x="154" y="95"/>
                </a:lnTo>
                <a:lnTo>
                  <a:pt x="151" y="98"/>
                </a:lnTo>
                <a:lnTo>
                  <a:pt x="151" y="98"/>
                </a:lnTo>
                <a:close/>
                <a:moveTo>
                  <a:pt x="169" y="155"/>
                </a:moveTo>
                <a:lnTo>
                  <a:pt x="169" y="155"/>
                </a:lnTo>
                <a:lnTo>
                  <a:pt x="172" y="155"/>
                </a:lnTo>
                <a:lnTo>
                  <a:pt x="172" y="155"/>
                </a:lnTo>
                <a:lnTo>
                  <a:pt x="179" y="153"/>
                </a:lnTo>
                <a:lnTo>
                  <a:pt x="179" y="153"/>
                </a:lnTo>
                <a:lnTo>
                  <a:pt x="181" y="153"/>
                </a:lnTo>
                <a:lnTo>
                  <a:pt x="181" y="152"/>
                </a:lnTo>
                <a:lnTo>
                  <a:pt x="181" y="152"/>
                </a:lnTo>
                <a:lnTo>
                  <a:pt x="181" y="149"/>
                </a:lnTo>
                <a:lnTo>
                  <a:pt x="181" y="149"/>
                </a:lnTo>
                <a:lnTo>
                  <a:pt x="181" y="139"/>
                </a:lnTo>
                <a:lnTo>
                  <a:pt x="181" y="139"/>
                </a:lnTo>
                <a:lnTo>
                  <a:pt x="181" y="136"/>
                </a:lnTo>
                <a:lnTo>
                  <a:pt x="181" y="136"/>
                </a:lnTo>
                <a:lnTo>
                  <a:pt x="175" y="146"/>
                </a:lnTo>
                <a:lnTo>
                  <a:pt x="169" y="155"/>
                </a:lnTo>
                <a:lnTo>
                  <a:pt x="169" y="155"/>
                </a:lnTo>
                <a:close/>
                <a:moveTo>
                  <a:pt x="9" y="143"/>
                </a:moveTo>
                <a:lnTo>
                  <a:pt x="9" y="143"/>
                </a:lnTo>
                <a:lnTo>
                  <a:pt x="7" y="165"/>
                </a:lnTo>
                <a:lnTo>
                  <a:pt x="7" y="187"/>
                </a:lnTo>
                <a:lnTo>
                  <a:pt x="7" y="187"/>
                </a:lnTo>
                <a:lnTo>
                  <a:pt x="10" y="184"/>
                </a:lnTo>
                <a:lnTo>
                  <a:pt x="10" y="184"/>
                </a:lnTo>
                <a:lnTo>
                  <a:pt x="12" y="180"/>
                </a:lnTo>
                <a:lnTo>
                  <a:pt x="12" y="180"/>
                </a:lnTo>
                <a:lnTo>
                  <a:pt x="12" y="172"/>
                </a:lnTo>
                <a:lnTo>
                  <a:pt x="12" y="172"/>
                </a:lnTo>
                <a:lnTo>
                  <a:pt x="12" y="165"/>
                </a:lnTo>
                <a:lnTo>
                  <a:pt x="12" y="165"/>
                </a:lnTo>
                <a:lnTo>
                  <a:pt x="9" y="163"/>
                </a:lnTo>
                <a:lnTo>
                  <a:pt x="9" y="160"/>
                </a:lnTo>
                <a:lnTo>
                  <a:pt x="9" y="160"/>
                </a:lnTo>
                <a:lnTo>
                  <a:pt x="10" y="157"/>
                </a:lnTo>
                <a:lnTo>
                  <a:pt x="10" y="157"/>
                </a:lnTo>
                <a:lnTo>
                  <a:pt x="10" y="156"/>
                </a:lnTo>
                <a:lnTo>
                  <a:pt x="10" y="156"/>
                </a:lnTo>
                <a:lnTo>
                  <a:pt x="9" y="143"/>
                </a:lnTo>
                <a:lnTo>
                  <a:pt x="9" y="143"/>
                </a:lnTo>
                <a:close/>
                <a:moveTo>
                  <a:pt x="101" y="224"/>
                </a:moveTo>
                <a:lnTo>
                  <a:pt x="101" y="224"/>
                </a:lnTo>
                <a:lnTo>
                  <a:pt x="96" y="224"/>
                </a:lnTo>
                <a:lnTo>
                  <a:pt x="96" y="224"/>
                </a:lnTo>
                <a:lnTo>
                  <a:pt x="93" y="226"/>
                </a:lnTo>
                <a:lnTo>
                  <a:pt x="93" y="227"/>
                </a:lnTo>
                <a:lnTo>
                  <a:pt x="93" y="227"/>
                </a:lnTo>
                <a:lnTo>
                  <a:pt x="93" y="244"/>
                </a:lnTo>
                <a:lnTo>
                  <a:pt x="93" y="244"/>
                </a:lnTo>
                <a:lnTo>
                  <a:pt x="93" y="246"/>
                </a:lnTo>
                <a:lnTo>
                  <a:pt x="93" y="246"/>
                </a:lnTo>
                <a:lnTo>
                  <a:pt x="96" y="243"/>
                </a:lnTo>
                <a:lnTo>
                  <a:pt x="96" y="243"/>
                </a:lnTo>
                <a:lnTo>
                  <a:pt x="96" y="240"/>
                </a:lnTo>
                <a:lnTo>
                  <a:pt x="96" y="237"/>
                </a:lnTo>
                <a:lnTo>
                  <a:pt x="96" y="237"/>
                </a:lnTo>
                <a:lnTo>
                  <a:pt x="101" y="226"/>
                </a:lnTo>
                <a:lnTo>
                  <a:pt x="101" y="226"/>
                </a:lnTo>
                <a:lnTo>
                  <a:pt x="101" y="224"/>
                </a:lnTo>
                <a:lnTo>
                  <a:pt x="101" y="224"/>
                </a:lnTo>
                <a:close/>
                <a:moveTo>
                  <a:pt x="59" y="67"/>
                </a:moveTo>
                <a:lnTo>
                  <a:pt x="59" y="67"/>
                </a:lnTo>
                <a:lnTo>
                  <a:pt x="60" y="69"/>
                </a:lnTo>
                <a:lnTo>
                  <a:pt x="60" y="69"/>
                </a:lnTo>
                <a:lnTo>
                  <a:pt x="61" y="68"/>
                </a:lnTo>
                <a:lnTo>
                  <a:pt x="61" y="68"/>
                </a:lnTo>
                <a:lnTo>
                  <a:pt x="64" y="67"/>
                </a:lnTo>
                <a:lnTo>
                  <a:pt x="64" y="67"/>
                </a:lnTo>
                <a:lnTo>
                  <a:pt x="66" y="65"/>
                </a:lnTo>
                <a:lnTo>
                  <a:pt x="67" y="65"/>
                </a:lnTo>
                <a:lnTo>
                  <a:pt x="67" y="65"/>
                </a:lnTo>
                <a:lnTo>
                  <a:pt x="69" y="67"/>
                </a:lnTo>
                <a:lnTo>
                  <a:pt x="69" y="68"/>
                </a:lnTo>
                <a:lnTo>
                  <a:pt x="69" y="68"/>
                </a:lnTo>
                <a:lnTo>
                  <a:pt x="67" y="72"/>
                </a:lnTo>
                <a:lnTo>
                  <a:pt x="67" y="72"/>
                </a:lnTo>
                <a:lnTo>
                  <a:pt x="66" y="76"/>
                </a:lnTo>
                <a:lnTo>
                  <a:pt x="66" y="76"/>
                </a:lnTo>
                <a:lnTo>
                  <a:pt x="74" y="69"/>
                </a:lnTo>
                <a:lnTo>
                  <a:pt x="74" y="69"/>
                </a:lnTo>
                <a:lnTo>
                  <a:pt x="73" y="67"/>
                </a:lnTo>
                <a:lnTo>
                  <a:pt x="70" y="64"/>
                </a:lnTo>
                <a:lnTo>
                  <a:pt x="63" y="59"/>
                </a:lnTo>
                <a:lnTo>
                  <a:pt x="63" y="59"/>
                </a:lnTo>
                <a:lnTo>
                  <a:pt x="59" y="67"/>
                </a:lnTo>
                <a:lnTo>
                  <a:pt x="59" y="67"/>
                </a:lnTo>
                <a:close/>
                <a:moveTo>
                  <a:pt x="209" y="162"/>
                </a:moveTo>
                <a:lnTo>
                  <a:pt x="209" y="162"/>
                </a:lnTo>
                <a:lnTo>
                  <a:pt x="215" y="165"/>
                </a:lnTo>
                <a:lnTo>
                  <a:pt x="215" y="165"/>
                </a:lnTo>
                <a:lnTo>
                  <a:pt x="216" y="166"/>
                </a:lnTo>
                <a:lnTo>
                  <a:pt x="216" y="166"/>
                </a:lnTo>
                <a:lnTo>
                  <a:pt x="219" y="165"/>
                </a:lnTo>
                <a:lnTo>
                  <a:pt x="221" y="162"/>
                </a:lnTo>
                <a:lnTo>
                  <a:pt x="221" y="162"/>
                </a:lnTo>
                <a:lnTo>
                  <a:pt x="219" y="155"/>
                </a:lnTo>
                <a:lnTo>
                  <a:pt x="219" y="155"/>
                </a:lnTo>
                <a:lnTo>
                  <a:pt x="211" y="155"/>
                </a:lnTo>
                <a:lnTo>
                  <a:pt x="211" y="155"/>
                </a:lnTo>
                <a:lnTo>
                  <a:pt x="209" y="162"/>
                </a:lnTo>
                <a:lnTo>
                  <a:pt x="209" y="162"/>
                </a:lnTo>
                <a:close/>
                <a:moveTo>
                  <a:pt x="33" y="236"/>
                </a:moveTo>
                <a:lnTo>
                  <a:pt x="33" y="236"/>
                </a:lnTo>
                <a:lnTo>
                  <a:pt x="36" y="234"/>
                </a:lnTo>
                <a:lnTo>
                  <a:pt x="36" y="234"/>
                </a:lnTo>
                <a:lnTo>
                  <a:pt x="42" y="229"/>
                </a:lnTo>
                <a:lnTo>
                  <a:pt x="42" y="229"/>
                </a:lnTo>
                <a:lnTo>
                  <a:pt x="46" y="223"/>
                </a:lnTo>
                <a:lnTo>
                  <a:pt x="47" y="217"/>
                </a:lnTo>
                <a:lnTo>
                  <a:pt x="47" y="217"/>
                </a:lnTo>
                <a:lnTo>
                  <a:pt x="47" y="214"/>
                </a:lnTo>
                <a:lnTo>
                  <a:pt x="47" y="214"/>
                </a:lnTo>
                <a:lnTo>
                  <a:pt x="49" y="213"/>
                </a:lnTo>
                <a:lnTo>
                  <a:pt x="49" y="213"/>
                </a:lnTo>
                <a:lnTo>
                  <a:pt x="40" y="219"/>
                </a:lnTo>
                <a:lnTo>
                  <a:pt x="40" y="219"/>
                </a:lnTo>
                <a:lnTo>
                  <a:pt x="39" y="221"/>
                </a:lnTo>
                <a:lnTo>
                  <a:pt x="37" y="224"/>
                </a:lnTo>
                <a:lnTo>
                  <a:pt x="37" y="224"/>
                </a:lnTo>
                <a:lnTo>
                  <a:pt x="37" y="229"/>
                </a:lnTo>
                <a:lnTo>
                  <a:pt x="37" y="229"/>
                </a:lnTo>
                <a:lnTo>
                  <a:pt x="36" y="231"/>
                </a:lnTo>
                <a:lnTo>
                  <a:pt x="34" y="233"/>
                </a:lnTo>
                <a:lnTo>
                  <a:pt x="34" y="233"/>
                </a:lnTo>
                <a:lnTo>
                  <a:pt x="33" y="236"/>
                </a:lnTo>
                <a:lnTo>
                  <a:pt x="33" y="236"/>
                </a:lnTo>
                <a:close/>
                <a:moveTo>
                  <a:pt x="206" y="216"/>
                </a:moveTo>
                <a:lnTo>
                  <a:pt x="206" y="216"/>
                </a:lnTo>
                <a:lnTo>
                  <a:pt x="174" y="236"/>
                </a:lnTo>
                <a:lnTo>
                  <a:pt x="174" y="236"/>
                </a:lnTo>
                <a:lnTo>
                  <a:pt x="175" y="237"/>
                </a:lnTo>
                <a:lnTo>
                  <a:pt x="175" y="237"/>
                </a:lnTo>
                <a:lnTo>
                  <a:pt x="192" y="227"/>
                </a:lnTo>
                <a:lnTo>
                  <a:pt x="192" y="227"/>
                </a:lnTo>
                <a:lnTo>
                  <a:pt x="205" y="219"/>
                </a:lnTo>
                <a:lnTo>
                  <a:pt x="205" y="219"/>
                </a:lnTo>
                <a:lnTo>
                  <a:pt x="206" y="217"/>
                </a:lnTo>
                <a:lnTo>
                  <a:pt x="206" y="216"/>
                </a:lnTo>
                <a:lnTo>
                  <a:pt x="206" y="216"/>
                </a:lnTo>
                <a:close/>
                <a:moveTo>
                  <a:pt x="94" y="361"/>
                </a:moveTo>
                <a:lnTo>
                  <a:pt x="94" y="361"/>
                </a:lnTo>
                <a:lnTo>
                  <a:pt x="77" y="341"/>
                </a:lnTo>
                <a:lnTo>
                  <a:pt x="77" y="341"/>
                </a:lnTo>
                <a:lnTo>
                  <a:pt x="76" y="341"/>
                </a:lnTo>
                <a:lnTo>
                  <a:pt x="76" y="341"/>
                </a:lnTo>
                <a:lnTo>
                  <a:pt x="76" y="341"/>
                </a:lnTo>
                <a:lnTo>
                  <a:pt x="76" y="341"/>
                </a:lnTo>
                <a:lnTo>
                  <a:pt x="76" y="341"/>
                </a:lnTo>
                <a:lnTo>
                  <a:pt x="76" y="341"/>
                </a:lnTo>
                <a:lnTo>
                  <a:pt x="88" y="364"/>
                </a:lnTo>
                <a:lnTo>
                  <a:pt x="88" y="364"/>
                </a:lnTo>
                <a:lnTo>
                  <a:pt x="94" y="361"/>
                </a:lnTo>
                <a:lnTo>
                  <a:pt x="94" y="361"/>
                </a:lnTo>
                <a:close/>
                <a:moveTo>
                  <a:pt x="189" y="136"/>
                </a:moveTo>
                <a:lnTo>
                  <a:pt x="189" y="136"/>
                </a:lnTo>
                <a:lnTo>
                  <a:pt x="189" y="138"/>
                </a:lnTo>
                <a:lnTo>
                  <a:pt x="189" y="138"/>
                </a:lnTo>
                <a:lnTo>
                  <a:pt x="185" y="150"/>
                </a:lnTo>
                <a:lnTo>
                  <a:pt x="185" y="150"/>
                </a:lnTo>
                <a:lnTo>
                  <a:pt x="185" y="152"/>
                </a:lnTo>
                <a:lnTo>
                  <a:pt x="185" y="152"/>
                </a:lnTo>
                <a:lnTo>
                  <a:pt x="188" y="152"/>
                </a:lnTo>
                <a:lnTo>
                  <a:pt x="189" y="150"/>
                </a:lnTo>
                <a:lnTo>
                  <a:pt x="189" y="150"/>
                </a:lnTo>
                <a:lnTo>
                  <a:pt x="192" y="148"/>
                </a:lnTo>
                <a:lnTo>
                  <a:pt x="192" y="148"/>
                </a:lnTo>
                <a:lnTo>
                  <a:pt x="194" y="145"/>
                </a:lnTo>
                <a:lnTo>
                  <a:pt x="196" y="145"/>
                </a:lnTo>
                <a:lnTo>
                  <a:pt x="196" y="145"/>
                </a:lnTo>
                <a:lnTo>
                  <a:pt x="195" y="140"/>
                </a:lnTo>
                <a:lnTo>
                  <a:pt x="195" y="140"/>
                </a:lnTo>
                <a:lnTo>
                  <a:pt x="194" y="139"/>
                </a:lnTo>
                <a:lnTo>
                  <a:pt x="194" y="139"/>
                </a:lnTo>
                <a:lnTo>
                  <a:pt x="189" y="136"/>
                </a:lnTo>
                <a:lnTo>
                  <a:pt x="189" y="136"/>
                </a:lnTo>
                <a:close/>
                <a:moveTo>
                  <a:pt x="115" y="106"/>
                </a:moveTo>
                <a:lnTo>
                  <a:pt x="115" y="106"/>
                </a:lnTo>
                <a:lnTo>
                  <a:pt x="107" y="118"/>
                </a:lnTo>
                <a:lnTo>
                  <a:pt x="107" y="118"/>
                </a:lnTo>
                <a:lnTo>
                  <a:pt x="111" y="118"/>
                </a:lnTo>
                <a:lnTo>
                  <a:pt x="111" y="118"/>
                </a:lnTo>
                <a:lnTo>
                  <a:pt x="113" y="118"/>
                </a:lnTo>
                <a:lnTo>
                  <a:pt x="113" y="119"/>
                </a:lnTo>
                <a:lnTo>
                  <a:pt x="113" y="119"/>
                </a:lnTo>
                <a:lnTo>
                  <a:pt x="115" y="118"/>
                </a:lnTo>
                <a:lnTo>
                  <a:pt x="117" y="115"/>
                </a:lnTo>
                <a:lnTo>
                  <a:pt x="117" y="115"/>
                </a:lnTo>
                <a:lnTo>
                  <a:pt x="120" y="109"/>
                </a:lnTo>
                <a:lnTo>
                  <a:pt x="120" y="109"/>
                </a:lnTo>
                <a:lnTo>
                  <a:pt x="120" y="108"/>
                </a:lnTo>
                <a:lnTo>
                  <a:pt x="120" y="108"/>
                </a:lnTo>
                <a:lnTo>
                  <a:pt x="115" y="106"/>
                </a:lnTo>
                <a:lnTo>
                  <a:pt x="115" y="106"/>
                </a:lnTo>
                <a:close/>
                <a:moveTo>
                  <a:pt x="196" y="133"/>
                </a:moveTo>
                <a:lnTo>
                  <a:pt x="196" y="133"/>
                </a:lnTo>
                <a:lnTo>
                  <a:pt x="198" y="136"/>
                </a:lnTo>
                <a:lnTo>
                  <a:pt x="201" y="138"/>
                </a:lnTo>
                <a:lnTo>
                  <a:pt x="201" y="138"/>
                </a:lnTo>
                <a:lnTo>
                  <a:pt x="208" y="142"/>
                </a:lnTo>
                <a:lnTo>
                  <a:pt x="208" y="142"/>
                </a:lnTo>
                <a:lnTo>
                  <a:pt x="209" y="142"/>
                </a:lnTo>
                <a:lnTo>
                  <a:pt x="209" y="142"/>
                </a:lnTo>
                <a:lnTo>
                  <a:pt x="212" y="136"/>
                </a:lnTo>
                <a:lnTo>
                  <a:pt x="212" y="136"/>
                </a:lnTo>
                <a:lnTo>
                  <a:pt x="204" y="130"/>
                </a:lnTo>
                <a:lnTo>
                  <a:pt x="204" y="130"/>
                </a:lnTo>
                <a:lnTo>
                  <a:pt x="204" y="132"/>
                </a:lnTo>
                <a:lnTo>
                  <a:pt x="202" y="133"/>
                </a:lnTo>
                <a:lnTo>
                  <a:pt x="202" y="133"/>
                </a:lnTo>
                <a:lnTo>
                  <a:pt x="201" y="135"/>
                </a:lnTo>
                <a:lnTo>
                  <a:pt x="199" y="133"/>
                </a:lnTo>
                <a:lnTo>
                  <a:pt x="199" y="133"/>
                </a:lnTo>
                <a:lnTo>
                  <a:pt x="196" y="133"/>
                </a:lnTo>
                <a:lnTo>
                  <a:pt x="196" y="133"/>
                </a:lnTo>
                <a:close/>
                <a:moveTo>
                  <a:pt x="131" y="82"/>
                </a:moveTo>
                <a:lnTo>
                  <a:pt x="131" y="82"/>
                </a:lnTo>
                <a:lnTo>
                  <a:pt x="133" y="85"/>
                </a:lnTo>
                <a:lnTo>
                  <a:pt x="131" y="88"/>
                </a:lnTo>
                <a:lnTo>
                  <a:pt x="131" y="88"/>
                </a:lnTo>
                <a:lnTo>
                  <a:pt x="141" y="94"/>
                </a:lnTo>
                <a:lnTo>
                  <a:pt x="141" y="94"/>
                </a:lnTo>
                <a:lnTo>
                  <a:pt x="144" y="94"/>
                </a:lnTo>
                <a:lnTo>
                  <a:pt x="144" y="94"/>
                </a:lnTo>
                <a:lnTo>
                  <a:pt x="150" y="92"/>
                </a:lnTo>
                <a:lnTo>
                  <a:pt x="150" y="92"/>
                </a:lnTo>
                <a:lnTo>
                  <a:pt x="131" y="82"/>
                </a:lnTo>
                <a:lnTo>
                  <a:pt x="131" y="82"/>
                </a:lnTo>
                <a:close/>
                <a:moveTo>
                  <a:pt x="61" y="101"/>
                </a:moveTo>
                <a:lnTo>
                  <a:pt x="61" y="101"/>
                </a:lnTo>
                <a:lnTo>
                  <a:pt x="61" y="101"/>
                </a:lnTo>
                <a:lnTo>
                  <a:pt x="61" y="101"/>
                </a:lnTo>
                <a:lnTo>
                  <a:pt x="52" y="115"/>
                </a:lnTo>
                <a:lnTo>
                  <a:pt x="52" y="115"/>
                </a:lnTo>
                <a:lnTo>
                  <a:pt x="50" y="119"/>
                </a:lnTo>
                <a:lnTo>
                  <a:pt x="50" y="122"/>
                </a:lnTo>
                <a:lnTo>
                  <a:pt x="50" y="122"/>
                </a:lnTo>
                <a:lnTo>
                  <a:pt x="52" y="121"/>
                </a:lnTo>
                <a:lnTo>
                  <a:pt x="52" y="121"/>
                </a:lnTo>
                <a:lnTo>
                  <a:pt x="57" y="115"/>
                </a:lnTo>
                <a:lnTo>
                  <a:pt x="57" y="115"/>
                </a:lnTo>
                <a:lnTo>
                  <a:pt x="60" y="112"/>
                </a:lnTo>
                <a:lnTo>
                  <a:pt x="60" y="109"/>
                </a:lnTo>
                <a:lnTo>
                  <a:pt x="60" y="109"/>
                </a:lnTo>
                <a:lnTo>
                  <a:pt x="61" y="101"/>
                </a:lnTo>
                <a:lnTo>
                  <a:pt x="61" y="101"/>
                </a:lnTo>
                <a:close/>
                <a:moveTo>
                  <a:pt x="88" y="89"/>
                </a:moveTo>
                <a:lnTo>
                  <a:pt x="88" y="89"/>
                </a:lnTo>
                <a:lnTo>
                  <a:pt x="98" y="78"/>
                </a:lnTo>
                <a:lnTo>
                  <a:pt x="98" y="78"/>
                </a:lnTo>
                <a:lnTo>
                  <a:pt x="91" y="75"/>
                </a:lnTo>
                <a:lnTo>
                  <a:pt x="91" y="75"/>
                </a:lnTo>
                <a:lnTo>
                  <a:pt x="87" y="85"/>
                </a:lnTo>
                <a:lnTo>
                  <a:pt x="87" y="85"/>
                </a:lnTo>
                <a:lnTo>
                  <a:pt x="87" y="86"/>
                </a:lnTo>
                <a:lnTo>
                  <a:pt x="87" y="86"/>
                </a:lnTo>
                <a:lnTo>
                  <a:pt x="88" y="89"/>
                </a:lnTo>
                <a:lnTo>
                  <a:pt x="88" y="89"/>
                </a:lnTo>
                <a:close/>
                <a:moveTo>
                  <a:pt x="206" y="196"/>
                </a:moveTo>
                <a:lnTo>
                  <a:pt x="206" y="196"/>
                </a:lnTo>
                <a:lnTo>
                  <a:pt x="205" y="196"/>
                </a:lnTo>
                <a:lnTo>
                  <a:pt x="205" y="196"/>
                </a:lnTo>
                <a:lnTo>
                  <a:pt x="198" y="202"/>
                </a:lnTo>
                <a:lnTo>
                  <a:pt x="198" y="202"/>
                </a:lnTo>
                <a:lnTo>
                  <a:pt x="184" y="214"/>
                </a:lnTo>
                <a:lnTo>
                  <a:pt x="184" y="214"/>
                </a:lnTo>
                <a:lnTo>
                  <a:pt x="184" y="216"/>
                </a:lnTo>
                <a:lnTo>
                  <a:pt x="184" y="216"/>
                </a:lnTo>
                <a:lnTo>
                  <a:pt x="184" y="216"/>
                </a:lnTo>
                <a:lnTo>
                  <a:pt x="184" y="216"/>
                </a:lnTo>
                <a:lnTo>
                  <a:pt x="201" y="207"/>
                </a:lnTo>
                <a:lnTo>
                  <a:pt x="201" y="207"/>
                </a:lnTo>
                <a:lnTo>
                  <a:pt x="199" y="204"/>
                </a:lnTo>
                <a:lnTo>
                  <a:pt x="201" y="202"/>
                </a:lnTo>
                <a:lnTo>
                  <a:pt x="201" y="202"/>
                </a:lnTo>
                <a:lnTo>
                  <a:pt x="204" y="197"/>
                </a:lnTo>
                <a:lnTo>
                  <a:pt x="204" y="197"/>
                </a:lnTo>
                <a:lnTo>
                  <a:pt x="206" y="196"/>
                </a:lnTo>
                <a:lnTo>
                  <a:pt x="206" y="196"/>
                </a:lnTo>
                <a:close/>
                <a:moveTo>
                  <a:pt x="246" y="156"/>
                </a:moveTo>
                <a:lnTo>
                  <a:pt x="246" y="156"/>
                </a:lnTo>
                <a:lnTo>
                  <a:pt x="246" y="159"/>
                </a:lnTo>
                <a:lnTo>
                  <a:pt x="246" y="160"/>
                </a:lnTo>
                <a:lnTo>
                  <a:pt x="246" y="160"/>
                </a:lnTo>
                <a:lnTo>
                  <a:pt x="252" y="170"/>
                </a:lnTo>
                <a:lnTo>
                  <a:pt x="252" y="170"/>
                </a:lnTo>
                <a:lnTo>
                  <a:pt x="253" y="172"/>
                </a:lnTo>
                <a:lnTo>
                  <a:pt x="253" y="172"/>
                </a:lnTo>
                <a:lnTo>
                  <a:pt x="258" y="163"/>
                </a:lnTo>
                <a:lnTo>
                  <a:pt x="258" y="163"/>
                </a:lnTo>
                <a:lnTo>
                  <a:pt x="246" y="156"/>
                </a:lnTo>
                <a:lnTo>
                  <a:pt x="246" y="156"/>
                </a:lnTo>
                <a:close/>
                <a:moveTo>
                  <a:pt x="17" y="86"/>
                </a:moveTo>
                <a:lnTo>
                  <a:pt x="17" y="86"/>
                </a:lnTo>
                <a:lnTo>
                  <a:pt x="32" y="67"/>
                </a:lnTo>
                <a:lnTo>
                  <a:pt x="32" y="67"/>
                </a:lnTo>
                <a:lnTo>
                  <a:pt x="30" y="67"/>
                </a:lnTo>
                <a:lnTo>
                  <a:pt x="30" y="67"/>
                </a:lnTo>
                <a:lnTo>
                  <a:pt x="23" y="72"/>
                </a:lnTo>
                <a:lnTo>
                  <a:pt x="17" y="79"/>
                </a:lnTo>
                <a:lnTo>
                  <a:pt x="17" y="79"/>
                </a:lnTo>
                <a:lnTo>
                  <a:pt x="16" y="81"/>
                </a:lnTo>
                <a:lnTo>
                  <a:pt x="16" y="81"/>
                </a:lnTo>
                <a:lnTo>
                  <a:pt x="17" y="86"/>
                </a:lnTo>
                <a:lnTo>
                  <a:pt x="17" y="86"/>
                </a:lnTo>
                <a:close/>
                <a:moveTo>
                  <a:pt x="52" y="283"/>
                </a:moveTo>
                <a:lnTo>
                  <a:pt x="52" y="283"/>
                </a:lnTo>
                <a:lnTo>
                  <a:pt x="46" y="287"/>
                </a:lnTo>
                <a:lnTo>
                  <a:pt x="46" y="287"/>
                </a:lnTo>
                <a:lnTo>
                  <a:pt x="43" y="290"/>
                </a:lnTo>
                <a:lnTo>
                  <a:pt x="42" y="294"/>
                </a:lnTo>
                <a:lnTo>
                  <a:pt x="42" y="294"/>
                </a:lnTo>
                <a:lnTo>
                  <a:pt x="40" y="300"/>
                </a:lnTo>
                <a:lnTo>
                  <a:pt x="40" y="300"/>
                </a:lnTo>
                <a:lnTo>
                  <a:pt x="52" y="288"/>
                </a:lnTo>
                <a:lnTo>
                  <a:pt x="52" y="288"/>
                </a:lnTo>
                <a:lnTo>
                  <a:pt x="52" y="287"/>
                </a:lnTo>
                <a:lnTo>
                  <a:pt x="52" y="287"/>
                </a:lnTo>
                <a:lnTo>
                  <a:pt x="52" y="283"/>
                </a:lnTo>
                <a:lnTo>
                  <a:pt x="52" y="283"/>
                </a:lnTo>
                <a:close/>
                <a:moveTo>
                  <a:pt x="138" y="111"/>
                </a:moveTo>
                <a:lnTo>
                  <a:pt x="138" y="111"/>
                </a:lnTo>
                <a:lnTo>
                  <a:pt x="148" y="113"/>
                </a:lnTo>
                <a:lnTo>
                  <a:pt x="148" y="113"/>
                </a:lnTo>
                <a:lnTo>
                  <a:pt x="151" y="115"/>
                </a:lnTo>
                <a:lnTo>
                  <a:pt x="154" y="113"/>
                </a:lnTo>
                <a:lnTo>
                  <a:pt x="154" y="113"/>
                </a:lnTo>
                <a:lnTo>
                  <a:pt x="142" y="105"/>
                </a:lnTo>
                <a:lnTo>
                  <a:pt x="142" y="105"/>
                </a:lnTo>
                <a:lnTo>
                  <a:pt x="141" y="105"/>
                </a:lnTo>
                <a:lnTo>
                  <a:pt x="140" y="106"/>
                </a:lnTo>
                <a:lnTo>
                  <a:pt x="138" y="111"/>
                </a:lnTo>
                <a:lnTo>
                  <a:pt x="138" y="111"/>
                </a:lnTo>
                <a:close/>
                <a:moveTo>
                  <a:pt x="114" y="102"/>
                </a:moveTo>
                <a:lnTo>
                  <a:pt x="114" y="102"/>
                </a:lnTo>
                <a:lnTo>
                  <a:pt x="121" y="91"/>
                </a:lnTo>
                <a:lnTo>
                  <a:pt x="121" y="91"/>
                </a:lnTo>
                <a:lnTo>
                  <a:pt x="120" y="89"/>
                </a:lnTo>
                <a:lnTo>
                  <a:pt x="120" y="89"/>
                </a:lnTo>
                <a:lnTo>
                  <a:pt x="115" y="91"/>
                </a:lnTo>
                <a:lnTo>
                  <a:pt x="113" y="92"/>
                </a:lnTo>
                <a:lnTo>
                  <a:pt x="113" y="92"/>
                </a:lnTo>
                <a:lnTo>
                  <a:pt x="110" y="101"/>
                </a:lnTo>
                <a:lnTo>
                  <a:pt x="110" y="101"/>
                </a:lnTo>
                <a:lnTo>
                  <a:pt x="114" y="102"/>
                </a:lnTo>
                <a:lnTo>
                  <a:pt x="114" y="102"/>
                </a:lnTo>
                <a:close/>
                <a:moveTo>
                  <a:pt x="111" y="230"/>
                </a:moveTo>
                <a:lnTo>
                  <a:pt x="111" y="230"/>
                </a:lnTo>
                <a:lnTo>
                  <a:pt x="114" y="227"/>
                </a:lnTo>
                <a:lnTo>
                  <a:pt x="114" y="227"/>
                </a:lnTo>
                <a:lnTo>
                  <a:pt x="117" y="221"/>
                </a:lnTo>
                <a:lnTo>
                  <a:pt x="117" y="221"/>
                </a:lnTo>
                <a:lnTo>
                  <a:pt x="120" y="213"/>
                </a:lnTo>
                <a:lnTo>
                  <a:pt x="120" y="213"/>
                </a:lnTo>
                <a:lnTo>
                  <a:pt x="113" y="219"/>
                </a:lnTo>
                <a:lnTo>
                  <a:pt x="113" y="219"/>
                </a:lnTo>
                <a:lnTo>
                  <a:pt x="113" y="220"/>
                </a:lnTo>
                <a:lnTo>
                  <a:pt x="113" y="220"/>
                </a:lnTo>
                <a:lnTo>
                  <a:pt x="111" y="227"/>
                </a:lnTo>
                <a:lnTo>
                  <a:pt x="111" y="227"/>
                </a:lnTo>
                <a:lnTo>
                  <a:pt x="111" y="230"/>
                </a:lnTo>
                <a:lnTo>
                  <a:pt x="111" y="230"/>
                </a:lnTo>
                <a:close/>
                <a:moveTo>
                  <a:pt x="161" y="229"/>
                </a:moveTo>
                <a:lnTo>
                  <a:pt x="161" y="229"/>
                </a:lnTo>
                <a:lnTo>
                  <a:pt x="157" y="230"/>
                </a:lnTo>
                <a:lnTo>
                  <a:pt x="154" y="230"/>
                </a:lnTo>
                <a:lnTo>
                  <a:pt x="154" y="230"/>
                </a:lnTo>
                <a:lnTo>
                  <a:pt x="151" y="233"/>
                </a:lnTo>
                <a:lnTo>
                  <a:pt x="151" y="233"/>
                </a:lnTo>
                <a:lnTo>
                  <a:pt x="125" y="250"/>
                </a:lnTo>
                <a:lnTo>
                  <a:pt x="125" y="250"/>
                </a:lnTo>
                <a:lnTo>
                  <a:pt x="123" y="251"/>
                </a:lnTo>
                <a:lnTo>
                  <a:pt x="120" y="251"/>
                </a:lnTo>
                <a:lnTo>
                  <a:pt x="120" y="251"/>
                </a:lnTo>
                <a:lnTo>
                  <a:pt x="120" y="251"/>
                </a:lnTo>
                <a:lnTo>
                  <a:pt x="120" y="251"/>
                </a:lnTo>
                <a:lnTo>
                  <a:pt x="111" y="257"/>
                </a:lnTo>
                <a:lnTo>
                  <a:pt x="111" y="257"/>
                </a:lnTo>
                <a:lnTo>
                  <a:pt x="113" y="257"/>
                </a:lnTo>
                <a:lnTo>
                  <a:pt x="113" y="257"/>
                </a:lnTo>
                <a:lnTo>
                  <a:pt x="137" y="244"/>
                </a:lnTo>
                <a:lnTo>
                  <a:pt x="161" y="229"/>
                </a:lnTo>
                <a:lnTo>
                  <a:pt x="161" y="229"/>
                </a:lnTo>
                <a:close/>
                <a:moveTo>
                  <a:pt x="279" y="180"/>
                </a:moveTo>
                <a:lnTo>
                  <a:pt x="279" y="180"/>
                </a:lnTo>
                <a:lnTo>
                  <a:pt x="277" y="177"/>
                </a:lnTo>
                <a:lnTo>
                  <a:pt x="275" y="176"/>
                </a:lnTo>
                <a:lnTo>
                  <a:pt x="275" y="176"/>
                </a:lnTo>
                <a:lnTo>
                  <a:pt x="272" y="179"/>
                </a:lnTo>
                <a:lnTo>
                  <a:pt x="269" y="182"/>
                </a:lnTo>
                <a:lnTo>
                  <a:pt x="269" y="182"/>
                </a:lnTo>
                <a:lnTo>
                  <a:pt x="273" y="187"/>
                </a:lnTo>
                <a:lnTo>
                  <a:pt x="273" y="187"/>
                </a:lnTo>
                <a:lnTo>
                  <a:pt x="277" y="184"/>
                </a:lnTo>
                <a:lnTo>
                  <a:pt x="277" y="184"/>
                </a:lnTo>
                <a:lnTo>
                  <a:pt x="277" y="182"/>
                </a:lnTo>
                <a:lnTo>
                  <a:pt x="279" y="180"/>
                </a:lnTo>
                <a:lnTo>
                  <a:pt x="279" y="180"/>
                </a:lnTo>
                <a:close/>
                <a:moveTo>
                  <a:pt x="69" y="199"/>
                </a:moveTo>
                <a:lnTo>
                  <a:pt x="69" y="199"/>
                </a:lnTo>
                <a:lnTo>
                  <a:pt x="66" y="199"/>
                </a:lnTo>
                <a:lnTo>
                  <a:pt x="66" y="199"/>
                </a:lnTo>
                <a:lnTo>
                  <a:pt x="64" y="199"/>
                </a:lnTo>
                <a:lnTo>
                  <a:pt x="63" y="200"/>
                </a:lnTo>
                <a:lnTo>
                  <a:pt x="63" y="200"/>
                </a:lnTo>
                <a:lnTo>
                  <a:pt x="56" y="206"/>
                </a:lnTo>
                <a:lnTo>
                  <a:pt x="56" y="206"/>
                </a:lnTo>
                <a:lnTo>
                  <a:pt x="54" y="207"/>
                </a:lnTo>
                <a:lnTo>
                  <a:pt x="54" y="207"/>
                </a:lnTo>
                <a:lnTo>
                  <a:pt x="56" y="211"/>
                </a:lnTo>
                <a:lnTo>
                  <a:pt x="56" y="211"/>
                </a:lnTo>
                <a:lnTo>
                  <a:pt x="69" y="199"/>
                </a:lnTo>
                <a:lnTo>
                  <a:pt x="69" y="199"/>
                </a:lnTo>
                <a:close/>
                <a:moveTo>
                  <a:pt x="147" y="175"/>
                </a:moveTo>
                <a:lnTo>
                  <a:pt x="147" y="175"/>
                </a:lnTo>
                <a:lnTo>
                  <a:pt x="147" y="175"/>
                </a:lnTo>
                <a:lnTo>
                  <a:pt x="147" y="175"/>
                </a:lnTo>
                <a:lnTo>
                  <a:pt x="155" y="170"/>
                </a:lnTo>
                <a:lnTo>
                  <a:pt x="155" y="170"/>
                </a:lnTo>
                <a:lnTo>
                  <a:pt x="157" y="169"/>
                </a:lnTo>
                <a:lnTo>
                  <a:pt x="157" y="169"/>
                </a:lnTo>
                <a:lnTo>
                  <a:pt x="160" y="163"/>
                </a:lnTo>
                <a:lnTo>
                  <a:pt x="160" y="163"/>
                </a:lnTo>
                <a:lnTo>
                  <a:pt x="151" y="166"/>
                </a:lnTo>
                <a:lnTo>
                  <a:pt x="151" y="166"/>
                </a:lnTo>
                <a:lnTo>
                  <a:pt x="150" y="166"/>
                </a:lnTo>
                <a:lnTo>
                  <a:pt x="150" y="166"/>
                </a:lnTo>
                <a:lnTo>
                  <a:pt x="147" y="175"/>
                </a:lnTo>
                <a:lnTo>
                  <a:pt x="147" y="175"/>
                </a:lnTo>
                <a:close/>
                <a:moveTo>
                  <a:pt x="127" y="132"/>
                </a:moveTo>
                <a:lnTo>
                  <a:pt x="127" y="132"/>
                </a:lnTo>
                <a:lnTo>
                  <a:pt x="127" y="130"/>
                </a:lnTo>
                <a:lnTo>
                  <a:pt x="127" y="130"/>
                </a:lnTo>
                <a:lnTo>
                  <a:pt x="125" y="132"/>
                </a:lnTo>
                <a:lnTo>
                  <a:pt x="125" y="132"/>
                </a:lnTo>
                <a:lnTo>
                  <a:pt x="117" y="140"/>
                </a:lnTo>
                <a:lnTo>
                  <a:pt x="117" y="140"/>
                </a:lnTo>
                <a:lnTo>
                  <a:pt x="114" y="143"/>
                </a:lnTo>
                <a:lnTo>
                  <a:pt x="115" y="146"/>
                </a:lnTo>
                <a:lnTo>
                  <a:pt x="115" y="146"/>
                </a:lnTo>
                <a:lnTo>
                  <a:pt x="115" y="146"/>
                </a:lnTo>
                <a:lnTo>
                  <a:pt x="115" y="146"/>
                </a:lnTo>
                <a:lnTo>
                  <a:pt x="118" y="145"/>
                </a:lnTo>
                <a:lnTo>
                  <a:pt x="118" y="145"/>
                </a:lnTo>
                <a:lnTo>
                  <a:pt x="123" y="140"/>
                </a:lnTo>
                <a:lnTo>
                  <a:pt x="125" y="136"/>
                </a:lnTo>
                <a:lnTo>
                  <a:pt x="125" y="136"/>
                </a:lnTo>
                <a:lnTo>
                  <a:pt x="127" y="132"/>
                </a:lnTo>
                <a:lnTo>
                  <a:pt x="127" y="132"/>
                </a:lnTo>
                <a:close/>
                <a:moveTo>
                  <a:pt x="84" y="166"/>
                </a:moveTo>
                <a:lnTo>
                  <a:pt x="84" y="166"/>
                </a:lnTo>
                <a:lnTo>
                  <a:pt x="80" y="169"/>
                </a:lnTo>
                <a:lnTo>
                  <a:pt x="77" y="175"/>
                </a:lnTo>
                <a:lnTo>
                  <a:pt x="76" y="180"/>
                </a:lnTo>
                <a:lnTo>
                  <a:pt x="74" y="184"/>
                </a:lnTo>
                <a:lnTo>
                  <a:pt x="74" y="184"/>
                </a:lnTo>
                <a:lnTo>
                  <a:pt x="74" y="184"/>
                </a:lnTo>
                <a:lnTo>
                  <a:pt x="74" y="184"/>
                </a:lnTo>
                <a:lnTo>
                  <a:pt x="84" y="173"/>
                </a:lnTo>
                <a:lnTo>
                  <a:pt x="84" y="173"/>
                </a:lnTo>
                <a:lnTo>
                  <a:pt x="84" y="172"/>
                </a:lnTo>
                <a:lnTo>
                  <a:pt x="84" y="172"/>
                </a:lnTo>
                <a:lnTo>
                  <a:pt x="84" y="166"/>
                </a:lnTo>
                <a:lnTo>
                  <a:pt x="84" y="166"/>
                </a:lnTo>
                <a:close/>
                <a:moveTo>
                  <a:pt x="25" y="138"/>
                </a:moveTo>
                <a:lnTo>
                  <a:pt x="25" y="138"/>
                </a:lnTo>
                <a:lnTo>
                  <a:pt x="32" y="128"/>
                </a:lnTo>
                <a:lnTo>
                  <a:pt x="32" y="128"/>
                </a:lnTo>
                <a:lnTo>
                  <a:pt x="32" y="128"/>
                </a:lnTo>
                <a:lnTo>
                  <a:pt x="32" y="128"/>
                </a:lnTo>
                <a:lnTo>
                  <a:pt x="33" y="118"/>
                </a:lnTo>
                <a:lnTo>
                  <a:pt x="33" y="118"/>
                </a:lnTo>
                <a:lnTo>
                  <a:pt x="32" y="119"/>
                </a:lnTo>
                <a:lnTo>
                  <a:pt x="32" y="119"/>
                </a:lnTo>
                <a:lnTo>
                  <a:pt x="25" y="132"/>
                </a:lnTo>
                <a:lnTo>
                  <a:pt x="25" y="132"/>
                </a:lnTo>
                <a:lnTo>
                  <a:pt x="25" y="135"/>
                </a:lnTo>
                <a:lnTo>
                  <a:pt x="25" y="138"/>
                </a:lnTo>
                <a:lnTo>
                  <a:pt x="25" y="138"/>
                </a:lnTo>
                <a:close/>
                <a:moveTo>
                  <a:pt x="134" y="112"/>
                </a:moveTo>
                <a:lnTo>
                  <a:pt x="134" y="112"/>
                </a:lnTo>
                <a:lnTo>
                  <a:pt x="131" y="112"/>
                </a:lnTo>
                <a:lnTo>
                  <a:pt x="131" y="112"/>
                </a:lnTo>
                <a:lnTo>
                  <a:pt x="123" y="125"/>
                </a:lnTo>
                <a:lnTo>
                  <a:pt x="123" y="125"/>
                </a:lnTo>
                <a:lnTo>
                  <a:pt x="130" y="123"/>
                </a:lnTo>
                <a:lnTo>
                  <a:pt x="130" y="123"/>
                </a:lnTo>
                <a:lnTo>
                  <a:pt x="131" y="122"/>
                </a:lnTo>
                <a:lnTo>
                  <a:pt x="131" y="122"/>
                </a:lnTo>
                <a:lnTo>
                  <a:pt x="134" y="112"/>
                </a:lnTo>
                <a:lnTo>
                  <a:pt x="134" y="112"/>
                </a:lnTo>
                <a:close/>
                <a:moveTo>
                  <a:pt x="53" y="139"/>
                </a:moveTo>
                <a:lnTo>
                  <a:pt x="53" y="139"/>
                </a:lnTo>
                <a:lnTo>
                  <a:pt x="52" y="138"/>
                </a:lnTo>
                <a:lnTo>
                  <a:pt x="52" y="138"/>
                </a:lnTo>
                <a:lnTo>
                  <a:pt x="46" y="146"/>
                </a:lnTo>
                <a:lnTo>
                  <a:pt x="46" y="146"/>
                </a:lnTo>
                <a:lnTo>
                  <a:pt x="46" y="146"/>
                </a:lnTo>
                <a:lnTo>
                  <a:pt x="46" y="146"/>
                </a:lnTo>
                <a:lnTo>
                  <a:pt x="43" y="157"/>
                </a:lnTo>
                <a:lnTo>
                  <a:pt x="43" y="157"/>
                </a:lnTo>
                <a:lnTo>
                  <a:pt x="46" y="156"/>
                </a:lnTo>
                <a:lnTo>
                  <a:pt x="47" y="155"/>
                </a:lnTo>
                <a:lnTo>
                  <a:pt x="47" y="155"/>
                </a:lnTo>
                <a:lnTo>
                  <a:pt x="53" y="139"/>
                </a:lnTo>
                <a:lnTo>
                  <a:pt x="53" y="139"/>
                </a:lnTo>
                <a:close/>
                <a:moveTo>
                  <a:pt x="52" y="301"/>
                </a:moveTo>
                <a:lnTo>
                  <a:pt x="52" y="301"/>
                </a:lnTo>
                <a:lnTo>
                  <a:pt x="69" y="292"/>
                </a:lnTo>
                <a:lnTo>
                  <a:pt x="77" y="287"/>
                </a:lnTo>
                <a:lnTo>
                  <a:pt x="86" y="281"/>
                </a:lnTo>
                <a:lnTo>
                  <a:pt x="86" y="281"/>
                </a:lnTo>
                <a:lnTo>
                  <a:pt x="69" y="290"/>
                </a:lnTo>
                <a:lnTo>
                  <a:pt x="52" y="301"/>
                </a:lnTo>
                <a:lnTo>
                  <a:pt x="52" y="301"/>
                </a:lnTo>
                <a:close/>
                <a:moveTo>
                  <a:pt x="164" y="146"/>
                </a:moveTo>
                <a:lnTo>
                  <a:pt x="164" y="146"/>
                </a:lnTo>
                <a:lnTo>
                  <a:pt x="157" y="150"/>
                </a:lnTo>
                <a:lnTo>
                  <a:pt x="157" y="150"/>
                </a:lnTo>
                <a:lnTo>
                  <a:pt x="157" y="150"/>
                </a:lnTo>
                <a:lnTo>
                  <a:pt x="157" y="150"/>
                </a:lnTo>
                <a:lnTo>
                  <a:pt x="154" y="157"/>
                </a:lnTo>
                <a:lnTo>
                  <a:pt x="154" y="157"/>
                </a:lnTo>
                <a:lnTo>
                  <a:pt x="162" y="156"/>
                </a:lnTo>
                <a:lnTo>
                  <a:pt x="162" y="156"/>
                </a:lnTo>
                <a:lnTo>
                  <a:pt x="164" y="146"/>
                </a:lnTo>
                <a:lnTo>
                  <a:pt x="164" y="146"/>
                </a:lnTo>
                <a:close/>
                <a:moveTo>
                  <a:pt x="34" y="258"/>
                </a:moveTo>
                <a:lnTo>
                  <a:pt x="34" y="258"/>
                </a:lnTo>
                <a:lnTo>
                  <a:pt x="34" y="258"/>
                </a:lnTo>
                <a:lnTo>
                  <a:pt x="34" y="258"/>
                </a:lnTo>
                <a:lnTo>
                  <a:pt x="40" y="253"/>
                </a:lnTo>
                <a:lnTo>
                  <a:pt x="40" y="253"/>
                </a:lnTo>
                <a:lnTo>
                  <a:pt x="40" y="251"/>
                </a:lnTo>
                <a:lnTo>
                  <a:pt x="40" y="251"/>
                </a:lnTo>
                <a:lnTo>
                  <a:pt x="42" y="246"/>
                </a:lnTo>
                <a:lnTo>
                  <a:pt x="42" y="246"/>
                </a:lnTo>
                <a:lnTo>
                  <a:pt x="42" y="244"/>
                </a:lnTo>
                <a:lnTo>
                  <a:pt x="42" y="244"/>
                </a:lnTo>
                <a:lnTo>
                  <a:pt x="34" y="250"/>
                </a:lnTo>
                <a:lnTo>
                  <a:pt x="34" y="250"/>
                </a:lnTo>
                <a:lnTo>
                  <a:pt x="33" y="250"/>
                </a:lnTo>
                <a:lnTo>
                  <a:pt x="33" y="250"/>
                </a:lnTo>
                <a:lnTo>
                  <a:pt x="34" y="258"/>
                </a:lnTo>
                <a:lnTo>
                  <a:pt x="34" y="258"/>
                </a:lnTo>
                <a:close/>
                <a:moveTo>
                  <a:pt x="175" y="170"/>
                </a:moveTo>
                <a:lnTo>
                  <a:pt x="175" y="170"/>
                </a:lnTo>
                <a:lnTo>
                  <a:pt x="175" y="170"/>
                </a:lnTo>
                <a:lnTo>
                  <a:pt x="175" y="170"/>
                </a:lnTo>
                <a:lnTo>
                  <a:pt x="158" y="182"/>
                </a:lnTo>
                <a:lnTo>
                  <a:pt x="158" y="182"/>
                </a:lnTo>
                <a:lnTo>
                  <a:pt x="162" y="184"/>
                </a:lnTo>
                <a:lnTo>
                  <a:pt x="162" y="184"/>
                </a:lnTo>
                <a:lnTo>
                  <a:pt x="175" y="170"/>
                </a:lnTo>
                <a:lnTo>
                  <a:pt x="175" y="170"/>
                </a:lnTo>
                <a:close/>
                <a:moveTo>
                  <a:pt x="155" y="247"/>
                </a:moveTo>
                <a:lnTo>
                  <a:pt x="155" y="247"/>
                </a:lnTo>
                <a:lnTo>
                  <a:pt x="140" y="257"/>
                </a:lnTo>
                <a:lnTo>
                  <a:pt x="140" y="257"/>
                </a:lnTo>
                <a:lnTo>
                  <a:pt x="142" y="258"/>
                </a:lnTo>
                <a:lnTo>
                  <a:pt x="142" y="258"/>
                </a:lnTo>
                <a:lnTo>
                  <a:pt x="157" y="250"/>
                </a:lnTo>
                <a:lnTo>
                  <a:pt x="157" y="250"/>
                </a:lnTo>
                <a:lnTo>
                  <a:pt x="155" y="247"/>
                </a:lnTo>
                <a:lnTo>
                  <a:pt x="155" y="247"/>
                </a:lnTo>
                <a:close/>
                <a:moveTo>
                  <a:pt x="25" y="163"/>
                </a:moveTo>
                <a:lnTo>
                  <a:pt x="25" y="163"/>
                </a:lnTo>
                <a:lnTo>
                  <a:pt x="26" y="163"/>
                </a:lnTo>
                <a:lnTo>
                  <a:pt x="26" y="163"/>
                </a:lnTo>
                <a:lnTo>
                  <a:pt x="29" y="160"/>
                </a:lnTo>
                <a:lnTo>
                  <a:pt x="29" y="160"/>
                </a:lnTo>
                <a:lnTo>
                  <a:pt x="29" y="159"/>
                </a:lnTo>
                <a:lnTo>
                  <a:pt x="29" y="159"/>
                </a:lnTo>
                <a:lnTo>
                  <a:pt x="30" y="149"/>
                </a:lnTo>
                <a:lnTo>
                  <a:pt x="30" y="149"/>
                </a:lnTo>
                <a:lnTo>
                  <a:pt x="30" y="148"/>
                </a:lnTo>
                <a:lnTo>
                  <a:pt x="30" y="148"/>
                </a:lnTo>
                <a:lnTo>
                  <a:pt x="26" y="152"/>
                </a:lnTo>
                <a:lnTo>
                  <a:pt x="26" y="152"/>
                </a:lnTo>
                <a:lnTo>
                  <a:pt x="25" y="153"/>
                </a:lnTo>
                <a:lnTo>
                  <a:pt x="25" y="153"/>
                </a:lnTo>
                <a:lnTo>
                  <a:pt x="25" y="163"/>
                </a:lnTo>
                <a:lnTo>
                  <a:pt x="25" y="163"/>
                </a:lnTo>
                <a:close/>
                <a:moveTo>
                  <a:pt x="101" y="204"/>
                </a:moveTo>
                <a:lnTo>
                  <a:pt x="101" y="204"/>
                </a:lnTo>
                <a:lnTo>
                  <a:pt x="96" y="204"/>
                </a:lnTo>
                <a:lnTo>
                  <a:pt x="96" y="204"/>
                </a:lnTo>
                <a:lnTo>
                  <a:pt x="93" y="207"/>
                </a:lnTo>
                <a:lnTo>
                  <a:pt x="93" y="207"/>
                </a:lnTo>
                <a:lnTo>
                  <a:pt x="91" y="209"/>
                </a:lnTo>
                <a:lnTo>
                  <a:pt x="91" y="209"/>
                </a:lnTo>
                <a:lnTo>
                  <a:pt x="93" y="216"/>
                </a:lnTo>
                <a:lnTo>
                  <a:pt x="93" y="216"/>
                </a:lnTo>
                <a:lnTo>
                  <a:pt x="93" y="216"/>
                </a:lnTo>
                <a:lnTo>
                  <a:pt x="93" y="216"/>
                </a:lnTo>
                <a:lnTo>
                  <a:pt x="101" y="204"/>
                </a:lnTo>
                <a:lnTo>
                  <a:pt x="101" y="204"/>
                </a:lnTo>
                <a:close/>
                <a:moveTo>
                  <a:pt x="52" y="204"/>
                </a:moveTo>
                <a:lnTo>
                  <a:pt x="52" y="204"/>
                </a:lnTo>
                <a:lnTo>
                  <a:pt x="61" y="196"/>
                </a:lnTo>
                <a:lnTo>
                  <a:pt x="61" y="196"/>
                </a:lnTo>
                <a:lnTo>
                  <a:pt x="59" y="192"/>
                </a:lnTo>
                <a:lnTo>
                  <a:pt x="59" y="192"/>
                </a:lnTo>
                <a:lnTo>
                  <a:pt x="52" y="199"/>
                </a:lnTo>
                <a:lnTo>
                  <a:pt x="52" y="199"/>
                </a:lnTo>
                <a:lnTo>
                  <a:pt x="52" y="200"/>
                </a:lnTo>
                <a:lnTo>
                  <a:pt x="52" y="203"/>
                </a:lnTo>
                <a:lnTo>
                  <a:pt x="52" y="203"/>
                </a:lnTo>
                <a:lnTo>
                  <a:pt x="52" y="204"/>
                </a:lnTo>
                <a:lnTo>
                  <a:pt x="52" y="204"/>
                </a:lnTo>
                <a:close/>
                <a:moveTo>
                  <a:pt x="97" y="135"/>
                </a:moveTo>
                <a:lnTo>
                  <a:pt x="97" y="135"/>
                </a:lnTo>
                <a:lnTo>
                  <a:pt x="96" y="136"/>
                </a:lnTo>
                <a:lnTo>
                  <a:pt x="96" y="136"/>
                </a:lnTo>
                <a:lnTo>
                  <a:pt x="91" y="145"/>
                </a:lnTo>
                <a:lnTo>
                  <a:pt x="91" y="145"/>
                </a:lnTo>
                <a:lnTo>
                  <a:pt x="90" y="148"/>
                </a:lnTo>
                <a:lnTo>
                  <a:pt x="87" y="148"/>
                </a:lnTo>
                <a:lnTo>
                  <a:pt x="87" y="148"/>
                </a:lnTo>
                <a:lnTo>
                  <a:pt x="86" y="150"/>
                </a:lnTo>
                <a:lnTo>
                  <a:pt x="86" y="152"/>
                </a:lnTo>
                <a:lnTo>
                  <a:pt x="86" y="152"/>
                </a:lnTo>
                <a:lnTo>
                  <a:pt x="87" y="152"/>
                </a:lnTo>
                <a:lnTo>
                  <a:pt x="87" y="152"/>
                </a:lnTo>
                <a:lnTo>
                  <a:pt x="93" y="146"/>
                </a:lnTo>
                <a:lnTo>
                  <a:pt x="93" y="146"/>
                </a:lnTo>
                <a:lnTo>
                  <a:pt x="98" y="138"/>
                </a:lnTo>
                <a:lnTo>
                  <a:pt x="98" y="138"/>
                </a:lnTo>
                <a:lnTo>
                  <a:pt x="97" y="135"/>
                </a:lnTo>
                <a:lnTo>
                  <a:pt x="97" y="135"/>
                </a:lnTo>
                <a:close/>
                <a:moveTo>
                  <a:pt x="61" y="278"/>
                </a:moveTo>
                <a:lnTo>
                  <a:pt x="61" y="278"/>
                </a:lnTo>
                <a:lnTo>
                  <a:pt x="71" y="268"/>
                </a:lnTo>
                <a:lnTo>
                  <a:pt x="81" y="258"/>
                </a:lnTo>
                <a:lnTo>
                  <a:pt x="81" y="258"/>
                </a:lnTo>
                <a:lnTo>
                  <a:pt x="63" y="273"/>
                </a:lnTo>
                <a:lnTo>
                  <a:pt x="63" y="273"/>
                </a:lnTo>
                <a:lnTo>
                  <a:pt x="63" y="274"/>
                </a:lnTo>
                <a:lnTo>
                  <a:pt x="63" y="274"/>
                </a:lnTo>
                <a:lnTo>
                  <a:pt x="61" y="278"/>
                </a:lnTo>
                <a:lnTo>
                  <a:pt x="61" y="278"/>
                </a:lnTo>
                <a:close/>
                <a:moveTo>
                  <a:pt x="5" y="108"/>
                </a:moveTo>
                <a:lnTo>
                  <a:pt x="5" y="108"/>
                </a:lnTo>
                <a:lnTo>
                  <a:pt x="5" y="130"/>
                </a:lnTo>
                <a:lnTo>
                  <a:pt x="5" y="130"/>
                </a:lnTo>
                <a:lnTo>
                  <a:pt x="6" y="126"/>
                </a:lnTo>
                <a:lnTo>
                  <a:pt x="6" y="126"/>
                </a:lnTo>
                <a:lnTo>
                  <a:pt x="7" y="112"/>
                </a:lnTo>
                <a:lnTo>
                  <a:pt x="7" y="112"/>
                </a:lnTo>
                <a:lnTo>
                  <a:pt x="7" y="109"/>
                </a:lnTo>
                <a:lnTo>
                  <a:pt x="7" y="109"/>
                </a:lnTo>
                <a:lnTo>
                  <a:pt x="5" y="108"/>
                </a:lnTo>
                <a:lnTo>
                  <a:pt x="5" y="108"/>
                </a:lnTo>
                <a:close/>
                <a:moveTo>
                  <a:pt x="13" y="51"/>
                </a:moveTo>
                <a:lnTo>
                  <a:pt x="13" y="51"/>
                </a:lnTo>
                <a:lnTo>
                  <a:pt x="15" y="51"/>
                </a:lnTo>
                <a:lnTo>
                  <a:pt x="15" y="51"/>
                </a:lnTo>
                <a:lnTo>
                  <a:pt x="20" y="41"/>
                </a:lnTo>
                <a:lnTo>
                  <a:pt x="20" y="41"/>
                </a:lnTo>
                <a:lnTo>
                  <a:pt x="17" y="38"/>
                </a:lnTo>
                <a:lnTo>
                  <a:pt x="17" y="38"/>
                </a:lnTo>
                <a:lnTo>
                  <a:pt x="16" y="38"/>
                </a:lnTo>
                <a:lnTo>
                  <a:pt x="16" y="38"/>
                </a:lnTo>
                <a:lnTo>
                  <a:pt x="13" y="41"/>
                </a:lnTo>
                <a:lnTo>
                  <a:pt x="13" y="45"/>
                </a:lnTo>
                <a:lnTo>
                  <a:pt x="13" y="45"/>
                </a:lnTo>
                <a:lnTo>
                  <a:pt x="13" y="51"/>
                </a:lnTo>
                <a:lnTo>
                  <a:pt x="13" y="51"/>
                </a:lnTo>
                <a:close/>
                <a:moveTo>
                  <a:pt x="17" y="92"/>
                </a:moveTo>
                <a:lnTo>
                  <a:pt x="17" y="92"/>
                </a:lnTo>
                <a:lnTo>
                  <a:pt x="19" y="94"/>
                </a:lnTo>
                <a:lnTo>
                  <a:pt x="19" y="94"/>
                </a:lnTo>
                <a:lnTo>
                  <a:pt x="25" y="86"/>
                </a:lnTo>
                <a:lnTo>
                  <a:pt x="25" y="86"/>
                </a:lnTo>
                <a:lnTo>
                  <a:pt x="27" y="84"/>
                </a:lnTo>
                <a:lnTo>
                  <a:pt x="27" y="84"/>
                </a:lnTo>
                <a:lnTo>
                  <a:pt x="37" y="68"/>
                </a:lnTo>
                <a:lnTo>
                  <a:pt x="37" y="68"/>
                </a:lnTo>
                <a:lnTo>
                  <a:pt x="39" y="65"/>
                </a:lnTo>
                <a:lnTo>
                  <a:pt x="39" y="65"/>
                </a:lnTo>
                <a:lnTo>
                  <a:pt x="37" y="65"/>
                </a:lnTo>
                <a:lnTo>
                  <a:pt x="37" y="65"/>
                </a:lnTo>
                <a:lnTo>
                  <a:pt x="17" y="92"/>
                </a:lnTo>
                <a:lnTo>
                  <a:pt x="17" y="92"/>
                </a:lnTo>
                <a:close/>
                <a:moveTo>
                  <a:pt x="185" y="179"/>
                </a:moveTo>
                <a:lnTo>
                  <a:pt x="185" y="179"/>
                </a:lnTo>
                <a:lnTo>
                  <a:pt x="185" y="179"/>
                </a:lnTo>
                <a:lnTo>
                  <a:pt x="184" y="179"/>
                </a:lnTo>
                <a:lnTo>
                  <a:pt x="184" y="179"/>
                </a:lnTo>
                <a:lnTo>
                  <a:pt x="168" y="186"/>
                </a:lnTo>
                <a:lnTo>
                  <a:pt x="168" y="186"/>
                </a:lnTo>
                <a:lnTo>
                  <a:pt x="168" y="187"/>
                </a:lnTo>
                <a:lnTo>
                  <a:pt x="168" y="187"/>
                </a:lnTo>
                <a:lnTo>
                  <a:pt x="169" y="187"/>
                </a:lnTo>
                <a:lnTo>
                  <a:pt x="169" y="187"/>
                </a:lnTo>
                <a:lnTo>
                  <a:pt x="171" y="189"/>
                </a:lnTo>
                <a:lnTo>
                  <a:pt x="172" y="187"/>
                </a:lnTo>
                <a:lnTo>
                  <a:pt x="172" y="187"/>
                </a:lnTo>
                <a:lnTo>
                  <a:pt x="181" y="182"/>
                </a:lnTo>
                <a:lnTo>
                  <a:pt x="181" y="182"/>
                </a:lnTo>
                <a:lnTo>
                  <a:pt x="185" y="179"/>
                </a:lnTo>
                <a:lnTo>
                  <a:pt x="185" y="179"/>
                </a:lnTo>
                <a:close/>
                <a:moveTo>
                  <a:pt x="140" y="190"/>
                </a:moveTo>
                <a:lnTo>
                  <a:pt x="140" y="190"/>
                </a:lnTo>
                <a:lnTo>
                  <a:pt x="140" y="190"/>
                </a:lnTo>
                <a:lnTo>
                  <a:pt x="140" y="190"/>
                </a:lnTo>
                <a:lnTo>
                  <a:pt x="150" y="183"/>
                </a:lnTo>
                <a:lnTo>
                  <a:pt x="150" y="183"/>
                </a:lnTo>
                <a:lnTo>
                  <a:pt x="148" y="179"/>
                </a:lnTo>
                <a:lnTo>
                  <a:pt x="148" y="179"/>
                </a:lnTo>
                <a:lnTo>
                  <a:pt x="144" y="180"/>
                </a:lnTo>
                <a:lnTo>
                  <a:pt x="144" y="180"/>
                </a:lnTo>
                <a:lnTo>
                  <a:pt x="142" y="182"/>
                </a:lnTo>
                <a:lnTo>
                  <a:pt x="142" y="182"/>
                </a:lnTo>
                <a:lnTo>
                  <a:pt x="140" y="190"/>
                </a:lnTo>
                <a:lnTo>
                  <a:pt x="140" y="190"/>
                </a:lnTo>
                <a:close/>
                <a:moveTo>
                  <a:pt x="94" y="96"/>
                </a:moveTo>
                <a:lnTo>
                  <a:pt x="94" y="96"/>
                </a:lnTo>
                <a:lnTo>
                  <a:pt x="97" y="89"/>
                </a:lnTo>
                <a:lnTo>
                  <a:pt x="101" y="81"/>
                </a:lnTo>
                <a:lnTo>
                  <a:pt x="101" y="81"/>
                </a:lnTo>
                <a:lnTo>
                  <a:pt x="98" y="82"/>
                </a:lnTo>
                <a:lnTo>
                  <a:pt x="98" y="82"/>
                </a:lnTo>
                <a:lnTo>
                  <a:pt x="93" y="91"/>
                </a:lnTo>
                <a:lnTo>
                  <a:pt x="93" y="91"/>
                </a:lnTo>
                <a:lnTo>
                  <a:pt x="91" y="94"/>
                </a:lnTo>
                <a:lnTo>
                  <a:pt x="91" y="94"/>
                </a:lnTo>
                <a:lnTo>
                  <a:pt x="91" y="95"/>
                </a:lnTo>
                <a:lnTo>
                  <a:pt x="94" y="96"/>
                </a:lnTo>
                <a:lnTo>
                  <a:pt x="94" y="96"/>
                </a:lnTo>
                <a:close/>
                <a:moveTo>
                  <a:pt x="20" y="108"/>
                </a:moveTo>
                <a:lnTo>
                  <a:pt x="20" y="108"/>
                </a:lnTo>
                <a:lnTo>
                  <a:pt x="20" y="108"/>
                </a:lnTo>
                <a:lnTo>
                  <a:pt x="20" y="108"/>
                </a:lnTo>
                <a:lnTo>
                  <a:pt x="30" y="94"/>
                </a:lnTo>
                <a:lnTo>
                  <a:pt x="30" y="94"/>
                </a:lnTo>
                <a:lnTo>
                  <a:pt x="33" y="89"/>
                </a:lnTo>
                <a:lnTo>
                  <a:pt x="33" y="89"/>
                </a:lnTo>
                <a:lnTo>
                  <a:pt x="32" y="91"/>
                </a:lnTo>
                <a:lnTo>
                  <a:pt x="32" y="91"/>
                </a:lnTo>
                <a:lnTo>
                  <a:pt x="23" y="101"/>
                </a:lnTo>
                <a:lnTo>
                  <a:pt x="23" y="101"/>
                </a:lnTo>
                <a:lnTo>
                  <a:pt x="22" y="102"/>
                </a:lnTo>
                <a:lnTo>
                  <a:pt x="19" y="103"/>
                </a:lnTo>
                <a:lnTo>
                  <a:pt x="19" y="103"/>
                </a:lnTo>
                <a:lnTo>
                  <a:pt x="19" y="108"/>
                </a:lnTo>
                <a:lnTo>
                  <a:pt x="19" y="108"/>
                </a:lnTo>
                <a:lnTo>
                  <a:pt x="20" y="108"/>
                </a:lnTo>
                <a:lnTo>
                  <a:pt x="20" y="108"/>
                </a:lnTo>
                <a:close/>
                <a:moveTo>
                  <a:pt x="137" y="258"/>
                </a:moveTo>
                <a:lnTo>
                  <a:pt x="137" y="258"/>
                </a:lnTo>
                <a:lnTo>
                  <a:pt x="123" y="270"/>
                </a:lnTo>
                <a:lnTo>
                  <a:pt x="123" y="270"/>
                </a:lnTo>
                <a:lnTo>
                  <a:pt x="123" y="271"/>
                </a:lnTo>
                <a:lnTo>
                  <a:pt x="124" y="270"/>
                </a:lnTo>
                <a:lnTo>
                  <a:pt x="124" y="270"/>
                </a:lnTo>
                <a:lnTo>
                  <a:pt x="137" y="263"/>
                </a:lnTo>
                <a:lnTo>
                  <a:pt x="137" y="263"/>
                </a:lnTo>
                <a:lnTo>
                  <a:pt x="138" y="261"/>
                </a:lnTo>
                <a:lnTo>
                  <a:pt x="138" y="261"/>
                </a:lnTo>
                <a:lnTo>
                  <a:pt x="137" y="258"/>
                </a:lnTo>
                <a:lnTo>
                  <a:pt x="137" y="258"/>
                </a:lnTo>
                <a:close/>
                <a:moveTo>
                  <a:pt x="73" y="132"/>
                </a:moveTo>
                <a:lnTo>
                  <a:pt x="73" y="132"/>
                </a:lnTo>
                <a:lnTo>
                  <a:pt x="73" y="132"/>
                </a:lnTo>
                <a:lnTo>
                  <a:pt x="73" y="132"/>
                </a:lnTo>
                <a:lnTo>
                  <a:pt x="76" y="130"/>
                </a:lnTo>
                <a:lnTo>
                  <a:pt x="76" y="130"/>
                </a:lnTo>
                <a:lnTo>
                  <a:pt x="77" y="128"/>
                </a:lnTo>
                <a:lnTo>
                  <a:pt x="77" y="128"/>
                </a:lnTo>
                <a:lnTo>
                  <a:pt x="76" y="121"/>
                </a:lnTo>
                <a:lnTo>
                  <a:pt x="76" y="121"/>
                </a:lnTo>
                <a:lnTo>
                  <a:pt x="76" y="118"/>
                </a:lnTo>
                <a:lnTo>
                  <a:pt x="76" y="118"/>
                </a:lnTo>
                <a:lnTo>
                  <a:pt x="73" y="122"/>
                </a:lnTo>
                <a:lnTo>
                  <a:pt x="73" y="122"/>
                </a:lnTo>
                <a:lnTo>
                  <a:pt x="73" y="123"/>
                </a:lnTo>
                <a:lnTo>
                  <a:pt x="73" y="123"/>
                </a:lnTo>
                <a:lnTo>
                  <a:pt x="73" y="132"/>
                </a:lnTo>
                <a:lnTo>
                  <a:pt x="73" y="132"/>
                </a:lnTo>
                <a:close/>
                <a:moveTo>
                  <a:pt x="107" y="204"/>
                </a:moveTo>
                <a:lnTo>
                  <a:pt x="107" y="204"/>
                </a:lnTo>
                <a:lnTo>
                  <a:pt x="107" y="203"/>
                </a:lnTo>
                <a:lnTo>
                  <a:pt x="107" y="203"/>
                </a:lnTo>
                <a:lnTo>
                  <a:pt x="101" y="211"/>
                </a:lnTo>
                <a:lnTo>
                  <a:pt x="101" y="211"/>
                </a:lnTo>
                <a:lnTo>
                  <a:pt x="103" y="213"/>
                </a:lnTo>
                <a:lnTo>
                  <a:pt x="103" y="216"/>
                </a:lnTo>
                <a:lnTo>
                  <a:pt x="103" y="216"/>
                </a:lnTo>
                <a:lnTo>
                  <a:pt x="100" y="219"/>
                </a:lnTo>
                <a:lnTo>
                  <a:pt x="100" y="219"/>
                </a:lnTo>
                <a:lnTo>
                  <a:pt x="98" y="220"/>
                </a:lnTo>
                <a:lnTo>
                  <a:pt x="98" y="220"/>
                </a:lnTo>
                <a:lnTo>
                  <a:pt x="98" y="221"/>
                </a:lnTo>
                <a:lnTo>
                  <a:pt x="98" y="221"/>
                </a:lnTo>
                <a:lnTo>
                  <a:pt x="103" y="220"/>
                </a:lnTo>
                <a:lnTo>
                  <a:pt x="103" y="220"/>
                </a:lnTo>
                <a:lnTo>
                  <a:pt x="104" y="219"/>
                </a:lnTo>
                <a:lnTo>
                  <a:pt x="104" y="219"/>
                </a:lnTo>
                <a:lnTo>
                  <a:pt x="107" y="204"/>
                </a:lnTo>
                <a:lnTo>
                  <a:pt x="107" y="204"/>
                </a:lnTo>
                <a:close/>
                <a:moveTo>
                  <a:pt x="161" y="247"/>
                </a:moveTo>
                <a:lnTo>
                  <a:pt x="161" y="247"/>
                </a:lnTo>
                <a:lnTo>
                  <a:pt x="171" y="240"/>
                </a:lnTo>
                <a:lnTo>
                  <a:pt x="171" y="240"/>
                </a:lnTo>
                <a:lnTo>
                  <a:pt x="171" y="237"/>
                </a:lnTo>
                <a:lnTo>
                  <a:pt x="171" y="237"/>
                </a:lnTo>
                <a:lnTo>
                  <a:pt x="158" y="246"/>
                </a:lnTo>
                <a:lnTo>
                  <a:pt x="158" y="246"/>
                </a:lnTo>
                <a:lnTo>
                  <a:pt x="161" y="247"/>
                </a:lnTo>
                <a:lnTo>
                  <a:pt x="161" y="247"/>
                </a:lnTo>
                <a:close/>
                <a:moveTo>
                  <a:pt x="96" y="112"/>
                </a:moveTo>
                <a:lnTo>
                  <a:pt x="96" y="112"/>
                </a:lnTo>
                <a:lnTo>
                  <a:pt x="94" y="112"/>
                </a:lnTo>
                <a:lnTo>
                  <a:pt x="94" y="112"/>
                </a:lnTo>
                <a:lnTo>
                  <a:pt x="94" y="116"/>
                </a:lnTo>
                <a:lnTo>
                  <a:pt x="94" y="116"/>
                </a:lnTo>
                <a:lnTo>
                  <a:pt x="94" y="121"/>
                </a:lnTo>
                <a:lnTo>
                  <a:pt x="94" y="121"/>
                </a:lnTo>
                <a:lnTo>
                  <a:pt x="93" y="123"/>
                </a:lnTo>
                <a:lnTo>
                  <a:pt x="94" y="126"/>
                </a:lnTo>
                <a:lnTo>
                  <a:pt x="94" y="126"/>
                </a:lnTo>
                <a:lnTo>
                  <a:pt x="98" y="119"/>
                </a:lnTo>
                <a:lnTo>
                  <a:pt x="98" y="119"/>
                </a:lnTo>
                <a:lnTo>
                  <a:pt x="98" y="118"/>
                </a:lnTo>
                <a:lnTo>
                  <a:pt x="98" y="118"/>
                </a:lnTo>
                <a:lnTo>
                  <a:pt x="96" y="112"/>
                </a:lnTo>
                <a:lnTo>
                  <a:pt x="96" y="112"/>
                </a:lnTo>
                <a:close/>
                <a:moveTo>
                  <a:pt x="60" y="244"/>
                </a:moveTo>
                <a:lnTo>
                  <a:pt x="60" y="244"/>
                </a:lnTo>
                <a:lnTo>
                  <a:pt x="63" y="241"/>
                </a:lnTo>
                <a:lnTo>
                  <a:pt x="64" y="240"/>
                </a:lnTo>
                <a:lnTo>
                  <a:pt x="64" y="237"/>
                </a:lnTo>
                <a:lnTo>
                  <a:pt x="64" y="237"/>
                </a:lnTo>
                <a:lnTo>
                  <a:pt x="66" y="234"/>
                </a:lnTo>
                <a:lnTo>
                  <a:pt x="66" y="234"/>
                </a:lnTo>
                <a:lnTo>
                  <a:pt x="66" y="231"/>
                </a:lnTo>
                <a:lnTo>
                  <a:pt x="66" y="231"/>
                </a:lnTo>
                <a:lnTo>
                  <a:pt x="61" y="236"/>
                </a:lnTo>
                <a:lnTo>
                  <a:pt x="61" y="236"/>
                </a:lnTo>
                <a:lnTo>
                  <a:pt x="59" y="240"/>
                </a:lnTo>
                <a:lnTo>
                  <a:pt x="59" y="244"/>
                </a:lnTo>
                <a:lnTo>
                  <a:pt x="59" y="244"/>
                </a:lnTo>
                <a:lnTo>
                  <a:pt x="60" y="244"/>
                </a:lnTo>
                <a:lnTo>
                  <a:pt x="60" y="244"/>
                </a:lnTo>
                <a:close/>
                <a:moveTo>
                  <a:pt x="43" y="231"/>
                </a:moveTo>
                <a:lnTo>
                  <a:pt x="43" y="231"/>
                </a:lnTo>
                <a:lnTo>
                  <a:pt x="43" y="231"/>
                </a:lnTo>
                <a:lnTo>
                  <a:pt x="43" y="231"/>
                </a:lnTo>
                <a:lnTo>
                  <a:pt x="34" y="243"/>
                </a:lnTo>
                <a:lnTo>
                  <a:pt x="34" y="243"/>
                </a:lnTo>
                <a:lnTo>
                  <a:pt x="33" y="244"/>
                </a:lnTo>
                <a:lnTo>
                  <a:pt x="33" y="246"/>
                </a:lnTo>
                <a:lnTo>
                  <a:pt x="33" y="246"/>
                </a:lnTo>
                <a:lnTo>
                  <a:pt x="42" y="237"/>
                </a:lnTo>
                <a:lnTo>
                  <a:pt x="42" y="237"/>
                </a:lnTo>
                <a:lnTo>
                  <a:pt x="43" y="237"/>
                </a:lnTo>
                <a:lnTo>
                  <a:pt x="43" y="237"/>
                </a:lnTo>
                <a:lnTo>
                  <a:pt x="43" y="231"/>
                </a:lnTo>
                <a:lnTo>
                  <a:pt x="43" y="231"/>
                </a:lnTo>
                <a:close/>
                <a:moveTo>
                  <a:pt x="67" y="221"/>
                </a:moveTo>
                <a:lnTo>
                  <a:pt x="67" y="221"/>
                </a:lnTo>
                <a:lnTo>
                  <a:pt x="66" y="223"/>
                </a:lnTo>
                <a:lnTo>
                  <a:pt x="66" y="223"/>
                </a:lnTo>
                <a:lnTo>
                  <a:pt x="59" y="229"/>
                </a:lnTo>
                <a:lnTo>
                  <a:pt x="59" y="229"/>
                </a:lnTo>
                <a:lnTo>
                  <a:pt x="57" y="231"/>
                </a:lnTo>
                <a:lnTo>
                  <a:pt x="57" y="234"/>
                </a:lnTo>
                <a:lnTo>
                  <a:pt x="57" y="234"/>
                </a:lnTo>
                <a:lnTo>
                  <a:pt x="66" y="226"/>
                </a:lnTo>
                <a:lnTo>
                  <a:pt x="66" y="226"/>
                </a:lnTo>
                <a:lnTo>
                  <a:pt x="67" y="224"/>
                </a:lnTo>
                <a:lnTo>
                  <a:pt x="67" y="221"/>
                </a:lnTo>
                <a:lnTo>
                  <a:pt x="67" y="221"/>
                </a:lnTo>
                <a:close/>
                <a:moveTo>
                  <a:pt x="23" y="292"/>
                </a:moveTo>
                <a:lnTo>
                  <a:pt x="23" y="292"/>
                </a:lnTo>
                <a:lnTo>
                  <a:pt x="26" y="290"/>
                </a:lnTo>
                <a:lnTo>
                  <a:pt x="26" y="290"/>
                </a:lnTo>
                <a:lnTo>
                  <a:pt x="27" y="288"/>
                </a:lnTo>
                <a:lnTo>
                  <a:pt x="27" y="285"/>
                </a:lnTo>
                <a:lnTo>
                  <a:pt x="27" y="285"/>
                </a:lnTo>
                <a:lnTo>
                  <a:pt x="26" y="281"/>
                </a:lnTo>
                <a:lnTo>
                  <a:pt x="26" y="281"/>
                </a:lnTo>
                <a:lnTo>
                  <a:pt x="26" y="280"/>
                </a:lnTo>
                <a:lnTo>
                  <a:pt x="26" y="280"/>
                </a:lnTo>
                <a:lnTo>
                  <a:pt x="25" y="281"/>
                </a:lnTo>
                <a:lnTo>
                  <a:pt x="23" y="283"/>
                </a:lnTo>
                <a:lnTo>
                  <a:pt x="23" y="283"/>
                </a:lnTo>
                <a:lnTo>
                  <a:pt x="23" y="285"/>
                </a:lnTo>
                <a:lnTo>
                  <a:pt x="23" y="285"/>
                </a:lnTo>
                <a:lnTo>
                  <a:pt x="23" y="292"/>
                </a:lnTo>
                <a:lnTo>
                  <a:pt x="23" y="292"/>
                </a:lnTo>
                <a:close/>
                <a:moveTo>
                  <a:pt x="188" y="183"/>
                </a:moveTo>
                <a:lnTo>
                  <a:pt x="188" y="183"/>
                </a:lnTo>
                <a:lnTo>
                  <a:pt x="177" y="190"/>
                </a:lnTo>
                <a:lnTo>
                  <a:pt x="177" y="190"/>
                </a:lnTo>
                <a:lnTo>
                  <a:pt x="179" y="192"/>
                </a:lnTo>
                <a:lnTo>
                  <a:pt x="182" y="190"/>
                </a:lnTo>
                <a:lnTo>
                  <a:pt x="182" y="190"/>
                </a:lnTo>
                <a:lnTo>
                  <a:pt x="184" y="189"/>
                </a:lnTo>
                <a:lnTo>
                  <a:pt x="184" y="189"/>
                </a:lnTo>
                <a:lnTo>
                  <a:pt x="187" y="186"/>
                </a:lnTo>
                <a:lnTo>
                  <a:pt x="188" y="183"/>
                </a:lnTo>
                <a:lnTo>
                  <a:pt x="188" y="183"/>
                </a:lnTo>
                <a:close/>
                <a:moveTo>
                  <a:pt x="154" y="219"/>
                </a:moveTo>
                <a:lnTo>
                  <a:pt x="154" y="219"/>
                </a:lnTo>
                <a:lnTo>
                  <a:pt x="138" y="227"/>
                </a:lnTo>
                <a:lnTo>
                  <a:pt x="125" y="236"/>
                </a:lnTo>
                <a:lnTo>
                  <a:pt x="125" y="236"/>
                </a:lnTo>
                <a:lnTo>
                  <a:pt x="127" y="234"/>
                </a:lnTo>
                <a:lnTo>
                  <a:pt x="127" y="234"/>
                </a:lnTo>
                <a:lnTo>
                  <a:pt x="148" y="223"/>
                </a:lnTo>
                <a:lnTo>
                  <a:pt x="148" y="223"/>
                </a:lnTo>
                <a:lnTo>
                  <a:pt x="154" y="219"/>
                </a:lnTo>
                <a:lnTo>
                  <a:pt x="154" y="219"/>
                </a:lnTo>
                <a:close/>
                <a:moveTo>
                  <a:pt x="77" y="52"/>
                </a:moveTo>
                <a:lnTo>
                  <a:pt x="77" y="52"/>
                </a:lnTo>
                <a:lnTo>
                  <a:pt x="77" y="52"/>
                </a:lnTo>
                <a:lnTo>
                  <a:pt x="77" y="52"/>
                </a:lnTo>
                <a:lnTo>
                  <a:pt x="52" y="38"/>
                </a:lnTo>
                <a:lnTo>
                  <a:pt x="52" y="38"/>
                </a:lnTo>
                <a:lnTo>
                  <a:pt x="60" y="45"/>
                </a:lnTo>
                <a:lnTo>
                  <a:pt x="60" y="45"/>
                </a:lnTo>
                <a:lnTo>
                  <a:pt x="66" y="48"/>
                </a:lnTo>
                <a:lnTo>
                  <a:pt x="73" y="51"/>
                </a:lnTo>
                <a:lnTo>
                  <a:pt x="73" y="51"/>
                </a:lnTo>
                <a:lnTo>
                  <a:pt x="77" y="52"/>
                </a:lnTo>
                <a:lnTo>
                  <a:pt x="77" y="52"/>
                </a:lnTo>
                <a:close/>
                <a:moveTo>
                  <a:pt x="150" y="189"/>
                </a:moveTo>
                <a:lnTo>
                  <a:pt x="150" y="189"/>
                </a:lnTo>
                <a:lnTo>
                  <a:pt x="148" y="189"/>
                </a:lnTo>
                <a:lnTo>
                  <a:pt x="148" y="189"/>
                </a:lnTo>
                <a:lnTo>
                  <a:pt x="134" y="199"/>
                </a:lnTo>
                <a:lnTo>
                  <a:pt x="134" y="199"/>
                </a:lnTo>
                <a:lnTo>
                  <a:pt x="135" y="199"/>
                </a:lnTo>
                <a:lnTo>
                  <a:pt x="137" y="199"/>
                </a:lnTo>
                <a:lnTo>
                  <a:pt x="137" y="199"/>
                </a:lnTo>
                <a:lnTo>
                  <a:pt x="145" y="194"/>
                </a:lnTo>
                <a:lnTo>
                  <a:pt x="145" y="194"/>
                </a:lnTo>
                <a:lnTo>
                  <a:pt x="147" y="193"/>
                </a:lnTo>
                <a:lnTo>
                  <a:pt x="147" y="193"/>
                </a:lnTo>
                <a:lnTo>
                  <a:pt x="150" y="189"/>
                </a:lnTo>
                <a:lnTo>
                  <a:pt x="150" y="189"/>
                </a:lnTo>
                <a:close/>
                <a:moveTo>
                  <a:pt x="249" y="153"/>
                </a:moveTo>
                <a:lnTo>
                  <a:pt x="249" y="153"/>
                </a:lnTo>
                <a:lnTo>
                  <a:pt x="258" y="159"/>
                </a:lnTo>
                <a:lnTo>
                  <a:pt x="258" y="159"/>
                </a:lnTo>
                <a:lnTo>
                  <a:pt x="259" y="159"/>
                </a:lnTo>
                <a:lnTo>
                  <a:pt x="259" y="159"/>
                </a:lnTo>
                <a:lnTo>
                  <a:pt x="259" y="159"/>
                </a:lnTo>
                <a:lnTo>
                  <a:pt x="249" y="149"/>
                </a:lnTo>
                <a:lnTo>
                  <a:pt x="249" y="149"/>
                </a:lnTo>
                <a:lnTo>
                  <a:pt x="249" y="153"/>
                </a:lnTo>
                <a:lnTo>
                  <a:pt x="249" y="153"/>
                </a:lnTo>
                <a:close/>
                <a:moveTo>
                  <a:pt x="44" y="125"/>
                </a:moveTo>
                <a:lnTo>
                  <a:pt x="44" y="125"/>
                </a:lnTo>
                <a:lnTo>
                  <a:pt x="42" y="122"/>
                </a:lnTo>
                <a:lnTo>
                  <a:pt x="42" y="122"/>
                </a:lnTo>
                <a:lnTo>
                  <a:pt x="39" y="126"/>
                </a:lnTo>
                <a:lnTo>
                  <a:pt x="39" y="126"/>
                </a:lnTo>
                <a:lnTo>
                  <a:pt x="37" y="129"/>
                </a:lnTo>
                <a:lnTo>
                  <a:pt x="37" y="130"/>
                </a:lnTo>
                <a:lnTo>
                  <a:pt x="37" y="130"/>
                </a:lnTo>
                <a:lnTo>
                  <a:pt x="42" y="128"/>
                </a:lnTo>
                <a:lnTo>
                  <a:pt x="42" y="128"/>
                </a:lnTo>
                <a:lnTo>
                  <a:pt x="43" y="126"/>
                </a:lnTo>
                <a:lnTo>
                  <a:pt x="44" y="125"/>
                </a:lnTo>
                <a:lnTo>
                  <a:pt x="44" y="125"/>
                </a:lnTo>
                <a:close/>
                <a:moveTo>
                  <a:pt x="33" y="59"/>
                </a:moveTo>
                <a:lnTo>
                  <a:pt x="33" y="59"/>
                </a:lnTo>
                <a:lnTo>
                  <a:pt x="30" y="57"/>
                </a:lnTo>
                <a:lnTo>
                  <a:pt x="30" y="57"/>
                </a:lnTo>
                <a:lnTo>
                  <a:pt x="22" y="68"/>
                </a:lnTo>
                <a:lnTo>
                  <a:pt x="22" y="68"/>
                </a:lnTo>
                <a:lnTo>
                  <a:pt x="27" y="64"/>
                </a:lnTo>
                <a:lnTo>
                  <a:pt x="33" y="59"/>
                </a:lnTo>
                <a:lnTo>
                  <a:pt x="33" y="59"/>
                </a:lnTo>
                <a:close/>
                <a:moveTo>
                  <a:pt x="17" y="17"/>
                </a:moveTo>
                <a:lnTo>
                  <a:pt x="17" y="17"/>
                </a:lnTo>
                <a:lnTo>
                  <a:pt x="13" y="17"/>
                </a:lnTo>
                <a:lnTo>
                  <a:pt x="12" y="17"/>
                </a:lnTo>
                <a:lnTo>
                  <a:pt x="12" y="17"/>
                </a:lnTo>
                <a:lnTo>
                  <a:pt x="12" y="30"/>
                </a:lnTo>
                <a:lnTo>
                  <a:pt x="12" y="30"/>
                </a:lnTo>
                <a:lnTo>
                  <a:pt x="13" y="28"/>
                </a:lnTo>
                <a:lnTo>
                  <a:pt x="13" y="28"/>
                </a:lnTo>
                <a:lnTo>
                  <a:pt x="15" y="22"/>
                </a:lnTo>
                <a:lnTo>
                  <a:pt x="15" y="22"/>
                </a:lnTo>
                <a:lnTo>
                  <a:pt x="15" y="21"/>
                </a:lnTo>
                <a:lnTo>
                  <a:pt x="15" y="21"/>
                </a:lnTo>
                <a:lnTo>
                  <a:pt x="15" y="20"/>
                </a:lnTo>
                <a:lnTo>
                  <a:pt x="15" y="18"/>
                </a:lnTo>
                <a:lnTo>
                  <a:pt x="15" y="18"/>
                </a:lnTo>
                <a:lnTo>
                  <a:pt x="17" y="17"/>
                </a:lnTo>
                <a:lnTo>
                  <a:pt x="17" y="17"/>
                </a:lnTo>
                <a:close/>
                <a:moveTo>
                  <a:pt x="164" y="136"/>
                </a:moveTo>
                <a:lnTo>
                  <a:pt x="164" y="136"/>
                </a:lnTo>
                <a:lnTo>
                  <a:pt x="164" y="136"/>
                </a:lnTo>
                <a:lnTo>
                  <a:pt x="164" y="136"/>
                </a:lnTo>
                <a:lnTo>
                  <a:pt x="169" y="135"/>
                </a:lnTo>
                <a:lnTo>
                  <a:pt x="169" y="135"/>
                </a:lnTo>
                <a:lnTo>
                  <a:pt x="171" y="133"/>
                </a:lnTo>
                <a:lnTo>
                  <a:pt x="171" y="133"/>
                </a:lnTo>
                <a:lnTo>
                  <a:pt x="172" y="129"/>
                </a:lnTo>
                <a:lnTo>
                  <a:pt x="172" y="129"/>
                </a:lnTo>
                <a:lnTo>
                  <a:pt x="169" y="128"/>
                </a:lnTo>
                <a:lnTo>
                  <a:pt x="169" y="128"/>
                </a:lnTo>
                <a:lnTo>
                  <a:pt x="164" y="136"/>
                </a:lnTo>
                <a:lnTo>
                  <a:pt x="164" y="136"/>
                </a:lnTo>
                <a:close/>
                <a:moveTo>
                  <a:pt x="177" y="163"/>
                </a:moveTo>
                <a:lnTo>
                  <a:pt x="177" y="163"/>
                </a:lnTo>
                <a:lnTo>
                  <a:pt x="177" y="163"/>
                </a:lnTo>
                <a:lnTo>
                  <a:pt x="177" y="163"/>
                </a:lnTo>
                <a:lnTo>
                  <a:pt x="162" y="170"/>
                </a:lnTo>
                <a:lnTo>
                  <a:pt x="162" y="170"/>
                </a:lnTo>
                <a:lnTo>
                  <a:pt x="160" y="173"/>
                </a:lnTo>
                <a:lnTo>
                  <a:pt x="160" y="176"/>
                </a:lnTo>
                <a:lnTo>
                  <a:pt x="160" y="176"/>
                </a:lnTo>
                <a:lnTo>
                  <a:pt x="177" y="163"/>
                </a:lnTo>
                <a:lnTo>
                  <a:pt x="177" y="163"/>
                </a:lnTo>
                <a:close/>
                <a:moveTo>
                  <a:pt x="208" y="184"/>
                </a:moveTo>
                <a:lnTo>
                  <a:pt x="208" y="184"/>
                </a:lnTo>
                <a:lnTo>
                  <a:pt x="215" y="176"/>
                </a:lnTo>
                <a:lnTo>
                  <a:pt x="215" y="176"/>
                </a:lnTo>
                <a:lnTo>
                  <a:pt x="215" y="176"/>
                </a:lnTo>
                <a:lnTo>
                  <a:pt x="214" y="175"/>
                </a:lnTo>
                <a:lnTo>
                  <a:pt x="214" y="175"/>
                </a:lnTo>
                <a:lnTo>
                  <a:pt x="204" y="183"/>
                </a:lnTo>
                <a:lnTo>
                  <a:pt x="204" y="183"/>
                </a:lnTo>
                <a:lnTo>
                  <a:pt x="208" y="184"/>
                </a:lnTo>
                <a:lnTo>
                  <a:pt x="208" y="184"/>
                </a:lnTo>
                <a:close/>
                <a:moveTo>
                  <a:pt x="130" y="136"/>
                </a:moveTo>
                <a:lnTo>
                  <a:pt x="130" y="136"/>
                </a:lnTo>
                <a:lnTo>
                  <a:pt x="130" y="136"/>
                </a:lnTo>
                <a:lnTo>
                  <a:pt x="130" y="136"/>
                </a:lnTo>
                <a:lnTo>
                  <a:pt x="134" y="133"/>
                </a:lnTo>
                <a:lnTo>
                  <a:pt x="134" y="133"/>
                </a:lnTo>
                <a:lnTo>
                  <a:pt x="134" y="132"/>
                </a:lnTo>
                <a:lnTo>
                  <a:pt x="134" y="132"/>
                </a:lnTo>
                <a:lnTo>
                  <a:pt x="135" y="129"/>
                </a:lnTo>
                <a:lnTo>
                  <a:pt x="135" y="125"/>
                </a:lnTo>
                <a:lnTo>
                  <a:pt x="135" y="125"/>
                </a:lnTo>
                <a:lnTo>
                  <a:pt x="134" y="125"/>
                </a:lnTo>
                <a:lnTo>
                  <a:pt x="133" y="128"/>
                </a:lnTo>
                <a:lnTo>
                  <a:pt x="133" y="128"/>
                </a:lnTo>
                <a:lnTo>
                  <a:pt x="131" y="130"/>
                </a:lnTo>
                <a:lnTo>
                  <a:pt x="131" y="130"/>
                </a:lnTo>
                <a:lnTo>
                  <a:pt x="130" y="136"/>
                </a:lnTo>
                <a:lnTo>
                  <a:pt x="130" y="136"/>
                </a:lnTo>
                <a:close/>
                <a:moveTo>
                  <a:pt x="5" y="76"/>
                </a:moveTo>
                <a:lnTo>
                  <a:pt x="5" y="76"/>
                </a:lnTo>
                <a:lnTo>
                  <a:pt x="5" y="76"/>
                </a:lnTo>
                <a:lnTo>
                  <a:pt x="5" y="76"/>
                </a:lnTo>
                <a:lnTo>
                  <a:pt x="5" y="105"/>
                </a:lnTo>
                <a:lnTo>
                  <a:pt x="5" y="105"/>
                </a:lnTo>
                <a:lnTo>
                  <a:pt x="5" y="105"/>
                </a:lnTo>
                <a:lnTo>
                  <a:pt x="5" y="105"/>
                </a:lnTo>
                <a:lnTo>
                  <a:pt x="6" y="102"/>
                </a:lnTo>
                <a:lnTo>
                  <a:pt x="6" y="101"/>
                </a:lnTo>
                <a:lnTo>
                  <a:pt x="6" y="101"/>
                </a:lnTo>
                <a:lnTo>
                  <a:pt x="5" y="76"/>
                </a:lnTo>
                <a:lnTo>
                  <a:pt x="5" y="76"/>
                </a:lnTo>
                <a:close/>
                <a:moveTo>
                  <a:pt x="138" y="113"/>
                </a:moveTo>
                <a:lnTo>
                  <a:pt x="138" y="113"/>
                </a:lnTo>
                <a:lnTo>
                  <a:pt x="135" y="121"/>
                </a:lnTo>
                <a:lnTo>
                  <a:pt x="135" y="121"/>
                </a:lnTo>
                <a:lnTo>
                  <a:pt x="145" y="116"/>
                </a:lnTo>
                <a:lnTo>
                  <a:pt x="145" y="116"/>
                </a:lnTo>
                <a:lnTo>
                  <a:pt x="144" y="116"/>
                </a:lnTo>
                <a:lnTo>
                  <a:pt x="144" y="116"/>
                </a:lnTo>
                <a:lnTo>
                  <a:pt x="138" y="113"/>
                </a:lnTo>
                <a:lnTo>
                  <a:pt x="138" y="113"/>
                </a:lnTo>
                <a:close/>
                <a:moveTo>
                  <a:pt x="235" y="177"/>
                </a:moveTo>
                <a:lnTo>
                  <a:pt x="235" y="177"/>
                </a:lnTo>
                <a:lnTo>
                  <a:pt x="233" y="179"/>
                </a:lnTo>
                <a:lnTo>
                  <a:pt x="232" y="180"/>
                </a:lnTo>
                <a:lnTo>
                  <a:pt x="232" y="180"/>
                </a:lnTo>
                <a:lnTo>
                  <a:pt x="229" y="184"/>
                </a:lnTo>
                <a:lnTo>
                  <a:pt x="229" y="184"/>
                </a:lnTo>
                <a:lnTo>
                  <a:pt x="228" y="186"/>
                </a:lnTo>
                <a:lnTo>
                  <a:pt x="226" y="189"/>
                </a:lnTo>
                <a:lnTo>
                  <a:pt x="226" y="189"/>
                </a:lnTo>
                <a:lnTo>
                  <a:pt x="235" y="183"/>
                </a:lnTo>
                <a:lnTo>
                  <a:pt x="235" y="183"/>
                </a:lnTo>
                <a:lnTo>
                  <a:pt x="235" y="177"/>
                </a:lnTo>
                <a:lnTo>
                  <a:pt x="235" y="177"/>
                </a:lnTo>
                <a:close/>
                <a:moveTo>
                  <a:pt x="9" y="196"/>
                </a:moveTo>
                <a:lnTo>
                  <a:pt x="9" y="196"/>
                </a:lnTo>
                <a:lnTo>
                  <a:pt x="7" y="196"/>
                </a:lnTo>
                <a:lnTo>
                  <a:pt x="7" y="197"/>
                </a:lnTo>
                <a:lnTo>
                  <a:pt x="7" y="197"/>
                </a:lnTo>
                <a:lnTo>
                  <a:pt x="9" y="223"/>
                </a:lnTo>
                <a:lnTo>
                  <a:pt x="9" y="223"/>
                </a:lnTo>
                <a:lnTo>
                  <a:pt x="9" y="224"/>
                </a:lnTo>
                <a:lnTo>
                  <a:pt x="9" y="224"/>
                </a:lnTo>
                <a:lnTo>
                  <a:pt x="9" y="223"/>
                </a:lnTo>
                <a:lnTo>
                  <a:pt x="9" y="223"/>
                </a:lnTo>
                <a:lnTo>
                  <a:pt x="9" y="196"/>
                </a:lnTo>
                <a:lnTo>
                  <a:pt x="9" y="196"/>
                </a:lnTo>
                <a:close/>
                <a:moveTo>
                  <a:pt x="87" y="247"/>
                </a:moveTo>
                <a:lnTo>
                  <a:pt x="87" y="247"/>
                </a:lnTo>
                <a:lnTo>
                  <a:pt x="87" y="247"/>
                </a:lnTo>
                <a:lnTo>
                  <a:pt x="87" y="247"/>
                </a:lnTo>
                <a:lnTo>
                  <a:pt x="88" y="230"/>
                </a:lnTo>
                <a:lnTo>
                  <a:pt x="88" y="230"/>
                </a:lnTo>
                <a:lnTo>
                  <a:pt x="86" y="231"/>
                </a:lnTo>
                <a:lnTo>
                  <a:pt x="86" y="234"/>
                </a:lnTo>
                <a:lnTo>
                  <a:pt x="86" y="234"/>
                </a:lnTo>
                <a:lnTo>
                  <a:pt x="87" y="247"/>
                </a:lnTo>
                <a:lnTo>
                  <a:pt x="87" y="247"/>
                </a:lnTo>
                <a:close/>
                <a:moveTo>
                  <a:pt x="127" y="197"/>
                </a:moveTo>
                <a:lnTo>
                  <a:pt x="127" y="197"/>
                </a:lnTo>
                <a:lnTo>
                  <a:pt x="130" y="189"/>
                </a:lnTo>
                <a:lnTo>
                  <a:pt x="130" y="189"/>
                </a:lnTo>
                <a:lnTo>
                  <a:pt x="127" y="190"/>
                </a:lnTo>
                <a:lnTo>
                  <a:pt x="125" y="192"/>
                </a:lnTo>
                <a:lnTo>
                  <a:pt x="125" y="192"/>
                </a:lnTo>
                <a:lnTo>
                  <a:pt x="123" y="197"/>
                </a:lnTo>
                <a:lnTo>
                  <a:pt x="123" y="197"/>
                </a:lnTo>
                <a:lnTo>
                  <a:pt x="127" y="197"/>
                </a:lnTo>
                <a:lnTo>
                  <a:pt x="127" y="197"/>
                </a:lnTo>
                <a:close/>
                <a:moveTo>
                  <a:pt x="178" y="122"/>
                </a:moveTo>
                <a:lnTo>
                  <a:pt x="178" y="122"/>
                </a:lnTo>
                <a:lnTo>
                  <a:pt x="177" y="126"/>
                </a:lnTo>
                <a:lnTo>
                  <a:pt x="177" y="126"/>
                </a:lnTo>
                <a:lnTo>
                  <a:pt x="182" y="129"/>
                </a:lnTo>
                <a:lnTo>
                  <a:pt x="182" y="129"/>
                </a:lnTo>
                <a:lnTo>
                  <a:pt x="185" y="126"/>
                </a:lnTo>
                <a:lnTo>
                  <a:pt x="185" y="126"/>
                </a:lnTo>
                <a:lnTo>
                  <a:pt x="178" y="122"/>
                </a:lnTo>
                <a:lnTo>
                  <a:pt x="178" y="122"/>
                </a:lnTo>
                <a:close/>
                <a:moveTo>
                  <a:pt x="59" y="167"/>
                </a:moveTo>
                <a:lnTo>
                  <a:pt x="59" y="167"/>
                </a:lnTo>
                <a:lnTo>
                  <a:pt x="59" y="166"/>
                </a:lnTo>
                <a:lnTo>
                  <a:pt x="59" y="166"/>
                </a:lnTo>
                <a:lnTo>
                  <a:pt x="49" y="176"/>
                </a:lnTo>
                <a:lnTo>
                  <a:pt x="49" y="176"/>
                </a:lnTo>
                <a:lnTo>
                  <a:pt x="46" y="179"/>
                </a:lnTo>
                <a:lnTo>
                  <a:pt x="46" y="182"/>
                </a:lnTo>
                <a:lnTo>
                  <a:pt x="46" y="182"/>
                </a:lnTo>
                <a:lnTo>
                  <a:pt x="53" y="175"/>
                </a:lnTo>
                <a:lnTo>
                  <a:pt x="59" y="167"/>
                </a:lnTo>
                <a:lnTo>
                  <a:pt x="59" y="167"/>
                </a:lnTo>
                <a:close/>
                <a:moveTo>
                  <a:pt x="229" y="203"/>
                </a:moveTo>
                <a:lnTo>
                  <a:pt x="229" y="203"/>
                </a:lnTo>
                <a:lnTo>
                  <a:pt x="229" y="203"/>
                </a:lnTo>
                <a:lnTo>
                  <a:pt x="229" y="203"/>
                </a:lnTo>
                <a:lnTo>
                  <a:pt x="208" y="214"/>
                </a:lnTo>
                <a:lnTo>
                  <a:pt x="208" y="214"/>
                </a:lnTo>
                <a:lnTo>
                  <a:pt x="211" y="216"/>
                </a:lnTo>
                <a:lnTo>
                  <a:pt x="211" y="216"/>
                </a:lnTo>
                <a:lnTo>
                  <a:pt x="229" y="203"/>
                </a:lnTo>
                <a:lnTo>
                  <a:pt x="229" y="203"/>
                </a:lnTo>
                <a:close/>
                <a:moveTo>
                  <a:pt x="162" y="190"/>
                </a:moveTo>
                <a:lnTo>
                  <a:pt x="162" y="190"/>
                </a:lnTo>
                <a:lnTo>
                  <a:pt x="154" y="199"/>
                </a:lnTo>
                <a:lnTo>
                  <a:pt x="154" y="199"/>
                </a:lnTo>
                <a:lnTo>
                  <a:pt x="154" y="200"/>
                </a:lnTo>
                <a:lnTo>
                  <a:pt x="154" y="200"/>
                </a:lnTo>
                <a:lnTo>
                  <a:pt x="165" y="192"/>
                </a:lnTo>
                <a:lnTo>
                  <a:pt x="165" y="192"/>
                </a:lnTo>
                <a:lnTo>
                  <a:pt x="162" y="190"/>
                </a:lnTo>
                <a:lnTo>
                  <a:pt x="162" y="190"/>
                </a:lnTo>
                <a:close/>
                <a:moveTo>
                  <a:pt x="74" y="224"/>
                </a:moveTo>
                <a:lnTo>
                  <a:pt x="74" y="224"/>
                </a:lnTo>
                <a:lnTo>
                  <a:pt x="71" y="226"/>
                </a:lnTo>
                <a:lnTo>
                  <a:pt x="70" y="229"/>
                </a:lnTo>
                <a:lnTo>
                  <a:pt x="70" y="229"/>
                </a:lnTo>
                <a:lnTo>
                  <a:pt x="69" y="234"/>
                </a:lnTo>
                <a:lnTo>
                  <a:pt x="69" y="234"/>
                </a:lnTo>
                <a:lnTo>
                  <a:pt x="69" y="236"/>
                </a:lnTo>
                <a:lnTo>
                  <a:pt x="69" y="236"/>
                </a:lnTo>
                <a:lnTo>
                  <a:pt x="71" y="234"/>
                </a:lnTo>
                <a:lnTo>
                  <a:pt x="73" y="233"/>
                </a:lnTo>
                <a:lnTo>
                  <a:pt x="73" y="233"/>
                </a:lnTo>
                <a:lnTo>
                  <a:pt x="74" y="224"/>
                </a:lnTo>
                <a:lnTo>
                  <a:pt x="74" y="224"/>
                </a:lnTo>
                <a:close/>
                <a:moveTo>
                  <a:pt x="79" y="92"/>
                </a:moveTo>
                <a:lnTo>
                  <a:pt x="79" y="92"/>
                </a:lnTo>
                <a:lnTo>
                  <a:pt x="79" y="92"/>
                </a:lnTo>
                <a:lnTo>
                  <a:pt x="79" y="92"/>
                </a:lnTo>
                <a:lnTo>
                  <a:pt x="81" y="88"/>
                </a:lnTo>
                <a:lnTo>
                  <a:pt x="81" y="88"/>
                </a:lnTo>
                <a:lnTo>
                  <a:pt x="81" y="86"/>
                </a:lnTo>
                <a:lnTo>
                  <a:pt x="81" y="86"/>
                </a:lnTo>
                <a:lnTo>
                  <a:pt x="79" y="81"/>
                </a:lnTo>
                <a:lnTo>
                  <a:pt x="79" y="81"/>
                </a:lnTo>
                <a:lnTo>
                  <a:pt x="77" y="81"/>
                </a:lnTo>
                <a:lnTo>
                  <a:pt x="77" y="81"/>
                </a:lnTo>
                <a:lnTo>
                  <a:pt x="79" y="92"/>
                </a:lnTo>
                <a:lnTo>
                  <a:pt x="79" y="92"/>
                </a:lnTo>
                <a:close/>
                <a:moveTo>
                  <a:pt x="33" y="166"/>
                </a:moveTo>
                <a:lnTo>
                  <a:pt x="33" y="166"/>
                </a:lnTo>
                <a:lnTo>
                  <a:pt x="33" y="167"/>
                </a:lnTo>
                <a:lnTo>
                  <a:pt x="33" y="167"/>
                </a:lnTo>
                <a:lnTo>
                  <a:pt x="37" y="163"/>
                </a:lnTo>
                <a:lnTo>
                  <a:pt x="37" y="163"/>
                </a:lnTo>
                <a:lnTo>
                  <a:pt x="37" y="163"/>
                </a:lnTo>
                <a:lnTo>
                  <a:pt x="37" y="163"/>
                </a:lnTo>
                <a:lnTo>
                  <a:pt x="40" y="155"/>
                </a:lnTo>
                <a:lnTo>
                  <a:pt x="40" y="155"/>
                </a:lnTo>
                <a:lnTo>
                  <a:pt x="39" y="153"/>
                </a:lnTo>
                <a:lnTo>
                  <a:pt x="39" y="153"/>
                </a:lnTo>
                <a:lnTo>
                  <a:pt x="37" y="157"/>
                </a:lnTo>
                <a:lnTo>
                  <a:pt x="36" y="159"/>
                </a:lnTo>
                <a:lnTo>
                  <a:pt x="33" y="160"/>
                </a:lnTo>
                <a:lnTo>
                  <a:pt x="33" y="160"/>
                </a:lnTo>
                <a:lnTo>
                  <a:pt x="33" y="166"/>
                </a:lnTo>
                <a:lnTo>
                  <a:pt x="33" y="166"/>
                </a:lnTo>
                <a:close/>
                <a:moveTo>
                  <a:pt x="235" y="160"/>
                </a:moveTo>
                <a:lnTo>
                  <a:pt x="235" y="160"/>
                </a:lnTo>
                <a:lnTo>
                  <a:pt x="232" y="162"/>
                </a:lnTo>
                <a:lnTo>
                  <a:pt x="231" y="165"/>
                </a:lnTo>
                <a:lnTo>
                  <a:pt x="231" y="165"/>
                </a:lnTo>
                <a:lnTo>
                  <a:pt x="231" y="169"/>
                </a:lnTo>
                <a:lnTo>
                  <a:pt x="231" y="169"/>
                </a:lnTo>
                <a:lnTo>
                  <a:pt x="229" y="170"/>
                </a:lnTo>
                <a:lnTo>
                  <a:pt x="229" y="170"/>
                </a:lnTo>
                <a:lnTo>
                  <a:pt x="233" y="166"/>
                </a:lnTo>
                <a:lnTo>
                  <a:pt x="236" y="162"/>
                </a:lnTo>
                <a:lnTo>
                  <a:pt x="236" y="162"/>
                </a:lnTo>
                <a:lnTo>
                  <a:pt x="235" y="160"/>
                </a:lnTo>
                <a:lnTo>
                  <a:pt x="235" y="160"/>
                </a:lnTo>
                <a:close/>
                <a:moveTo>
                  <a:pt x="84" y="136"/>
                </a:moveTo>
                <a:lnTo>
                  <a:pt x="84" y="136"/>
                </a:lnTo>
                <a:lnTo>
                  <a:pt x="86" y="135"/>
                </a:lnTo>
                <a:lnTo>
                  <a:pt x="87" y="133"/>
                </a:lnTo>
                <a:lnTo>
                  <a:pt x="87" y="133"/>
                </a:lnTo>
                <a:lnTo>
                  <a:pt x="88" y="128"/>
                </a:lnTo>
                <a:lnTo>
                  <a:pt x="88" y="128"/>
                </a:lnTo>
                <a:lnTo>
                  <a:pt x="88" y="126"/>
                </a:lnTo>
                <a:lnTo>
                  <a:pt x="88" y="126"/>
                </a:lnTo>
                <a:lnTo>
                  <a:pt x="83" y="130"/>
                </a:lnTo>
                <a:lnTo>
                  <a:pt x="83" y="130"/>
                </a:lnTo>
                <a:lnTo>
                  <a:pt x="83" y="132"/>
                </a:lnTo>
                <a:lnTo>
                  <a:pt x="83" y="132"/>
                </a:lnTo>
                <a:lnTo>
                  <a:pt x="84" y="136"/>
                </a:lnTo>
                <a:lnTo>
                  <a:pt x="84" y="136"/>
                </a:lnTo>
                <a:close/>
                <a:moveTo>
                  <a:pt x="135" y="101"/>
                </a:moveTo>
                <a:lnTo>
                  <a:pt x="135" y="101"/>
                </a:lnTo>
                <a:lnTo>
                  <a:pt x="134" y="101"/>
                </a:lnTo>
                <a:lnTo>
                  <a:pt x="134" y="101"/>
                </a:lnTo>
                <a:lnTo>
                  <a:pt x="128" y="102"/>
                </a:lnTo>
                <a:lnTo>
                  <a:pt x="128" y="102"/>
                </a:lnTo>
                <a:lnTo>
                  <a:pt x="127" y="103"/>
                </a:lnTo>
                <a:lnTo>
                  <a:pt x="125" y="105"/>
                </a:lnTo>
                <a:lnTo>
                  <a:pt x="125" y="105"/>
                </a:lnTo>
                <a:lnTo>
                  <a:pt x="130" y="106"/>
                </a:lnTo>
                <a:lnTo>
                  <a:pt x="130" y="106"/>
                </a:lnTo>
                <a:lnTo>
                  <a:pt x="135" y="101"/>
                </a:lnTo>
                <a:lnTo>
                  <a:pt x="135" y="101"/>
                </a:lnTo>
                <a:close/>
                <a:moveTo>
                  <a:pt x="37" y="34"/>
                </a:moveTo>
                <a:lnTo>
                  <a:pt x="37" y="34"/>
                </a:lnTo>
                <a:lnTo>
                  <a:pt x="36" y="32"/>
                </a:lnTo>
                <a:lnTo>
                  <a:pt x="34" y="30"/>
                </a:lnTo>
                <a:lnTo>
                  <a:pt x="34" y="30"/>
                </a:lnTo>
                <a:lnTo>
                  <a:pt x="32" y="28"/>
                </a:lnTo>
                <a:lnTo>
                  <a:pt x="32" y="28"/>
                </a:lnTo>
                <a:lnTo>
                  <a:pt x="30" y="32"/>
                </a:lnTo>
                <a:lnTo>
                  <a:pt x="30" y="32"/>
                </a:lnTo>
                <a:lnTo>
                  <a:pt x="32" y="34"/>
                </a:lnTo>
                <a:lnTo>
                  <a:pt x="32" y="34"/>
                </a:lnTo>
                <a:lnTo>
                  <a:pt x="34" y="34"/>
                </a:lnTo>
                <a:lnTo>
                  <a:pt x="37" y="34"/>
                </a:lnTo>
                <a:lnTo>
                  <a:pt x="37" y="34"/>
                </a:lnTo>
                <a:close/>
                <a:moveTo>
                  <a:pt x="46" y="267"/>
                </a:moveTo>
                <a:lnTo>
                  <a:pt x="46" y="267"/>
                </a:lnTo>
                <a:lnTo>
                  <a:pt x="46" y="267"/>
                </a:lnTo>
                <a:lnTo>
                  <a:pt x="46" y="267"/>
                </a:lnTo>
                <a:lnTo>
                  <a:pt x="50" y="263"/>
                </a:lnTo>
                <a:lnTo>
                  <a:pt x="50" y="263"/>
                </a:lnTo>
                <a:lnTo>
                  <a:pt x="52" y="261"/>
                </a:lnTo>
                <a:lnTo>
                  <a:pt x="52" y="261"/>
                </a:lnTo>
                <a:lnTo>
                  <a:pt x="52" y="257"/>
                </a:lnTo>
                <a:lnTo>
                  <a:pt x="52" y="257"/>
                </a:lnTo>
                <a:lnTo>
                  <a:pt x="47" y="260"/>
                </a:lnTo>
                <a:lnTo>
                  <a:pt x="47" y="260"/>
                </a:lnTo>
                <a:lnTo>
                  <a:pt x="47" y="260"/>
                </a:lnTo>
                <a:lnTo>
                  <a:pt x="47" y="260"/>
                </a:lnTo>
                <a:lnTo>
                  <a:pt x="46" y="267"/>
                </a:lnTo>
                <a:lnTo>
                  <a:pt x="46" y="267"/>
                </a:lnTo>
                <a:close/>
                <a:moveTo>
                  <a:pt x="36" y="150"/>
                </a:moveTo>
                <a:lnTo>
                  <a:pt x="36" y="150"/>
                </a:lnTo>
                <a:lnTo>
                  <a:pt x="36" y="150"/>
                </a:lnTo>
                <a:lnTo>
                  <a:pt x="36" y="150"/>
                </a:lnTo>
                <a:lnTo>
                  <a:pt x="40" y="138"/>
                </a:lnTo>
                <a:lnTo>
                  <a:pt x="40" y="138"/>
                </a:lnTo>
                <a:lnTo>
                  <a:pt x="40" y="136"/>
                </a:lnTo>
                <a:lnTo>
                  <a:pt x="40" y="136"/>
                </a:lnTo>
                <a:lnTo>
                  <a:pt x="36" y="140"/>
                </a:lnTo>
                <a:lnTo>
                  <a:pt x="36" y="140"/>
                </a:lnTo>
                <a:lnTo>
                  <a:pt x="36" y="142"/>
                </a:lnTo>
                <a:lnTo>
                  <a:pt x="36" y="142"/>
                </a:lnTo>
                <a:lnTo>
                  <a:pt x="36" y="150"/>
                </a:lnTo>
                <a:lnTo>
                  <a:pt x="36" y="150"/>
                </a:lnTo>
                <a:close/>
                <a:moveTo>
                  <a:pt x="32" y="136"/>
                </a:moveTo>
                <a:lnTo>
                  <a:pt x="32" y="136"/>
                </a:lnTo>
                <a:lnTo>
                  <a:pt x="30" y="136"/>
                </a:lnTo>
                <a:lnTo>
                  <a:pt x="30" y="136"/>
                </a:lnTo>
                <a:lnTo>
                  <a:pt x="25" y="143"/>
                </a:lnTo>
                <a:lnTo>
                  <a:pt x="25" y="143"/>
                </a:lnTo>
                <a:lnTo>
                  <a:pt x="25" y="146"/>
                </a:lnTo>
                <a:lnTo>
                  <a:pt x="25" y="146"/>
                </a:lnTo>
                <a:lnTo>
                  <a:pt x="30" y="140"/>
                </a:lnTo>
                <a:lnTo>
                  <a:pt x="30" y="140"/>
                </a:lnTo>
                <a:lnTo>
                  <a:pt x="30" y="140"/>
                </a:lnTo>
                <a:lnTo>
                  <a:pt x="30" y="140"/>
                </a:lnTo>
                <a:lnTo>
                  <a:pt x="32" y="136"/>
                </a:lnTo>
                <a:lnTo>
                  <a:pt x="32" y="136"/>
                </a:lnTo>
                <a:close/>
                <a:moveTo>
                  <a:pt x="17" y="32"/>
                </a:moveTo>
                <a:lnTo>
                  <a:pt x="17" y="32"/>
                </a:lnTo>
                <a:lnTo>
                  <a:pt x="25" y="25"/>
                </a:lnTo>
                <a:lnTo>
                  <a:pt x="25" y="25"/>
                </a:lnTo>
                <a:lnTo>
                  <a:pt x="20" y="24"/>
                </a:lnTo>
                <a:lnTo>
                  <a:pt x="20" y="24"/>
                </a:lnTo>
                <a:lnTo>
                  <a:pt x="16" y="31"/>
                </a:lnTo>
                <a:lnTo>
                  <a:pt x="16" y="31"/>
                </a:lnTo>
                <a:lnTo>
                  <a:pt x="17" y="32"/>
                </a:lnTo>
                <a:lnTo>
                  <a:pt x="17" y="32"/>
                </a:lnTo>
                <a:close/>
                <a:moveTo>
                  <a:pt x="47" y="204"/>
                </a:moveTo>
                <a:lnTo>
                  <a:pt x="47" y="204"/>
                </a:lnTo>
                <a:lnTo>
                  <a:pt x="40" y="211"/>
                </a:lnTo>
                <a:lnTo>
                  <a:pt x="40" y="211"/>
                </a:lnTo>
                <a:lnTo>
                  <a:pt x="40" y="214"/>
                </a:lnTo>
                <a:lnTo>
                  <a:pt x="40" y="214"/>
                </a:lnTo>
                <a:lnTo>
                  <a:pt x="40" y="214"/>
                </a:lnTo>
                <a:lnTo>
                  <a:pt x="40" y="214"/>
                </a:lnTo>
                <a:lnTo>
                  <a:pt x="47" y="207"/>
                </a:lnTo>
                <a:lnTo>
                  <a:pt x="47" y="207"/>
                </a:lnTo>
                <a:lnTo>
                  <a:pt x="47" y="206"/>
                </a:lnTo>
                <a:lnTo>
                  <a:pt x="47" y="206"/>
                </a:lnTo>
                <a:lnTo>
                  <a:pt x="47" y="204"/>
                </a:lnTo>
                <a:lnTo>
                  <a:pt x="47" y="204"/>
                </a:lnTo>
                <a:close/>
                <a:moveTo>
                  <a:pt x="175" y="159"/>
                </a:moveTo>
                <a:lnTo>
                  <a:pt x="175" y="159"/>
                </a:lnTo>
                <a:lnTo>
                  <a:pt x="175" y="159"/>
                </a:lnTo>
                <a:lnTo>
                  <a:pt x="175" y="159"/>
                </a:lnTo>
                <a:lnTo>
                  <a:pt x="167" y="162"/>
                </a:lnTo>
                <a:lnTo>
                  <a:pt x="167" y="162"/>
                </a:lnTo>
                <a:lnTo>
                  <a:pt x="165" y="162"/>
                </a:lnTo>
                <a:lnTo>
                  <a:pt x="165" y="162"/>
                </a:lnTo>
                <a:lnTo>
                  <a:pt x="164" y="166"/>
                </a:lnTo>
                <a:lnTo>
                  <a:pt x="164" y="166"/>
                </a:lnTo>
                <a:lnTo>
                  <a:pt x="164" y="166"/>
                </a:lnTo>
                <a:lnTo>
                  <a:pt x="164" y="166"/>
                </a:lnTo>
                <a:lnTo>
                  <a:pt x="175" y="159"/>
                </a:lnTo>
                <a:lnTo>
                  <a:pt x="175" y="159"/>
                </a:lnTo>
                <a:close/>
                <a:moveTo>
                  <a:pt x="74" y="98"/>
                </a:moveTo>
                <a:lnTo>
                  <a:pt x="74" y="98"/>
                </a:lnTo>
                <a:lnTo>
                  <a:pt x="74" y="91"/>
                </a:lnTo>
                <a:lnTo>
                  <a:pt x="73" y="85"/>
                </a:lnTo>
                <a:lnTo>
                  <a:pt x="73" y="85"/>
                </a:lnTo>
                <a:lnTo>
                  <a:pt x="71" y="88"/>
                </a:lnTo>
                <a:lnTo>
                  <a:pt x="71" y="88"/>
                </a:lnTo>
                <a:lnTo>
                  <a:pt x="71" y="89"/>
                </a:lnTo>
                <a:lnTo>
                  <a:pt x="71" y="89"/>
                </a:lnTo>
                <a:lnTo>
                  <a:pt x="74" y="98"/>
                </a:lnTo>
                <a:lnTo>
                  <a:pt x="74" y="98"/>
                </a:lnTo>
                <a:close/>
                <a:moveTo>
                  <a:pt x="56" y="126"/>
                </a:moveTo>
                <a:lnTo>
                  <a:pt x="56" y="126"/>
                </a:lnTo>
                <a:lnTo>
                  <a:pt x="50" y="130"/>
                </a:lnTo>
                <a:lnTo>
                  <a:pt x="50" y="130"/>
                </a:lnTo>
                <a:lnTo>
                  <a:pt x="49" y="132"/>
                </a:lnTo>
                <a:lnTo>
                  <a:pt x="49" y="132"/>
                </a:lnTo>
                <a:lnTo>
                  <a:pt x="47" y="136"/>
                </a:lnTo>
                <a:lnTo>
                  <a:pt x="47" y="136"/>
                </a:lnTo>
                <a:lnTo>
                  <a:pt x="53" y="132"/>
                </a:lnTo>
                <a:lnTo>
                  <a:pt x="56" y="126"/>
                </a:lnTo>
                <a:lnTo>
                  <a:pt x="56" y="126"/>
                </a:lnTo>
                <a:close/>
                <a:moveTo>
                  <a:pt x="44" y="278"/>
                </a:moveTo>
                <a:lnTo>
                  <a:pt x="44" y="278"/>
                </a:lnTo>
                <a:lnTo>
                  <a:pt x="44" y="278"/>
                </a:lnTo>
                <a:lnTo>
                  <a:pt x="44" y="278"/>
                </a:lnTo>
                <a:lnTo>
                  <a:pt x="50" y="271"/>
                </a:lnTo>
                <a:lnTo>
                  <a:pt x="50" y="271"/>
                </a:lnTo>
                <a:lnTo>
                  <a:pt x="52" y="270"/>
                </a:lnTo>
                <a:lnTo>
                  <a:pt x="52" y="268"/>
                </a:lnTo>
                <a:lnTo>
                  <a:pt x="52" y="268"/>
                </a:lnTo>
                <a:lnTo>
                  <a:pt x="46" y="273"/>
                </a:lnTo>
                <a:lnTo>
                  <a:pt x="46" y="273"/>
                </a:lnTo>
                <a:lnTo>
                  <a:pt x="44" y="275"/>
                </a:lnTo>
                <a:lnTo>
                  <a:pt x="44" y="278"/>
                </a:lnTo>
                <a:lnTo>
                  <a:pt x="44" y="278"/>
                </a:lnTo>
                <a:close/>
                <a:moveTo>
                  <a:pt x="52" y="223"/>
                </a:moveTo>
                <a:lnTo>
                  <a:pt x="52" y="223"/>
                </a:lnTo>
                <a:lnTo>
                  <a:pt x="50" y="223"/>
                </a:lnTo>
                <a:lnTo>
                  <a:pt x="50" y="223"/>
                </a:lnTo>
                <a:lnTo>
                  <a:pt x="49" y="226"/>
                </a:lnTo>
                <a:lnTo>
                  <a:pt x="49" y="226"/>
                </a:lnTo>
                <a:lnTo>
                  <a:pt x="47" y="233"/>
                </a:lnTo>
                <a:lnTo>
                  <a:pt x="47" y="233"/>
                </a:lnTo>
                <a:lnTo>
                  <a:pt x="52" y="230"/>
                </a:lnTo>
                <a:lnTo>
                  <a:pt x="52" y="230"/>
                </a:lnTo>
                <a:lnTo>
                  <a:pt x="52" y="229"/>
                </a:lnTo>
                <a:lnTo>
                  <a:pt x="52" y="227"/>
                </a:lnTo>
                <a:lnTo>
                  <a:pt x="52" y="227"/>
                </a:lnTo>
                <a:lnTo>
                  <a:pt x="52" y="223"/>
                </a:lnTo>
                <a:lnTo>
                  <a:pt x="52" y="223"/>
                </a:lnTo>
                <a:close/>
                <a:moveTo>
                  <a:pt x="164" y="224"/>
                </a:moveTo>
                <a:lnTo>
                  <a:pt x="164" y="224"/>
                </a:lnTo>
                <a:lnTo>
                  <a:pt x="165" y="226"/>
                </a:lnTo>
                <a:lnTo>
                  <a:pt x="165" y="226"/>
                </a:lnTo>
                <a:lnTo>
                  <a:pt x="165" y="226"/>
                </a:lnTo>
                <a:lnTo>
                  <a:pt x="165" y="226"/>
                </a:lnTo>
                <a:lnTo>
                  <a:pt x="172" y="220"/>
                </a:lnTo>
                <a:lnTo>
                  <a:pt x="177" y="216"/>
                </a:lnTo>
                <a:lnTo>
                  <a:pt x="177" y="216"/>
                </a:lnTo>
                <a:lnTo>
                  <a:pt x="164" y="224"/>
                </a:lnTo>
                <a:lnTo>
                  <a:pt x="164" y="224"/>
                </a:lnTo>
                <a:close/>
                <a:moveTo>
                  <a:pt x="20" y="59"/>
                </a:moveTo>
                <a:lnTo>
                  <a:pt x="20" y="59"/>
                </a:lnTo>
                <a:lnTo>
                  <a:pt x="17" y="59"/>
                </a:lnTo>
                <a:lnTo>
                  <a:pt x="17" y="59"/>
                </a:lnTo>
                <a:lnTo>
                  <a:pt x="16" y="59"/>
                </a:lnTo>
                <a:lnTo>
                  <a:pt x="16" y="59"/>
                </a:lnTo>
                <a:lnTo>
                  <a:pt x="15" y="59"/>
                </a:lnTo>
                <a:lnTo>
                  <a:pt x="15" y="61"/>
                </a:lnTo>
                <a:lnTo>
                  <a:pt x="15" y="61"/>
                </a:lnTo>
                <a:lnTo>
                  <a:pt x="16" y="67"/>
                </a:lnTo>
                <a:lnTo>
                  <a:pt x="16" y="67"/>
                </a:lnTo>
                <a:lnTo>
                  <a:pt x="16" y="67"/>
                </a:lnTo>
                <a:lnTo>
                  <a:pt x="16" y="67"/>
                </a:lnTo>
                <a:lnTo>
                  <a:pt x="20" y="59"/>
                </a:lnTo>
                <a:lnTo>
                  <a:pt x="20" y="59"/>
                </a:lnTo>
                <a:close/>
                <a:moveTo>
                  <a:pt x="113" y="176"/>
                </a:moveTo>
                <a:lnTo>
                  <a:pt x="113" y="176"/>
                </a:lnTo>
                <a:lnTo>
                  <a:pt x="107" y="182"/>
                </a:lnTo>
                <a:lnTo>
                  <a:pt x="104" y="187"/>
                </a:lnTo>
                <a:lnTo>
                  <a:pt x="104" y="187"/>
                </a:lnTo>
                <a:lnTo>
                  <a:pt x="110" y="183"/>
                </a:lnTo>
                <a:lnTo>
                  <a:pt x="110" y="183"/>
                </a:lnTo>
                <a:lnTo>
                  <a:pt x="111" y="180"/>
                </a:lnTo>
                <a:lnTo>
                  <a:pt x="113" y="176"/>
                </a:lnTo>
                <a:lnTo>
                  <a:pt x="113" y="176"/>
                </a:lnTo>
                <a:close/>
                <a:moveTo>
                  <a:pt x="286" y="180"/>
                </a:moveTo>
                <a:lnTo>
                  <a:pt x="286" y="180"/>
                </a:lnTo>
                <a:lnTo>
                  <a:pt x="286" y="180"/>
                </a:lnTo>
                <a:lnTo>
                  <a:pt x="286" y="180"/>
                </a:lnTo>
                <a:lnTo>
                  <a:pt x="282" y="172"/>
                </a:lnTo>
                <a:lnTo>
                  <a:pt x="282" y="172"/>
                </a:lnTo>
                <a:lnTo>
                  <a:pt x="277" y="173"/>
                </a:lnTo>
                <a:lnTo>
                  <a:pt x="277" y="173"/>
                </a:lnTo>
                <a:lnTo>
                  <a:pt x="286" y="180"/>
                </a:lnTo>
                <a:lnTo>
                  <a:pt x="286" y="180"/>
                </a:lnTo>
                <a:close/>
                <a:moveTo>
                  <a:pt x="135" y="217"/>
                </a:moveTo>
                <a:lnTo>
                  <a:pt x="135" y="217"/>
                </a:lnTo>
                <a:lnTo>
                  <a:pt x="135" y="217"/>
                </a:lnTo>
                <a:lnTo>
                  <a:pt x="135" y="217"/>
                </a:lnTo>
                <a:lnTo>
                  <a:pt x="152" y="207"/>
                </a:lnTo>
                <a:lnTo>
                  <a:pt x="152" y="207"/>
                </a:lnTo>
                <a:lnTo>
                  <a:pt x="151" y="207"/>
                </a:lnTo>
                <a:lnTo>
                  <a:pt x="150" y="207"/>
                </a:lnTo>
                <a:lnTo>
                  <a:pt x="150" y="207"/>
                </a:lnTo>
                <a:lnTo>
                  <a:pt x="142" y="213"/>
                </a:lnTo>
                <a:lnTo>
                  <a:pt x="142" y="213"/>
                </a:lnTo>
                <a:lnTo>
                  <a:pt x="135" y="217"/>
                </a:lnTo>
                <a:lnTo>
                  <a:pt x="135" y="217"/>
                </a:lnTo>
                <a:close/>
                <a:moveTo>
                  <a:pt x="50" y="79"/>
                </a:moveTo>
                <a:lnTo>
                  <a:pt x="50" y="79"/>
                </a:lnTo>
                <a:lnTo>
                  <a:pt x="44" y="92"/>
                </a:lnTo>
                <a:lnTo>
                  <a:pt x="44" y="92"/>
                </a:lnTo>
                <a:lnTo>
                  <a:pt x="44" y="92"/>
                </a:lnTo>
                <a:lnTo>
                  <a:pt x="44" y="92"/>
                </a:lnTo>
                <a:lnTo>
                  <a:pt x="52" y="81"/>
                </a:lnTo>
                <a:lnTo>
                  <a:pt x="52" y="81"/>
                </a:lnTo>
                <a:lnTo>
                  <a:pt x="50" y="79"/>
                </a:lnTo>
                <a:lnTo>
                  <a:pt x="50" y="79"/>
                </a:lnTo>
                <a:close/>
                <a:moveTo>
                  <a:pt x="73" y="146"/>
                </a:moveTo>
                <a:lnTo>
                  <a:pt x="73" y="146"/>
                </a:lnTo>
                <a:lnTo>
                  <a:pt x="76" y="143"/>
                </a:lnTo>
                <a:lnTo>
                  <a:pt x="76" y="143"/>
                </a:lnTo>
                <a:lnTo>
                  <a:pt x="77" y="142"/>
                </a:lnTo>
                <a:lnTo>
                  <a:pt x="77" y="142"/>
                </a:lnTo>
                <a:lnTo>
                  <a:pt x="77" y="138"/>
                </a:lnTo>
                <a:lnTo>
                  <a:pt x="77" y="138"/>
                </a:lnTo>
                <a:lnTo>
                  <a:pt x="74" y="140"/>
                </a:lnTo>
                <a:lnTo>
                  <a:pt x="74" y="140"/>
                </a:lnTo>
                <a:lnTo>
                  <a:pt x="73" y="143"/>
                </a:lnTo>
                <a:lnTo>
                  <a:pt x="73" y="146"/>
                </a:lnTo>
                <a:lnTo>
                  <a:pt x="73" y="146"/>
                </a:lnTo>
                <a:close/>
                <a:moveTo>
                  <a:pt x="56" y="160"/>
                </a:moveTo>
                <a:lnTo>
                  <a:pt x="56" y="160"/>
                </a:lnTo>
                <a:lnTo>
                  <a:pt x="52" y="165"/>
                </a:lnTo>
                <a:lnTo>
                  <a:pt x="50" y="169"/>
                </a:lnTo>
                <a:lnTo>
                  <a:pt x="50" y="169"/>
                </a:lnTo>
                <a:lnTo>
                  <a:pt x="57" y="162"/>
                </a:lnTo>
                <a:lnTo>
                  <a:pt x="57" y="162"/>
                </a:lnTo>
                <a:lnTo>
                  <a:pt x="56" y="160"/>
                </a:lnTo>
                <a:lnTo>
                  <a:pt x="56" y="160"/>
                </a:lnTo>
                <a:close/>
                <a:moveTo>
                  <a:pt x="60" y="142"/>
                </a:moveTo>
                <a:lnTo>
                  <a:pt x="60" y="142"/>
                </a:lnTo>
                <a:lnTo>
                  <a:pt x="60" y="143"/>
                </a:lnTo>
                <a:lnTo>
                  <a:pt x="60" y="143"/>
                </a:lnTo>
                <a:lnTo>
                  <a:pt x="66" y="139"/>
                </a:lnTo>
                <a:lnTo>
                  <a:pt x="66" y="139"/>
                </a:lnTo>
                <a:lnTo>
                  <a:pt x="66" y="138"/>
                </a:lnTo>
                <a:lnTo>
                  <a:pt x="66" y="138"/>
                </a:lnTo>
                <a:lnTo>
                  <a:pt x="64" y="133"/>
                </a:lnTo>
                <a:lnTo>
                  <a:pt x="64" y="133"/>
                </a:lnTo>
                <a:lnTo>
                  <a:pt x="61" y="138"/>
                </a:lnTo>
                <a:lnTo>
                  <a:pt x="60" y="142"/>
                </a:lnTo>
                <a:lnTo>
                  <a:pt x="60" y="142"/>
                </a:lnTo>
                <a:close/>
                <a:moveTo>
                  <a:pt x="19" y="312"/>
                </a:moveTo>
                <a:lnTo>
                  <a:pt x="19" y="312"/>
                </a:lnTo>
                <a:lnTo>
                  <a:pt x="19" y="315"/>
                </a:lnTo>
                <a:lnTo>
                  <a:pt x="19" y="315"/>
                </a:lnTo>
                <a:lnTo>
                  <a:pt x="17" y="317"/>
                </a:lnTo>
                <a:lnTo>
                  <a:pt x="17" y="317"/>
                </a:lnTo>
                <a:lnTo>
                  <a:pt x="17" y="317"/>
                </a:lnTo>
                <a:lnTo>
                  <a:pt x="15" y="315"/>
                </a:lnTo>
                <a:lnTo>
                  <a:pt x="15" y="315"/>
                </a:lnTo>
                <a:lnTo>
                  <a:pt x="15" y="314"/>
                </a:lnTo>
                <a:lnTo>
                  <a:pt x="15" y="314"/>
                </a:lnTo>
                <a:lnTo>
                  <a:pt x="13" y="314"/>
                </a:lnTo>
                <a:lnTo>
                  <a:pt x="13" y="314"/>
                </a:lnTo>
                <a:lnTo>
                  <a:pt x="15" y="318"/>
                </a:lnTo>
                <a:lnTo>
                  <a:pt x="15" y="318"/>
                </a:lnTo>
                <a:lnTo>
                  <a:pt x="17" y="319"/>
                </a:lnTo>
                <a:lnTo>
                  <a:pt x="17" y="319"/>
                </a:lnTo>
                <a:lnTo>
                  <a:pt x="19" y="319"/>
                </a:lnTo>
                <a:lnTo>
                  <a:pt x="19" y="318"/>
                </a:lnTo>
                <a:lnTo>
                  <a:pt x="19" y="318"/>
                </a:lnTo>
                <a:lnTo>
                  <a:pt x="20" y="314"/>
                </a:lnTo>
                <a:lnTo>
                  <a:pt x="20" y="314"/>
                </a:lnTo>
                <a:lnTo>
                  <a:pt x="19" y="312"/>
                </a:lnTo>
                <a:lnTo>
                  <a:pt x="19" y="312"/>
                </a:lnTo>
                <a:close/>
                <a:moveTo>
                  <a:pt x="187" y="165"/>
                </a:moveTo>
                <a:lnTo>
                  <a:pt x="187" y="165"/>
                </a:lnTo>
                <a:lnTo>
                  <a:pt x="182" y="169"/>
                </a:lnTo>
                <a:lnTo>
                  <a:pt x="182" y="169"/>
                </a:lnTo>
                <a:lnTo>
                  <a:pt x="187" y="172"/>
                </a:lnTo>
                <a:lnTo>
                  <a:pt x="187" y="172"/>
                </a:lnTo>
                <a:lnTo>
                  <a:pt x="188" y="167"/>
                </a:lnTo>
                <a:lnTo>
                  <a:pt x="188" y="167"/>
                </a:lnTo>
                <a:lnTo>
                  <a:pt x="188" y="166"/>
                </a:lnTo>
                <a:lnTo>
                  <a:pt x="187" y="165"/>
                </a:lnTo>
                <a:lnTo>
                  <a:pt x="187" y="165"/>
                </a:lnTo>
                <a:close/>
                <a:moveTo>
                  <a:pt x="179" y="173"/>
                </a:moveTo>
                <a:lnTo>
                  <a:pt x="179" y="173"/>
                </a:lnTo>
                <a:lnTo>
                  <a:pt x="172" y="180"/>
                </a:lnTo>
                <a:lnTo>
                  <a:pt x="172" y="180"/>
                </a:lnTo>
                <a:lnTo>
                  <a:pt x="177" y="177"/>
                </a:lnTo>
                <a:lnTo>
                  <a:pt x="177" y="177"/>
                </a:lnTo>
                <a:lnTo>
                  <a:pt x="181" y="175"/>
                </a:lnTo>
                <a:lnTo>
                  <a:pt x="181" y="175"/>
                </a:lnTo>
                <a:lnTo>
                  <a:pt x="179" y="173"/>
                </a:lnTo>
                <a:lnTo>
                  <a:pt x="179" y="173"/>
                </a:lnTo>
                <a:close/>
                <a:moveTo>
                  <a:pt x="26" y="44"/>
                </a:moveTo>
                <a:lnTo>
                  <a:pt x="26" y="44"/>
                </a:lnTo>
                <a:lnTo>
                  <a:pt x="30" y="40"/>
                </a:lnTo>
                <a:lnTo>
                  <a:pt x="30" y="40"/>
                </a:lnTo>
                <a:lnTo>
                  <a:pt x="27" y="35"/>
                </a:lnTo>
                <a:lnTo>
                  <a:pt x="27" y="35"/>
                </a:lnTo>
                <a:lnTo>
                  <a:pt x="25" y="40"/>
                </a:lnTo>
                <a:lnTo>
                  <a:pt x="25" y="40"/>
                </a:lnTo>
                <a:lnTo>
                  <a:pt x="25" y="41"/>
                </a:lnTo>
                <a:lnTo>
                  <a:pt x="26" y="42"/>
                </a:lnTo>
                <a:lnTo>
                  <a:pt x="26" y="42"/>
                </a:lnTo>
                <a:lnTo>
                  <a:pt x="26" y="44"/>
                </a:lnTo>
                <a:lnTo>
                  <a:pt x="26" y="44"/>
                </a:lnTo>
                <a:close/>
                <a:moveTo>
                  <a:pt x="39" y="79"/>
                </a:moveTo>
                <a:lnTo>
                  <a:pt x="39" y="79"/>
                </a:lnTo>
                <a:lnTo>
                  <a:pt x="42" y="81"/>
                </a:lnTo>
                <a:lnTo>
                  <a:pt x="42" y="81"/>
                </a:lnTo>
                <a:lnTo>
                  <a:pt x="46" y="75"/>
                </a:lnTo>
                <a:lnTo>
                  <a:pt x="46" y="75"/>
                </a:lnTo>
                <a:lnTo>
                  <a:pt x="44" y="72"/>
                </a:lnTo>
                <a:lnTo>
                  <a:pt x="44" y="72"/>
                </a:lnTo>
                <a:lnTo>
                  <a:pt x="39" y="79"/>
                </a:lnTo>
                <a:lnTo>
                  <a:pt x="39" y="79"/>
                </a:lnTo>
                <a:close/>
                <a:moveTo>
                  <a:pt x="84" y="81"/>
                </a:moveTo>
                <a:lnTo>
                  <a:pt x="84" y="81"/>
                </a:lnTo>
                <a:lnTo>
                  <a:pt x="87" y="74"/>
                </a:lnTo>
                <a:lnTo>
                  <a:pt x="87" y="74"/>
                </a:lnTo>
                <a:lnTo>
                  <a:pt x="86" y="72"/>
                </a:lnTo>
                <a:lnTo>
                  <a:pt x="86" y="72"/>
                </a:lnTo>
                <a:lnTo>
                  <a:pt x="86" y="72"/>
                </a:lnTo>
                <a:lnTo>
                  <a:pt x="83" y="75"/>
                </a:lnTo>
                <a:lnTo>
                  <a:pt x="83" y="75"/>
                </a:lnTo>
                <a:lnTo>
                  <a:pt x="84" y="81"/>
                </a:lnTo>
                <a:lnTo>
                  <a:pt x="84" y="81"/>
                </a:lnTo>
                <a:close/>
                <a:moveTo>
                  <a:pt x="277" y="165"/>
                </a:moveTo>
                <a:lnTo>
                  <a:pt x="277" y="165"/>
                </a:lnTo>
                <a:lnTo>
                  <a:pt x="273" y="162"/>
                </a:lnTo>
                <a:lnTo>
                  <a:pt x="273" y="162"/>
                </a:lnTo>
                <a:lnTo>
                  <a:pt x="270" y="160"/>
                </a:lnTo>
                <a:lnTo>
                  <a:pt x="270" y="160"/>
                </a:lnTo>
                <a:lnTo>
                  <a:pt x="269" y="162"/>
                </a:lnTo>
                <a:lnTo>
                  <a:pt x="272" y="163"/>
                </a:lnTo>
                <a:lnTo>
                  <a:pt x="272" y="163"/>
                </a:lnTo>
                <a:lnTo>
                  <a:pt x="273" y="165"/>
                </a:lnTo>
                <a:lnTo>
                  <a:pt x="273" y="165"/>
                </a:lnTo>
                <a:lnTo>
                  <a:pt x="275" y="167"/>
                </a:lnTo>
                <a:lnTo>
                  <a:pt x="275" y="167"/>
                </a:lnTo>
                <a:lnTo>
                  <a:pt x="277" y="165"/>
                </a:lnTo>
                <a:lnTo>
                  <a:pt x="277" y="165"/>
                </a:lnTo>
                <a:close/>
                <a:moveTo>
                  <a:pt x="107" y="223"/>
                </a:moveTo>
                <a:lnTo>
                  <a:pt x="107" y="223"/>
                </a:lnTo>
                <a:lnTo>
                  <a:pt x="106" y="229"/>
                </a:lnTo>
                <a:lnTo>
                  <a:pt x="104" y="236"/>
                </a:lnTo>
                <a:lnTo>
                  <a:pt x="104" y="236"/>
                </a:lnTo>
                <a:lnTo>
                  <a:pt x="106" y="236"/>
                </a:lnTo>
                <a:lnTo>
                  <a:pt x="106" y="234"/>
                </a:lnTo>
                <a:lnTo>
                  <a:pt x="106" y="234"/>
                </a:lnTo>
                <a:lnTo>
                  <a:pt x="108" y="224"/>
                </a:lnTo>
                <a:lnTo>
                  <a:pt x="108" y="224"/>
                </a:lnTo>
                <a:lnTo>
                  <a:pt x="107" y="223"/>
                </a:lnTo>
                <a:lnTo>
                  <a:pt x="107" y="223"/>
                </a:lnTo>
                <a:close/>
                <a:moveTo>
                  <a:pt x="15" y="234"/>
                </a:moveTo>
                <a:lnTo>
                  <a:pt x="15" y="234"/>
                </a:lnTo>
                <a:lnTo>
                  <a:pt x="16" y="234"/>
                </a:lnTo>
                <a:lnTo>
                  <a:pt x="16" y="234"/>
                </a:lnTo>
                <a:lnTo>
                  <a:pt x="16" y="233"/>
                </a:lnTo>
                <a:lnTo>
                  <a:pt x="16" y="233"/>
                </a:lnTo>
                <a:lnTo>
                  <a:pt x="16" y="224"/>
                </a:lnTo>
                <a:lnTo>
                  <a:pt x="16" y="224"/>
                </a:lnTo>
                <a:lnTo>
                  <a:pt x="15" y="226"/>
                </a:lnTo>
                <a:lnTo>
                  <a:pt x="15" y="227"/>
                </a:lnTo>
                <a:lnTo>
                  <a:pt x="15" y="227"/>
                </a:lnTo>
                <a:lnTo>
                  <a:pt x="15" y="234"/>
                </a:lnTo>
                <a:lnTo>
                  <a:pt x="15" y="234"/>
                </a:lnTo>
                <a:close/>
                <a:moveTo>
                  <a:pt x="172" y="196"/>
                </a:moveTo>
                <a:lnTo>
                  <a:pt x="172" y="196"/>
                </a:lnTo>
                <a:lnTo>
                  <a:pt x="169" y="194"/>
                </a:lnTo>
                <a:lnTo>
                  <a:pt x="169" y="194"/>
                </a:lnTo>
                <a:lnTo>
                  <a:pt x="167" y="196"/>
                </a:lnTo>
                <a:lnTo>
                  <a:pt x="167" y="196"/>
                </a:lnTo>
                <a:lnTo>
                  <a:pt x="164" y="199"/>
                </a:lnTo>
                <a:lnTo>
                  <a:pt x="164" y="199"/>
                </a:lnTo>
                <a:lnTo>
                  <a:pt x="168" y="199"/>
                </a:lnTo>
                <a:lnTo>
                  <a:pt x="171" y="197"/>
                </a:lnTo>
                <a:lnTo>
                  <a:pt x="172" y="196"/>
                </a:lnTo>
                <a:lnTo>
                  <a:pt x="172" y="196"/>
                </a:lnTo>
                <a:close/>
                <a:moveTo>
                  <a:pt x="63" y="182"/>
                </a:moveTo>
                <a:lnTo>
                  <a:pt x="63" y="182"/>
                </a:lnTo>
                <a:lnTo>
                  <a:pt x="64" y="180"/>
                </a:lnTo>
                <a:lnTo>
                  <a:pt x="64" y="180"/>
                </a:lnTo>
                <a:lnTo>
                  <a:pt x="69" y="176"/>
                </a:lnTo>
                <a:lnTo>
                  <a:pt x="69" y="176"/>
                </a:lnTo>
                <a:lnTo>
                  <a:pt x="69" y="175"/>
                </a:lnTo>
                <a:lnTo>
                  <a:pt x="69" y="173"/>
                </a:lnTo>
                <a:lnTo>
                  <a:pt x="69" y="173"/>
                </a:lnTo>
                <a:lnTo>
                  <a:pt x="66" y="176"/>
                </a:lnTo>
                <a:lnTo>
                  <a:pt x="66" y="176"/>
                </a:lnTo>
                <a:lnTo>
                  <a:pt x="63" y="179"/>
                </a:lnTo>
                <a:lnTo>
                  <a:pt x="63" y="182"/>
                </a:lnTo>
                <a:lnTo>
                  <a:pt x="63" y="182"/>
                </a:lnTo>
                <a:close/>
                <a:moveTo>
                  <a:pt x="104" y="92"/>
                </a:moveTo>
                <a:lnTo>
                  <a:pt x="104" y="92"/>
                </a:lnTo>
                <a:lnTo>
                  <a:pt x="104" y="92"/>
                </a:lnTo>
                <a:lnTo>
                  <a:pt x="104" y="92"/>
                </a:lnTo>
                <a:lnTo>
                  <a:pt x="108" y="89"/>
                </a:lnTo>
                <a:lnTo>
                  <a:pt x="108" y="89"/>
                </a:lnTo>
                <a:lnTo>
                  <a:pt x="110" y="88"/>
                </a:lnTo>
                <a:lnTo>
                  <a:pt x="110" y="85"/>
                </a:lnTo>
                <a:lnTo>
                  <a:pt x="110" y="85"/>
                </a:lnTo>
                <a:lnTo>
                  <a:pt x="110" y="84"/>
                </a:lnTo>
                <a:lnTo>
                  <a:pt x="110" y="84"/>
                </a:lnTo>
                <a:lnTo>
                  <a:pt x="110" y="85"/>
                </a:lnTo>
                <a:lnTo>
                  <a:pt x="110" y="85"/>
                </a:lnTo>
                <a:lnTo>
                  <a:pt x="104" y="92"/>
                </a:lnTo>
                <a:lnTo>
                  <a:pt x="104" y="92"/>
                </a:lnTo>
                <a:close/>
                <a:moveTo>
                  <a:pt x="223" y="155"/>
                </a:moveTo>
                <a:lnTo>
                  <a:pt x="223" y="155"/>
                </a:lnTo>
                <a:lnTo>
                  <a:pt x="223" y="160"/>
                </a:lnTo>
                <a:lnTo>
                  <a:pt x="223" y="160"/>
                </a:lnTo>
                <a:lnTo>
                  <a:pt x="226" y="159"/>
                </a:lnTo>
                <a:lnTo>
                  <a:pt x="226" y="159"/>
                </a:lnTo>
                <a:lnTo>
                  <a:pt x="228" y="157"/>
                </a:lnTo>
                <a:lnTo>
                  <a:pt x="228" y="157"/>
                </a:lnTo>
                <a:lnTo>
                  <a:pt x="228" y="156"/>
                </a:lnTo>
                <a:lnTo>
                  <a:pt x="226" y="155"/>
                </a:lnTo>
                <a:lnTo>
                  <a:pt x="226" y="155"/>
                </a:lnTo>
                <a:lnTo>
                  <a:pt x="223" y="155"/>
                </a:lnTo>
                <a:lnTo>
                  <a:pt x="223" y="155"/>
                </a:lnTo>
                <a:close/>
                <a:moveTo>
                  <a:pt x="47" y="162"/>
                </a:moveTo>
                <a:lnTo>
                  <a:pt x="47" y="162"/>
                </a:lnTo>
                <a:lnTo>
                  <a:pt x="46" y="162"/>
                </a:lnTo>
                <a:lnTo>
                  <a:pt x="44" y="162"/>
                </a:lnTo>
                <a:lnTo>
                  <a:pt x="43" y="163"/>
                </a:lnTo>
                <a:lnTo>
                  <a:pt x="43" y="163"/>
                </a:lnTo>
                <a:lnTo>
                  <a:pt x="42" y="166"/>
                </a:lnTo>
                <a:lnTo>
                  <a:pt x="42" y="169"/>
                </a:lnTo>
                <a:lnTo>
                  <a:pt x="42" y="169"/>
                </a:lnTo>
                <a:lnTo>
                  <a:pt x="47" y="162"/>
                </a:lnTo>
                <a:lnTo>
                  <a:pt x="47" y="162"/>
                </a:lnTo>
                <a:close/>
                <a:moveTo>
                  <a:pt x="22" y="116"/>
                </a:moveTo>
                <a:lnTo>
                  <a:pt x="22" y="116"/>
                </a:lnTo>
                <a:lnTo>
                  <a:pt x="26" y="108"/>
                </a:lnTo>
                <a:lnTo>
                  <a:pt x="26" y="108"/>
                </a:lnTo>
                <a:lnTo>
                  <a:pt x="20" y="115"/>
                </a:lnTo>
                <a:lnTo>
                  <a:pt x="20" y="115"/>
                </a:lnTo>
                <a:lnTo>
                  <a:pt x="20" y="116"/>
                </a:lnTo>
                <a:lnTo>
                  <a:pt x="20" y="116"/>
                </a:lnTo>
                <a:lnTo>
                  <a:pt x="22" y="116"/>
                </a:lnTo>
                <a:lnTo>
                  <a:pt x="22" y="116"/>
                </a:lnTo>
                <a:close/>
                <a:moveTo>
                  <a:pt x="73" y="163"/>
                </a:moveTo>
                <a:lnTo>
                  <a:pt x="73" y="163"/>
                </a:lnTo>
                <a:lnTo>
                  <a:pt x="76" y="160"/>
                </a:lnTo>
                <a:lnTo>
                  <a:pt x="76" y="156"/>
                </a:lnTo>
                <a:lnTo>
                  <a:pt x="76" y="156"/>
                </a:lnTo>
                <a:lnTo>
                  <a:pt x="73" y="159"/>
                </a:lnTo>
                <a:lnTo>
                  <a:pt x="73" y="160"/>
                </a:lnTo>
                <a:lnTo>
                  <a:pt x="73" y="163"/>
                </a:lnTo>
                <a:lnTo>
                  <a:pt x="73" y="163"/>
                </a:lnTo>
                <a:close/>
                <a:moveTo>
                  <a:pt x="196" y="166"/>
                </a:moveTo>
                <a:lnTo>
                  <a:pt x="196" y="166"/>
                </a:lnTo>
                <a:lnTo>
                  <a:pt x="198" y="165"/>
                </a:lnTo>
                <a:lnTo>
                  <a:pt x="199" y="162"/>
                </a:lnTo>
                <a:lnTo>
                  <a:pt x="198" y="156"/>
                </a:lnTo>
                <a:lnTo>
                  <a:pt x="198" y="156"/>
                </a:lnTo>
                <a:lnTo>
                  <a:pt x="196" y="166"/>
                </a:lnTo>
                <a:lnTo>
                  <a:pt x="196" y="166"/>
                </a:lnTo>
                <a:close/>
                <a:moveTo>
                  <a:pt x="32" y="179"/>
                </a:moveTo>
                <a:lnTo>
                  <a:pt x="32" y="179"/>
                </a:lnTo>
                <a:lnTo>
                  <a:pt x="34" y="177"/>
                </a:lnTo>
                <a:lnTo>
                  <a:pt x="34" y="175"/>
                </a:lnTo>
                <a:lnTo>
                  <a:pt x="36" y="170"/>
                </a:lnTo>
                <a:lnTo>
                  <a:pt x="36" y="170"/>
                </a:lnTo>
                <a:lnTo>
                  <a:pt x="33" y="173"/>
                </a:lnTo>
                <a:lnTo>
                  <a:pt x="33" y="173"/>
                </a:lnTo>
                <a:lnTo>
                  <a:pt x="33" y="175"/>
                </a:lnTo>
                <a:lnTo>
                  <a:pt x="33" y="175"/>
                </a:lnTo>
                <a:lnTo>
                  <a:pt x="32" y="179"/>
                </a:lnTo>
                <a:lnTo>
                  <a:pt x="32" y="179"/>
                </a:lnTo>
                <a:close/>
                <a:moveTo>
                  <a:pt x="198" y="180"/>
                </a:moveTo>
                <a:lnTo>
                  <a:pt x="198" y="180"/>
                </a:lnTo>
                <a:lnTo>
                  <a:pt x="202" y="176"/>
                </a:lnTo>
                <a:lnTo>
                  <a:pt x="202" y="176"/>
                </a:lnTo>
                <a:lnTo>
                  <a:pt x="202" y="175"/>
                </a:lnTo>
                <a:lnTo>
                  <a:pt x="202" y="175"/>
                </a:lnTo>
                <a:lnTo>
                  <a:pt x="195" y="177"/>
                </a:lnTo>
                <a:lnTo>
                  <a:pt x="195" y="177"/>
                </a:lnTo>
                <a:lnTo>
                  <a:pt x="198" y="180"/>
                </a:lnTo>
                <a:lnTo>
                  <a:pt x="198" y="180"/>
                </a:lnTo>
                <a:close/>
                <a:moveTo>
                  <a:pt x="130" y="175"/>
                </a:moveTo>
                <a:lnTo>
                  <a:pt x="130" y="175"/>
                </a:lnTo>
                <a:lnTo>
                  <a:pt x="125" y="177"/>
                </a:lnTo>
                <a:lnTo>
                  <a:pt x="123" y="182"/>
                </a:lnTo>
                <a:lnTo>
                  <a:pt x="123" y="182"/>
                </a:lnTo>
                <a:lnTo>
                  <a:pt x="127" y="180"/>
                </a:lnTo>
                <a:lnTo>
                  <a:pt x="127" y="180"/>
                </a:lnTo>
                <a:lnTo>
                  <a:pt x="128" y="179"/>
                </a:lnTo>
                <a:lnTo>
                  <a:pt x="128" y="179"/>
                </a:lnTo>
                <a:lnTo>
                  <a:pt x="130" y="175"/>
                </a:lnTo>
                <a:lnTo>
                  <a:pt x="130" y="175"/>
                </a:lnTo>
                <a:close/>
                <a:moveTo>
                  <a:pt x="47" y="58"/>
                </a:moveTo>
                <a:lnTo>
                  <a:pt x="47" y="58"/>
                </a:lnTo>
                <a:lnTo>
                  <a:pt x="44" y="65"/>
                </a:lnTo>
                <a:lnTo>
                  <a:pt x="44" y="65"/>
                </a:lnTo>
                <a:lnTo>
                  <a:pt x="44" y="65"/>
                </a:lnTo>
                <a:lnTo>
                  <a:pt x="44" y="67"/>
                </a:lnTo>
                <a:lnTo>
                  <a:pt x="44" y="67"/>
                </a:lnTo>
                <a:lnTo>
                  <a:pt x="49" y="61"/>
                </a:lnTo>
                <a:lnTo>
                  <a:pt x="49" y="61"/>
                </a:lnTo>
                <a:lnTo>
                  <a:pt x="49" y="59"/>
                </a:lnTo>
                <a:lnTo>
                  <a:pt x="49" y="59"/>
                </a:lnTo>
                <a:lnTo>
                  <a:pt x="47" y="58"/>
                </a:lnTo>
                <a:lnTo>
                  <a:pt x="47" y="58"/>
                </a:lnTo>
                <a:close/>
                <a:moveTo>
                  <a:pt x="120" y="101"/>
                </a:moveTo>
                <a:lnTo>
                  <a:pt x="120" y="101"/>
                </a:lnTo>
                <a:lnTo>
                  <a:pt x="120" y="101"/>
                </a:lnTo>
                <a:lnTo>
                  <a:pt x="120" y="101"/>
                </a:lnTo>
                <a:lnTo>
                  <a:pt x="123" y="99"/>
                </a:lnTo>
                <a:lnTo>
                  <a:pt x="123" y="99"/>
                </a:lnTo>
                <a:lnTo>
                  <a:pt x="124" y="99"/>
                </a:lnTo>
                <a:lnTo>
                  <a:pt x="124" y="99"/>
                </a:lnTo>
                <a:lnTo>
                  <a:pt x="125" y="94"/>
                </a:lnTo>
                <a:lnTo>
                  <a:pt x="125" y="94"/>
                </a:lnTo>
                <a:lnTo>
                  <a:pt x="125" y="94"/>
                </a:lnTo>
                <a:lnTo>
                  <a:pt x="125" y="94"/>
                </a:lnTo>
                <a:lnTo>
                  <a:pt x="120" y="101"/>
                </a:lnTo>
                <a:lnTo>
                  <a:pt x="120" y="101"/>
                </a:lnTo>
                <a:close/>
                <a:moveTo>
                  <a:pt x="104" y="281"/>
                </a:moveTo>
                <a:lnTo>
                  <a:pt x="104" y="281"/>
                </a:lnTo>
                <a:lnTo>
                  <a:pt x="106" y="283"/>
                </a:lnTo>
                <a:lnTo>
                  <a:pt x="106" y="283"/>
                </a:lnTo>
                <a:lnTo>
                  <a:pt x="118" y="274"/>
                </a:lnTo>
                <a:lnTo>
                  <a:pt x="118" y="274"/>
                </a:lnTo>
                <a:lnTo>
                  <a:pt x="117" y="273"/>
                </a:lnTo>
                <a:lnTo>
                  <a:pt x="117" y="273"/>
                </a:lnTo>
                <a:lnTo>
                  <a:pt x="104" y="281"/>
                </a:lnTo>
                <a:lnTo>
                  <a:pt x="104" y="281"/>
                </a:lnTo>
                <a:close/>
                <a:moveTo>
                  <a:pt x="29" y="318"/>
                </a:moveTo>
                <a:lnTo>
                  <a:pt x="29" y="318"/>
                </a:lnTo>
                <a:lnTo>
                  <a:pt x="25" y="319"/>
                </a:lnTo>
                <a:lnTo>
                  <a:pt x="22" y="322"/>
                </a:lnTo>
                <a:lnTo>
                  <a:pt x="22" y="322"/>
                </a:lnTo>
                <a:lnTo>
                  <a:pt x="23" y="324"/>
                </a:lnTo>
                <a:lnTo>
                  <a:pt x="23" y="324"/>
                </a:lnTo>
                <a:lnTo>
                  <a:pt x="26" y="321"/>
                </a:lnTo>
                <a:lnTo>
                  <a:pt x="29" y="321"/>
                </a:lnTo>
                <a:lnTo>
                  <a:pt x="29" y="321"/>
                </a:lnTo>
                <a:lnTo>
                  <a:pt x="30" y="319"/>
                </a:lnTo>
                <a:lnTo>
                  <a:pt x="30" y="319"/>
                </a:lnTo>
                <a:lnTo>
                  <a:pt x="29" y="318"/>
                </a:lnTo>
                <a:lnTo>
                  <a:pt x="29" y="318"/>
                </a:lnTo>
                <a:close/>
                <a:moveTo>
                  <a:pt x="117" y="192"/>
                </a:moveTo>
                <a:lnTo>
                  <a:pt x="117" y="192"/>
                </a:lnTo>
                <a:lnTo>
                  <a:pt x="123" y="187"/>
                </a:lnTo>
                <a:lnTo>
                  <a:pt x="123" y="187"/>
                </a:lnTo>
                <a:lnTo>
                  <a:pt x="124" y="186"/>
                </a:lnTo>
                <a:lnTo>
                  <a:pt x="124" y="186"/>
                </a:lnTo>
                <a:lnTo>
                  <a:pt x="118" y="189"/>
                </a:lnTo>
                <a:lnTo>
                  <a:pt x="118" y="189"/>
                </a:lnTo>
                <a:lnTo>
                  <a:pt x="117" y="190"/>
                </a:lnTo>
                <a:lnTo>
                  <a:pt x="117" y="192"/>
                </a:lnTo>
                <a:lnTo>
                  <a:pt x="117" y="192"/>
                </a:lnTo>
                <a:close/>
                <a:moveTo>
                  <a:pt x="87" y="217"/>
                </a:moveTo>
                <a:lnTo>
                  <a:pt x="87" y="217"/>
                </a:lnTo>
                <a:lnTo>
                  <a:pt x="87" y="217"/>
                </a:lnTo>
                <a:lnTo>
                  <a:pt x="87" y="217"/>
                </a:lnTo>
                <a:lnTo>
                  <a:pt x="87" y="210"/>
                </a:lnTo>
                <a:lnTo>
                  <a:pt x="87" y="210"/>
                </a:lnTo>
                <a:lnTo>
                  <a:pt x="84" y="214"/>
                </a:lnTo>
                <a:lnTo>
                  <a:pt x="84" y="214"/>
                </a:lnTo>
                <a:lnTo>
                  <a:pt x="87" y="217"/>
                </a:lnTo>
                <a:lnTo>
                  <a:pt x="87" y="217"/>
                </a:lnTo>
                <a:close/>
                <a:moveTo>
                  <a:pt x="225" y="142"/>
                </a:moveTo>
                <a:lnTo>
                  <a:pt x="225" y="142"/>
                </a:lnTo>
                <a:lnTo>
                  <a:pt x="225" y="142"/>
                </a:lnTo>
                <a:lnTo>
                  <a:pt x="225" y="142"/>
                </a:lnTo>
                <a:lnTo>
                  <a:pt x="231" y="149"/>
                </a:lnTo>
                <a:lnTo>
                  <a:pt x="231" y="149"/>
                </a:lnTo>
                <a:lnTo>
                  <a:pt x="232" y="146"/>
                </a:lnTo>
                <a:lnTo>
                  <a:pt x="232" y="146"/>
                </a:lnTo>
                <a:lnTo>
                  <a:pt x="225" y="142"/>
                </a:lnTo>
                <a:lnTo>
                  <a:pt x="225" y="142"/>
                </a:lnTo>
                <a:close/>
                <a:moveTo>
                  <a:pt x="36" y="99"/>
                </a:moveTo>
                <a:lnTo>
                  <a:pt x="36" y="99"/>
                </a:lnTo>
                <a:lnTo>
                  <a:pt x="33" y="103"/>
                </a:lnTo>
                <a:lnTo>
                  <a:pt x="30" y="108"/>
                </a:lnTo>
                <a:lnTo>
                  <a:pt x="30" y="108"/>
                </a:lnTo>
                <a:lnTo>
                  <a:pt x="34" y="103"/>
                </a:lnTo>
                <a:lnTo>
                  <a:pt x="36" y="99"/>
                </a:lnTo>
                <a:lnTo>
                  <a:pt x="36" y="99"/>
                </a:lnTo>
                <a:close/>
                <a:moveTo>
                  <a:pt x="94" y="166"/>
                </a:moveTo>
                <a:lnTo>
                  <a:pt x="94" y="166"/>
                </a:lnTo>
                <a:lnTo>
                  <a:pt x="88" y="173"/>
                </a:lnTo>
                <a:lnTo>
                  <a:pt x="88" y="173"/>
                </a:lnTo>
                <a:lnTo>
                  <a:pt x="88" y="173"/>
                </a:lnTo>
                <a:lnTo>
                  <a:pt x="88" y="173"/>
                </a:lnTo>
                <a:lnTo>
                  <a:pt x="96" y="169"/>
                </a:lnTo>
                <a:lnTo>
                  <a:pt x="96" y="169"/>
                </a:lnTo>
                <a:lnTo>
                  <a:pt x="94" y="166"/>
                </a:lnTo>
                <a:lnTo>
                  <a:pt x="94" y="166"/>
                </a:lnTo>
                <a:close/>
                <a:moveTo>
                  <a:pt x="5" y="153"/>
                </a:moveTo>
                <a:lnTo>
                  <a:pt x="5" y="153"/>
                </a:lnTo>
                <a:lnTo>
                  <a:pt x="5" y="153"/>
                </a:lnTo>
                <a:lnTo>
                  <a:pt x="5" y="153"/>
                </a:lnTo>
                <a:lnTo>
                  <a:pt x="5" y="145"/>
                </a:lnTo>
                <a:lnTo>
                  <a:pt x="5" y="145"/>
                </a:lnTo>
                <a:lnTo>
                  <a:pt x="6" y="138"/>
                </a:lnTo>
                <a:lnTo>
                  <a:pt x="6" y="138"/>
                </a:lnTo>
                <a:lnTo>
                  <a:pt x="5" y="136"/>
                </a:lnTo>
                <a:lnTo>
                  <a:pt x="5" y="136"/>
                </a:lnTo>
                <a:lnTo>
                  <a:pt x="5" y="136"/>
                </a:lnTo>
                <a:lnTo>
                  <a:pt x="5" y="153"/>
                </a:lnTo>
                <a:lnTo>
                  <a:pt x="5" y="153"/>
                </a:lnTo>
                <a:close/>
                <a:moveTo>
                  <a:pt x="37" y="270"/>
                </a:moveTo>
                <a:lnTo>
                  <a:pt x="37" y="270"/>
                </a:lnTo>
                <a:lnTo>
                  <a:pt x="36" y="271"/>
                </a:lnTo>
                <a:lnTo>
                  <a:pt x="34" y="271"/>
                </a:lnTo>
                <a:lnTo>
                  <a:pt x="34" y="271"/>
                </a:lnTo>
                <a:lnTo>
                  <a:pt x="34" y="278"/>
                </a:lnTo>
                <a:lnTo>
                  <a:pt x="34" y="278"/>
                </a:lnTo>
                <a:lnTo>
                  <a:pt x="36" y="278"/>
                </a:lnTo>
                <a:lnTo>
                  <a:pt x="36" y="278"/>
                </a:lnTo>
                <a:lnTo>
                  <a:pt x="37" y="270"/>
                </a:lnTo>
                <a:lnTo>
                  <a:pt x="37" y="270"/>
                </a:lnTo>
                <a:close/>
                <a:moveTo>
                  <a:pt x="108" y="149"/>
                </a:moveTo>
                <a:lnTo>
                  <a:pt x="108" y="149"/>
                </a:lnTo>
                <a:lnTo>
                  <a:pt x="107" y="152"/>
                </a:lnTo>
                <a:lnTo>
                  <a:pt x="106" y="156"/>
                </a:lnTo>
                <a:lnTo>
                  <a:pt x="106" y="156"/>
                </a:lnTo>
                <a:lnTo>
                  <a:pt x="111" y="150"/>
                </a:lnTo>
                <a:lnTo>
                  <a:pt x="111" y="150"/>
                </a:lnTo>
                <a:lnTo>
                  <a:pt x="108" y="149"/>
                </a:lnTo>
                <a:lnTo>
                  <a:pt x="108" y="149"/>
                </a:lnTo>
                <a:close/>
                <a:moveTo>
                  <a:pt x="201" y="142"/>
                </a:moveTo>
                <a:lnTo>
                  <a:pt x="201" y="142"/>
                </a:lnTo>
                <a:lnTo>
                  <a:pt x="199" y="142"/>
                </a:lnTo>
                <a:lnTo>
                  <a:pt x="199" y="142"/>
                </a:lnTo>
                <a:lnTo>
                  <a:pt x="201" y="146"/>
                </a:lnTo>
                <a:lnTo>
                  <a:pt x="201" y="146"/>
                </a:lnTo>
                <a:lnTo>
                  <a:pt x="205" y="145"/>
                </a:lnTo>
                <a:lnTo>
                  <a:pt x="205" y="145"/>
                </a:lnTo>
                <a:lnTo>
                  <a:pt x="201" y="142"/>
                </a:lnTo>
                <a:lnTo>
                  <a:pt x="201" y="142"/>
                </a:lnTo>
                <a:close/>
                <a:moveTo>
                  <a:pt x="225" y="150"/>
                </a:moveTo>
                <a:lnTo>
                  <a:pt x="225" y="150"/>
                </a:lnTo>
                <a:lnTo>
                  <a:pt x="226" y="149"/>
                </a:lnTo>
                <a:lnTo>
                  <a:pt x="226" y="149"/>
                </a:lnTo>
                <a:lnTo>
                  <a:pt x="221" y="143"/>
                </a:lnTo>
                <a:lnTo>
                  <a:pt x="221" y="143"/>
                </a:lnTo>
                <a:lnTo>
                  <a:pt x="221" y="146"/>
                </a:lnTo>
                <a:lnTo>
                  <a:pt x="221" y="146"/>
                </a:lnTo>
                <a:lnTo>
                  <a:pt x="222" y="148"/>
                </a:lnTo>
                <a:lnTo>
                  <a:pt x="222" y="148"/>
                </a:lnTo>
                <a:lnTo>
                  <a:pt x="225" y="150"/>
                </a:lnTo>
                <a:lnTo>
                  <a:pt x="225" y="150"/>
                </a:lnTo>
                <a:close/>
                <a:moveTo>
                  <a:pt x="219" y="176"/>
                </a:moveTo>
                <a:lnTo>
                  <a:pt x="219" y="176"/>
                </a:lnTo>
                <a:lnTo>
                  <a:pt x="222" y="179"/>
                </a:lnTo>
                <a:lnTo>
                  <a:pt x="222" y="179"/>
                </a:lnTo>
                <a:lnTo>
                  <a:pt x="223" y="177"/>
                </a:lnTo>
                <a:lnTo>
                  <a:pt x="223" y="177"/>
                </a:lnTo>
                <a:lnTo>
                  <a:pt x="222" y="173"/>
                </a:lnTo>
                <a:lnTo>
                  <a:pt x="222" y="173"/>
                </a:lnTo>
                <a:lnTo>
                  <a:pt x="219" y="176"/>
                </a:lnTo>
                <a:lnTo>
                  <a:pt x="219" y="176"/>
                </a:lnTo>
                <a:close/>
                <a:moveTo>
                  <a:pt x="98" y="132"/>
                </a:moveTo>
                <a:lnTo>
                  <a:pt x="98" y="132"/>
                </a:lnTo>
                <a:lnTo>
                  <a:pt x="101" y="133"/>
                </a:lnTo>
                <a:lnTo>
                  <a:pt x="101" y="133"/>
                </a:lnTo>
                <a:lnTo>
                  <a:pt x="101" y="130"/>
                </a:lnTo>
                <a:lnTo>
                  <a:pt x="103" y="129"/>
                </a:lnTo>
                <a:lnTo>
                  <a:pt x="103" y="129"/>
                </a:lnTo>
                <a:lnTo>
                  <a:pt x="103" y="128"/>
                </a:lnTo>
                <a:lnTo>
                  <a:pt x="103" y="128"/>
                </a:lnTo>
                <a:lnTo>
                  <a:pt x="103" y="128"/>
                </a:lnTo>
                <a:lnTo>
                  <a:pt x="100" y="129"/>
                </a:lnTo>
                <a:lnTo>
                  <a:pt x="98" y="132"/>
                </a:lnTo>
                <a:lnTo>
                  <a:pt x="98" y="132"/>
                </a:lnTo>
                <a:close/>
                <a:moveTo>
                  <a:pt x="104" y="103"/>
                </a:moveTo>
                <a:lnTo>
                  <a:pt x="104" y="103"/>
                </a:lnTo>
                <a:lnTo>
                  <a:pt x="98" y="102"/>
                </a:lnTo>
                <a:lnTo>
                  <a:pt x="98" y="102"/>
                </a:lnTo>
                <a:lnTo>
                  <a:pt x="100" y="105"/>
                </a:lnTo>
                <a:lnTo>
                  <a:pt x="100" y="105"/>
                </a:lnTo>
                <a:lnTo>
                  <a:pt x="103" y="105"/>
                </a:lnTo>
                <a:lnTo>
                  <a:pt x="103" y="105"/>
                </a:lnTo>
                <a:lnTo>
                  <a:pt x="104" y="103"/>
                </a:lnTo>
                <a:lnTo>
                  <a:pt x="104" y="103"/>
                </a:lnTo>
                <a:close/>
                <a:moveTo>
                  <a:pt x="46" y="196"/>
                </a:moveTo>
                <a:lnTo>
                  <a:pt x="46" y="196"/>
                </a:lnTo>
                <a:lnTo>
                  <a:pt x="44" y="196"/>
                </a:lnTo>
                <a:lnTo>
                  <a:pt x="44" y="196"/>
                </a:lnTo>
                <a:lnTo>
                  <a:pt x="43" y="200"/>
                </a:lnTo>
                <a:lnTo>
                  <a:pt x="43" y="200"/>
                </a:lnTo>
                <a:lnTo>
                  <a:pt x="43" y="200"/>
                </a:lnTo>
                <a:lnTo>
                  <a:pt x="43" y="200"/>
                </a:lnTo>
                <a:lnTo>
                  <a:pt x="42" y="202"/>
                </a:lnTo>
                <a:lnTo>
                  <a:pt x="42" y="204"/>
                </a:lnTo>
                <a:lnTo>
                  <a:pt x="42" y="204"/>
                </a:lnTo>
                <a:lnTo>
                  <a:pt x="46" y="200"/>
                </a:lnTo>
                <a:lnTo>
                  <a:pt x="46" y="200"/>
                </a:lnTo>
                <a:lnTo>
                  <a:pt x="46" y="199"/>
                </a:lnTo>
                <a:lnTo>
                  <a:pt x="46" y="199"/>
                </a:lnTo>
                <a:lnTo>
                  <a:pt x="46" y="196"/>
                </a:lnTo>
                <a:lnTo>
                  <a:pt x="46" y="196"/>
                </a:lnTo>
                <a:close/>
                <a:moveTo>
                  <a:pt x="165" y="115"/>
                </a:moveTo>
                <a:lnTo>
                  <a:pt x="165" y="115"/>
                </a:lnTo>
                <a:lnTo>
                  <a:pt x="169" y="119"/>
                </a:lnTo>
                <a:lnTo>
                  <a:pt x="169" y="119"/>
                </a:lnTo>
                <a:lnTo>
                  <a:pt x="171" y="118"/>
                </a:lnTo>
                <a:lnTo>
                  <a:pt x="171" y="118"/>
                </a:lnTo>
                <a:lnTo>
                  <a:pt x="165" y="115"/>
                </a:lnTo>
                <a:lnTo>
                  <a:pt x="165" y="115"/>
                </a:lnTo>
                <a:lnTo>
                  <a:pt x="165" y="115"/>
                </a:lnTo>
                <a:lnTo>
                  <a:pt x="165" y="115"/>
                </a:lnTo>
                <a:close/>
                <a:moveTo>
                  <a:pt x="212" y="186"/>
                </a:moveTo>
                <a:lnTo>
                  <a:pt x="212" y="186"/>
                </a:lnTo>
                <a:lnTo>
                  <a:pt x="212" y="186"/>
                </a:lnTo>
                <a:lnTo>
                  <a:pt x="212" y="186"/>
                </a:lnTo>
                <a:lnTo>
                  <a:pt x="219" y="182"/>
                </a:lnTo>
                <a:lnTo>
                  <a:pt x="219" y="182"/>
                </a:lnTo>
                <a:lnTo>
                  <a:pt x="218" y="179"/>
                </a:lnTo>
                <a:lnTo>
                  <a:pt x="218" y="179"/>
                </a:lnTo>
                <a:lnTo>
                  <a:pt x="212" y="186"/>
                </a:lnTo>
                <a:lnTo>
                  <a:pt x="212" y="186"/>
                </a:lnTo>
                <a:close/>
                <a:moveTo>
                  <a:pt x="66" y="170"/>
                </a:moveTo>
                <a:lnTo>
                  <a:pt x="66" y="170"/>
                </a:lnTo>
                <a:lnTo>
                  <a:pt x="69" y="167"/>
                </a:lnTo>
                <a:lnTo>
                  <a:pt x="69" y="165"/>
                </a:lnTo>
                <a:lnTo>
                  <a:pt x="69" y="165"/>
                </a:lnTo>
                <a:lnTo>
                  <a:pt x="66" y="167"/>
                </a:lnTo>
                <a:lnTo>
                  <a:pt x="66" y="170"/>
                </a:lnTo>
                <a:lnTo>
                  <a:pt x="66" y="170"/>
                </a:lnTo>
                <a:close/>
                <a:moveTo>
                  <a:pt x="241" y="166"/>
                </a:moveTo>
                <a:lnTo>
                  <a:pt x="241" y="166"/>
                </a:lnTo>
                <a:lnTo>
                  <a:pt x="238" y="172"/>
                </a:lnTo>
                <a:lnTo>
                  <a:pt x="238" y="172"/>
                </a:lnTo>
                <a:lnTo>
                  <a:pt x="238" y="172"/>
                </a:lnTo>
                <a:lnTo>
                  <a:pt x="238" y="172"/>
                </a:lnTo>
                <a:lnTo>
                  <a:pt x="242" y="170"/>
                </a:lnTo>
                <a:lnTo>
                  <a:pt x="242" y="170"/>
                </a:lnTo>
                <a:lnTo>
                  <a:pt x="242" y="167"/>
                </a:lnTo>
                <a:lnTo>
                  <a:pt x="241" y="166"/>
                </a:lnTo>
                <a:lnTo>
                  <a:pt x="241" y="166"/>
                </a:lnTo>
                <a:close/>
                <a:moveTo>
                  <a:pt x="212" y="150"/>
                </a:moveTo>
                <a:lnTo>
                  <a:pt x="212" y="150"/>
                </a:lnTo>
                <a:lnTo>
                  <a:pt x="218" y="150"/>
                </a:lnTo>
                <a:lnTo>
                  <a:pt x="218" y="150"/>
                </a:lnTo>
                <a:lnTo>
                  <a:pt x="218" y="150"/>
                </a:lnTo>
                <a:lnTo>
                  <a:pt x="218" y="150"/>
                </a:lnTo>
                <a:lnTo>
                  <a:pt x="212" y="148"/>
                </a:lnTo>
                <a:lnTo>
                  <a:pt x="212" y="148"/>
                </a:lnTo>
                <a:lnTo>
                  <a:pt x="212" y="150"/>
                </a:lnTo>
                <a:lnTo>
                  <a:pt x="212" y="150"/>
                </a:lnTo>
                <a:close/>
                <a:moveTo>
                  <a:pt x="80" y="194"/>
                </a:moveTo>
                <a:lnTo>
                  <a:pt x="80" y="194"/>
                </a:lnTo>
                <a:lnTo>
                  <a:pt x="79" y="194"/>
                </a:lnTo>
                <a:lnTo>
                  <a:pt x="79" y="194"/>
                </a:lnTo>
                <a:lnTo>
                  <a:pt x="77" y="196"/>
                </a:lnTo>
                <a:lnTo>
                  <a:pt x="77" y="196"/>
                </a:lnTo>
                <a:lnTo>
                  <a:pt x="77" y="197"/>
                </a:lnTo>
                <a:lnTo>
                  <a:pt x="77" y="197"/>
                </a:lnTo>
                <a:lnTo>
                  <a:pt x="77" y="202"/>
                </a:lnTo>
                <a:lnTo>
                  <a:pt x="77" y="202"/>
                </a:lnTo>
                <a:lnTo>
                  <a:pt x="79" y="202"/>
                </a:lnTo>
                <a:lnTo>
                  <a:pt x="79" y="202"/>
                </a:lnTo>
                <a:lnTo>
                  <a:pt x="80" y="194"/>
                </a:lnTo>
                <a:lnTo>
                  <a:pt x="80" y="194"/>
                </a:lnTo>
                <a:close/>
                <a:moveTo>
                  <a:pt x="66" y="184"/>
                </a:moveTo>
                <a:lnTo>
                  <a:pt x="66" y="184"/>
                </a:lnTo>
                <a:lnTo>
                  <a:pt x="66" y="184"/>
                </a:lnTo>
                <a:lnTo>
                  <a:pt x="66" y="184"/>
                </a:lnTo>
                <a:lnTo>
                  <a:pt x="63" y="187"/>
                </a:lnTo>
                <a:lnTo>
                  <a:pt x="63" y="187"/>
                </a:lnTo>
                <a:lnTo>
                  <a:pt x="63" y="187"/>
                </a:lnTo>
                <a:lnTo>
                  <a:pt x="63" y="187"/>
                </a:lnTo>
                <a:lnTo>
                  <a:pt x="63" y="190"/>
                </a:lnTo>
                <a:lnTo>
                  <a:pt x="64" y="193"/>
                </a:lnTo>
                <a:lnTo>
                  <a:pt x="64" y="193"/>
                </a:lnTo>
                <a:lnTo>
                  <a:pt x="64" y="192"/>
                </a:lnTo>
                <a:lnTo>
                  <a:pt x="64" y="192"/>
                </a:lnTo>
                <a:lnTo>
                  <a:pt x="64" y="189"/>
                </a:lnTo>
                <a:lnTo>
                  <a:pt x="66" y="187"/>
                </a:lnTo>
                <a:lnTo>
                  <a:pt x="66" y="187"/>
                </a:lnTo>
                <a:lnTo>
                  <a:pt x="66" y="184"/>
                </a:lnTo>
                <a:lnTo>
                  <a:pt x="66" y="184"/>
                </a:lnTo>
                <a:close/>
                <a:moveTo>
                  <a:pt x="22" y="37"/>
                </a:moveTo>
                <a:lnTo>
                  <a:pt x="22" y="37"/>
                </a:lnTo>
                <a:lnTo>
                  <a:pt x="22" y="37"/>
                </a:lnTo>
                <a:lnTo>
                  <a:pt x="22" y="37"/>
                </a:lnTo>
                <a:lnTo>
                  <a:pt x="23" y="34"/>
                </a:lnTo>
                <a:lnTo>
                  <a:pt x="25" y="34"/>
                </a:lnTo>
                <a:lnTo>
                  <a:pt x="23" y="31"/>
                </a:lnTo>
                <a:lnTo>
                  <a:pt x="23" y="31"/>
                </a:lnTo>
                <a:lnTo>
                  <a:pt x="20" y="35"/>
                </a:lnTo>
                <a:lnTo>
                  <a:pt x="20" y="35"/>
                </a:lnTo>
                <a:lnTo>
                  <a:pt x="22" y="37"/>
                </a:lnTo>
                <a:lnTo>
                  <a:pt x="22" y="37"/>
                </a:lnTo>
                <a:close/>
                <a:moveTo>
                  <a:pt x="34" y="305"/>
                </a:moveTo>
                <a:lnTo>
                  <a:pt x="34" y="305"/>
                </a:lnTo>
                <a:lnTo>
                  <a:pt x="33" y="301"/>
                </a:lnTo>
                <a:lnTo>
                  <a:pt x="33" y="301"/>
                </a:lnTo>
                <a:lnTo>
                  <a:pt x="30" y="308"/>
                </a:lnTo>
                <a:lnTo>
                  <a:pt x="30" y="308"/>
                </a:lnTo>
                <a:lnTo>
                  <a:pt x="30" y="310"/>
                </a:lnTo>
                <a:lnTo>
                  <a:pt x="30" y="310"/>
                </a:lnTo>
                <a:lnTo>
                  <a:pt x="34" y="305"/>
                </a:lnTo>
                <a:lnTo>
                  <a:pt x="34" y="305"/>
                </a:lnTo>
                <a:close/>
                <a:moveTo>
                  <a:pt x="107" y="135"/>
                </a:moveTo>
                <a:lnTo>
                  <a:pt x="107" y="135"/>
                </a:lnTo>
                <a:lnTo>
                  <a:pt x="104" y="136"/>
                </a:lnTo>
                <a:lnTo>
                  <a:pt x="104" y="138"/>
                </a:lnTo>
                <a:lnTo>
                  <a:pt x="104" y="138"/>
                </a:lnTo>
                <a:lnTo>
                  <a:pt x="106" y="140"/>
                </a:lnTo>
                <a:lnTo>
                  <a:pt x="106" y="140"/>
                </a:lnTo>
                <a:lnTo>
                  <a:pt x="107" y="138"/>
                </a:lnTo>
                <a:lnTo>
                  <a:pt x="107" y="135"/>
                </a:lnTo>
                <a:lnTo>
                  <a:pt x="107" y="135"/>
                </a:lnTo>
                <a:close/>
                <a:moveTo>
                  <a:pt x="57" y="136"/>
                </a:moveTo>
                <a:lnTo>
                  <a:pt x="57" y="136"/>
                </a:lnTo>
                <a:lnTo>
                  <a:pt x="60" y="132"/>
                </a:lnTo>
                <a:lnTo>
                  <a:pt x="61" y="128"/>
                </a:lnTo>
                <a:lnTo>
                  <a:pt x="61" y="128"/>
                </a:lnTo>
                <a:lnTo>
                  <a:pt x="59" y="130"/>
                </a:lnTo>
                <a:lnTo>
                  <a:pt x="57" y="136"/>
                </a:lnTo>
                <a:lnTo>
                  <a:pt x="57" y="136"/>
                </a:lnTo>
                <a:close/>
                <a:moveTo>
                  <a:pt x="22" y="183"/>
                </a:moveTo>
                <a:lnTo>
                  <a:pt x="22" y="183"/>
                </a:lnTo>
                <a:lnTo>
                  <a:pt x="22" y="184"/>
                </a:lnTo>
                <a:lnTo>
                  <a:pt x="20" y="184"/>
                </a:lnTo>
                <a:lnTo>
                  <a:pt x="20" y="184"/>
                </a:lnTo>
                <a:lnTo>
                  <a:pt x="20" y="190"/>
                </a:lnTo>
                <a:lnTo>
                  <a:pt x="20" y="190"/>
                </a:lnTo>
                <a:lnTo>
                  <a:pt x="23" y="187"/>
                </a:lnTo>
                <a:lnTo>
                  <a:pt x="22" y="183"/>
                </a:lnTo>
                <a:lnTo>
                  <a:pt x="22" y="183"/>
                </a:lnTo>
                <a:close/>
                <a:moveTo>
                  <a:pt x="60" y="76"/>
                </a:moveTo>
                <a:lnTo>
                  <a:pt x="60" y="76"/>
                </a:lnTo>
                <a:lnTo>
                  <a:pt x="57" y="81"/>
                </a:lnTo>
                <a:lnTo>
                  <a:pt x="57" y="81"/>
                </a:lnTo>
                <a:lnTo>
                  <a:pt x="59" y="82"/>
                </a:lnTo>
                <a:lnTo>
                  <a:pt x="59" y="82"/>
                </a:lnTo>
                <a:lnTo>
                  <a:pt x="60" y="79"/>
                </a:lnTo>
                <a:lnTo>
                  <a:pt x="60" y="76"/>
                </a:lnTo>
                <a:lnTo>
                  <a:pt x="60" y="76"/>
                </a:lnTo>
                <a:close/>
                <a:moveTo>
                  <a:pt x="26" y="173"/>
                </a:moveTo>
                <a:lnTo>
                  <a:pt x="26" y="173"/>
                </a:lnTo>
                <a:lnTo>
                  <a:pt x="27" y="172"/>
                </a:lnTo>
                <a:lnTo>
                  <a:pt x="27" y="167"/>
                </a:lnTo>
                <a:lnTo>
                  <a:pt x="27" y="167"/>
                </a:lnTo>
                <a:lnTo>
                  <a:pt x="26" y="170"/>
                </a:lnTo>
                <a:lnTo>
                  <a:pt x="26" y="173"/>
                </a:lnTo>
                <a:lnTo>
                  <a:pt x="26" y="173"/>
                </a:lnTo>
                <a:close/>
                <a:moveTo>
                  <a:pt x="152" y="189"/>
                </a:moveTo>
                <a:lnTo>
                  <a:pt x="152" y="189"/>
                </a:lnTo>
                <a:lnTo>
                  <a:pt x="154" y="190"/>
                </a:lnTo>
                <a:lnTo>
                  <a:pt x="154" y="190"/>
                </a:lnTo>
                <a:lnTo>
                  <a:pt x="158" y="187"/>
                </a:lnTo>
                <a:lnTo>
                  <a:pt x="158" y="187"/>
                </a:lnTo>
                <a:lnTo>
                  <a:pt x="155" y="184"/>
                </a:lnTo>
                <a:lnTo>
                  <a:pt x="155" y="184"/>
                </a:lnTo>
                <a:lnTo>
                  <a:pt x="152" y="189"/>
                </a:lnTo>
                <a:lnTo>
                  <a:pt x="152" y="189"/>
                </a:lnTo>
                <a:close/>
                <a:moveTo>
                  <a:pt x="40" y="179"/>
                </a:moveTo>
                <a:lnTo>
                  <a:pt x="40" y="179"/>
                </a:lnTo>
                <a:lnTo>
                  <a:pt x="43" y="176"/>
                </a:lnTo>
                <a:lnTo>
                  <a:pt x="44" y="175"/>
                </a:lnTo>
                <a:lnTo>
                  <a:pt x="44" y="172"/>
                </a:lnTo>
                <a:lnTo>
                  <a:pt x="44" y="172"/>
                </a:lnTo>
                <a:lnTo>
                  <a:pt x="42" y="175"/>
                </a:lnTo>
                <a:lnTo>
                  <a:pt x="40" y="179"/>
                </a:lnTo>
                <a:lnTo>
                  <a:pt x="40" y="179"/>
                </a:lnTo>
                <a:close/>
                <a:moveTo>
                  <a:pt x="39" y="260"/>
                </a:moveTo>
                <a:lnTo>
                  <a:pt x="39" y="260"/>
                </a:lnTo>
                <a:lnTo>
                  <a:pt x="34" y="264"/>
                </a:lnTo>
                <a:lnTo>
                  <a:pt x="34" y="264"/>
                </a:lnTo>
                <a:lnTo>
                  <a:pt x="34" y="264"/>
                </a:lnTo>
                <a:lnTo>
                  <a:pt x="34" y="265"/>
                </a:lnTo>
                <a:lnTo>
                  <a:pt x="34" y="265"/>
                </a:lnTo>
                <a:lnTo>
                  <a:pt x="37" y="263"/>
                </a:lnTo>
                <a:lnTo>
                  <a:pt x="39" y="261"/>
                </a:lnTo>
                <a:lnTo>
                  <a:pt x="39" y="260"/>
                </a:lnTo>
                <a:lnTo>
                  <a:pt x="39" y="260"/>
                </a:lnTo>
                <a:close/>
                <a:moveTo>
                  <a:pt x="15" y="216"/>
                </a:moveTo>
                <a:lnTo>
                  <a:pt x="15" y="216"/>
                </a:lnTo>
                <a:lnTo>
                  <a:pt x="16" y="214"/>
                </a:lnTo>
                <a:lnTo>
                  <a:pt x="16" y="214"/>
                </a:lnTo>
                <a:lnTo>
                  <a:pt x="15" y="207"/>
                </a:lnTo>
                <a:lnTo>
                  <a:pt x="15" y="207"/>
                </a:lnTo>
                <a:lnTo>
                  <a:pt x="15" y="211"/>
                </a:lnTo>
                <a:lnTo>
                  <a:pt x="15" y="216"/>
                </a:lnTo>
                <a:lnTo>
                  <a:pt x="15" y="216"/>
                </a:lnTo>
                <a:close/>
                <a:moveTo>
                  <a:pt x="283" y="202"/>
                </a:moveTo>
                <a:lnTo>
                  <a:pt x="283" y="202"/>
                </a:lnTo>
                <a:lnTo>
                  <a:pt x="283" y="202"/>
                </a:lnTo>
                <a:lnTo>
                  <a:pt x="283" y="202"/>
                </a:lnTo>
                <a:lnTo>
                  <a:pt x="282" y="196"/>
                </a:lnTo>
                <a:lnTo>
                  <a:pt x="282" y="196"/>
                </a:lnTo>
                <a:lnTo>
                  <a:pt x="280" y="194"/>
                </a:lnTo>
                <a:lnTo>
                  <a:pt x="279" y="194"/>
                </a:lnTo>
                <a:lnTo>
                  <a:pt x="279" y="194"/>
                </a:lnTo>
                <a:lnTo>
                  <a:pt x="283" y="202"/>
                </a:lnTo>
                <a:lnTo>
                  <a:pt x="283" y="202"/>
                </a:lnTo>
                <a:close/>
                <a:moveTo>
                  <a:pt x="106" y="99"/>
                </a:moveTo>
                <a:lnTo>
                  <a:pt x="106" y="99"/>
                </a:lnTo>
                <a:lnTo>
                  <a:pt x="107" y="95"/>
                </a:lnTo>
                <a:lnTo>
                  <a:pt x="107" y="95"/>
                </a:lnTo>
                <a:lnTo>
                  <a:pt x="103" y="99"/>
                </a:lnTo>
                <a:lnTo>
                  <a:pt x="103" y="99"/>
                </a:lnTo>
                <a:lnTo>
                  <a:pt x="106" y="99"/>
                </a:lnTo>
                <a:lnTo>
                  <a:pt x="106" y="99"/>
                </a:lnTo>
                <a:close/>
                <a:moveTo>
                  <a:pt x="71" y="103"/>
                </a:moveTo>
                <a:lnTo>
                  <a:pt x="71" y="103"/>
                </a:lnTo>
                <a:lnTo>
                  <a:pt x="69" y="101"/>
                </a:lnTo>
                <a:lnTo>
                  <a:pt x="69" y="101"/>
                </a:lnTo>
                <a:lnTo>
                  <a:pt x="67" y="101"/>
                </a:lnTo>
                <a:lnTo>
                  <a:pt x="67" y="101"/>
                </a:lnTo>
                <a:lnTo>
                  <a:pt x="69" y="106"/>
                </a:lnTo>
                <a:lnTo>
                  <a:pt x="69" y="106"/>
                </a:lnTo>
                <a:lnTo>
                  <a:pt x="71" y="103"/>
                </a:lnTo>
                <a:lnTo>
                  <a:pt x="71" y="103"/>
                </a:lnTo>
                <a:close/>
                <a:moveTo>
                  <a:pt x="77" y="229"/>
                </a:moveTo>
                <a:lnTo>
                  <a:pt x="77" y="229"/>
                </a:lnTo>
                <a:lnTo>
                  <a:pt x="79" y="229"/>
                </a:lnTo>
                <a:lnTo>
                  <a:pt x="79" y="229"/>
                </a:lnTo>
                <a:lnTo>
                  <a:pt x="80" y="227"/>
                </a:lnTo>
                <a:lnTo>
                  <a:pt x="80" y="227"/>
                </a:lnTo>
                <a:lnTo>
                  <a:pt x="79" y="221"/>
                </a:lnTo>
                <a:lnTo>
                  <a:pt x="79" y="221"/>
                </a:lnTo>
                <a:lnTo>
                  <a:pt x="77" y="229"/>
                </a:lnTo>
                <a:lnTo>
                  <a:pt x="77" y="229"/>
                </a:lnTo>
                <a:close/>
                <a:moveTo>
                  <a:pt x="29" y="217"/>
                </a:moveTo>
                <a:lnTo>
                  <a:pt x="29" y="217"/>
                </a:lnTo>
                <a:lnTo>
                  <a:pt x="32" y="214"/>
                </a:lnTo>
                <a:lnTo>
                  <a:pt x="32" y="210"/>
                </a:lnTo>
                <a:lnTo>
                  <a:pt x="32" y="210"/>
                </a:lnTo>
                <a:lnTo>
                  <a:pt x="29" y="217"/>
                </a:lnTo>
                <a:lnTo>
                  <a:pt x="29" y="217"/>
                </a:lnTo>
                <a:close/>
                <a:moveTo>
                  <a:pt x="17" y="241"/>
                </a:moveTo>
                <a:lnTo>
                  <a:pt x="17" y="241"/>
                </a:lnTo>
                <a:lnTo>
                  <a:pt x="16" y="243"/>
                </a:lnTo>
                <a:lnTo>
                  <a:pt x="16" y="244"/>
                </a:lnTo>
                <a:lnTo>
                  <a:pt x="16" y="244"/>
                </a:lnTo>
                <a:lnTo>
                  <a:pt x="16" y="248"/>
                </a:lnTo>
                <a:lnTo>
                  <a:pt x="16" y="248"/>
                </a:lnTo>
                <a:lnTo>
                  <a:pt x="16" y="251"/>
                </a:lnTo>
                <a:lnTo>
                  <a:pt x="16" y="251"/>
                </a:lnTo>
                <a:lnTo>
                  <a:pt x="16" y="251"/>
                </a:lnTo>
                <a:lnTo>
                  <a:pt x="16" y="251"/>
                </a:lnTo>
                <a:lnTo>
                  <a:pt x="17" y="241"/>
                </a:lnTo>
                <a:lnTo>
                  <a:pt x="17" y="241"/>
                </a:lnTo>
                <a:close/>
                <a:moveTo>
                  <a:pt x="113" y="126"/>
                </a:moveTo>
                <a:lnTo>
                  <a:pt x="113" y="126"/>
                </a:lnTo>
                <a:lnTo>
                  <a:pt x="110" y="128"/>
                </a:lnTo>
                <a:lnTo>
                  <a:pt x="108" y="130"/>
                </a:lnTo>
                <a:lnTo>
                  <a:pt x="108" y="130"/>
                </a:lnTo>
                <a:lnTo>
                  <a:pt x="110" y="130"/>
                </a:lnTo>
                <a:lnTo>
                  <a:pt x="111" y="129"/>
                </a:lnTo>
                <a:lnTo>
                  <a:pt x="111" y="129"/>
                </a:lnTo>
                <a:lnTo>
                  <a:pt x="113" y="126"/>
                </a:lnTo>
                <a:lnTo>
                  <a:pt x="113" y="126"/>
                </a:lnTo>
                <a:close/>
                <a:moveTo>
                  <a:pt x="44" y="247"/>
                </a:moveTo>
                <a:lnTo>
                  <a:pt x="44" y="247"/>
                </a:lnTo>
                <a:lnTo>
                  <a:pt x="47" y="243"/>
                </a:lnTo>
                <a:lnTo>
                  <a:pt x="47" y="238"/>
                </a:lnTo>
                <a:lnTo>
                  <a:pt x="47" y="238"/>
                </a:lnTo>
                <a:lnTo>
                  <a:pt x="46" y="243"/>
                </a:lnTo>
                <a:lnTo>
                  <a:pt x="44" y="247"/>
                </a:lnTo>
                <a:lnTo>
                  <a:pt x="44" y="247"/>
                </a:lnTo>
                <a:close/>
                <a:moveTo>
                  <a:pt x="29" y="329"/>
                </a:moveTo>
                <a:lnTo>
                  <a:pt x="29" y="329"/>
                </a:lnTo>
                <a:lnTo>
                  <a:pt x="39" y="337"/>
                </a:lnTo>
                <a:lnTo>
                  <a:pt x="39" y="337"/>
                </a:lnTo>
                <a:lnTo>
                  <a:pt x="33" y="331"/>
                </a:lnTo>
                <a:lnTo>
                  <a:pt x="29" y="329"/>
                </a:lnTo>
                <a:lnTo>
                  <a:pt x="29" y="329"/>
                </a:lnTo>
                <a:close/>
                <a:moveTo>
                  <a:pt x="39" y="48"/>
                </a:moveTo>
                <a:lnTo>
                  <a:pt x="39" y="48"/>
                </a:lnTo>
                <a:lnTo>
                  <a:pt x="36" y="51"/>
                </a:lnTo>
                <a:lnTo>
                  <a:pt x="36" y="51"/>
                </a:lnTo>
                <a:lnTo>
                  <a:pt x="36" y="51"/>
                </a:lnTo>
                <a:lnTo>
                  <a:pt x="36" y="51"/>
                </a:lnTo>
                <a:lnTo>
                  <a:pt x="40" y="51"/>
                </a:lnTo>
                <a:lnTo>
                  <a:pt x="40" y="51"/>
                </a:lnTo>
                <a:lnTo>
                  <a:pt x="39" y="48"/>
                </a:lnTo>
                <a:lnTo>
                  <a:pt x="39" y="48"/>
                </a:lnTo>
                <a:close/>
                <a:moveTo>
                  <a:pt x="64" y="260"/>
                </a:moveTo>
                <a:lnTo>
                  <a:pt x="64" y="260"/>
                </a:lnTo>
                <a:lnTo>
                  <a:pt x="67" y="256"/>
                </a:lnTo>
                <a:lnTo>
                  <a:pt x="67" y="251"/>
                </a:lnTo>
                <a:lnTo>
                  <a:pt x="67" y="251"/>
                </a:lnTo>
                <a:lnTo>
                  <a:pt x="66" y="251"/>
                </a:lnTo>
                <a:lnTo>
                  <a:pt x="66" y="253"/>
                </a:lnTo>
                <a:lnTo>
                  <a:pt x="66" y="253"/>
                </a:lnTo>
                <a:lnTo>
                  <a:pt x="66" y="257"/>
                </a:lnTo>
                <a:lnTo>
                  <a:pt x="66" y="257"/>
                </a:lnTo>
                <a:lnTo>
                  <a:pt x="64" y="260"/>
                </a:lnTo>
                <a:lnTo>
                  <a:pt x="64" y="260"/>
                </a:lnTo>
                <a:close/>
                <a:moveTo>
                  <a:pt x="81" y="186"/>
                </a:moveTo>
                <a:lnTo>
                  <a:pt x="81" y="186"/>
                </a:lnTo>
                <a:lnTo>
                  <a:pt x="81" y="186"/>
                </a:lnTo>
                <a:lnTo>
                  <a:pt x="81" y="186"/>
                </a:lnTo>
                <a:lnTo>
                  <a:pt x="76" y="190"/>
                </a:lnTo>
                <a:lnTo>
                  <a:pt x="76" y="190"/>
                </a:lnTo>
                <a:lnTo>
                  <a:pt x="74" y="190"/>
                </a:lnTo>
                <a:lnTo>
                  <a:pt x="76" y="192"/>
                </a:lnTo>
                <a:lnTo>
                  <a:pt x="76" y="192"/>
                </a:lnTo>
                <a:lnTo>
                  <a:pt x="81" y="186"/>
                </a:lnTo>
                <a:lnTo>
                  <a:pt x="81" y="186"/>
                </a:lnTo>
                <a:close/>
                <a:moveTo>
                  <a:pt x="104" y="113"/>
                </a:moveTo>
                <a:lnTo>
                  <a:pt x="104" y="113"/>
                </a:lnTo>
                <a:lnTo>
                  <a:pt x="106" y="113"/>
                </a:lnTo>
                <a:lnTo>
                  <a:pt x="106" y="113"/>
                </a:lnTo>
                <a:lnTo>
                  <a:pt x="110" y="108"/>
                </a:lnTo>
                <a:lnTo>
                  <a:pt x="110" y="108"/>
                </a:lnTo>
                <a:lnTo>
                  <a:pt x="108" y="108"/>
                </a:lnTo>
                <a:lnTo>
                  <a:pt x="107" y="108"/>
                </a:lnTo>
                <a:lnTo>
                  <a:pt x="107" y="108"/>
                </a:lnTo>
                <a:lnTo>
                  <a:pt x="104" y="113"/>
                </a:lnTo>
                <a:lnTo>
                  <a:pt x="104" y="113"/>
                </a:lnTo>
                <a:close/>
                <a:moveTo>
                  <a:pt x="22" y="45"/>
                </a:moveTo>
                <a:lnTo>
                  <a:pt x="22" y="45"/>
                </a:lnTo>
                <a:lnTo>
                  <a:pt x="19" y="49"/>
                </a:lnTo>
                <a:lnTo>
                  <a:pt x="19" y="49"/>
                </a:lnTo>
                <a:lnTo>
                  <a:pt x="23" y="47"/>
                </a:lnTo>
                <a:lnTo>
                  <a:pt x="23" y="47"/>
                </a:lnTo>
                <a:lnTo>
                  <a:pt x="22" y="45"/>
                </a:lnTo>
                <a:lnTo>
                  <a:pt x="22" y="45"/>
                </a:lnTo>
                <a:close/>
                <a:moveTo>
                  <a:pt x="61" y="155"/>
                </a:moveTo>
                <a:lnTo>
                  <a:pt x="61" y="155"/>
                </a:lnTo>
                <a:lnTo>
                  <a:pt x="63" y="155"/>
                </a:lnTo>
                <a:lnTo>
                  <a:pt x="63" y="155"/>
                </a:lnTo>
                <a:lnTo>
                  <a:pt x="66" y="152"/>
                </a:lnTo>
                <a:lnTo>
                  <a:pt x="66" y="152"/>
                </a:lnTo>
                <a:lnTo>
                  <a:pt x="67" y="150"/>
                </a:lnTo>
                <a:lnTo>
                  <a:pt x="66" y="149"/>
                </a:lnTo>
                <a:lnTo>
                  <a:pt x="66" y="149"/>
                </a:lnTo>
                <a:lnTo>
                  <a:pt x="61" y="155"/>
                </a:lnTo>
                <a:lnTo>
                  <a:pt x="61" y="155"/>
                </a:lnTo>
                <a:close/>
                <a:moveTo>
                  <a:pt x="83" y="118"/>
                </a:moveTo>
                <a:lnTo>
                  <a:pt x="83" y="118"/>
                </a:lnTo>
                <a:lnTo>
                  <a:pt x="80" y="115"/>
                </a:lnTo>
                <a:lnTo>
                  <a:pt x="80" y="115"/>
                </a:lnTo>
                <a:lnTo>
                  <a:pt x="80" y="115"/>
                </a:lnTo>
                <a:lnTo>
                  <a:pt x="80" y="115"/>
                </a:lnTo>
                <a:lnTo>
                  <a:pt x="80" y="121"/>
                </a:lnTo>
                <a:lnTo>
                  <a:pt x="80" y="121"/>
                </a:lnTo>
                <a:lnTo>
                  <a:pt x="81" y="121"/>
                </a:lnTo>
                <a:lnTo>
                  <a:pt x="81" y="121"/>
                </a:lnTo>
                <a:lnTo>
                  <a:pt x="83" y="118"/>
                </a:lnTo>
                <a:lnTo>
                  <a:pt x="83" y="118"/>
                </a:lnTo>
                <a:close/>
                <a:moveTo>
                  <a:pt x="83" y="219"/>
                </a:moveTo>
                <a:lnTo>
                  <a:pt x="83" y="219"/>
                </a:lnTo>
                <a:lnTo>
                  <a:pt x="84" y="224"/>
                </a:lnTo>
                <a:lnTo>
                  <a:pt x="84" y="224"/>
                </a:lnTo>
                <a:lnTo>
                  <a:pt x="87" y="221"/>
                </a:lnTo>
                <a:lnTo>
                  <a:pt x="87" y="221"/>
                </a:lnTo>
                <a:lnTo>
                  <a:pt x="83" y="219"/>
                </a:lnTo>
                <a:lnTo>
                  <a:pt x="83" y="219"/>
                </a:lnTo>
                <a:close/>
                <a:moveTo>
                  <a:pt x="101" y="113"/>
                </a:moveTo>
                <a:lnTo>
                  <a:pt x="101" y="113"/>
                </a:lnTo>
                <a:lnTo>
                  <a:pt x="103" y="109"/>
                </a:lnTo>
                <a:lnTo>
                  <a:pt x="103" y="109"/>
                </a:lnTo>
                <a:lnTo>
                  <a:pt x="98" y="109"/>
                </a:lnTo>
                <a:lnTo>
                  <a:pt x="98" y="109"/>
                </a:lnTo>
                <a:lnTo>
                  <a:pt x="100" y="112"/>
                </a:lnTo>
                <a:lnTo>
                  <a:pt x="100" y="112"/>
                </a:lnTo>
                <a:lnTo>
                  <a:pt x="101" y="113"/>
                </a:lnTo>
                <a:lnTo>
                  <a:pt x="101" y="113"/>
                </a:lnTo>
                <a:close/>
                <a:moveTo>
                  <a:pt x="120" y="194"/>
                </a:moveTo>
                <a:lnTo>
                  <a:pt x="120" y="194"/>
                </a:lnTo>
                <a:lnTo>
                  <a:pt x="117" y="196"/>
                </a:lnTo>
                <a:lnTo>
                  <a:pt x="115" y="199"/>
                </a:lnTo>
                <a:lnTo>
                  <a:pt x="115" y="199"/>
                </a:lnTo>
                <a:lnTo>
                  <a:pt x="118" y="197"/>
                </a:lnTo>
                <a:lnTo>
                  <a:pt x="120" y="194"/>
                </a:lnTo>
                <a:lnTo>
                  <a:pt x="120" y="194"/>
                </a:lnTo>
                <a:close/>
                <a:moveTo>
                  <a:pt x="50" y="247"/>
                </a:moveTo>
                <a:lnTo>
                  <a:pt x="50" y="247"/>
                </a:lnTo>
                <a:lnTo>
                  <a:pt x="49" y="250"/>
                </a:lnTo>
                <a:lnTo>
                  <a:pt x="49" y="253"/>
                </a:lnTo>
                <a:lnTo>
                  <a:pt x="49" y="253"/>
                </a:lnTo>
                <a:lnTo>
                  <a:pt x="50" y="251"/>
                </a:lnTo>
                <a:lnTo>
                  <a:pt x="50" y="250"/>
                </a:lnTo>
                <a:lnTo>
                  <a:pt x="50" y="247"/>
                </a:lnTo>
                <a:lnTo>
                  <a:pt x="50" y="247"/>
                </a:lnTo>
                <a:close/>
                <a:moveTo>
                  <a:pt x="52" y="183"/>
                </a:moveTo>
                <a:lnTo>
                  <a:pt x="52" y="183"/>
                </a:lnTo>
                <a:lnTo>
                  <a:pt x="54" y="180"/>
                </a:lnTo>
                <a:lnTo>
                  <a:pt x="56" y="176"/>
                </a:lnTo>
                <a:lnTo>
                  <a:pt x="56" y="176"/>
                </a:lnTo>
                <a:lnTo>
                  <a:pt x="53" y="179"/>
                </a:lnTo>
                <a:lnTo>
                  <a:pt x="52" y="183"/>
                </a:lnTo>
                <a:lnTo>
                  <a:pt x="52" y="183"/>
                </a:lnTo>
                <a:close/>
                <a:moveTo>
                  <a:pt x="124" y="109"/>
                </a:moveTo>
                <a:lnTo>
                  <a:pt x="124" y="109"/>
                </a:lnTo>
                <a:lnTo>
                  <a:pt x="123" y="112"/>
                </a:lnTo>
                <a:lnTo>
                  <a:pt x="123" y="112"/>
                </a:lnTo>
                <a:lnTo>
                  <a:pt x="127" y="109"/>
                </a:lnTo>
                <a:lnTo>
                  <a:pt x="127" y="109"/>
                </a:lnTo>
                <a:lnTo>
                  <a:pt x="124" y="109"/>
                </a:lnTo>
                <a:lnTo>
                  <a:pt x="124" y="109"/>
                </a:lnTo>
                <a:close/>
                <a:moveTo>
                  <a:pt x="83" y="112"/>
                </a:moveTo>
                <a:lnTo>
                  <a:pt x="83" y="112"/>
                </a:lnTo>
                <a:lnTo>
                  <a:pt x="84" y="113"/>
                </a:lnTo>
                <a:lnTo>
                  <a:pt x="84" y="113"/>
                </a:lnTo>
                <a:lnTo>
                  <a:pt x="86" y="112"/>
                </a:lnTo>
                <a:lnTo>
                  <a:pt x="87" y="109"/>
                </a:lnTo>
                <a:lnTo>
                  <a:pt x="87" y="109"/>
                </a:lnTo>
                <a:lnTo>
                  <a:pt x="83" y="112"/>
                </a:lnTo>
                <a:lnTo>
                  <a:pt x="83" y="112"/>
                </a:lnTo>
                <a:close/>
                <a:moveTo>
                  <a:pt x="13" y="142"/>
                </a:moveTo>
                <a:lnTo>
                  <a:pt x="13" y="142"/>
                </a:lnTo>
                <a:lnTo>
                  <a:pt x="13" y="136"/>
                </a:lnTo>
                <a:lnTo>
                  <a:pt x="13" y="136"/>
                </a:lnTo>
                <a:lnTo>
                  <a:pt x="13" y="132"/>
                </a:lnTo>
                <a:lnTo>
                  <a:pt x="13" y="132"/>
                </a:lnTo>
                <a:lnTo>
                  <a:pt x="13" y="136"/>
                </a:lnTo>
                <a:lnTo>
                  <a:pt x="13" y="142"/>
                </a:lnTo>
                <a:lnTo>
                  <a:pt x="13" y="142"/>
                </a:lnTo>
                <a:close/>
                <a:moveTo>
                  <a:pt x="63" y="247"/>
                </a:moveTo>
                <a:lnTo>
                  <a:pt x="63" y="247"/>
                </a:lnTo>
                <a:lnTo>
                  <a:pt x="60" y="248"/>
                </a:lnTo>
                <a:lnTo>
                  <a:pt x="61" y="251"/>
                </a:lnTo>
                <a:lnTo>
                  <a:pt x="61" y="251"/>
                </a:lnTo>
                <a:lnTo>
                  <a:pt x="63" y="250"/>
                </a:lnTo>
                <a:lnTo>
                  <a:pt x="63" y="247"/>
                </a:lnTo>
                <a:lnTo>
                  <a:pt x="63" y="247"/>
                </a:lnTo>
                <a:close/>
                <a:moveTo>
                  <a:pt x="121" y="119"/>
                </a:moveTo>
                <a:lnTo>
                  <a:pt x="121" y="119"/>
                </a:lnTo>
                <a:lnTo>
                  <a:pt x="120" y="121"/>
                </a:lnTo>
                <a:lnTo>
                  <a:pt x="118" y="122"/>
                </a:lnTo>
                <a:lnTo>
                  <a:pt x="118" y="125"/>
                </a:lnTo>
                <a:lnTo>
                  <a:pt x="118" y="125"/>
                </a:lnTo>
                <a:lnTo>
                  <a:pt x="121" y="119"/>
                </a:lnTo>
                <a:lnTo>
                  <a:pt x="121" y="119"/>
                </a:lnTo>
                <a:close/>
                <a:moveTo>
                  <a:pt x="87" y="99"/>
                </a:moveTo>
                <a:lnTo>
                  <a:pt x="87" y="99"/>
                </a:lnTo>
                <a:lnTo>
                  <a:pt x="84" y="102"/>
                </a:lnTo>
                <a:lnTo>
                  <a:pt x="84" y="102"/>
                </a:lnTo>
                <a:lnTo>
                  <a:pt x="84" y="102"/>
                </a:lnTo>
                <a:lnTo>
                  <a:pt x="84" y="102"/>
                </a:lnTo>
                <a:lnTo>
                  <a:pt x="90" y="101"/>
                </a:lnTo>
                <a:lnTo>
                  <a:pt x="90" y="101"/>
                </a:lnTo>
                <a:lnTo>
                  <a:pt x="87" y="99"/>
                </a:lnTo>
                <a:lnTo>
                  <a:pt x="87" y="99"/>
                </a:lnTo>
                <a:close/>
                <a:moveTo>
                  <a:pt x="54" y="55"/>
                </a:moveTo>
                <a:lnTo>
                  <a:pt x="54" y="55"/>
                </a:lnTo>
                <a:lnTo>
                  <a:pt x="50" y="54"/>
                </a:lnTo>
                <a:lnTo>
                  <a:pt x="50" y="54"/>
                </a:lnTo>
                <a:lnTo>
                  <a:pt x="50" y="55"/>
                </a:lnTo>
                <a:lnTo>
                  <a:pt x="50" y="55"/>
                </a:lnTo>
                <a:lnTo>
                  <a:pt x="52" y="58"/>
                </a:lnTo>
                <a:lnTo>
                  <a:pt x="52" y="58"/>
                </a:lnTo>
                <a:lnTo>
                  <a:pt x="54" y="55"/>
                </a:lnTo>
                <a:lnTo>
                  <a:pt x="54" y="55"/>
                </a:lnTo>
                <a:close/>
                <a:moveTo>
                  <a:pt x="206" y="155"/>
                </a:moveTo>
                <a:lnTo>
                  <a:pt x="206" y="155"/>
                </a:lnTo>
                <a:lnTo>
                  <a:pt x="205" y="156"/>
                </a:lnTo>
                <a:lnTo>
                  <a:pt x="204" y="160"/>
                </a:lnTo>
                <a:lnTo>
                  <a:pt x="204" y="160"/>
                </a:lnTo>
                <a:lnTo>
                  <a:pt x="205" y="159"/>
                </a:lnTo>
                <a:lnTo>
                  <a:pt x="205" y="159"/>
                </a:lnTo>
                <a:lnTo>
                  <a:pt x="206" y="155"/>
                </a:lnTo>
                <a:lnTo>
                  <a:pt x="206" y="155"/>
                </a:lnTo>
                <a:close/>
                <a:moveTo>
                  <a:pt x="214" y="143"/>
                </a:moveTo>
                <a:lnTo>
                  <a:pt x="214" y="143"/>
                </a:lnTo>
                <a:lnTo>
                  <a:pt x="216" y="145"/>
                </a:lnTo>
                <a:lnTo>
                  <a:pt x="216" y="145"/>
                </a:lnTo>
                <a:lnTo>
                  <a:pt x="216" y="145"/>
                </a:lnTo>
                <a:lnTo>
                  <a:pt x="216" y="145"/>
                </a:lnTo>
                <a:lnTo>
                  <a:pt x="215" y="140"/>
                </a:lnTo>
                <a:lnTo>
                  <a:pt x="215" y="140"/>
                </a:lnTo>
                <a:lnTo>
                  <a:pt x="214" y="142"/>
                </a:lnTo>
                <a:lnTo>
                  <a:pt x="214" y="142"/>
                </a:lnTo>
                <a:lnTo>
                  <a:pt x="214" y="143"/>
                </a:lnTo>
                <a:lnTo>
                  <a:pt x="214" y="143"/>
                </a:lnTo>
                <a:close/>
                <a:moveTo>
                  <a:pt x="70" y="240"/>
                </a:moveTo>
                <a:lnTo>
                  <a:pt x="70" y="240"/>
                </a:lnTo>
                <a:lnTo>
                  <a:pt x="67" y="243"/>
                </a:lnTo>
                <a:lnTo>
                  <a:pt x="67" y="244"/>
                </a:lnTo>
                <a:lnTo>
                  <a:pt x="67" y="244"/>
                </a:lnTo>
                <a:lnTo>
                  <a:pt x="70" y="243"/>
                </a:lnTo>
                <a:lnTo>
                  <a:pt x="70" y="240"/>
                </a:lnTo>
                <a:lnTo>
                  <a:pt x="70" y="240"/>
                </a:lnTo>
                <a:close/>
                <a:moveTo>
                  <a:pt x="30" y="275"/>
                </a:moveTo>
                <a:lnTo>
                  <a:pt x="30" y="275"/>
                </a:lnTo>
                <a:lnTo>
                  <a:pt x="30" y="277"/>
                </a:lnTo>
                <a:lnTo>
                  <a:pt x="30" y="280"/>
                </a:lnTo>
                <a:lnTo>
                  <a:pt x="30" y="280"/>
                </a:lnTo>
                <a:lnTo>
                  <a:pt x="32" y="278"/>
                </a:lnTo>
                <a:lnTo>
                  <a:pt x="30" y="275"/>
                </a:lnTo>
                <a:lnTo>
                  <a:pt x="30" y="275"/>
                </a:lnTo>
                <a:close/>
                <a:moveTo>
                  <a:pt x="140" y="126"/>
                </a:moveTo>
                <a:lnTo>
                  <a:pt x="140" y="126"/>
                </a:lnTo>
                <a:lnTo>
                  <a:pt x="142" y="122"/>
                </a:lnTo>
                <a:lnTo>
                  <a:pt x="142" y="122"/>
                </a:lnTo>
                <a:lnTo>
                  <a:pt x="142" y="122"/>
                </a:lnTo>
                <a:lnTo>
                  <a:pt x="142" y="122"/>
                </a:lnTo>
                <a:lnTo>
                  <a:pt x="140" y="123"/>
                </a:lnTo>
                <a:lnTo>
                  <a:pt x="140" y="123"/>
                </a:lnTo>
                <a:lnTo>
                  <a:pt x="140" y="126"/>
                </a:lnTo>
                <a:lnTo>
                  <a:pt x="140" y="126"/>
                </a:lnTo>
                <a:close/>
                <a:moveTo>
                  <a:pt x="120" y="130"/>
                </a:moveTo>
                <a:lnTo>
                  <a:pt x="120" y="130"/>
                </a:lnTo>
                <a:lnTo>
                  <a:pt x="118" y="132"/>
                </a:lnTo>
                <a:lnTo>
                  <a:pt x="117" y="135"/>
                </a:lnTo>
                <a:lnTo>
                  <a:pt x="117" y="135"/>
                </a:lnTo>
                <a:lnTo>
                  <a:pt x="120" y="130"/>
                </a:lnTo>
                <a:lnTo>
                  <a:pt x="120" y="130"/>
                </a:lnTo>
                <a:close/>
                <a:moveTo>
                  <a:pt x="57" y="152"/>
                </a:moveTo>
                <a:lnTo>
                  <a:pt x="57" y="152"/>
                </a:lnTo>
                <a:lnTo>
                  <a:pt x="61" y="148"/>
                </a:lnTo>
                <a:lnTo>
                  <a:pt x="61" y="148"/>
                </a:lnTo>
                <a:lnTo>
                  <a:pt x="59" y="150"/>
                </a:lnTo>
                <a:lnTo>
                  <a:pt x="57" y="152"/>
                </a:lnTo>
                <a:lnTo>
                  <a:pt x="57" y="152"/>
                </a:lnTo>
                <a:close/>
                <a:moveTo>
                  <a:pt x="128" y="95"/>
                </a:moveTo>
                <a:lnTo>
                  <a:pt x="128" y="95"/>
                </a:lnTo>
                <a:lnTo>
                  <a:pt x="128" y="96"/>
                </a:lnTo>
                <a:lnTo>
                  <a:pt x="128" y="98"/>
                </a:lnTo>
                <a:lnTo>
                  <a:pt x="128" y="98"/>
                </a:lnTo>
                <a:lnTo>
                  <a:pt x="131" y="96"/>
                </a:lnTo>
                <a:lnTo>
                  <a:pt x="131" y="96"/>
                </a:lnTo>
                <a:lnTo>
                  <a:pt x="128" y="95"/>
                </a:lnTo>
                <a:lnTo>
                  <a:pt x="128" y="95"/>
                </a:lnTo>
                <a:close/>
                <a:moveTo>
                  <a:pt x="39" y="72"/>
                </a:moveTo>
                <a:lnTo>
                  <a:pt x="39" y="72"/>
                </a:lnTo>
                <a:lnTo>
                  <a:pt x="42" y="71"/>
                </a:lnTo>
                <a:lnTo>
                  <a:pt x="42" y="69"/>
                </a:lnTo>
                <a:lnTo>
                  <a:pt x="42" y="69"/>
                </a:lnTo>
                <a:lnTo>
                  <a:pt x="39" y="72"/>
                </a:lnTo>
                <a:lnTo>
                  <a:pt x="39" y="72"/>
                </a:lnTo>
                <a:close/>
                <a:moveTo>
                  <a:pt x="201" y="186"/>
                </a:moveTo>
                <a:lnTo>
                  <a:pt x="201" y="186"/>
                </a:lnTo>
                <a:lnTo>
                  <a:pt x="199" y="187"/>
                </a:lnTo>
                <a:lnTo>
                  <a:pt x="199" y="187"/>
                </a:lnTo>
                <a:lnTo>
                  <a:pt x="199" y="187"/>
                </a:lnTo>
                <a:lnTo>
                  <a:pt x="199" y="187"/>
                </a:lnTo>
                <a:lnTo>
                  <a:pt x="201" y="187"/>
                </a:lnTo>
                <a:lnTo>
                  <a:pt x="201" y="187"/>
                </a:lnTo>
                <a:lnTo>
                  <a:pt x="202" y="187"/>
                </a:lnTo>
                <a:lnTo>
                  <a:pt x="202" y="187"/>
                </a:lnTo>
                <a:lnTo>
                  <a:pt x="201" y="186"/>
                </a:lnTo>
                <a:lnTo>
                  <a:pt x="201" y="186"/>
                </a:lnTo>
                <a:close/>
                <a:moveTo>
                  <a:pt x="133" y="180"/>
                </a:moveTo>
                <a:lnTo>
                  <a:pt x="133" y="180"/>
                </a:lnTo>
                <a:lnTo>
                  <a:pt x="133" y="180"/>
                </a:lnTo>
                <a:lnTo>
                  <a:pt x="133" y="180"/>
                </a:lnTo>
                <a:lnTo>
                  <a:pt x="135" y="172"/>
                </a:lnTo>
                <a:lnTo>
                  <a:pt x="135" y="172"/>
                </a:lnTo>
                <a:lnTo>
                  <a:pt x="134" y="172"/>
                </a:lnTo>
                <a:lnTo>
                  <a:pt x="134" y="173"/>
                </a:lnTo>
                <a:lnTo>
                  <a:pt x="134" y="173"/>
                </a:lnTo>
                <a:lnTo>
                  <a:pt x="133" y="177"/>
                </a:lnTo>
                <a:lnTo>
                  <a:pt x="133" y="177"/>
                </a:lnTo>
                <a:lnTo>
                  <a:pt x="133" y="180"/>
                </a:lnTo>
                <a:lnTo>
                  <a:pt x="133" y="180"/>
                </a:lnTo>
                <a:close/>
                <a:moveTo>
                  <a:pt x="189" y="130"/>
                </a:moveTo>
                <a:lnTo>
                  <a:pt x="189" y="130"/>
                </a:lnTo>
                <a:lnTo>
                  <a:pt x="189" y="130"/>
                </a:lnTo>
                <a:lnTo>
                  <a:pt x="189" y="130"/>
                </a:lnTo>
                <a:lnTo>
                  <a:pt x="189" y="133"/>
                </a:lnTo>
                <a:lnTo>
                  <a:pt x="189" y="133"/>
                </a:lnTo>
                <a:lnTo>
                  <a:pt x="192" y="133"/>
                </a:lnTo>
                <a:lnTo>
                  <a:pt x="192" y="133"/>
                </a:lnTo>
                <a:lnTo>
                  <a:pt x="192" y="133"/>
                </a:lnTo>
                <a:lnTo>
                  <a:pt x="192" y="133"/>
                </a:lnTo>
                <a:lnTo>
                  <a:pt x="189" y="130"/>
                </a:lnTo>
                <a:lnTo>
                  <a:pt x="189" y="130"/>
                </a:lnTo>
                <a:close/>
                <a:moveTo>
                  <a:pt x="73" y="219"/>
                </a:moveTo>
                <a:lnTo>
                  <a:pt x="73" y="219"/>
                </a:lnTo>
                <a:lnTo>
                  <a:pt x="76" y="217"/>
                </a:lnTo>
                <a:lnTo>
                  <a:pt x="76" y="214"/>
                </a:lnTo>
                <a:lnTo>
                  <a:pt x="76" y="214"/>
                </a:lnTo>
                <a:lnTo>
                  <a:pt x="73" y="217"/>
                </a:lnTo>
                <a:lnTo>
                  <a:pt x="73" y="219"/>
                </a:lnTo>
                <a:lnTo>
                  <a:pt x="73" y="219"/>
                </a:lnTo>
                <a:close/>
                <a:moveTo>
                  <a:pt x="269" y="153"/>
                </a:moveTo>
                <a:lnTo>
                  <a:pt x="269" y="153"/>
                </a:lnTo>
                <a:lnTo>
                  <a:pt x="266" y="150"/>
                </a:lnTo>
                <a:lnTo>
                  <a:pt x="262" y="149"/>
                </a:lnTo>
                <a:lnTo>
                  <a:pt x="262" y="149"/>
                </a:lnTo>
                <a:lnTo>
                  <a:pt x="269" y="153"/>
                </a:lnTo>
                <a:lnTo>
                  <a:pt x="269" y="153"/>
                </a:lnTo>
                <a:close/>
                <a:moveTo>
                  <a:pt x="179" y="204"/>
                </a:moveTo>
                <a:lnTo>
                  <a:pt x="179" y="204"/>
                </a:lnTo>
                <a:lnTo>
                  <a:pt x="179" y="203"/>
                </a:lnTo>
                <a:lnTo>
                  <a:pt x="179" y="203"/>
                </a:lnTo>
                <a:lnTo>
                  <a:pt x="174" y="206"/>
                </a:lnTo>
                <a:lnTo>
                  <a:pt x="174" y="206"/>
                </a:lnTo>
                <a:lnTo>
                  <a:pt x="174" y="207"/>
                </a:lnTo>
                <a:lnTo>
                  <a:pt x="174" y="207"/>
                </a:lnTo>
                <a:lnTo>
                  <a:pt x="177" y="206"/>
                </a:lnTo>
                <a:lnTo>
                  <a:pt x="179" y="204"/>
                </a:lnTo>
                <a:lnTo>
                  <a:pt x="179" y="204"/>
                </a:lnTo>
                <a:close/>
                <a:moveTo>
                  <a:pt x="49" y="192"/>
                </a:moveTo>
                <a:lnTo>
                  <a:pt x="49" y="192"/>
                </a:lnTo>
                <a:lnTo>
                  <a:pt x="49" y="193"/>
                </a:lnTo>
                <a:lnTo>
                  <a:pt x="50" y="196"/>
                </a:lnTo>
                <a:lnTo>
                  <a:pt x="50" y="196"/>
                </a:lnTo>
                <a:lnTo>
                  <a:pt x="50" y="194"/>
                </a:lnTo>
                <a:lnTo>
                  <a:pt x="50" y="194"/>
                </a:lnTo>
                <a:lnTo>
                  <a:pt x="49" y="192"/>
                </a:lnTo>
                <a:lnTo>
                  <a:pt x="49" y="192"/>
                </a:lnTo>
                <a:close/>
                <a:moveTo>
                  <a:pt x="67" y="82"/>
                </a:moveTo>
                <a:lnTo>
                  <a:pt x="67" y="82"/>
                </a:lnTo>
                <a:lnTo>
                  <a:pt x="70" y="78"/>
                </a:lnTo>
                <a:lnTo>
                  <a:pt x="70" y="78"/>
                </a:lnTo>
                <a:lnTo>
                  <a:pt x="70" y="78"/>
                </a:lnTo>
                <a:lnTo>
                  <a:pt x="70" y="78"/>
                </a:lnTo>
                <a:lnTo>
                  <a:pt x="67" y="81"/>
                </a:lnTo>
                <a:lnTo>
                  <a:pt x="67" y="81"/>
                </a:lnTo>
                <a:lnTo>
                  <a:pt x="67" y="82"/>
                </a:lnTo>
                <a:lnTo>
                  <a:pt x="67" y="82"/>
                </a:lnTo>
                <a:close/>
                <a:moveTo>
                  <a:pt x="169" y="210"/>
                </a:moveTo>
                <a:lnTo>
                  <a:pt x="169" y="210"/>
                </a:lnTo>
                <a:lnTo>
                  <a:pt x="168" y="211"/>
                </a:lnTo>
                <a:lnTo>
                  <a:pt x="165" y="213"/>
                </a:lnTo>
                <a:lnTo>
                  <a:pt x="165" y="213"/>
                </a:lnTo>
                <a:lnTo>
                  <a:pt x="169" y="210"/>
                </a:lnTo>
                <a:lnTo>
                  <a:pt x="169" y="210"/>
                </a:lnTo>
                <a:close/>
                <a:moveTo>
                  <a:pt x="113" y="159"/>
                </a:moveTo>
                <a:lnTo>
                  <a:pt x="113" y="159"/>
                </a:lnTo>
                <a:lnTo>
                  <a:pt x="115" y="159"/>
                </a:lnTo>
                <a:lnTo>
                  <a:pt x="117" y="156"/>
                </a:lnTo>
                <a:lnTo>
                  <a:pt x="117" y="156"/>
                </a:lnTo>
                <a:lnTo>
                  <a:pt x="113" y="159"/>
                </a:lnTo>
                <a:lnTo>
                  <a:pt x="113" y="159"/>
                </a:lnTo>
                <a:close/>
                <a:moveTo>
                  <a:pt x="150" y="177"/>
                </a:moveTo>
                <a:lnTo>
                  <a:pt x="150" y="177"/>
                </a:lnTo>
                <a:lnTo>
                  <a:pt x="152" y="179"/>
                </a:lnTo>
                <a:lnTo>
                  <a:pt x="152" y="179"/>
                </a:lnTo>
                <a:lnTo>
                  <a:pt x="154" y="176"/>
                </a:lnTo>
                <a:lnTo>
                  <a:pt x="154" y="176"/>
                </a:lnTo>
                <a:lnTo>
                  <a:pt x="150" y="177"/>
                </a:lnTo>
                <a:lnTo>
                  <a:pt x="150" y="177"/>
                </a:lnTo>
                <a:close/>
                <a:moveTo>
                  <a:pt x="205" y="150"/>
                </a:moveTo>
                <a:lnTo>
                  <a:pt x="205" y="150"/>
                </a:lnTo>
                <a:lnTo>
                  <a:pt x="205" y="150"/>
                </a:lnTo>
                <a:lnTo>
                  <a:pt x="205" y="150"/>
                </a:lnTo>
                <a:lnTo>
                  <a:pt x="208" y="150"/>
                </a:lnTo>
                <a:lnTo>
                  <a:pt x="208" y="150"/>
                </a:lnTo>
                <a:lnTo>
                  <a:pt x="208" y="149"/>
                </a:lnTo>
                <a:lnTo>
                  <a:pt x="208" y="149"/>
                </a:lnTo>
                <a:lnTo>
                  <a:pt x="208" y="149"/>
                </a:lnTo>
                <a:lnTo>
                  <a:pt x="208" y="149"/>
                </a:lnTo>
                <a:lnTo>
                  <a:pt x="205" y="150"/>
                </a:lnTo>
                <a:lnTo>
                  <a:pt x="205" y="150"/>
                </a:lnTo>
                <a:close/>
                <a:moveTo>
                  <a:pt x="80" y="72"/>
                </a:moveTo>
                <a:lnTo>
                  <a:pt x="80" y="72"/>
                </a:lnTo>
                <a:lnTo>
                  <a:pt x="81" y="71"/>
                </a:lnTo>
                <a:lnTo>
                  <a:pt x="81" y="71"/>
                </a:lnTo>
                <a:lnTo>
                  <a:pt x="79" y="69"/>
                </a:lnTo>
                <a:lnTo>
                  <a:pt x="79" y="69"/>
                </a:lnTo>
                <a:lnTo>
                  <a:pt x="80" y="72"/>
                </a:lnTo>
                <a:lnTo>
                  <a:pt x="80" y="72"/>
                </a:lnTo>
                <a:close/>
                <a:moveTo>
                  <a:pt x="26" y="199"/>
                </a:moveTo>
                <a:lnTo>
                  <a:pt x="26" y="199"/>
                </a:lnTo>
                <a:lnTo>
                  <a:pt x="26" y="203"/>
                </a:lnTo>
                <a:lnTo>
                  <a:pt x="26" y="203"/>
                </a:lnTo>
                <a:lnTo>
                  <a:pt x="27" y="200"/>
                </a:lnTo>
                <a:lnTo>
                  <a:pt x="26" y="199"/>
                </a:lnTo>
                <a:lnTo>
                  <a:pt x="26" y="199"/>
                </a:lnTo>
                <a:close/>
                <a:moveTo>
                  <a:pt x="161" y="112"/>
                </a:moveTo>
                <a:lnTo>
                  <a:pt x="161" y="112"/>
                </a:lnTo>
                <a:lnTo>
                  <a:pt x="161" y="111"/>
                </a:lnTo>
                <a:lnTo>
                  <a:pt x="161" y="111"/>
                </a:lnTo>
                <a:lnTo>
                  <a:pt x="157" y="109"/>
                </a:lnTo>
                <a:lnTo>
                  <a:pt x="157" y="109"/>
                </a:lnTo>
                <a:lnTo>
                  <a:pt x="158" y="111"/>
                </a:lnTo>
                <a:lnTo>
                  <a:pt x="161" y="112"/>
                </a:lnTo>
                <a:lnTo>
                  <a:pt x="161" y="112"/>
                </a:lnTo>
                <a:close/>
                <a:moveTo>
                  <a:pt x="49" y="71"/>
                </a:moveTo>
                <a:lnTo>
                  <a:pt x="49" y="71"/>
                </a:lnTo>
                <a:lnTo>
                  <a:pt x="50" y="68"/>
                </a:lnTo>
                <a:lnTo>
                  <a:pt x="50" y="68"/>
                </a:lnTo>
                <a:lnTo>
                  <a:pt x="50" y="68"/>
                </a:lnTo>
                <a:lnTo>
                  <a:pt x="50" y="68"/>
                </a:lnTo>
                <a:lnTo>
                  <a:pt x="47" y="71"/>
                </a:lnTo>
                <a:lnTo>
                  <a:pt x="47" y="71"/>
                </a:lnTo>
                <a:lnTo>
                  <a:pt x="49" y="71"/>
                </a:lnTo>
                <a:lnTo>
                  <a:pt x="49" y="71"/>
                </a:lnTo>
                <a:close/>
                <a:moveTo>
                  <a:pt x="290" y="179"/>
                </a:moveTo>
                <a:lnTo>
                  <a:pt x="290" y="179"/>
                </a:lnTo>
                <a:lnTo>
                  <a:pt x="290" y="179"/>
                </a:lnTo>
                <a:lnTo>
                  <a:pt x="290" y="179"/>
                </a:lnTo>
                <a:lnTo>
                  <a:pt x="293" y="184"/>
                </a:lnTo>
                <a:lnTo>
                  <a:pt x="293" y="184"/>
                </a:lnTo>
                <a:lnTo>
                  <a:pt x="293" y="184"/>
                </a:lnTo>
                <a:lnTo>
                  <a:pt x="293" y="184"/>
                </a:lnTo>
                <a:lnTo>
                  <a:pt x="290" y="179"/>
                </a:lnTo>
                <a:lnTo>
                  <a:pt x="290" y="179"/>
                </a:lnTo>
                <a:close/>
                <a:moveTo>
                  <a:pt x="53" y="76"/>
                </a:moveTo>
                <a:lnTo>
                  <a:pt x="53" y="76"/>
                </a:lnTo>
                <a:lnTo>
                  <a:pt x="54" y="78"/>
                </a:lnTo>
                <a:lnTo>
                  <a:pt x="54" y="78"/>
                </a:lnTo>
                <a:lnTo>
                  <a:pt x="56" y="75"/>
                </a:lnTo>
                <a:lnTo>
                  <a:pt x="56" y="75"/>
                </a:lnTo>
                <a:lnTo>
                  <a:pt x="53" y="76"/>
                </a:lnTo>
                <a:lnTo>
                  <a:pt x="53" y="76"/>
                </a:lnTo>
                <a:close/>
                <a:moveTo>
                  <a:pt x="32" y="192"/>
                </a:moveTo>
                <a:lnTo>
                  <a:pt x="32" y="192"/>
                </a:lnTo>
                <a:lnTo>
                  <a:pt x="32" y="192"/>
                </a:lnTo>
                <a:lnTo>
                  <a:pt x="32" y="192"/>
                </a:lnTo>
                <a:lnTo>
                  <a:pt x="32" y="193"/>
                </a:lnTo>
                <a:lnTo>
                  <a:pt x="32" y="196"/>
                </a:lnTo>
                <a:lnTo>
                  <a:pt x="32" y="196"/>
                </a:lnTo>
                <a:lnTo>
                  <a:pt x="32" y="192"/>
                </a:lnTo>
                <a:lnTo>
                  <a:pt x="32" y="192"/>
                </a:lnTo>
                <a:close/>
                <a:moveTo>
                  <a:pt x="160" y="119"/>
                </a:moveTo>
                <a:lnTo>
                  <a:pt x="160" y="119"/>
                </a:lnTo>
                <a:lnTo>
                  <a:pt x="164" y="121"/>
                </a:lnTo>
                <a:lnTo>
                  <a:pt x="164" y="121"/>
                </a:lnTo>
                <a:lnTo>
                  <a:pt x="162" y="119"/>
                </a:lnTo>
                <a:lnTo>
                  <a:pt x="160" y="119"/>
                </a:lnTo>
                <a:lnTo>
                  <a:pt x="160" y="119"/>
                </a:lnTo>
                <a:close/>
                <a:moveTo>
                  <a:pt x="22" y="179"/>
                </a:moveTo>
                <a:lnTo>
                  <a:pt x="22" y="179"/>
                </a:lnTo>
                <a:lnTo>
                  <a:pt x="22" y="177"/>
                </a:lnTo>
                <a:lnTo>
                  <a:pt x="22" y="175"/>
                </a:lnTo>
                <a:lnTo>
                  <a:pt x="22" y="175"/>
                </a:lnTo>
                <a:lnTo>
                  <a:pt x="22" y="176"/>
                </a:lnTo>
                <a:lnTo>
                  <a:pt x="22" y="179"/>
                </a:lnTo>
                <a:lnTo>
                  <a:pt x="22" y="179"/>
                </a:lnTo>
                <a:close/>
                <a:moveTo>
                  <a:pt x="140" y="179"/>
                </a:moveTo>
                <a:lnTo>
                  <a:pt x="140" y="179"/>
                </a:lnTo>
                <a:lnTo>
                  <a:pt x="140" y="179"/>
                </a:lnTo>
                <a:lnTo>
                  <a:pt x="140" y="179"/>
                </a:lnTo>
                <a:lnTo>
                  <a:pt x="142" y="175"/>
                </a:lnTo>
                <a:lnTo>
                  <a:pt x="142" y="175"/>
                </a:lnTo>
                <a:lnTo>
                  <a:pt x="142" y="173"/>
                </a:lnTo>
                <a:lnTo>
                  <a:pt x="142" y="173"/>
                </a:lnTo>
                <a:lnTo>
                  <a:pt x="140" y="179"/>
                </a:lnTo>
                <a:lnTo>
                  <a:pt x="140" y="179"/>
                </a:lnTo>
                <a:close/>
                <a:moveTo>
                  <a:pt x="171" y="143"/>
                </a:moveTo>
                <a:lnTo>
                  <a:pt x="171" y="143"/>
                </a:lnTo>
                <a:lnTo>
                  <a:pt x="174" y="140"/>
                </a:lnTo>
                <a:lnTo>
                  <a:pt x="174" y="140"/>
                </a:lnTo>
                <a:lnTo>
                  <a:pt x="172" y="142"/>
                </a:lnTo>
                <a:lnTo>
                  <a:pt x="171" y="143"/>
                </a:lnTo>
                <a:lnTo>
                  <a:pt x="171" y="143"/>
                </a:lnTo>
                <a:close/>
                <a:moveTo>
                  <a:pt x="110" y="211"/>
                </a:moveTo>
                <a:lnTo>
                  <a:pt x="110" y="211"/>
                </a:lnTo>
                <a:lnTo>
                  <a:pt x="110" y="211"/>
                </a:lnTo>
                <a:lnTo>
                  <a:pt x="110" y="211"/>
                </a:lnTo>
                <a:lnTo>
                  <a:pt x="111" y="206"/>
                </a:lnTo>
                <a:lnTo>
                  <a:pt x="111" y="206"/>
                </a:lnTo>
                <a:lnTo>
                  <a:pt x="110" y="206"/>
                </a:lnTo>
                <a:lnTo>
                  <a:pt x="110" y="206"/>
                </a:lnTo>
                <a:lnTo>
                  <a:pt x="110" y="211"/>
                </a:lnTo>
                <a:lnTo>
                  <a:pt x="110" y="211"/>
                </a:lnTo>
                <a:close/>
                <a:moveTo>
                  <a:pt x="106" y="82"/>
                </a:moveTo>
                <a:lnTo>
                  <a:pt x="106" y="82"/>
                </a:lnTo>
                <a:lnTo>
                  <a:pt x="104" y="82"/>
                </a:lnTo>
                <a:lnTo>
                  <a:pt x="104" y="85"/>
                </a:lnTo>
                <a:lnTo>
                  <a:pt x="104" y="85"/>
                </a:lnTo>
                <a:lnTo>
                  <a:pt x="106" y="82"/>
                </a:lnTo>
                <a:lnTo>
                  <a:pt x="106" y="82"/>
                </a:lnTo>
                <a:close/>
                <a:moveTo>
                  <a:pt x="17" y="325"/>
                </a:moveTo>
                <a:lnTo>
                  <a:pt x="17" y="325"/>
                </a:lnTo>
                <a:lnTo>
                  <a:pt x="15" y="324"/>
                </a:lnTo>
                <a:lnTo>
                  <a:pt x="15" y="324"/>
                </a:lnTo>
                <a:lnTo>
                  <a:pt x="16" y="327"/>
                </a:lnTo>
                <a:lnTo>
                  <a:pt x="16" y="327"/>
                </a:lnTo>
                <a:lnTo>
                  <a:pt x="17" y="325"/>
                </a:lnTo>
                <a:lnTo>
                  <a:pt x="17" y="325"/>
                </a:lnTo>
                <a:close/>
                <a:moveTo>
                  <a:pt x="81" y="153"/>
                </a:moveTo>
                <a:lnTo>
                  <a:pt x="81" y="153"/>
                </a:lnTo>
                <a:lnTo>
                  <a:pt x="81" y="152"/>
                </a:lnTo>
                <a:lnTo>
                  <a:pt x="81" y="150"/>
                </a:lnTo>
                <a:lnTo>
                  <a:pt x="81" y="150"/>
                </a:lnTo>
                <a:lnTo>
                  <a:pt x="80" y="152"/>
                </a:lnTo>
                <a:lnTo>
                  <a:pt x="81" y="153"/>
                </a:lnTo>
                <a:lnTo>
                  <a:pt x="81" y="153"/>
                </a:lnTo>
                <a:close/>
                <a:moveTo>
                  <a:pt x="182" y="197"/>
                </a:moveTo>
                <a:lnTo>
                  <a:pt x="182" y="197"/>
                </a:lnTo>
                <a:lnTo>
                  <a:pt x="181" y="196"/>
                </a:lnTo>
                <a:lnTo>
                  <a:pt x="179" y="197"/>
                </a:lnTo>
                <a:lnTo>
                  <a:pt x="179" y="197"/>
                </a:lnTo>
                <a:lnTo>
                  <a:pt x="182" y="197"/>
                </a:lnTo>
                <a:lnTo>
                  <a:pt x="182" y="197"/>
                </a:lnTo>
                <a:close/>
                <a:moveTo>
                  <a:pt x="40" y="338"/>
                </a:moveTo>
                <a:lnTo>
                  <a:pt x="40" y="338"/>
                </a:lnTo>
                <a:lnTo>
                  <a:pt x="39" y="338"/>
                </a:lnTo>
                <a:lnTo>
                  <a:pt x="39" y="338"/>
                </a:lnTo>
                <a:lnTo>
                  <a:pt x="42" y="341"/>
                </a:lnTo>
                <a:lnTo>
                  <a:pt x="42" y="341"/>
                </a:lnTo>
                <a:lnTo>
                  <a:pt x="43" y="339"/>
                </a:lnTo>
                <a:lnTo>
                  <a:pt x="43" y="339"/>
                </a:lnTo>
                <a:lnTo>
                  <a:pt x="40" y="338"/>
                </a:lnTo>
                <a:lnTo>
                  <a:pt x="40" y="338"/>
                </a:lnTo>
                <a:close/>
                <a:moveTo>
                  <a:pt x="53" y="86"/>
                </a:moveTo>
                <a:lnTo>
                  <a:pt x="53" y="86"/>
                </a:lnTo>
                <a:lnTo>
                  <a:pt x="53" y="86"/>
                </a:lnTo>
                <a:lnTo>
                  <a:pt x="53" y="86"/>
                </a:lnTo>
                <a:lnTo>
                  <a:pt x="54" y="85"/>
                </a:lnTo>
                <a:lnTo>
                  <a:pt x="54" y="85"/>
                </a:lnTo>
                <a:lnTo>
                  <a:pt x="54" y="85"/>
                </a:lnTo>
                <a:lnTo>
                  <a:pt x="54" y="85"/>
                </a:lnTo>
                <a:lnTo>
                  <a:pt x="54" y="85"/>
                </a:lnTo>
                <a:lnTo>
                  <a:pt x="54" y="85"/>
                </a:lnTo>
                <a:lnTo>
                  <a:pt x="53" y="86"/>
                </a:lnTo>
                <a:lnTo>
                  <a:pt x="53" y="86"/>
                </a:lnTo>
                <a:close/>
                <a:moveTo>
                  <a:pt x="27" y="213"/>
                </a:moveTo>
                <a:lnTo>
                  <a:pt x="27" y="213"/>
                </a:lnTo>
                <a:lnTo>
                  <a:pt x="26" y="214"/>
                </a:lnTo>
                <a:lnTo>
                  <a:pt x="26" y="216"/>
                </a:lnTo>
                <a:lnTo>
                  <a:pt x="26" y="216"/>
                </a:lnTo>
                <a:lnTo>
                  <a:pt x="27" y="213"/>
                </a:lnTo>
                <a:lnTo>
                  <a:pt x="27" y="213"/>
                </a:lnTo>
                <a:close/>
                <a:moveTo>
                  <a:pt x="54" y="72"/>
                </a:moveTo>
                <a:lnTo>
                  <a:pt x="54" y="72"/>
                </a:lnTo>
                <a:lnTo>
                  <a:pt x="56" y="71"/>
                </a:lnTo>
                <a:lnTo>
                  <a:pt x="56" y="71"/>
                </a:lnTo>
                <a:lnTo>
                  <a:pt x="56" y="69"/>
                </a:lnTo>
                <a:lnTo>
                  <a:pt x="56" y="69"/>
                </a:lnTo>
                <a:lnTo>
                  <a:pt x="54" y="72"/>
                </a:lnTo>
                <a:lnTo>
                  <a:pt x="54" y="72"/>
                </a:lnTo>
                <a:close/>
                <a:moveTo>
                  <a:pt x="174" y="122"/>
                </a:moveTo>
                <a:lnTo>
                  <a:pt x="174" y="122"/>
                </a:lnTo>
                <a:lnTo>
                  <a:pt x="172" y="122"/>
                </a:lnTo>
                <a:lnTo>
                  <a:pt x="172" y="122"/>
                </a:lnTo>
                <a:lnTo>
                  <a:pt x="172" y="123"/>
                </a:lnTo>
                <a:lnTo>
                  <a:pt x="172" y="123"/>
                </a:lnTo>
                <a:lnTo>
                  <a:pt x="172" y="125"/>
                </a:lnTo>
                <a:lnTo>
                  <a:pt x="172" y="125"/>
                </a:lnTo>
                <a:lnTo>
                  <a:pt x="174" y="122"/>
                </a:lnTo>
                <a:lnTo>
                  <a:pt x="174" y="122"/>
                </a:lnTo>
                <a:close/>
                <a:moveTo>
                  <a:pt x="71" y="193"/>
                </a:moveTo>
                <a:lnTo>
                  <a:pt x="71" y="193"/>
                </a:lnTo>
                <a:lnTo>
                  <a:pt x="69" y="194"/>
                </a:lnTo>
                <a:lnTo>
                  <a:pt x="69" y="194"/>
                </a:lnTo>
                <a:lnTo>
                  <a:pt x="71" y="194"/>
                </a:lnTo>
                <a:lnTo>
                  <a:pt x="71" y="193"/>
                </a:lnTo>
                <a:lnTo>
                  <a:pt x="71" y="193"/>
                </a:lnTo>
                <a:close/>
                <a:moveTo>
                  <a:pt x="222" y="186"/>
                </a:moveTo>
                <a:lnTo>
                  <a:pt x="222" y="186"/>
                </a:lnTo>
                <a:lnTo>
                  <a:pt x="222" y="186"/>
                </a:lnTo>
                <a:lnTo>
                  <a:pt x="222" y="186"/>
                </a:lnTo>
                <a:lnTo>
                  <a:pt x="221" y="187"/>
                </a:lnTo>
                <a:lnTo>
                  <a:pt x="221" y="189"/>
                </a:lnTo>
                <a:lnTo>
                  <a:pt x="221" y="189"/>
                </a:lnTo>
                <a:lnTo>
                  <a:pt x="222" y="186"/>
                </a:lnTo>
                <a:lnTo>
                  <a:pt x="222" y="186"/>
                </a:lnTo>
                <a:close/>
                <a:moveTo>
                  <a:pt x="177" y="132"/>
                </a:moveTo>
                <a:lnTo>
                  <a:pt x="177" y="132"/>
                </a:lnTo>
                <a:lnTo>
                  <a:pt x="177" y="130"/>
                </a:lnTo>
                <a:lnTo>
                  <a:pt x="177" y="130"/>
                </a:lnTo>
                <a:lnTo>
                  <a:pt x="175" y="130"/>
                </a:lnTo>
                <a:lnTo>
                  <a:pt x="175" y="130"/>
                </a:lnTo>
                <a:lnTo>
                  <a:pt x="175" y="132"/>
                </a:lnTo>
                <a:lnTo>
                  <a:pt x="175" y="132"/>
                </a:lnTo>
                <a:lnTo>
                  <a:pt x="177" y="132"/>
                </a:lnTo>
                <a:lnTo>
                  <a:pt x="177" y="132"/>
                </a:lnTo>
                <a:close/>
                <a:moveTo>
                  <a:pt x="160" y="203"/>
                </a:moveTo>
                <a:lnTo>
                  <a:pt x="160" y="203"/>
                </a:lnTo>
                <a:lnTo>
                  <a:pt x="157" y="203"/>
                </a:lnTo>
                <a:lnTo>
                  <a:pt x="157" y="203"/>
                </a:lnTo>
                <a:lnTo>
                  <a:pt x="158" y="204"/>
                </a:lnTo>
                <a:lnTo>
                  <a:pt x="160" y="203"/>
                </a:lnTo>
                <a:lnTo>
                  <a:pt x="160" y="203"/>
                </a:lnTo>
                <a:close/>
                <a:moveTo>
                  <a:pt x="208" y="173"/>
                </a:moveTo>
                <a:lnTo>
                  <a:pt x="208" y="173"/>
                </a:lnTo>
                <a:lnTo>
                  <a:pt x="209" y="172"/>
                </a:lnTo>
                <a:lnTo>
                  <a:pt x="209" y="172"/>
                </a:lnTo>
                <a:lnTo>
                  <a:pt x="208" y="172"/>
                </a:lnTo>
                <a:lnTo>
                  <a:pt x="208" y="173"/>
                </a:lnTo>
                <a:lnTo>
                  <a:pt x="208" y="173"/>
                </a:lnTo>
                <a:close/>
                <a:moveTo>
                  <a:pt x="148" y="122"/>
                </a:moveTo>
                <a:lnTo>
                  <a:pt x="148" y="122"/>
                </a:lnTo>
                <a:lnTo>
                  <a:pt x="150" y="122"/>
                </a:lnTo>
                <a:lnTo>
                  <a:pt x="150" y="121"/>
                </a:lnTo>
                <a:lnTo>
                  <a:pt x="150" y="121"/>
                </a:lnTo>
                <a:lnTo>
                  <a:pt x="148" y="122"/>
                </a:lnTo>
                <a:lnTo>
                  <a:pt x="148" y="122"/>
                </a:lnTo>
                <a:close/>
                <a:moveTo>
                  <a:pt x="49" y="186"/>
                </a:moveTo>
                <a:lnTo>
                  <a:pt x="49" y="186"/>
                </a:lnTo>
                <a:lnTo>
                  <a:pt x="47" y="184"/>
                </a:lnTo>
                <a:lnTo>
                  <a:pt x="47" y="184"/>
                </a:lnTo>
                <a:lnTo>
                  <a:pt x="47" y="186"/>
                </a:lnTo>
                <a:lnTo>
                  <a:pt x="47" y="187"/>
                </a:lnTo>
                <a:lnTo>
                  <a:pt x="47" y="187"/>
                </a:lnTo>
                <a:lnTo>
                  <a:pt x="49" y="186"/>
                </a:lnTo>
                <a:lnTo>
                  <a:pt x="49" y="186"/>
                </a:lnTo>
                <a:close/>
                <a:moveTo>
                  <a:pt x="76" y="375"/>
                </a:moveTo>
                <a:lnTo>
                  <a:pt x="76" y="375"/>
                </a:lnTo>
                <a:lnTo>
                  <a:pt x="73" y="373"/>
                </a:lnTo>
                <a:lnTo>
                  <a:pt x="73" y="373"/>
                </a:lnTo>
                <a:lnTo>
                  <a:pt x="76" y="375"/>
                </a:lnTo>
                <a:lnTo>
                  <a:pt x="76" y="375"/>
                </a:lnTo>
                <a:close/>
                <a:moveTo>
                  <a:pt x="86" y="190"/>
                </a:moveTo>
                <a:lnTo>
                  <a:pt x="86" y="190"/>
                </a:lnTo>
                <a:lnTo>
                  <a:pt x="84" y="190"/>
                </a:lnTo>
                <a:lnTo>
                  <a:pt x="84" y="190"/>
                </a:lnTo>
                <a:lnTo>
                  <a:pt x="84" y="192"/>
                </a:lnTo>
                <a:lnTo>
                  <a:pt x="84" y="192"/>
                </a:lnTo>
                <a:lnTo>
                  <a:pt x="84" y="192"/>
                </a:lnTo>
                <a:lnTo>
                  <a:pt x="84" y="192"/>
                </a:lnTo>
                <a:lnTo>
                  <a:pt x="86" y="190"/>
                </a:lnTo>
                <a:lnTo>
                  <a:pt x="86" y="190"/>
                </a:lnTo>
                <a:close/>
                <a:moveTo>
                  <a:pt x="150" y="197"/>
                </a:moveTo>
                <a:lnTo>
                  <a:pt x="150" y="197"/>
                </a:lnTo>
                <a:lnTo>
                  <a:pt x="152" y="196"/>
                </a:lnTo>
                <a:lnTo>
                  <a:pt x="152" y="196"/>
                </a:lnTo>
                <a:lnTo>
                  <a:pt x="150" y="196"/>
                </a:lnTo>
                <a:lnTo>
                  <a:pt x="150" y="197"/>
                </a:lnTo>
                <a:lnTo>
                  <a:pt x="150" y="197"/>
                </a:lnTo>
                <a:close/>
                <a:moveTo>
                  <a:pt x="87" y="199"/>
                </a:moveTo>
                <a:lnTo>
                  <a:pt x="87" y="199"/>
                </a:lnTo>
                <a:lnTo>
                  <a:pt x="86" y="202"/>
                </a:lnTo>
                <a:lnTo>
                  <a:pt x="86" y="202"/>
                </a:lnTo>
                <a:lnTo>
                  <a:pt x="87" y="200"/>
                </a:lnTo>
                <a:lnTo>
                  <a:pt x="87" y="199"/>
                </a:lnTo>
                <a:lnTo>
                  <a:pt x="87" y="199"/>
                </a:lnTo>
                <a:close/>
                <a:moveTo>
                  <a:pt x="226" y="166"/>
                </a:moveTo>
                <a:lnTo>
                  <a:pt x="226" y="166"/>
                </a:lnTo>
                <a:lnTo>
                  <a:pt x="225" y="167"/>
                </a:lnTo>
                <a:lnTo>
                  <a:pt x="226" y="169"/>
                </a:lnTo>
                <a:lnTo>
                  <a:pt x="226" y="169"/>
                </a:lnTo>
                <a:lnTo>
                  <a:pt x="226" y="166"/>
                </a:lnTo>
                <a:lnTo>
                  <a:pt x="226" y="166"/>
                </a:lnTo>
                <a:close/>
                <a:moveTo>
                  <a:pt x="235" y="149"/>
                </a:moveTo>
                <a:lnTo>
                  <a:pt x="235" y="149"/>
                </a:lnTo>
                <a:lnTo>
                  <a:pt x="235" y="150"/>
                </a:lnTo>
                <a:lnTo>
                  <a:pt x="235" y="150"/>
                </a:lnTo>
                <a:lnTo>
                  <a:pt x="236" y="150"/>
                </a:lnTo>
                <a:lnTo>
                  <a:pt x="236" y="150"/>
                </a:lnTo>
                <a:lnTo>
                  <a:pt x="235" y="149"/>
                </a:lnTo>
                <a:lnTo>
                  <a:pt x="235" y="149"/>
                </a:lnTo>
                <a:close/>
                <a:moveTo>
                  <a:pt x="44" y="254"/>
                </a:moveTo>
                <a:lnTo>
                  <a:pt x="44" y="254"/>
                </a:lnTo>
                <a:lnTo>
                  <a:pt x="44" y="254"/>
                </a:lnTo>
                <a:lnTo>
                  <a:pt x="44" y="254"/>
                </a:lnTo>
                <a:lnTo>
                  <a:pt x="43" y="257"/>
                </a:lnTo>
                <a:lnTo>
                  <a:pt x="43" y="257"/>
                </a:lnTo>
                <a:lnTo>
                  <a:pt x="43" y="257"/>
                </a:lnTo>
                <a:lnTo>
                  <a:pt x="43" y="257"/>
                </a:lnTo>
                <a:lnTo>
                  <a:pt x="44" y="254"/>
                </a:lnTo>
                <a:lnTo>
                  <a:pt x="44" y="254"/>
                </a:lnTo>
                <a:close/>
                <a:moveTo>
                  <a:pt x="118" y="233"/>
                </a:moveTo>
                <a:lnTo>
                  <a:pt x="118" y="233"/>
                </a:lnTo>
                <a:lnTo>
                  <a:pt x="118" y="233"/>
                </a:lnTo>
                <a:lnTo>
                  <a:pt x="118" y="233"/>
                </a:lnTo>
                <a:lnTo>
                  <a:pt x="117" y="234"/>
                </a:lnTo>
                <a:lnTo>
                  <a:pt x="117" y="234"/>
                </a:lnTo>
                <a:lnTo>
                  <a:pt x="117" y="234"/>
                </a:lnTo>
                <a:lnTo>
                  <a:pt x="117" y="234"/>
                </a:lnTo>
                <a:lnTo>
                  <a:pt x="118" y="233"/>
                </a:lnTo>
                <a:lnTo>
                  <a:pt x="118" y="233"/>
                </a:lnTo>
                <a:close/>
                <a:moveTo>
                  <a:pt x="9" y="229"/>
                </a:moveTo>
                <a:lnTo>
                  <a:pt x="9" y="229"/>
                </a:lnTo>
                <a:lnTo>
                  <a:pt x="9" y="229"/>
                </a:lnTo>
                <a:lnTo>
                  <a:pt x="9" y="229"/>
                </a:lnTo>
                <a:lnTo>
                  <a:pt x="9" y="231"/>
                </a:lnTo>
                <a:lnTo>
                  <a:pt x="9" y="231"/>
                </a:lnTo>
                <a:lnTo>
                  <a:pt x="9" y="231"/>
                </a:lnTo>
                <a:lnTo>
                  <a:pt x="9" y="231"/>
                </a:lnTo>
                <a:lnTo>
                  <a:pt x="9" y="229"/>
                </a:lnTo>
                <a:lnTo>
                  <a:pt x="9" y="229"/>
                </a:lnTo>
                <a:close/>
                <a:moveTo>
                  <a:pt x="36" y="297"/>
                </a:moveTo>
                <a:lnTo>
                  <a:pt x="36" y="297"/>
                </a:lnTo>
                <a:lnTo>
                  <a:pt x="37" y="297"/>
                </a:lnTo>
                <a:lnTo>
                  <a:pt x="37" y="297"/>
                </a:lnTo>
                <a:lnTo>
                  <a:pt x="37" y="294"/>
                </a:lnTo>
                <a:lnTo>
                  <a:pt x="37" y="294"/>
                </a:lnTo>
                <a:lnTo>
                  <a:pt x="37" y="294"/>
                </a:lnTo>
                <a:lnTo>
                  <a:pt x="37" y="294"/>
                </a:lnTo>
                <a:lnTo>
                  <a:pt x="36" y="297"/>
                </a:lnTo>
                <a:lnTo>
                  <a:pt x="36" y="297"/>
                </a:lnTo>
                <a:close/>
                <a:moveTo>
                  <a:pt x="128" y="142"/>
                </a:moveTo>
                <a:lnTo>
                  <a:pt x="128" y="142"/>
                </a:lnTo>
                <a:lnTo>
                  <a:pt x="128" y="142"/>
                </a:lnTo>
                <a:lnTo>
                  <a:pt x="128" y="142"/>
                </a:lnTo>
                <a:lnTo>
                  <a:pt x="127" y="143"/>
                </a:lnTo>
                <a:lnTo>
                  <a:pt x="127" y="143"/>
                </a:lnTo>
                <a:lnTo>
                  <a:pt x="127" y="143"/>
                </a:lnTo>
                <a:lnTo>
                  <a:pt x="127" y="143"/>
                </a:lnTo>
                <a:lnTo>
                  <a:pt x="128" y="142"/>
                </a:lnTo>
                <a:lnTo>
                  <a:pt x="128" y="142"/>
                </a:lnTo>
                <a:close/>
                <a:moveTo>
                  <a:pt x="53" y="234"/>
                </a:moveTo>
                <a:lnTo>
                  <a:pt x="53" y="234"/>
                </a:lnTo>
                <a:lnTo>
                  <a:pt x="52" y="234"/>
                </a:lnTo>
                <a:lnTo>
                  <a:pt x="52" y="234"/>
                </a:lnTo>
                <a:lnTo>
                  <a:pt x="53" y="236"/>
                </a:lnTo>
                <a:lnTo>
                  <a:pt x="53" y="236"/>
                </a:lnTo>
                <a:lnTo>
                  <a:pt x="53" y="234"/>
                </a:lnTo>
                <a:lnTo>
                  <a:pt x="53" y="234"/>
                </a:lnTo>
                <a:close/>
                <a:moveTo>
                  <a:pt x="248" y="175"/>
                </a:moveTo>
                <a:lnTo>
                  <a:pt x="248" y="175"/>
                </a:lnTo>
                <a:lnTo>
                  <a:pt x="249" y="175"/>
                </a:lnTo>
                <a:lnTo>
                  <a:pt x="249" y="173"/>
                </a:lnTo>
                <a:lnTo>
                  <a:pt x="249" y="173"/>
                </a:lnTo>
                <a:lnTo>
                  <a:pt x="248" y="175"/>
                </a:lnTo>
                <a:lnTo>
                  <a:pt x="248" y="175"/>
                </a:lnTo>
                <a:close/>
                <a:moveTo>
                  <a:pt x="106" y="241"/>
                </a:moveTo>
                <a:lnTo>
                  <a:pt x="106" y="241"/>
                </a:lnTo>
                <a:lnTo>
                  <a:pt x="104" y="241"/>
                </a:lnTo>
                <a:lnTo>
                  <a:pt x="104" y="241"/>
                </a:lnTo>
                <a:lnTo>
                  <a:pt x="104" y="243"/>
                </a:lnTo>
                <a:lnTo>
                  <a:pt x="104" y="243"/>
                </a:lnTo>
                <a:lnTo>
                  <a:pt x="104" y="243"/>
                </a:lnTo>
                <a:lnTo>
                  <a:pt x="104" y="243"/>
                </a:lnTo>
                <a:lnTo>
                  <a:pt x="106" y="241"/>
                </a:lnTo>
                <a:lnTo>
                  <a:pt x="106" y="241"/>
                </a:lnTo>
                <a:close/>
                <a:moveTo>
                  <a:pt x="142" y="200"/>
                </a:moveTo>
                <a:lnTo>
                  <a:pt x="142" y="200"/>
                </a:lnTo>
                <a:lnTo>
                  <a:pt x="144" y="200"/>
                </a:lnTo>
                <a:lnTo>
                  <a:pt x="144" y="199"/>
                </a:lnTo>
                <a:lnTo>
                  <a:pt x="144" y="199"/>
                </a:lnTo>
                <a:lnTo>
                  <a:pt x="142" y="200"/>
                </a:lnTo>
                <a:lnTo>
                  <a:pt x="142" y="200"/>
                </a:lnTo>
                <a:close/>
                <a:moveTo>
                  <a:pt x="106" y="125"/>
                </a:moveTo>
                <a:lnTo>
                  <a:pt x="106" y="125"/>
                </a:lnTo>
                <a:lnTo>
                  <a:pt x="107" y="125"/>
                </a:lnTo>
                <a:lnTo>
                  <a:pt x="107" y="125"/>
                </a:lnTo>
                <a:lnTo>
                  <a:pt x="107" y="123"/>
                </a:lnTo>
                <a:lnTo>
                  <a:pt x="107" y="123"/>
                </a:lnTo>
                <a:lnTo>
                  <a:pt x="107" y="123"/>
                </a:lnTo>
                <a:lnTo>
                  <a:pt x="107" y="123"/>
                </a:lnTo>
                <a:lnTo>
                  <a:pt x="106" y="125"/>
                </a:lnTo>
                <a:lnTo>
                  <a:pt x="106" y="125"/>
                </a:lnTo>
                <a:close/>
                <a:moveTo>
                  <a:pt x="13" y="125"/>
                </a:moveTo>
                <a:lnTo>
                  <a:pt x="13" y="125"/>
                </a:lnTo>
                <a:lnTo>
                  <a:pt x="13" y="125"/>
                </a:lnTo>
                <a:lnTo>
                  <a:pt x="13" y="125"/>
                </a:lnTo>
                <a:lnTo>
                  <a:pt x="12" y="126"/>
                </a:lnTo>
                <a:lnTo>
                  <a:pt x="12" y="126"/>
                </a:lnTo>
                <a:lnTo>
                  <a:pt x="12" y="126"/>
                </a:lnTo>
                <a:lnTo>
                  <a:pt x="12" y="126"/>
                </a:lnTo>
                <a:lnTo>
                  <a:pt x="13" y="125"/>
                </a:lnTo>
                <a:lnTo>
                  <a:pt x="13" y="125"/>
                </a:lnTo>
                <a:close/>
                <a:moveTo>
                  <a:pt x="32" y="184"/>
                </a:moveTo>
                <a:lnTo>
                  <a:pt x="32" y="184"/>
                </a:lnTo>
                <a:lnTo>
                  <a:pt x="33" y="184"/>
                </a:lnTo>
                <a:lnTo>
                  <a:pt x="33" y="184"/>
                </a:lnTo>
                <a:lnTo>
                  <a:pt x="33" y="184"/>
                </a:lnTo>
                <a:lnTo>
                  <a:pt x="33" y="184"/>
                </a:lnTo>
                <a:lnTo>
                  <a:pt x="33" y="184"/>
                </a:lnTo>
                <a:lnTo>
                  <a:pt x="33" y="184"/>
                </a:lnTo>
                <a:lnTo>
                  <a:pt x="32" y="184"/>
                </a:lnTo>
                <a:lnTo>
                  <a:pt x="32" y="184"/>
                </a:lnTo>
                <a:close/>
                <a:moveTo>
                  <a:pt x="148" y="149"/>
                </a:moveTo>
                <a:lnTo>
                  <a:pt x="148" y="149"/>
                </a:lnTo>
                <a:lnTo>
                  <a:pt x="147" y="149"/>
                </a:lnTo>
                <a:lnTo>
                  <a:pt x="147" y="150"/>
                </a:lnTo>
                <a:lnTo>
                  <a:pt x="147" y="150"/>
                </a:lnTo>
                <a:lnTo>
                  <a:pt x="148" y="149"/>
                </a:lnTo>
                <a:lnTo>
                  <a:pt x="148" y="149"/>
                </a:lnTo>
                <a:close/>
                <a:moveTo>
                  <a:pt x="83" y="94"/>
                </a:moveTo>
                <a:lnTo>
                  <a:pt x="83" y="94"/>
                </a:lnTo>
                <a:lnTo>
                  <a:pt x="83" y="94"/>
                </a:lnTo>
                <a:lnTo>
                  <a:pt x="83" y="94"/>
                </a:lnTo>
                <a:lnTo>
                  <a:pt x="84" y="94"/>
                </a:lnTo>
                <a:lnTo>
                  <a:pt x="84" y="94"/>
                </a:lnTo>
                <a:lnTo>
                  <a:pt x="83" y="94"/>
                </a:lnTo>
                <a:lnTo>
                  <a:pt x="83" y="94"/>
                </a:lnTo>
                <a:lnTo>
                  <a:pt x="83" y="94"/>
                </a:lnTo>
                <a:lnTo>
                  <a:pt x="83" y="94"/>
                </a:lnTo>
                <a:close/>
                <a:moveTo>
                  <a:pt x="26" y="180"/>
                </a:moveTo>
                <a:lnTo>
                  <a:pt x="26" y="180"/>
                </a:lnTo>
                <a:lnTo>
                  <a:pt x="27" y="180"/>
                </a:lnTo>
                <a:lnTo>
                  <a:pt x="27" y="180"/>
                </a:lnTo>
                <a:lnTo>
                  <a:pt x="27" y="179"/>
                </a:lnTo>
                <a:lnTo>
                  <a:pt x="27" y="179"/>
                </a:lnTo>
                <a:lnTo>
                  <a:pt x="26" y="179"/>
                </a:lnTo>
                <a:lnTo>
                  <a:pt x="26" y="179"/>
                </a:lnTo>
                <a:lnTo>
                  <a:pt x="26" y="180"/>
                </a:lnTo>
                <a:lnTo>
                  <a:pt x="26" y="180"/>
                </a:lnTo>
                <a:close/>
                <a:moveTo>
                  <a:pt x="168" y="204"/>
                </a:moveTo>
                <a:lnTo>
                  <a:pt x="168" y="204"/>
                </a:lnTo>
                <a:lnTo>
                  <a:pt x="168" y="204"/>
                </a:lnTo>
                <a:lnTo>
                  <a:pt x="168" y="204"/>
                </a:lnTo>
                <a:lnTo>
                  <a:pt x="167" y="206"/>
                </a:lnTo>
                <a:lnTo>
                  <a:pt x="167" y="206"/>
                </a:lnTo>
                <a:lnTo>
                  <a:pt x="167" y="206"/>
                </a:lnTo>
                <a:lnTo>
                  <a:pt x="167" y="206"/>
                </a:lnTo>
                <a:lnTo>
                  <a:pt x="168" y="204"/>
                </a:lnTo>
                <a:lnTo>
                  <a:pt x="168" y="204"/>
                </a:lnTo>
                <a:close/>
                <a:moveTo>
                  <a:pt x="262" y="148"/>
                </a:moveTo>
                <a:lnTo>
                  <a:pt x="262" y="148"/>
                </a:lnTo>
                <a:lnTo>
                  <a:pt x="262" y="148"/>
                </a:lnTo>
                <a:lnTo>
                  <a:pt x="262" y="148"/>
                </a:lnTo>
                <a:lnTo>
                  <a:pt x="260" y="148"/>
                </a:lnTo>
                <a:lnTo>
                  <a:pt x="260" y="148"/>
                </a:lnTo>
                <a:lnTo>
                  <a:pt x="260" y="148"/>
                </a:lnTo>
                <a:lnTo>
                  <a:pt x="260" y="148"/>
                </a:lnTo>
                <a:lnTo>
                  <a:pt x="262" y="148"/>
                </a:lnTo>
                <a:lnTo>
                  <a:pt x="262" y="148"/>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grpSp>
        <p:nvGrpSpPr>
          <p:cNvPr id="490" name="组合 489"/>
          <p:cNvGrpSpPr/>
          <p:nvPr/>
        </p:nvGrpSpPr>
        <p:grpSpPr>
          <a:xfrm>
            <a:off x="3586168" y="2342618"/>
            <a:ext cx="342609" cy="312772"/>
            <a:chOff x="3362637" y="2741212"/>
            <a:chExt cx="460317" cy="420229"/>
          </a:xfrm>
        </p:grpSpPr>
        <p:sp>
          <p:nvSpPr>
            <p:cNvPr id="491" name="Freeform 109"/>
            <p:cNvSpPr>
              <a:spLocks noEditPoints="1"/>
            </p:cNvSpPr>
            <p:nvPr/>
          </p:nvSpPr>
          <p:spPr bwMode="auto">
            <a:xfrm>
              <a:off x="3362637" y="2747559"/>
              <a:ext cx="178175" cy="413882"/>
            </a:xfrm>
            <a:custGeom>
              <a:avLst/>
              <a:gdLst>
                <a:gd name="T0" fmla="*/ 6 w 135"/>
                <a:gd name="T1" fmla="*/ 36 h 326"/>
                <a:gd name="T2" fmla="*/ 98 w 135"/>
                <a:gd name="T3" fmla="*/ 5 h 326"/>
                <a:gd name="T4" fmla="*/ 134 w 135"/>
                <a:gd name="T5" fmla="*/ 321 h 326"/>
                <a:gd name="T6" fmla="*/ 70 w 135"/>
                <a:gd name="T7" fmla="*/ 265 h 326"/>
                <a:gd name="T8" fmla="*/ 112 w 135"/>
                <a:gd name="T9" fmla="*/ 306 h 326"/>
                <a:gd name="T10" fmla="*/ 83 w 135"/>
                <a:gd name="T11" fmla="*/ 297 h 326"/>
                <a:gd name="T12" fmla="*/ 102 w 135"/>
                <a:gd name="T13" fmla="*/ 245 h 326"/>
                <a:gd name="T14" fmla="*/ 125 w 135"/>
                <a:gd name="T15" fmla="*/ 195 h 326"/>
                <a:gd name="T16" fmla="*/ 104 w 135"/>
                <a:gd name="T17" fmla="*/ 194 h 326"/>
                <a:gd name="T18" fmla="*/ 37 w 135"/>
                <a:gd name="T19" fmla="*/ 309 h 326"/>
                <a:gd name="T20" fmla="*/ 13 w 135"/>
                <a:gd name="T21" fmla="*/ 212 h 326"/>
                <a:gd name="T22" fmla="*/ 121 w 135"/>
                <a:gd name="T23" fmla="*/ 67 h 326"/>
                <a:gd name="T24" fmla="*/ 100 w 135"/>
                <a:gd name="T25" fmla="*/ 105 h 326"/>
                <a:gd name="T26" fmla="*/ 102 w 135"/>
                <a:gd name="T27" fmla="*/ 273 h 326"/>
                <a:gd name="T28" fmla="*/ 58 w 135"/>
                <a:gd name="T29" fmla="*/ 36 h 326"/>
                <a:gd name="T30" fmla="*/ 124 w 135"/>
                <a:gd name="T31" fmla="*/ 284 h 326"/>
                <a:gd name="T32" fmla="*/ 100 w 135"/>
                <a:gd name="T33" fmla="*/ 14 h 326"/>
                <a:gd name="T34" fmla="*/ 29 w 135"/>
                <a:gd name="T35" fmla="*/ 276 h 326"/>
                <a:gd name="T36" fmla="*/ 75 w 135"/>
                <a:gd name="T37" fmla="*/ 59 h 326"/>
                <a:gd name="T38" fmla="*/ 100 w 135"/>
                <a:gd name="T39" fmla="*/ 68 h 326"/>
                <a:gd name="T40" fmla="*/ 71 w 135"/>
                <a:gd name="T41" fmla="*/ 84 h 326"/>
                <a:gd name="T42" fmla="*/ 65 w 135"/>
                <a:gd name="T43" fmla="*/ 44 h 326"/>
                <a:gd name="T44" fmla="*/ 21 w 135"/>
                <a:gd name="T45" fmla="*/ 121 h 326"/>
                <a:gd name="T46" fmla="*/ 127 w 135"/>
                <a:gd name="T47" fmla="*/ 131 h 326"/>
                <a:gd name="T48" fmla="*/ 48 w 135"/>
                <a:gd name="T49" fmla="*/ 22 h 326"/>
                <a:gd name="T50" fmla="*/ 73 w 135"/>
                <a:gd name="T51" fmla="*/ 97 h 326"/>
                <a:gd name="T52" fmla="*/ 61 w 135"/>
                <a:gd name="T53" fmla="*/ 275 h 326"/>
                <a:gd name="T54" fmla="*/ 24 w 135"/>
                <a:gd name="T55" fmla="*/ 192 h 326"/>
                <a:gd name="T56" fmla="*/ 31 w 135"/>
                <a:gd name="T57" fmla="*/ 80 h 326"/>
                <a:gd name="T58" fmla="*/ 83 w 135"/>
                <a:gd name="T59" fmla="*/ 34 h 326"/>
                <a:gd name="T60" fmla="*/ 11 w 135"/>
                <a:gd name="T61" fmla="*/ 84 h 326"/>
                <a:gd name="T62" fmla="*/ 26 w 135"/>
                <a:gd name="T63" fmla="*/ 70 h 326"/>
                <a:gd name="T64" fmla="*/ 21 w 135"/>
                <a:gd name="T65" fmla="*/ 107 h 326"/>
                <a:gd name="T66" fmla="*/ 47 w 135"/>
                <a:gd name="T67" fmla="*/ 37 h 326"/>
                <a:gd name="T68" fmla="*/ 56 w 135"/>
                <a:gd name="T69" fmla="*/ 266 h 326"/>
                <a:gd name="T70" fmla="*/ 47 w 135"/>
                <a:gd name="T71" fmla="*/ 122 h 326"/>
                <a:gd name="T72" fmla="*/ 58 w 135"/>
                <a:gd name="T73" fmla="*/ 80 h 326"/>
                <a:gd name="T74" fmla="*/ 87 w 135"/>
                <a:gd name="T75" fmla="*/ 161 h 326"/>
                <a:gd name="T76" fmla="*/ 47 w 135"/>
                <a:gd name="T77" fmla="*/ 196 h 326"/>
                <a:gd name="T78" fmla="*/ 77 w 135"/>
                <a:gd name="T79" fmla="*/ 212 h 326"/>
                <a:gd name="T80" fmla="*/ 77 w 135"/>
                <a:gd name="T81" fmla="*/ 16 h 326"/>
                <a:gd name="T82" fmla="*/ 33 w 135"/>
                <a:gd name="T83" fmla="*/ 174 h 326"/>
                <a:gd name="T84" fmla="*/ 36 w 135"/>
                <a:gd name="T85" fmla="*/ 114 h 326"/>
                <a:gd name="T86" fmla="*/ 75 w 135"/>
                <a:gd name="T87" fmla="*/ 121 h 326"/>
                <a:gd name="T88" fmla="*/ 74 w 135"/>
                <a:gd name="T89" fmla="*/ 201 h 326"/>
                <a:gd name="T90" fmla="*/ 85 w 135"/>
                <a:gd name="T91" fmla="*/ 151 h 326"/>
                <a:gd name="T92" fmla="*/ 56 w 135"/>
                <a:gd name="T93" fmla="*/ 257 h 326"/>
                <a:gd name="T94" fmla="*/ 68 w 135"/>
                <a:gd name="T95" fmla="*/ 145 h 326"/>
                <a:gd name="T96" fmla="*/ 64 w 135"/>
                <a:gd name="T97" fmla="*/ 144 h 326"/>
                <a:gd name="T98" fmla="*/ 81 w 135"/>
                <a:gd name="T99" fmla="*/ 276 h 326"/>
                <a:gd name="T100" fmla="*/ 77 w 135"/>
                <a:gd name="T101" fmla="*/ 155 h 326"/>
                <a:gd name="T102" fmla="*/ 58 w 135"/>
                <a:gd name="T103" fmla="*/ 269 h 326"/>
                <a:gd name="T104" fmla="*/ 19 w 135"/>
                <a:gd name="T105" fmla="*/ 201 h 326"/>
                <a:gd name="T106" fmla="*/ 67 w 135"/>
                <a:gd name="T107" fmla="*/ 115 h 326"/>
                <a:gd name="T108" fmla="*/ 17 w 135"/>
                <a:gd name="T109" fmla="*/ 134 h 326"/>
                <a:gd name="T110" fmla="*/ 37 w 135"/>
                <a:gd name="T111" fmla="*/ 127 h 326"/>
                <a:gd name="T112" fmla="*/ 57 w 135"/>
                <a:gd name="T113" fmla="*/ 105 h 326"/>
                <a:gd name="T114" fmla="*/ 38 w 135"/>
                <a:gd name="T115" fmla="*/ 249 h 326"/>
                <a:gd name="T116" fmla="*/ 65 w 135"/>
                <a:gd name="T117" fmla="*/ 228 h 326"/>
                <a:gd name="T118" fmla="*/ 70 w 135"/>
                <a:gd name="T119" fmla="*/ 196 h 326"/>
                <a:gd name="T120" fmla="*/ 53 w 135"/>
                <a:gd name="T121" fmla="*/ 243 h 326"/>
                <a:gd name="T122" fmla="*/ 58 w 135"/>
                <a:gd name="T123" fmla="*/ 61 h 326"/>
                <a:gd name="T124" fmla="*/ 64 w 135"/>
                <a:gd name="T125" fmla="*/ 13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326">
                  <a:moveTo>
                    <a:pt x="17" y="299"/>
                  </a:moveTo>
                  <a:lnTo>
                    <a:pt x="17" y="299"/>
                  </a:lnTo>
                  <a:lnTo>
                    <a:pt x="14" y="299"/>
                  </a:lnTo>
                  <a:lnTo>
                    <a:pt x="11" y="297"/>
                  </a:lnTo>
                  <a:lnTo>
                    <a:pt x="11" y="296"/>
                  </a:lnTo>
                  <a:lnTo>
                    <a:pt x="11" y="293"/>
                  </a:lnTo>
                  <a:lnTo>
                    <a:pt x="11" y="293"/>
                  </a:lnTo>
                  <a:lnTo>
                    <a:pt x="10" y="290"/>
                  </a:lnTo>
                  <a:lnTo>
                    <a:pt x="10" y="289"/>
                  </a:lnTo>
                  <a:lnTo>
                    <a:pt x="10" y="289"/>
                  </a:lnTo>
                  <a:lnTo>
                    <a:pt x="11" y="286"/>
                  </a:lnTo>
                  <a:lnTo>
                    <a:pt x="13" y="284"/>
                  </a:lnTo>
                  <a:lnTo>
                    <a:pt x="13" y="284"/>
                  </a:lnTo>
                  <a:lnTo>
                    <a:pt x="11" y="284"/>
                  </a:lnTo>
                  <a:lnTo>
                    <a:pt x="11" y="284"/>
                  </a:lnTo>
                  <a:lnTo>
                    <a:pt x="9" y="283"/>
                  </a:lnTo>
                  <a:lnTo>
                    <a:pt x="9" y="280"/>
                  </a:lnTo>
                  <a:lnTo>
                    <a:pt x="9" y="280"/>
                  </a:lnTo>
                  <a:lnTo>
                    <a:pt x="9" y="279"/>
                  </a:lnTo>
                  <a:lnTo>
                    <a:pt x="9" y="279"/>
                  </a:lnTo>
                  <a:lnTo>
                    <a:pt x="9" y="259"/>
                  </a:lnTo>
                  <a:lnTo>
                    <a:pt x="9" y="239"/>
                  </a:lnTo>
                  <a:lnTo>
                    <a:pt x="9" y="239"/>
                  </a:lnTo>
                  <a:lnTo>
                    <a:pt x="9" y="216"/>
                  </a:lnTo>
                  <a:lnTo>
                    <a:pt x="9" y="216"/>
                  </a:lnTo>
                  <a:lnTo>
                    <a:pt x="9" y="215"/>
                  </a:lnTo>
                  <a:lnTo>
                    <a:pt x="9" y="215"/>
                  </a:lnTo>
                  <a:lnTo>
                    <a:pt x="7" y="215"/>
                  </a:lnTo>
                  <a:lnTo>
                    <a:pt x="7" y="215"/>
                  </a:lnTo>
                  <a:lnTo>
                    <a:pt x="6" y="213"/>
                  </a:lnTo>
                  <a:lnTo>
                    <a:pt x="6" y="213"/>
                  </a:lnTo>
                  <a:lnTo>
                    <a:pt x="6" y="212"/>
                  </a:lnTo>
                  <a:lnTo>
                    <a:pt x="6" y="212"/>
                  </a:lnTo>
                  <a:lnTo>
                    <a:pt x="7" y="212"/>
                  </a:lnTo>
                  <a:lnTo>
                    <a:pt x="7" y="212"/>
                  </a:lnTo>
                  <a:lnTo>
                    <a:pt x="9" y="209"/>
                  </a:lnTo>
                  <a:lnTo>
                    <a:pt x="9" y="206"/>
                  </a:lnTo>
                  <a:lnTo>
                    <a:pt x="9" y="206"/>
                  </a:lnTo>
                  <a:lnTo>
                    <a:pt x="9" y="142"/>
                  </a:lnTo>
                  <a:lnTo>
                    <a:pt x="9" y="142"/>
                  </a:lnTo>
                  <a:lnTo>
                    <a:pt x="7" y="73"/>
                  </a:lnTo>
                  <a:lnTo>
                    <a:pt x="7" y="73"/>
                  </a:lnTo>
                  <a:lnTo>
                    <a:pt x="6" y="46"/>
                  </a:lnTo>
                  <a:lnTo>
                    <a:pt x="6" y="46"/>
                  </a:lnTo>
                  <a:lnTo>
                    <a:pt x="6" y="36"/>
                  </a:lnTo>
                  <a:lnTo>
                    <a:pt x="6" y="36"/>
                  </a:lnTo>
                  <a:lnTo>
                    <a:pt x="6" y="34"/>
                  </a:lnTo>
                  <a:lnTo>
                    <a:pt x="6" y="34"/>
                  </a:lnTo>
                  <a:lnTo>
                    <a:pt x="4" y="33"/>
                  </a:lnTo>
                  <a:lnTo>
                    <a:pt x="3" y="30"/>
                  </a:lnTo>
                  <a:lnTo>
                    <a:pt x="3" y="29"/>
                  </a:lnTo>
                  <a:lnTo>
                    <a:pt x="4" y="26"/>
                  </a:lnTo>
                  <a:lnTo>
                    <a:pt x="4" y="26"/>
                  </a:lnTo>
                  <a:lnTo>
                    <a:pt x="4" y="22"/>
                  </a:lnTo>
                  <a:lnTo>
                    <a:pt x="3" y="17"/>
                  </a:lnTo>
                  <a:lnTo>
                    <a:pt x="3" y="17"/>
                  </a:lnTo>
                  <a:lnTo>
                    <a:pt x="2" y="17"/>
                  </a:lnTo>
                  <a:lnTo>
                    <a:pt x="2" y="17"/>
                  </a:lnTo>
                  <a:lnTo>
                    <a:pt x="0" y="13"/>
                  </a:lnTo>
                  <a:lnTo>
                    <a:pt x="0" y="13"/>
                  </a:lnTo>
                  <a:lnTo>
                    <a:pt x="0" y="12"/>
                  </a:lnTo>
                  <a:lnTo>
                    <a:pt x="0" y="10"/>
                  </a:lnTo>
                  <a:lnTo>
                    <a:pt x="0" y="10"/>
                  </a:lnTo>
                  <a:lnTo>
                    <a:pt x="2" y="7"/>
                  </a:lnTo>
                  <a:lnTo>
                    <a:pt x="3" y="7"/>
                  </a:lnTo>
                  <a:lnTo>
                    <a:pt x="3" y="7"/>
                  </a:lnTo>
                  <a:lnTo>
                    <a:pt x="4" y="7"/>
                  </a:lnTo>
                  <a:lnTo>
                    <a:pt x="4" y="7"/>
                  </a:lnTo>
                  <a:lnTo>
                    <a:pt x="6" y="9"/>
                  </a:lnTo>
                  <a:lnTo>
                    <a:pt x="7" y="10"/>
                  </a:lnTo>
                  <a:lnTo>
                    <a:pt x="7" y="10"/>
                  </a:lnTo>
                  <a:lnTo>
                    <a:pt x="7" y="10"/>
                  </a:lnTo>
                  <a:lnTo>
                    <a:pt x="7" y="10"/>
                  </a:lnTo>
                  <a:lnTo>
                    <a:pt x="34" y="9"/>
                  </a:lnTo>
                  <a:lnTo>
                    <a:pt x="34" y="9"/>
                  </a:lnTo>
                  <a:lnTo>
                    <a:pt x="46" y="7"/>
                  </a:lnTo>
                  <a:lnTo>
                    <a:pt x="46" y="7"/>
                  </a:lnTo>
                  <a:lnTo>
                    <a:pt x="65" y="6"/>
                  </a:lnTo>
                  <a:lnTo>
                    <a:pt x="65" y="6"/>
                  </a:lnTo>
                  <a:lnTo>
                    <a:pt x="88" y="3"/>
                  </a:lnTo>
                  <a:lnTo>
                    <a:pt x="88" y="3"/>
                  </a:lnTo>
                  <a:lnTo>
                    <a:pt x="88" y="2"/>
                  </a:lnTo>
                  <a:lnTo>
                    <a:pt x="88" y="2"/>
                  </a:lnTo>
                  <a:lnTo>
                    <a:pt x="91" y="0"/>
                  </a:lnTo>
                  <a:lnTo>
                    <a:pt x="94" y="0"/>
                  </a:lnTo>
                  <a:lnTo>
                    <a:pt x="94" y="0"/>
                  </a:lnTo>
                  <a:lnTo>
                    <a:pt x="94" y="2"/>
                  </a:lnTo>
                  <a:lnTo>
                    <a:pt x="94" y="2"/>
                  </a:lnTo>
                  <a:lnTo>
                    <a:pt x="95" y="3"/>
                  </a:lnTo>
                  <a:lnTo>
                    <a:pt x="97" y="5"/>
                  </a:lnTo>
                  <a:lnTo>
                    <a:pt x="97" y="5"/>
                  </a:lnTo>
                  <a:lnTo>
                    <a:pt x="98" y="5"/>
                  </a:lnTo>
                  <a:lnTo>
                    <a:pt x="98" y="5"/>
                  </a:lnTo>
                  <a:lnTo>
                    <a:pt x="98" y="7"/>
                  </a:lnTo>
                  <a:lnTo>
                    <a:pt x="100" y="9"/>
                  </a:lnTo>
                  <a:lnTo>
                    <a:pt x="100" y="9"/>
                  </a:lnTo>
                  <a:lnTo>
                    <a:pt x="107" y="13"/>
                  </a:lnTo>
                  <a:lnTo>
                    <a:pt x="107" y="13"/>
                  </a:lnTo>
                  <a:lnTo>
                    <a:pt x="114" y="17"/>
                  </a:lnTo>
                  <a:lnTo>
                    <a:pt x="122" y="22"/>
                  </a:lnTo>
                  <a:lnTo>
                    <a:pt x="122" y="22"/>
                  </a:lnTo>
                  <a:lnTo>
                    <a:pt x="128" y="23"/>
                  </a:lnTo>
                  <a:lnTo>
                    <a:pt x="128" y="23"/>
                  </a:lnTo>
                  <a:lnTo>
                    <a:pt x="131" y="26"/>
                  </a:lnTo>
                  <a:lnTo>
                    <a:pt x="131" y="30"/>
                  </a:lnTo>
                  <a:lnTo>
                    <a:pt x="131" y="30"/>
                  </a:lnTo>
                  <a:lnTo>
                    <a:pt x="132" y="46"/>
                  </a:lnTo>
                  <a:lnTo>
                    <a:pt x="132" y="63"/>
                  </a:lnTo>
                  <a:lnTo>
                    <a:pt x="132" y="63"/>
                  </a:lnTo>
                  <a:lnTo>
                    <a:pt x="132" y="66"/>
                  </a:lnTo>
                  <a:lnTo>
                    <a:pt x="132" y="66"/>
                  </a:lnTo>
                  <a:lnTo>
                    <a:pt x="132" y="67"/>
                  </a:lnTo>
                  <a:lnTo>
                    <a:pt x="132" y="67"/>
                  </a:lnTo>
                  <a:lnTo>
                    <a:pt x="132" y="70"/>
                  </a:lnTo>
                  <a:lnTo>
                    <a:pt x="132" y="70"/>
                  </a:lnTo>
                  <a:lnTo>
                    <a:pt x="132" y="121"/>
                  </a:lnTo>
                  <a:lnTo>
                    <a:pt x="132" y="121"/>
                  </a:lnTo>
                  <a:lnTo>
                    <a:pt x="132" y="122"/>
                  </a:lnTo>
                  <a:lnTo>
                    <a:pt x="132" y="122"/>
                  </a:lnTo>
                  <a:lnTo>
                    <a:pt x="132" y="124"/>
                  </a:lnTo>
                  <a:lnTo>
                    <a:pt x="132" y="124"/>
                  </a:lnTo>
                  <a:lnTo>
                    <a:pt x="132" y="128"/>
                  </a:lnTo>
                  <a:lnTo>
                    <a:pt x="132" y="128"/>
                  </a:lnTo>
                  <a:lnTo>
                    <a:pt x="132" y="232"/>
                  </a:lnTo>
                  <a:lnTo>
                    <a:pt x="132" y="232"/>
                  </a:lnTo>
                  <a:lnTo>
                    <a:pt x="132" y="277"/>
                  </a:lnTo>
                  <a:lnTo>
                    <a:pt x="132" y="277"/>
                  </a:lnTo>
                  <a:lnTo>
                    <a:pt x="134" y="293"/>
                  </a:lnTo>
                  <a:lnTo>
                    <a:pt x="134" y="293"/>
                  </a:lnTo>
                  <a:lnTo>
                    <a:pt x="135" y="310"/>
                  </a:lnTo>
                  <a:lnTo>
                    <a:pt x="135" y="310"/>
                  </a:lnTo>
                  <a:lnTo>
                    <a:pt x="135" y="313"/>
                  </a:lnTo>
                  <a:lnTo>
                    <a:pt x="135" y="313"/>
                  </a:lnTo>
                  <a:lnTo>
                    <a:pt x="135" y="317"/>
                  </a:lnTo>
                  <a:lnTo>
                    <a:pt x="135" y="317"/>
                  </a:lnTo>
                  <a:lnTo>
                    <a:pt x="134" y="319"/>
                  </a:lnTo>
                  <a:lnTo>
                    <a:pt x="134" y="319"/>
                  </a:lnTo>
                  <a:lnTo>
                    <a:pt x="134" y="321"/>
                  </a:lnTo>
                  <a:lnTo>
                    <a:pt x="134" y="321"/>
                  </a:lnTo>
                  <a:lnTo>
                    <a:pt x="134" y="324"/>
                  </a:lnTo>
                  <a:lnTo>
                    <a:pt x="134" y="324"/>
                  </a:lnTo>
                  <a:lnTo>
                    <a:pt x="134" y="326"/>
                  </a:lnTo>
                  <a:lnTo>
                    <a:pt x="131" y="326"/>
                  </a:lnTo>
                  <a:lnTo>
                    <a:pt x="131" y="326"/>
                  </a:lnTo>
                  <a:lnTo>
                    <a:pt x="129" y="326"/>
                  </a:lnTo>
                  <a:lnTo>
                    <a:pt x="129" y="326"/>
                  </a:lnTo>
                  <a:lnTo>
                    <a:pt x="127" y="326"/>
                  </a:lnTo>
                  <a:lnTo>
                    <a:pt x="127" y="326"/>
                  </a:lnTo>
                  <a:lnTo>
                    <a:pt x="88" y="324"/>
                  </a:lnTo>
                  <a:lnTo>
                    <a:pt x="88" y="324"/>
                  </a:lnTo>
                  <a:lnTo>
                    <a:pt x="65" y="323"/>
                  </a:lnTo>
                  <a:lnTo>
                    <a:pt x="65" y="323"/>
                  </a:lnTo>
                  <a:lnTo>
                    <a:pt x="58" y="323"/>
                  </a:lnTo>
                  <a:lnTo>
                    <a:pt x="58" y="323"/>
                  </a:lnTo>
                  <a:lnTo>
                    <a:pt x="50" y="324"/>
                  </a:lnTo>
                  <a:lnTo>
                    <a:pt x="50" y="324"/>
                  </a:lnTo>
                  <a:lnTo>
                    <a:pt x="47" y="324"/>
                  </a:lnTo>
                  <a:lnTo>
                    <a:pt x="47" y="324"/>
                  </a:lnTo>
                  <a:lnTo>
                    <a:pt x="46" y="324"/>
                  </a:lnTo>
                  <a:lnTo>
                    <a:pt x="46" y="324"/>
                  </a:lnTo>
                  <a:lnTo>
                    <a:pt x="38" y="324"/>
                  </a:lnTo>
                  <a:lnTo>
                    <a:pt x="38" y="324"/>
                  </a:lnTo>
                  <a:lnTo>
                    <a:pt x="36" y="324"/>
                  </a:lnTo>
                  <a:lnTo>
                    <a:pt x="36" y="324"/>
                  </a:lnTo>
                  <a:lnTo>
                    <a:pt x="31" y="324"/>
                  </a:lnTo>
                  <a:lnTo>
                    <a:pt x="30" y="321"/>
                  </a:lnTo>
                  <a:lnTo>
                    <a:pt x="30" y="321"/>
                  </a:lnTo>
                  <a:lnTo>
                    <a:pt x="24" y="309"/>
                  </a:lnTo>
                  <a:lnTo>
                    <a:pt x="17" y="299"/>
                  </a:lnTo>
                  <a:lnTo>
                    <a:pt x="17" y="299"/>
                  </a:lnTo>
                  <a:lnTo>
                    <a:pt x="17" y="299"/>
                  </a:lnTo>
                  <a:lnTo>
                    <a:pt x="17" y="299"/>
                  </a:lnTo>
                  <a:close/>
                  <a:moveTo>
                    <a:pt x="67" y="266"/>
                  </a:moveTo>
                  <a:lnTo>
                    <a:pt x="67" y="266"/>
                  </a:lnTo>
                  <a:lnTo>
                    <a:pt x="64" y="266"/>
                  </a:lnTo>
                  <a:lnTo>
                    <a:pt x="64" y="266"/>
                  </a:lnTo>
                  <a:lnTo>
                    <a:pt x="64" y="267"/>
                  </a:lnTo>
                  <a:lnTo>
                    <a:pt x="64" y="267"/>
                  </a:lnTo>
                  <a:lnTo>
                    <a:pt x="67" y="266"/>
                  </a:lnTo>
                  <a:lnTo>
                    <a:pt x="67" y="266"/>
                  </a:lnTo>
                  <a:lnTo>
                    <a:pt x="70" y="265"/>
                  </a:lnTo>
                  <a:lnTo>
                    <a:pt x="70" y="265"/>
                  </a:lnTo>
                  <a:lnTo>
                    <a:pt x="71" y="265"/>
                  </a:lnTo>
                  <a:lnTo>
                    <a:pt x="70" y="265"/>
                  </a:lnTo>
                  <a:lnTo>
                    <a:pt x="70" y="265"/>
                  </a:lnTo>
                  <a:lnTo>
                    <a:pt x="67" y="266"/>
                  </a:lnTo>
                  <a:lnTo>
                    <a:pt x="67" y="266"/>
                  </a:lnTo>
                  <a:close/>
                  <a:moveTo>
                    <a:pt x="100" y="115"/>
                  </a:moveTo>
                  <a:lnTo>
                    <a:pt x="100" y="115"/>
                  </a:lnTo>
                  <a:lnTo>
                    <a:pt x="101" y="148"/>
                  </a:lnTo>
                  <a:lnTo>
                    <a:pt x="101" y="148"/>
                  </a:lnTo>
                  <a:lnTo>
                    <a:pt x="107" y="144"/>
                  </a:lnTo>
                  <a:lnTo>
                    <a:pt x="107" y="144"/>
                  </a:lnTo>
                  <a:lnTo>
                    <a:pt x="119" y="132"/>
                  </a:lnTo>
                  <a:lnTo>
                    <a:pt x="119" y="132"/>
                  </a:lnTo>
                  <a:lnTo>
                    <a:pt x="121" y="131"/>
                  </a:lnTo>
                  <a:lnTo>
                    <a:pt x="119" y="130"/>
                  </a:lnTo>
                  <a:lnTo>
                    <a:pt x="119" y="130"/>
                  </a:lnTo>
                  <a:lnTo>
                    <a:pt x="118" y="130"/>
                  </a:lnTo>
                  <a:lnTo>
                    <a:pt x="118" y="130"/>
                  </a:lnTo>
                  <a:lnTo>
                    <a:pt x="108" y="134"/>
                  </a:lnTo>
                  <a:lnTo>
                    <a:pt x="108" y="134"/>
                  </a:lnTo>
                  <a:lnTo>
                    <a:pt x="105" y="134"/>
                  </a:lnTo>
                  <a:lnTo>
                    <a:pt x="105" y="134"/>
                  </a:lnTo>
                  <a:lnTo>
                    <a:pt x="102" y="134"/>
                  </a:lnTo>
                  <a:lnTo>
                    <a:pt x="101" y="132"/>
                  </a:lnTo>
                  <a:lnTo>
                    <a:pt x="101" y="132"/>
                  </a:lnTo>
                  <a:lnTo>
                    <a:pt x="101" y="131"/>
                  </a:lnTo>
                  <a:lnTo>
                    <a:pt x="101" y="130"/>
                  </a:lnTo>
                  <a:lnTo>
                    <a:pt x="101" y="130"/>
                  </a:lnTo>
                  <a:lnTo>
                    <a:pt x="104" y="127"/>
                  </a:lnTo>
                  <a:lnTo>
                    <a:pt x="104" y="127"/>
                  </a:lnTo>
                  <a:lnTo>
                    <a:pt x="115" y="115"/>
                  </a:lnTo>
                  <a:lnTo>
                    <a:pt x="115" y="115"/>
                  </a:lnTo>
                  <a:lnTo>
                    <a:pt x="119" y="111"/>
                  </a:lnTo>
                  <a:lnTo>
                    <a:pt x="119" y="111"/>
                  </a:lnTo>
                  <a:lnTo>
                    <a:pt x="121" y="111"/>
                  </a:lnTo>
                  <a:lnTo>
                    <a:pt x="121" y="110"/>
                  </a:lnTo>
                  <a:lnTo>
                    <a:pt x="121" y="110"/>
                  </a:lnTo>
                  <a:lnTo>
                    <a:pt x="110" y="113"/>
                  </a:lnTo>
                  <a:lnTo>
                    <a:pt x="100" y="115"/>
                  </a:lnTo>
                  <a:lnTo>
                    <a:pt x="100" y="115"/>
                  </a:lnTo>
                  <a:close/>
                  <a:moveTo>
                    <a:pt x="119" y="311"/>
                  </a:moveTo>
                  <a:lnTo>
                    <a:pt x="119" y="311"/>
                  </a:lnTo>
                  <a:lnTo>
                    <a:pt x="119" y="310"/>
                  </a:lnTo>
                  <a:lnTo>
                    <a:pt x="119" y="310"/>
                  </a:lnTo>
                  <a:lnTo>
                    <a:pt x="117" y="309"/>
                  </a:lnTo>
                  <a:lnTo>
                    <a:pt x="117" y="309"/>
                  </a:lnTo>
                  <a:lnTo>
                    <a:pt x="112" y="306"/>
                  </a:lnTo>
                  <a:lnTo>
                    <a:pt x="112" y="306"/>
                  </a:lnTo>
                  <a:lnTo>
                    <a:pt x="107" y="300"/>
                  </a:lnTo>
                  <a:lnTo>
                    <a:pt x="107" y="300"/>
                  </a:lnTo>
                  <a:lnTo>
                    <a:pt x="97" y="296"/>
                  </a:lnTo>
                  <a:lnTo>
                    <a:pt x="97" y="296"/>
                  </a:lnTo>
                  <a:lnTo>
                    <a:pt x="94" y="294"/>
                  </a:lnTo>
                  <a:lnTo>
                    <a:pt x="92" y="292"/>
                  </a:lnTo>
                  <a:lnTo>
                    <a:pt x="92" y="292"/>
                  </a:lnTo>
                  <a:lnTo>
                    <a:pt x="85" y="292"/>
                  </a:lnTo>
                  <a:lnTo>
                    <a:pt x="85" y="292"/>
                  </a:lnTo>
                  <a:lnTo>
                    <a:pt x="87" y="300"/>
                  </a:lnTo>
                  <a:lnTo>
                    <a:pt x="87" y="309"/>
                  </a:lnTo>
                  <a:lnTo>
                    <a:pt x="87" y="309"/>
                  </a:lnTo>
                  <a:lnTo>
                    <a:pt x="88" y="307"/>
                  </a:lnTo>
                  <a:lnTo>
                    <a:pt x="88" y="307"/>
                  </a:lnTo>
                  <a:lnTo>
                    <a:pt x="94" y="300"/>
                  </a:lnTo>
                  <a:lnTo>
                    <a:pt x="94" y="300"/>
                  </a:lnTo>
                  <a:lnTo>
                    <a:pt x="97" y="300"/>
                  </a:lnTo>
                  <a:lnTo>
                    <a:pt x="100" y="302"/>
                  </a:lnTo>
                  <a:lnTo>
                    <a:pt x="100" y="302"/>
                  </a:lnTo>
                  <a:lnTo>
                    <a:pt x="100" y="304"/>
                  </a:lnTo>
                  <a:lnTo>
                    <a:pt x="100" y="304"/>
                  </a:lnTo>
                  <a:lnTo>
                    <a:pt x="101" y="310"/>
                  </a:lnTo>
                  <a:lnTo>
                    <a:pt x="101" y="310"/>
                  </a:lnTo>
                  <a:lnTo>
                    <a:pt x="102" y="314"/>
                  </a:lnTo>
                  <a:lnTo>
                    <a:pt x="102" y="314"/>
                  </a:lnTo>
                  <a:lnTo>
                    <a:pt x="119" y="311"/>
                  </a:lnTo>
                  <a:lnTo>
                    <a:pt x="119" y="311"/>
                  </a:lnTo>
                  <a:close/>
                  <a:moveTo>
                    <a:pt x="83" y="293"/>
                  </a:moveTo>
                  <a:lnTo>
                    <a:pt x="83" y="293"/>
                  </a:lnTo>
                  <a:lnTo>
                    <a:pt x="81" y="293"/>
                  </a:lnTo>
                  <a:lnTo>
                    <a:pt x="81" y="293"/>
                  </a:lnTo>
                  <a:lnTo>
                    <a:pt x="80" y="294"/>
                  </a:lnTo>
                  <a:lnTo>
                    <a:pt x="80" y="294"/>
                  </a:lnTo>
                  <a:lnTo>
                    <a:pt x="78" y="299"/>
                  </a:lnTo>
                  <a:lnTo>
                    <a:pt x="78" y="299"/>
                  </a:lnTo>
                  <a:lnTo>
                    <a:pt x="68" y="317"/>
                  </a:lnTo>
                  <a:lnTo>
                    <a:pt x="68" y="317"/>
                  </a:lnTo>
                  <a:lnTo>
                    <a:pt x="68" y="319"/>
                  </a:lnTo>
                  <a:lnTo>
                    <a:pt x="68" y="319"/>
                  </a:lnTo>
                  <a:lnTo>
                    <a:pt x="75" y="317"/>
                  </a:lnTo>
                  <a:lnTo>
                    <a:pt x="83" y="317"/>
                  </a:lnTo>
                  <a:lnTo>
                    <a:pt x="83" y="317"/>
                  </a:lnTo>
                  <a:lnTo>
                    <a:pt x="83" y="311"/>
                  </a:lnTo>
                  <a:lnTo>
                    <a:pt x="83" y="311"/>
                  </a:lnTo>
                  <a:lnTo>
                    <a:pt x="83" y="297"/>
                  </a:lnTo>
                  <a:lnTo>
                    <a:pt x="83" y="297"/>
                  </a:lnTo>
                  <a:lnTo>
                    <a:pt x="83" y="293"/>
                  </a:lnTo>
                  <a:lnTo>
                    <a:pt x="83" y="293"/>
                  </a:lnTo>
                  <a:close/>
                  <a:moveTo>
                    <a:pt x="119" y="155"/>
                  </a:moveTo>
                  <a:lnTo>
                    <a:pt x="119" y="155"/>
                  </a:lnTo>
                  <a:lnTo>
                    <a:pt x="117" y="158"/>
                  </a:lnTo>
                  <a:lnTo>
                    <a:pt x="117" y="158"/>
                  </a:lnTo>
                  <a:lnTo>
                    <a:pt x="102" y="172"/>
                  </a:lnTo>
                  <a:lnTo>
                    <a:pt x="102" y="172"/>
                  </a:lnTo>
                  <a:lnTo>
                    <a:pt x="101" y="174"/>
                  </a:lnTo>
                  <a:lnTo>
                    <a:pt x="101" y="174"/>
                  </a:lnTo>
                  <a:lnTo>
                    <a:pt x="101" y="178"/>
                  </a:lnTo>
                  <a:lnTo>
                    <a:pt x="101" y="178"/>
                  </a:lnTo>
                  <a:lnTo>
                    <a:pt x="119" y="171"/>
                  </a:lnTo>
                  <a:lnTo>
                    <a:pt x="119" y="171"/>
                  </a:lnTo>
                  <a:lnTo>
                    <a:pt x="119" y="155"/>
                  </a:lnTo>
                  <a:lnTo>
                    <a:pt x="119" y="155"/>
                  </a:lnTo>
                  <a:close/>
                  <a:moveTo>
                    <a:pt x="121" y="201"/>
                  </a:moveTo>
                  <a:lnTo>
                    <a:pt x="121" y="201"/>
                  </a:lnTo>
                  <a:lnTo>
                    <a:pt x="119" y="201"/>
                  </a:lnTo>
                  <a:lnTo>
                    <a:pt x="119" y="201"/>
                  </a:lnTo>
                  <a:lnTo>
                    <a:pt x="102" y="216"/>
                  </a:lnTo>
                  <a:lnTo>
                    <a:pt x="102" y="216"/>
                  </a:lnTo>
                  <a:lnTo>
                    <a:pt x="102" y="218"/>
                  </a:lnTo>
                  <a:lnTo>
                    <a:pt x="102" y="218"/>
                  </a:lnTo>
                  <a:lnTo>
                    <a:pt x="102" y="222"/>
                  </a:lnTo>
                  <a:lnTo>
                    <a:pt x="102" y="222"/>
                  </a:lnTo>
                  <a:lnTo>
                    <a:pt x="121" y="213"/>
                  </a:lnTo>
                  <a:lnTo>
                    <a:pt x="121" y="213"/>
                  </a:lnTo>
                  <a:lnTo>
                    <a:pt x="121" y="201"/>
                  </a:lnTo>
                  <a:lnTo>
                    <a:pt x="121" y="201"/>
                  </a:lnTo>
                  <a:close/>
                  <a:moveTo>
                    <a:pt x="124" y="276"/>
                  </a:moveTo>
                  <a:lnTo>
                    <a:pt x="124" y="276"/>
                  </a:lnTo>
                  <a:lnTo>
                    <a:pt x="121" y="260"/>
                  </a:lnTo>
                  <a:lnTo>
                    <a:pt x="121" y="260"/>
                  </a:lnTo>
                  <a:lnTo>
                    <a:pt x="119" y="262"/>
                  </a:lnTo>
                  <a:lnTo>
                    <a:pt x="119" y="262"/>
                  </a:lnTo>
                  <a:lnTo>
                    <a:pt x="111" y="273"/>
                  </a:lnTo>
                  <a:lnTo>
                    <a:pt x="111" y="273"/>
                  </a:lnTo>
                  <a:lnTo>
                    <a:pt x="105" y="282"/>
                  </a:lnTo>
                  <a:lnTo>
                    <a:pt x="105" y="282"/>
                  </a:lnTo>
                  <a:lnTo>
                    <a:pt x="104" y="283"/>
                  </a:lnTo>
                  <a:lnTo>
                    <a:pt x="105" y="284"/>
                  </a:lnTo>
                  <a:lnTo>
                    <a:pt x="105" y="284"/>
                  </a:lnTo>
                  <a:lnTo>
                    <a:pt x="124" y="276"/>
                  </a:lnTo>
                  <a:lnTo>
                    <a:pt x="124" y="276"/>
                  </a:lnTo>
                  <a:close/>
                  <a:moveTo>
                    <a:pt x="102" y="245"/>
                  </a:moveTo>
                  <a:lnTo>
                    <a:pt x="102" y="245"/>
                  </a:lnTo>
                  <a:lnTo>
                    <a:pt x="121" y="236"/>
                  </a:lnTo>
                  <a:lnTo>
                    <a:pt x="121" y="236"/>
                  </a:lnTo>
                  <a:lnTo>
                    <a:pt x="121" y="222"/>
                  </a:lnTo>
                  <a:lnTo>
                    <a:pt x="121" y="222"/>
                  </a:lnTo>
                  <a:lnTo>
                    <a:pt x="118" y="225"/>
                  </a:lnTo>
                  <a:lnTo>
                    <a:pt x="118" y="225"/>
                  </a:lnTo>
                  <a:lnTo>
                    <a:pt x="104" y="239"/>
                  </a:lnTo>
                  <a:lnTo>
                    <a:pt x="104" y="239"/>
                  </a:lnTo>
                  <a:lnTo>
                    <a:pt x="102" y="240"/>
                  </a:lnTo>
                  <a:lnTo>
                    <a:pt x="102" y="240"/>
                  </a:lnTo>
                  <a:lnTo>
                    <a:pt x="102" y="245"/>
                  </a:lnTo>
                  <a:lnTo>
                    <a:pt x="102" y="245"/>
                  </a:lnTo>
                  <a:close/>
                  <a:moveTo>
                    <a:pt x="125" y="195"/>
                  </a:moveTo>
                  <a:lnTo>
                    <a:pt x="125" y="195"/>
                  </a:lnTo>
                  <a:lnTo>
                    <a:pt x="124" y="196"/>
                  </a:lnTo>
                  <a:lnTo>
                    <a:pt x="124" y="198"/>
                  </a:lnTo>
                  <a:lnTo>
                    <a:pt x="124" y="198"/>
                  </a:lnTo>
                  <a:lnTo>
                    <a:pt x="124" y="212"/>
                  </a:lnTo>
                  <a:lnTo>
                    <a:pt x="124" y="212"/>
                  </a:lnTo>
                  <a:lnTo>
                    <a:pt x="124" y="216"/>
                  </a:lnTo>
                  <a:lnTo>
                    <a:pt x="124" y="216"/>
                  </a:lnTo>
                  <a:lnTo>
                    <a:pt x="124" y="225"/>
                  </a:lnTo>
                  <a:lnTo>
                    <a:pt x="124" y="225"/>
                  </a:lnTo>
                  <a:lnTo>
                    <a:pt x="125" y="250"/>
                  </a:lnTo>
                  <a:lnTo>
                    <a:pt x="125" y="250"/>
                  </a:lnTo>
                  <a:lnTo>
                    <a:pt x="125" y="255"/>
                  </a:lnTo>
                  <a:lnTo>
                    <a:pt x="125" y="255"/>
                  </a:lnTo>
                  <a:lnTo>
                    <a:pt x="125" y="260"/>
                  </a:lnTo>
                  <a:lnTo>
                    <a:pt x="125" y="260"/>
                  </a:lnTo>
                  <a:lnTo>
                    <a:pt x="127" y="275"/>
                  </a:lnTo>
                  <a:lnTo>
                    <a:pt x="127" y="275"/>
                  </a:lnTo>
                  <a:lnTo>
                    <a:pt x="128" y="289"/>
                  </a:lnTo>
                  <a:lnTo>
                    <a:pt x="128" y="289"/>
                  </a:lnTo>
                  <a:lnTo>
                    <a:pt x="128" y="289"/>
                  </a:lnTo>
                  <a:lnTo>
                    <a:pt x="129" y="290"/>
                  </a:lnTo>
                  <a:lnTo>
                    <a:pt x="129" y="290"/>
                  </a:lnTo>
                  <a:lnTo>
                    <a:pt x="129" y="287"/>
                  </a:lnTo>
                  <a:lnTo>
                    <a:pt x="129" y="287"/>
                  </a:lnTo>
                  <a:lnTo>
                    <a:pt x="127" y="262"/>
                  </a:lnTo>
                  <a:lnTo>
                    <a:pt x="127" y="262"/>
                  </a:lnTo>
                  <a:lnTo>
                    <a:pt x="125" y="229"/>
                  </a:lnTo>
                  <a:lnTo>
                    <a:pt x="125" y="229"/>
                  </a:lnTo>
                  <a:lnTo>
                    <a:pt x="125" y="198"/>
                  </a:lnTo>
                  <a:lnTo>
                    <a:pt x="125" y="198"/>
                  </a:lnTo>
                  <a:lnTo>
                    <a:pt x="125" y="195"/>
                  </a:lnTo>
                  <a:lnTo>
                    <a:pt x="125" y="195"/>
                  </a:lnTo>
                  <a:close/>
                  <a:moveTo>
                    <a:pt x="121" y="94"/>
                  </a:moveTo>
                  <a:lnTo>
                    <a:pt x="121" y="94"/>
                  </a:lnTo>
                  <a:lnTo>
                    <a:pt x="119" y="95"/>
                  </a:lnTo>
                  <a:lnTo>
                    <a:pt x="119" y="95"/>
                  </a:lnTo>
                  <a:lnTo>
                    <a:pt x="101" y="108"/>
                  </a:lnTo>
                  <a:lnTo>
                    <a:pt x="101" y="108"/>
                  </a:lnTo>
                  <a:lnTo>
                    <a:pt x="100" y="110"/>
                  </a:lnTo>
                  <a:lnTo>
                    <a:pt x="100" y="110"/>
                  </a:lnTo>
                  <a:lnTo>
                    <a:pt x="100" y="111"/>
                  </a:lnTo>
                  <a:lnTo>
                    <a:pt x="100" y="113"/>
                  </a:lnTo>
                  <a:lnTo>
                    <a:pt x="100" y="113"/>
                  </a:lnTo>
                  <a:lnTo>
                    <a:pt x="111" y="110"/>
                  </a:lnTo>
                  <a:lnTo>
                    <a:pt x="121" y="105"/>
                  </a:lnTo>
                  <a:lnTo>
                    <a:pt x="121" y="105"/>
                  </a:lnTo>
                  <a:lnTo>
                    <a:pt x="121" y="94"/>
                  </a:lnTo>
                  <a:lnTo>
                    <a:pt x="121" y="94"/>
                  </a:lnTo>
                  <a:close/>
                  <a:moveTo>
                    <a:pt x="77" y="293"/>
                  </a:moveTo>
                  <a:lnTo>
                    <a:pt x="77" y="293"/>
                  </a:lnTo>
                  <a:lnTo>
                    <a:pt x="63" y="293"/>
                  </a:lnTo>
                  <a:lnTo>
                    <a:pt x="63" y="293"/>
                  </a:lnTo>
                  <a:lnTo>
                    <a:pt x="64" y="299"/>
                  </a:lnTo>
                  <a:lnTo>
                    <a:pt x="64" y="304"/>
                  </a:lnTo>
                  <a:lnTo>
                    <a:pt x="64" y="304"/>
                  </a:lnTo>
                  <a:lnTo>
                    <a:pt x="65" y="314"/>
                  </a:lnTo>
                  <a:lnTo>
                    <a:pt x="65" y="314"/>
                  </a:lnTo>
                  <a:lnTo>
                    <a:pt x="65" y="314"/>
                  </a:lnTo>
                  <a:lnTo>
                    <a:pt x="65" y="314"/>
                  </a:lnTo>
                  <a:lnTo>
                    <a:pt x="77" y="293"/>
                  </a:lnTo>
                  <a:lnTo>
                    <a:pt x="77" y="293"/>
                  </a:lnTo>
                  <a:close/>
                  <a:moveTo>
                    <a:pt x="102" y="198"/>
                  </a:moveTo>
                  <a:lnTo>
                    <a:pt x="102" y="198"/>
                  </a:lnTo>
                  <a:lnTo>
                    <a:pt x="102" y="198"/>
                  </a:lnTo>
                  <a:lnTo>
                    <a:pt x="102" y="198"/>
                  </a:lnTo>
                  <a:lnTo>
                    <a:pt x="119" y="189"/>
                  </a:lnTo>
                  <a:lnTo>
                    <a:pt x="119" y="189"/>
                  </a:lnTo>
                  <a:lnTo>
                    <a:pt x="119" y="188"/>
                  </a:lnTo>
                  <a:lnTo>
                    <a:pt x="119" y="188"/>
                  </a:lnTo>
                  <a:lnTo>
                    <a:pt x="119" y="181"/>
                  </a:lnTo>
                  <a:lnTo>
                    <a:pt x="119" y="181"/>
                  </a:lnTo>
                  <a:lnTo>
                    <a:pt x="119" y="178"/>
                  </a:lnTo>
                  <a:lnTo>
                    <a:pt x="119" y="178"/>
                  </a:lnTo>
                  <a:lnTo>
                    <a:pt x="119" y="179"/>
                  </a:lnTo>
                  <a:lnTo>
                    <a:pt x="119" y="179"/>
                  </a:lnTo>
                  <a:lnTo>
                    <a:pt x="104" y="194"/>
                  </a:lnTo>
                  <a:lnTo>
                    <a:pt x="104" y="194"/>
                  </a:lnTo>
                  <a:lnTo>
                    <a:pt x="102" y="196"/>
                  </a:lnTo>
                  <a:lnTo>
                    <a:pt x="102" y="198"/>
                  </a:lnTo>
                  <a:lnTo>
                    <a:pt x="102" y="198"/>
                  </a:lnTo>
                  <a:close/>
                  <a:moveTo>
                    <a:pt x="121" y="135"/>
                  </a:moveTo>
                  <a:lnTo>
                    <a:pt x="121" y="135"/>
                  </a:lnTo>
                  <a:lnTo>
                    <a:pt x="111" y="145"/>
                  </a:lnTo>
                  <a:lnTo>
                    <a:pt x="101" y="154"/>
                  </a:lnTo>
                  <a:lnTo>
                    <a:pt x="101" y="154"/>
                  </a:lnTo>
                  <a:lnTo>
                    <a:pt x="104" y="154"/>
                  </a:lnTo>
                  <a:lnTo>
                    <a:pt x="104" y="154"/>
                  </a:lnTo>
                  <a:lnTo>
                    <a:pt x="111" y="151"/>
                  </a:lnTo>
                  <a:lnTo>
                    <a:pt x="119" y="148"/>
                  </a:lnTo>
                  <a:lnTo>
                    <a:pt x="119" y="148"/>
                  </a:lnTo>
                  <a:lnTo>
                    <a:pt x="119" y="147"/>
                  </a:lnTo>
                  <a:lnTo>
                    <a:pt x="119" y="147"/>
                  </a:lnTo>
                  <a:lnTo>
                    <a:pt x="121" y="135"/>
                  </a:lnTo>
                  <a:lnTo>
                    <a:pt x="121" y="135"/>
                  </a:lnTo>
                  <a:close/>
                  <a:moveTo>
                    <a:pt x="100" y="36"/>
                  </a:moveTo>
                  <a:lnTo>
                    <a:pt x="100" y="36"/>
                  </a:lnTo>
                  <a:lnTo>
                    <a:pt x="118" y="30"/>
                  </a:lnTo>
                  <a:lnTo>
                    <a:pt x="118" y="30"/>
                  </a:lnTo>
                  <a:lnTo>
                    <a:pt x="118" y="27"/>
                  </a:lnTo>
                  <a:lnTo>
                    <a:pt x="118" y="27"/>
                  </a:lnTo>
                  <a:lnTo>
                    <a:pt x="114" y="24"/>
                  </a:lnTo>
                  <a:lnTo>
                    <a:pt x="114" y="24"/>
                  </a:lnTo>
                  <a:lnTo>
                    <a:pt x="112" y="24"/>
                  </a:lnTo>
                  <a:lnTo>
                    <a:pt x="112" y="24"/>
                  </a:lnTo>
                  <a:lnTo>
                    <a:pt x="107" y="27"/>
                  </a:lnTo>
                  <a:lnTo>
                    <a:pt x="100" y="29"/>
                  </a:lnTo>
                  <a:lnTo>
                    <a:pt x="100" y="29"/>
                  </a:lnTo>
                  <a:lnTo>
                    <a:pt x="100" y="36"/>
                  </a:lnTo>
                  <a:lnTo>
                    <a:pt x="100" y="36"/>
                  </a:lnTo>
                  <a:close/>
                  <a:moveTo>
                    <a:pt x="60" y="297"/>
                  </a:moveTo>
                  <a:lnTo>
                    <a:pt x="60" y="297"/>
                  </a:lnTo>
                  <a:lnTo>
                    <a:pt x="60" y="297"/>
                  </a:lnTo>
                  <a:lnTo>
                    <a:pt x="60" y="297"/>
                  </a:lnTo>
                  <a:lnTo>
                    <a:pt x="51" y="316"/>
                  </a:lnTo>
                  <a:lnTo>
                    <a:pt x="51" y="316"/>
                  </a:lnTo>
                  <a:lnTo>
                    <a:pt x="57" y="317"/>
                  </a:lnTo>
                  <a:lnTo>
                    <a:pt x="61" y="317"/>
                  </a:lnTo>
                  <a:lnTo>
                    <a:pt x="61" y="317"/>
                  </a:lnTo>
                  <a:lnTo>
                    <a:pt x="61" y="307"/>
                  </a:lnTo>
                  <a:lnTo>
                    <a:pt x="60" y="297"/>
                  </a:lnTo>
                  <a:lnTo>
                    <a:pt x="60" y="297"/>
                  </a:lnTo>
                  <a:close/>
                  <a:moveTo>
                    <a:pt x="37" y="309"/>
                  </a:moveTo>
                  <a:lnTo>
                    <a:pt x="37" y="309"/>
                  </a:lnTo>
                  <a:lnTo>
                    <a:pt x="38" y="309"/>
                  </a:lnTo>
                  <a:lnTo>
                    <a:pt x="38" y="309"/>
                  </a:lnTo>
                  <a:lnTo>
                    <a:pt x="44" y="297"/>
                  </a:lnTo>
                  <a:lnTo>
                    <a:pt x="44" y="297"/>
                  </a:lnTo>
                  <a:lnTo>
                    <a:pt x="46" y="296"/>
                  </a:lnTo>
                  <a:lnTo>
                    <a:pt x="46" y="296"/>
                  </a:lnTo>
                  <a:lnTo>
                    <a:pt x="46" y="294"/>
                  </a:lnTo>
                  <a:lnTo>
                    <a:pt x="47" y="294"/>
                  </a:lnTo>
                  <a:lnTo>
                    <a:pt x="47" y="294"/>
                  </a:lnTo>
                  <a:lnTo>
                    <a:pt x="48" y="294"/>
                  </a:lnTo>
                  <a:lnTo>
                    <a:pt x="50" y="296"/>
                  </a:lnTo>
                  <a:lnTo>
                    <a:pt x="50" y="296"/>
                  </a:lnTo>
                  <a:lnTo>
                    <a:pt x="50" y="300"/>
                  </a:lnTo>
                  <a:lnTo>
                    <a:pt x="50" y="300"/>
                  </a:lnTo>
                  <a:lnTo>
                    <a:pt x="50" y="306"/>
                  </a:lnTo>
                  <a:lnTo>
                    <a:pt x="50" y="306"/>
                  </a:lnTo>
                  <a:lnTo>
                    <a:pt x="50" y="307"/>
                  </a:lnTo>
                  <a:lnTo>
                    <a:pt x="50" y="307"/>
                  </a:lnTo>
                  <a:lnTo>
                    <a:pt x="57" y="293"/>
                  </a:lnTo>
                  <a:lnTo>
                    <a:pt x="57" y="293"/>
                  </a:lnTo>
                  <a:lnTo>
                    <a:pt x="56" y="293"/>
                  </a:lnTo>
                  <a:lnTo>
                    <a:pt x="56" y="293"/>
                  </a:lnTo>
                  <a:lnTo>
                    <a:pt x="43" y="293"/>
                  </a:lnTo>
                  <a:lnTo>
                    <a:pt x="43" y="293"/>
                  </a:lnTo>
                  <a:lnTo>
                    <a:pt x="40" y="293"/>
                  </a:lnTo>
                  <a:lnTo>
                    <a:pt x="38" y="296"/>
                  </a:lnTo>
                  <a:lnTo>
                    <a:pt x="38" y="296"/>
                  </a:lnTo>
                  <a:lnTo>
                    <a:pt x="38" y="302"/>
                  </a:lnTo>
                  <a:lnTo>
                    <a:pt x="37" y="309"/>
                  </a:lnTo>
                  <a:lnTo>
                    <a:pt x="37" y="309"/>
                  </a:lnTo>
                  <a:lnTo>
                    <a:pt x="37" y="309"/>
                  </a:lnTo>
                  <a:lnTo>
                    <a:pt x="37" y="309"/>
                  </a:lnTo>
                  <a:close/>
                  <a:moveTo>
                    <a:pt x="14" y="265"/>
                  </a:moveTo>
                  <a:lnTo>
                    <a:pt x="14" y="265"/>
                  </a:lnTo>
                  <a:lnTo>
                    <a:pt x="16" y="263"/>
                  </a:lnTo>
                  <a:lnTo>
                    <a:pt x="16" y="262"/>
                  </a:lnTo>
                  <a:lnTo>
                    <a:pt x="16" y="262"/>
                  </a:lnTo>
                  <a:lnTo>
                    <a:pt x="16" y="257"/>
                  </a:lnTo>
                  <a:lnTo>
                    <a:pt x="16" y="257"/>
                  </a:lnTo>
                  <a:lnTo>
                    <a:pt x="16" y="242"/>
                  </a:lnTo>
                  <a:lnTo>
                    <a:pt x="16" y="242"/>
                  </a:lnTo>
                  <a:lnTo>
                    <a:pt x="14" y="212"/>
                  </a:lnTo>
                  <a:lnTo>
                    <a:pt x="14" y="212"/>
                  </a:lnTo>
                  <a:lnTo>
                    <a:pt x="14" y="211"/>
                  </a:lnTo>
                  <a:lnTo>
                    <a:pt x="14" y="211"/>
                  </a:lnTo>
                  <a:lnTo>
                    <a:pt x="13" y="212"/>
                  </a:lnTo>
                  <a:lnTo>
                    <a:pt x="13" y="213"/>
                  </a:lnTo>
                  <a:lnTo>
                    <a:pt x="13" y="213"/>
                  </a:lnTo>
                  <a:lnTo>
                    <a:pt x="13" y="238"/>
                  </a:lnTo>
                  <a:lnTo>
                    <a:pt x="14" y="263"/>
                  </a:lnTo>
                  <a:lnTo>
                    <a:pt x="14" y="263"/>
                  </a:lnTo>
                  <a:lnTo>
                    <a:pt x="14" y="265"/>
                  </a:lnTo>
                  <a:lnTo>
                    <a:pt x="14" y="265"/>
                  </a:lnTo>
                  <a:close/>
                  <a:moveTo>
                    <a:pt x="13" y="206"/>
                  </a:moveTo>
                  <a:lnTo>
                    <a:pt x="13" y="206"/>
                  </a:lnTo>
                  <a:lnTo>
                    <a:pt x="14" y="205"/>
                  </a:lnTo>
                  <a:lnTo>
                    <a:pt x="14" y="203"/>
                  </a:lnTo>
                  <a:lnTo>
                    <a:pt x="14" y="203"/>
                  </a:lnTo>
                  <a:lnTo>
                    <a:pt x="14" y="182"/>
                  </a:lnTo>
                  <a:lnTo>
                    <a:pt x="14" y="182"/>
                  </a:lnTo>
                  <a:lnTo>
                    <a:pt x="13" y="137"/>
                  </a:lnTo>
                  <a:lnTo>
                    <a:pt x="13" y="137"/>
                  </a:lnTo>
                  <a:lnTo>
                    <a:pt x="13" y="135"/>
                  </a:lnTo>
                  <a:lnTo>
                    <a:pt x="13" y="135"/>
                  </a:lnTo>
                  <a:lnTo>
                    <a:pt x="13" y="135"/>
                  </a:lnTo>
                  <a:lnTo>
                    <a:pt x="13" y="135"/>
                  </a:lnTo>
                  <a:lnTo>
                    <a:pt x="13" y="206"/>
                  </a:lnTo>
                  <a:lnTo>
                    <a:pt x="13" y="206"/>
                  </a:lnTo>
                  <a:close/>
                  <a:moveTo>
                    <a:pt x="121" y="76"/>
                  </a:moveTo>
                  <a:lnTo>
                    <a:pt x="121" y="76"/>
                  </a:lnTo>
                  <a:lnTo>
                    <a:pt x="110" y="84"/>
                  </a:lnTo>
                  <a:lnTo>
                    <a:pt x="102" y="91"/>
                  </a:lnTo>
                  <a:lnTo>
                    <a:pt x="102" y="91"/>
                  </a:lnTo>
                  <a:lnTo>
                    <a:pt x="111" y="88"/>
                  </a:lnTo>
                  <a:lnTo>
                    <a:pt x="121" y="86"/>
                  </a:lnTo>
                  <a:lnTo>
                    <a:pt x="121" y="86"/>
                  </a:lnTo>
                  <a:lnTo>
                    <a:pt x="121" y="76"/>
                  </a:lnTo>
                  <a:lnTo>
                    <a:pt x="121" y="76"/>
                  </a:lnTo>
                  <a:close/>
                  <a:moveTo>
                    <a:pt x="100" y="76"/>
                  </a:moveTo>
                  <a:lnTo>
                    <a:pt x="100" y="76"/>
                  </a:lnTo>
                  <a:lnTo>
                    <a:pt x="100" y="87"/>
                  </a:lnTo>
                  <a:lnTo>
                    <a:pt x="100" y="87"/>
                  </a:lnTo>
                  <a:lnTo>
                    <a:pt x="121" y="71"/>
                  </a:lnTo>
                  <a:lnTo>
                    <a:pt x="121" y="71"/>
                  </a:lnTo>
                  <a:lnTo>
                    <a:pt x="111" y="74"/>
                  </a:lnTo>
                  <a:lnTo>
                    <a:pt x="100" y="76"/>
                  </a:lnTo>
                  <a:lnTo>
                    <a:pt x="100" y="76"/>
                  </a:lnTo>
                  <a:close/>
                  <a:moveTo>
                    <a:pt x="102" y="73"/>
                  </a:moveTo>
                  <a:lnTo>
                    <a:pt x="102" y="73"/>
                  </a:lnTo>
                  <a:lnTo>
                    <a:pt x="111" y="70"/>
                  </a:lnTo>
                  <a:lnTo>
                    <a:pt x="121" y="67"/>
                  </a:lnTo>
                  <a:lnTo>
                    <a:pt x="121" y="67"/>
                  </a:lnTo>
                  <a:lnTo>
                    <a:pt x="121" y="59"/>
                  </a:lnTo>
                  <a:lnTo>
                    <a:pt x="121" y="59"/>
                  </a:lnTo>
                  <a:lnTo>
                    <a:pt x="111" y="64"/>
                  </a:lnTo>
                  <a:lnTo>
                    <a:pt x="102" y="73"/>
                  </a:lnTo>
                  <a:lnTo>
                    <a:pt x="102" y="73"/>
                  </a:lnTo>
                  <a:close/>
                  <a:moveTo>
                    <a:pt x="53" y="289"/>
                  </a:moveTo>
                  <a:lnTo>
                    <a:pt x="53" y="289"/>
                  </a:lnTo>
                  <a:lnTo>
                    <a:pt x="85" y="289"/>
                  </a:lnTo>
                  <a:lnTo>
                    <a:pt x="85" y="289"/>
                  </a:lnTo>
                  <a:lnTo>
                    <a:pt x="92" y="289"/>
                  </a:lnTo>
                  <a:lnTo>
                    <a:pt x="92" y="289"/>
                  </a:lnTo>
                  <a:lnTo>
                    <a:pt x="98" y="287"/>
                  </a:lnTo>
                  <a:lnTo>
                    <a:pt x="98" y="287"/>
                  </a:lnTo>
                  <a:lnTo>
                    <a:pt x="98" y="283"/>
                  </a:lnTo>
                  <a:lnTo>
                    <a:pt x="98" y="283"/>
                  </a:lnTo>
                  <a:lnTo>
                    <a:pt x="90" y="284"/>
                  </a:lnTo>
                  <a:lnTo>
                    <a:pt x="90" y="284"/>
                  </a:lnTo>
                  <a:lnTo>
                    <a:pt x="88" y="286"/>
                  </a:lnTo>
                  <a:lnTo>
                    <a:pt x="87" y="286"/>
                  </a:lnTo>
                  <a:lnTo>
                    <a:pt x="87" y="286"/>
                  </a:lnTo>
                  <a:lnTo>
                    <a:pt x="68" y="287"/>
                  </a:lnTo>
                  <a:lnTo>
                    <a:pt x="68" y="287"/>
                  </a:lnTo>
                  <a:lnTo>
                    <a:pt x="53" y="289"/>
                  </a:lnTo>
                  <a:lnTo>
                    <a:pt x="53" y="289"/>
                  </a:lnTo>
                  <a:close/>
                  <a:moveTo>
                    <a:pt x="121" y="194"/>
                  </a:moveTo>
                  <a:lnTo>
                    <a:pt x="121" y="194"/>
                  </a:lnTo>
                  <a:lnTo>
                    <a:pt x="119" y="194"/>
                  </a:lnTo>
                  <a:lnTo>
                    <a:pt x="119" y="194"/>
                  </a:lnTo>
                  <a:lnTo>
                    <a:pt x="102" y="202"/>
                  </a:lnTo>
                  <a:lnTo>
                    <a:pt x="102" y="202"/>
                  </a:lnTo>
                  <a:lnTo>
                    <a:pt x="101" y="203"/>
                  </a:lnTo>
                  <a:lnTo>
                    <a:pt x="101" y="203"/>
                  </a:lnTo>
                  <a:lnTo>
                    <a:pt x="101" y="211"/>
                  </a:lnTo>
                  <a:lnTo>
                    <a:pt x="101" y="211"/>
                  </a:lnTo>
                  <a:lnTo>
                    <a:pt x="102" y="212"/>
                  </a:lnTo>
                  <a:lnTo>
                    <a:pt x="102" y="212"/>
                  </a:lnTo>
                  <a:lnTo>
                    <a:pt x="104" y="211"/>
                  </a:lnTo>
                  <a:lnTo>
                    <a:pt x="104" y="211"/>
                  </a:lnTo>
                  <a:lnTo>
                    <a:pt x="117" y="198"/>
                  </a:lnTo>
                  <a:lnTo>
                    <a:pt x="117" y="198"/>
                  </a:lnTo>
                  <a:lnTo>
                    <a:pt x="119" y="195"/>
                  </a:lnTo>
                  <a:lnTo>
                    <a:pt x="119" y="195"/>
                  </a:lnTo>
                  <a:lnTo>
                    <a:pt x="121" y="194"/>
                  </a:lnTo>
                  <a:lnTo>
                    <a:pt x="121" y="194"/>
                  </a:lnTo>
                  <a:close/>
                  <a:moveTo>
                    <a:pt x="100" y="105"/>
                  </a:moveTo>
                  <a:lnTo>
                    <a:pt x="100" y="105"/>
                  </a:lnTo>
                  <a:lnTo>
                    <a:pt x="119" y="91"/>
                  </a:lnTo>
                  <a:lnTo>
                    <a:pt x="119" y="91"/>
                  </a:lnTo>
                  <a:lnTo>
                    <a:pt x="110" y="93"/>
                  </a:lnTo>
                  <a:lnTo>
                    <a:pt x="100" y="95"/>
                  </a:lnTo>
                  <a:lnTo>
                    <a:pt x="100" y="95"/>
                  </a:lnTo>
                  <a:lnTo>
                    <a:pt x="100" y="105"/>
                  </a:lnTo>
                  <a:lnTo>
                    <a:pt x="100" y="105"/>
                  </a:lnTo>
                  <a:close/>
                  <a:moveTo>
                    <a:pt x="121" y="245"/>
                  </a:moveTo>
                  <a:lnTo>
                    <a:pt x="121" y="245"/>
                  </a:lnTo>
                  <a:lnTo>
                    <a:pt x="121" y="245"/>
                  </a:lnTo>
                  <a:lnTo>
                    <a:pt x="121" y="245"/>
                  </a:lnTo>
                  <a:lnTo>
                    <a:pt x="104" y="262"/>
                  </a:lnTo>
                  <a:lnTo>
                    <a:pt x="104" y="262"/>
                  </a:lnTo>
                  <a:lnTo>
                    <a:pt x="102" y="263"/>
                  </a:lnTo>
                  <a:lnTo>
                    <a:pt x="102" y="263"/>
                  </a:lnTo>
                  <a:lnTo>
                    <a:pt x="121" y="252"/>
                  </a:lnTo>
                  <a:lnTo>
                    <a:pt x="121" y="252"/>
                  </a:lnTo>
                  <a:lnTo>
                    <a:pt x="121" y="245"/>
                  </a:lnTo>
                  <a:lnTo>
                    <a:pt x="121" y="245"/>
                  </a:lnTo>
                  <a:close/>
                  <a:moveTo>
                    <a:pt x="102" y="225"/>
                  </a:moveTo>
                  <a:lnTo>
                    <a:pt x="102" y="225"/>
                  </a:lnTo>
                  <a:lnTo>
                    <a:pt x="102" y="235"/>
                  </a:lnTo>
                  <a:lnTo>
                    <a:pt x="102" y="235"/>
                  </a:lnTo>
                  <a:lnTo>
                    <a:pt x="111" y="226"/>
                  </a:lnTo>
                  <a:lnTo>
                    <a:pt x="118" y="219"/>
                  </a:lnTo>
                  <a:lnTo>
                    <a:pt x="118" y="219"/>
                  </a:lnTo>
                  <a:lnTo>
                    <a:pt x="102" y="225"/>
                  </a:lnTo>
                  <a:lnTo>
                    <a:pt x="102" y="225"/>
                  </a:lnTo>
                  <a:close/>
                  <a:moveTo>
                    <a:pt x="112" y="296"/>
                  </a:moveTo>
                  <a:lnTo>
                    <a:pt x="112" y="296"/>
                  </a:lnTo>
                  <a:lnTo>
                    <a:pt x="117" y="289"/>
                  </a:lnTo>
                  <a:lnTo>
                    <a:pt x="117" y="289"/>
                  </a:lnTo>
                  <a:lnTo>
                    <a:pt x="121" y="280"/>
                  </a:lnTo>
                  <a:lnTo>
                    <a:pt x="121" y="280"/>
                  </a:lnTo>
                  <a:lnTo>
                    <a:pt x="107" y="287"/>
                  </a:lnTo>
                  <a:lnTo>
                    <a:pt x="107" y="287"/>
                  </a:lnTo>
                  <a:lnTo>
                    <a:pt x="112" y="296"/>
                  </a:lnTo>
                  <a:lnTo>
                    <a:pt x="112" y="296"/>
                  </a:lnTo>
                  <a:close/>
                  <a:moveTo>
                    <a:pt x="102" y="279"/>
                  </a:moveTo>
                  <a:lnTo>
                    <a:pt x="102" y="279"/>
                  </a:lnTo>
                  <a:lnTo>
                    <a:pt x="111" y="269"/>
                  </a:lnTo>
                  <a:lnTo>
                    <a:pt x="118" y="259"/>
                  </a:lnTo>
                  <a:lnTo>
                    <a:pt x="118" y="259"/>
                  </a:lnTo>
                  <a:lnTo>
                    <a:pt x="102" y="267"/>
                  </a:lnTo>
                  <a:lnTo>
                    <a:pt x="102" y="267"/>
                  </a:lnTo>
                  <a:lnTo>
                    <a:pt x="102" y="273"/>
                  </a:lnTo>
                  <a:lnTo>
                    <a:pt x="102" y="279"/>
                  </a:lnTo>
                  <a:lnTo>
                    <a:pt x="102" y="279"/>
                  </a:lnTo>
                  <a:close/>
                  <a:moveTo>
                    <a:pt x="121" y="115"/>
                  </a:moveTo>
                  <a:lnTo>
                    <a:pt x="121" y="115"/>
                  </a:lnTo>
                  <a:lnTo>
                    <a:pt x="105" y="130"/>
                  </a:lnTo>
                  <a:lnTo>
                    <a:pt x="105" y="130"/>
                  </a:lnTo>
                  <a:lnTo>
                    <a:pt x="105" y="131"/>
                  </a:lnTo>
                  <a:lnTo>
                    <a:pt x="105" y="131"/>
                  </a:lnTo>
                  <a:lnTo>
                    <a:pt x="119" y="125"/>
                  </a:lnTo>
                  <a:lnTo>
                    <a:pt x="119" y="125"/>
                  </a:lnTo>
                  <a:lnTo>
                    <a:pt x="121" y="124"/>
                  </a:lnTo>
                  <a:lnTo>
                    <a:pt x="121" y="124"/>
                  </a:lnTo>
                  <a:lnTo>
                    <a:pt x="121" y="115"/>
                  </a:lnTo>
                  <a:lnTo>
                    <a:pt x="121" y="115"/>
                  </a:lnTo>
                  <a:close/>
                  <a:moveTo>
                    <a:pt x="101" y="168"/>
                  </a:moveTo>
                  <a:lnTo>
                    <a:pt x="101" y="168"/>
                  </a:lnTo>
                  <a:lnTo>
                    <a:pt x="117" y="152"/>
                  </a:lnTo>
                  <a:lnTo>
                    <a:pt x="117" y="152"/>
                  </a:lnTo>
                  <a:lnTo>
                    <a:pt x="110" y="157"/>
                  </a:lnTo>
                  <a:lnTo>
                    <a:pt x="101" y="158"/>
                  </a:lnTo>
                  <a:lnTo>
                    <a:pt x="101" y="158"/>
                  </a:lnTo>
                  <a:lnTo>
                    <a:pt x="101" y="168"/>
                  </a:lnTo>
                  <a:lnTo>
                    <a:pt x="101" y="168"/>
                  </a:lnTo>
                  <a:close/>
                  <a:moveTo>
                    <a:pt x="121" y="46"/>
                  </a:moveTo>
                  <a:lnTo>
                    <a:pt x="121" y="46"/>
                  </a:lnTo>
                  <a:lnTo>
                    <a:pt x="111" y="50"/>
                  </a:lnTo>
                  <a:lnTo>
                    <a:pt x="104" y="57"/>
                  </a:lnTo>
                  <a:lnTo>
                    <a:pt x="104" y="57"/>
                  </a:lnTo>
                  <a:lnTo>
                    <a:pt x="112" y="54"/>
                  </a:lnTo>
                  <a:lnTo>
                    <a:pt x="121" y="51"/>
                  </a:lnTo>
                  <a:lnTo>
                    <a:pt x="121" y="51"/>
                  </a:lnTo>
                  <a:lnTo>
                    <a:pt x="121" y="46"/>
                  </a:lnTo>
                  <a:lnTo>
                    <a:pt x="121" y="46"/>
                  </a:lnTo>
                  <a:close/>
                  <a:moveTo>
                    <a:pt x="58" y="41"/>
                  </a:moveTo>
                  <a:lnTo>
                    <a:pt x="58" y="41"/>
                  </a:lnTo>
                  <a:lnTo>
                    <a:pt x="58" y="41"/>
                  </a:lnTo>
                  <a:lnTo>
                    <a:pt x="58" y="41"/>
                  </a:lnTo>
                  <a:lnTo>
                    <a:pt x="68" y="34"/>
                  </a:lnTo>
                  <a:lnTo>
                    <a:pt x="68" y="34"/>
                  </a:lnTo>
                  <a:lnTo>
                    <a:pt x="68" y="34"/>
                  </a:lnTo>
                  <a:lnTo>
                    <a:pt x="68" y="34"/>
                  </a:lnTo>
                  <a:lnTo>
                    <a:pt x="71" y="26"/>
                  </a:lnTo>
                  <a:lnTo>
                    <a:pt x="71" y="26"/>
                  </a:lnTo>
                  <a:lnTo>
                    <a:pt x="71" y="26"/>
                  </a:lnTo>
                  <a:lnTo>
                    <a:pt x="71" y="26"/>
                  </a:lnTo>
                  <a:lnTo>
                    <a:pt x="58" y="36"/>
                  </a:lnTo>
                  <a:lnTo>
                    <a:pt x="58" y="36"/>
                  </a:lnTo>
                  <a:lnTo>
                    <a:pt x="57" y="37"/>
                  </a:lnTo>
                  <a:lnTo>
                    <a:pt x="57" y="37"/>
                  </a:lnTo>
                  <a:lnTo>
                    <a:pt x="58" y="41"/>
                  </a:lnTo>
                  <a:lnTo>
                    <a:pt x="58" y="41"/>
                  </a:lnTo>
                  <a:close/>
                  <a:moveTo>
                    <a:pt x="97" y="303"/>
                  </a:moveTo>
                  <a:lnTo>
                    <a:pt x="97" y="303"/>
                  </a:lnTo>
                  <a:lnTo>
                    <a:pt x="91" y="309"/>
                  </a:lnTo>
                  <a:lnTo>
                    <a:pt x="87" y="316"/>
                  </a:lnTo>
                  <a:lnTo>
                    <a:pt x="87" y="316"/>
                  </a:lnTo>
                  <a:lnTo>
                    <a:pt x="98" y="314"/>
                  </a:lnTo>
                  <a:lnTo>
                    <a:pt x="98" y="314"/>
                  </a:lnTo>
                  <a:lnTo>
                    <a:pt x="98" y="309"/>
                  </a:lnTo>
                  <a:lnTo>
                    <a:pt x="97" y="303"/>
                  </a:lnTo>
                  <a:lnTo>
                    <a:pt x="97" y="303"/>
                  </a:lnTo>
                  <a:close/>
                  <a:moveTo>
                    <a:pt x="125" y="149"/>
                  </a:moveTo>
                  <a:lnTo>
                    <a:pt x="125" y="149"/>
                  </a:lnTo>
                  <a:lnTo>
                    <a:pt x="124" y="151"/>
                  </a:lnTo>
                  <a:lnTo>
                    <a:pt x="124" y="154"/>
                  </a:lnTo>
                  <a:lnTo>
                    <a:pt x="124" y="154"/>
                  </a:lnTo>
                  <a:lnTo>
                    <a:pt x="124" y="168"/>
                  </a:lnTo>
                  <a:lnTo>
                    <a:pt x="124" y="168"/>
                  </a:lnTo>
                  <a:lnTo>
                    <a:pt x="124" y="175"/>
                  </a:lnTo>
                  <a:lnTo>
                    <a:pt x="124" y="175"/>
                  </a:lnTo>
                  <a:lnTo>
                    <a:pt x="124" y="186"/>
                  </a:lnTo>
                  <a:lnTo>
                    <a:pt x="124" y="186"/>
                  </a:lnTo>
                  <a:lnTo>
                    <a:pt x="124" y="188"/>
                  </a:lnTo>
                  <a:lnTo>
                    <a:pt x="124" y="188"/>
                  </a:lnTo>
                  <a:lnTo>
                    <a:pt x="125" y="186"/>
                  </a:lnTo>
                  <a:lnTo>
                    <a:pt x="125" y="185"/>
                  </a:lnTo>
                  <a:lnTo>
                    <a:pt x="125" y="185"/>
                  </a:lnTo>
                  <a:lnTo>
                    <a:pt x="127" y="151"/>
                  </a:lnTo>
                  <a:lnTo>
                    <a:pt x="127" y="151"/>
                  </a:lnTo>
                  <a:lnTo>
                    <a:pt x="125" y="149"/>
                  </a:lnTo>
                  <a:lnTo>
                    <a:pt x="125" y="149"/>
                  </a:lnTo>
                  <a:close/>
                  <a:moveTo>
                    <a:pt x="117" y="175"/>
                  </a:moveTo>
                  <a:lnTo>
                    <a:pt x="117" y="175"/>
                  </a:lnTo>
                  <a:lnTo>
                    <a:pt x="101" y="182"/>
                  </a:lnTo>
                  <a:lnTo>
                    <a:pt x="101" y="182"/>
                  </a:lnTo>
                  <a:lnTo>
                    <a:pt x="101" y="191"/>
                  </a:lnTo>
                  <a:lnTo>
                    <a:pt x="101" y="191"/>
                  </a:lnTo>
                  <a:lnTo>
                    <a:pt x="110" y="184"/>
                  </a:lnTo>
                  <a:lnTo>
                    <a:pt x="117" y="175"/>
                  </a:lnTo>
                  <a:lnTo>
                    <a:pt x="117" y="175"/>
                  </a:lnTo>
                  <a:close/>
                  <a:moveTo>
                    <a:pt x="124" y="284"/>
                  </a:moveTo>
                  <a:lnTo>
                    <a:pt x="124" y="284"/>
                  </a:lnTo>
                  <a:lnTo>
                    <a:pt x="119" y="292"/>
                  </a:lnTo>
                  <a:lnTo>
                    <a:pt x="115" y="300"/>
                  </a:lnTo>
                  <a:lnTo>
                    <a:pt x="115" y="300"/>
                  </a:lnTo>
                  <a:lnTo>
                    <a:pt x="118" y="300"/>
                  </a:lnTo>
                  <a:lnTo>
                    <a:pt x="124" y="297"/>
                  </a:lnTo>
                  <a:lnTo>
                    <a:pt x="124" y="297"/>
                  </a:lnTo>
                  <a:lnTo>
                    <a:pt x="122" y="294"/>
                  </a:lnTo>
                  <a:lnTo>
                    <a:pt x="122" y="294"/>
                  </a:lnTo>
                  <a:lnTo>
                    <a:pt x="122" y="292"/>
                  </a:lnTo>
                  <a:lnTo>
                    <a:pt x="124" y="290"/>
                  </a:lnTo>
                  <a:lnTo>
                    <a:pt x="124" y="290"/>
                  </a:lnTo>
                  <a:lnTo>
                    <a:pt x="125" y="289"/>
                  </a:lnTo>
                  <a:lnTo>
                    <a:pt x="125" y="289"/>
                  </a:lnTo>
                  <a:lnTo>
                    <a:pt x="124" y="284"/>
                  </a:lnTo>
                  <a:lnTo>
                    <a:pt x="124" y="284"/>
                  </a:lnTo>
                  <a:close/>
                  <a:moveTo>
                    <a:pt x="29" y="47"/>
                  </a:moveTo>
                  <a:lnTo>
                    <a:pt x="29" y="47"/>
                  </a:lnTo>
                  <a:lnTo>
                    <a:pt x="27" y="43"/>
                  </a:lnTo>
                  <a:lnTo>
                    <a:pt x="27" y="43"/>
                  </a:lnTo>
                  <a:lnTo>
                    <a:pt x="24" y="46"/>
                  </a:lnTo>
                  <a:lnTo>
                    <a:pt x="24" y="46"/>
                  </a:lnTo>
                  <a:lnTo>
                    <a:pt x="21" y="46"/>
                  </a:lnTo>
                  <a:lnTo>
                    <a:pt x="21" y="46"/>
                  </a:lnTo>
                  <a:lnTo>
                    <a:pt x="20" y="47"/>
                  </a:lnTo>
                  <a:lnTo>
                    <a:pt x="20" y="46"/>
                  </a:lnTo>
                  <a:lnTo>
                    <a:pt x="20" y="46"/>
                  </a:lnTo>
                  <a:lnTo>
                    <a:pt x="19" y="44"/>
                  </a:lnTo>
                  <a:lnTo>
                    <a:pt x="19" y="43"/>
                  </a:lnTo>
                  <a:lnTo>
                    <a:pt x="19" y="43"/>
                  </a:lnTo>
                  <a:lnTo>
                    <a:pt x="20" y="41"/>
                  </a:lnTo>
                  <a:lnTo>
                    <a:pt x="20" y="41"/>
                  </a:lnTo>
                  <a:lnTo>
                    <a:pt x="21" y="40"/>
                  </a:lnTo>
                  <a:lnTo>
                    <a:pt x="21" y="40"/>
                  </a:lnTo>
                  <a:lnTo>
                    <a:pt x="17" y="40"/>
                  </a:lnTo>
                  <a:lnTo>
                    <a:pt x="17" y="40"/>
                  </a:lnTo>
                  <a:lnTo>
                    <a:pt x="19" y="54"/>
                  </a:lnTo>
                  <a:lnTo>
                    <a:pt x="19" y="54"/>
                  </a:lnTo>
                  <a:lnTo>
                    <a:pt x="20" y="51"/>
                  </a:lnTo>
                  <a:lnTo>
                    <a:pt x="20" y="51"/>
                  </a:lnTo>
                  <a:lnTo>
                    <a:pt x="21" y="51"/>
                  </a:lnTo>
                  <a:lnTo>
                    <a:pt x="23" y="53"/>
                  </a:lnTo>
                  <a:lnTo>
                    <a:pt x="23" y="53"/>
                  </a:lnTo>
                  <a:lnTo>
                    <a:pt x="29" y="47"/>
                  </a:lnTo>
                  <a:lnTo>
                    <a:pt x="29" y="47"/>
                  </a:lnTo>
                  <a:close/>
                  <a:moveTo>
                    <a:pt x="100" y="14"/>
                  </a:moveTo>
                  <a:lnTo>
                    <a:pt x="100" y="14"/>
                  </a:lnTo>
                  <a:lnTo>
                    <a:pt x="100" y="27"/>
                  </a:lnTo>
                  <a:lnTo>
                    <a:pt x="100" y="27"/>
                  </a:lnTo>
                  <a:lnTo>
                    <a:pt x="110" y="23"/>
                  </a:lnTo>
                  <a:lnTo>
                    <a:pt x="110" y="23"/>
                  </a:lnTo>
                  <a:lnTo>
                    <a:pt x="100" y="14"/>
                  </a:lnTo>
                  <a:lnTo>
                    <a:pt x="100" y="14"/>
                  </a:lnTo>
                  <a:close/>
                  <a:moveTo>
                    <a:pt x="117" y="242"/>
                  </a:moveTo>
                  <a:lnTo>
                    <a:pt x="117" y="242"/>
                  </a:lnTo>
                  <a:lnTo>
                    <a:pt x="117" y="242"/>
                  </a:lnTo>
                  <a:lnTo>
                    <a:pt x="117" y="242"/>
                  </a:lnTo>
                  <a:lnTo>
                    <a:pt x="102" y="249"/>
                  </a:lnTo>
                  <a:lnTo>
                    <a:pt x="102" y="249"/>
                  </a:lnTo>
                  <a:lnTo>
                    <a:pt x="102" y="253"/>
                  </a:lnTo>
                  <a:lnTo>
                    <a:pt x="102" y="253"/>
                  </a:lnTo>
                  <a:lnTo>
                    <a:pt x="104" y="257"/>
                  </a:lnTo>
                  <a:lnTo>
                    <a:pt x="104" y="257"/>
                  </a:lnTo>
                  <a:lnTo>
                    <a:pt x="117" y="242"/>
                  </a:lnTo>
                  <a:lnTo>
                    <a:pt x="117" y="242"/>
                  </a:lnTo>
                  <a:close/>
                  <a:moveTo>
                    <a:pt x="83" y="61"/>
                  </a:moveTo>
                  <a:lnTo>
                    <a:pt x="83" y="61"/>
                  </a:lnTo>
                  <a:lnTo>
                    <a:pt x="71" y="70"/>
                  </a:lnTo>
                  <a:lnTo>
                    <a:pt x="71" y="70"/>
                  </a:lnTo>
                  <a:lnTo>
                    <a:pt x="71" y="71"/>
                  </a:lnTo>
                  <a:lnTo>
                    <a:pt x="71" y="71"/>
                  </a:lnTo>
                  <a:lnTo>
                    <a:pt x="71" y="74"/>
                  </a:lnTo>
                  <a:lnTo>
                    <a:pt x="71" y="74"/>
                  </a:lnTo>
                  <a:lnTo>
                    <a:pt x="71" y="74"/>
                  </a:lnTo>
                  <a:lnTo>
                    <a:pt x="71" y="74"/>
                  </a:lnTo>
                  <a:lnTo>
                    <a:pt x="81" y="68"/>
                  </a:lnTo>
                  <a:lnTo>
                    <a:pt x="81" y="68"/>
                  </a:lnTo>
                  <a:lnTo>
                    <a:pt x="83" y="67"/>
                  </a:lnTo>
                  <a:lnTo>
                    <a:pt x="83" y="67"/>
                  </a:lnTo>
                  <a:lnTo>
                    <a:pt x="83" y="61"/>
                  </a:lnTo>
                  <a:lnTo>
                    <a:pt x="83" y="61"/>
                  </a:lnTo>
                  <a:close/>
                  <a:moveTo>
                    <a:pt x="23" y="277"/>
                  </a:moveTo>
                  <a:lnTo>
                    <a:pt x="23" y="277"/>
                  </a:lnTo>
                  <a:lnTo>
                    <a:pt x="26" y="280"/>
                  </a:lnTo>
                  <a:lnTo>
                    <a:pt x="30" y="282"/>
                  </a:lnTo>
                  <a:lnTo>
                    <a:pt x="30" y="282"/>
                  </a:lnTo>
                  <a:lnTo>
                    <a:pt x="31" y="280"/>
                  </a:lnTo>
                  <a:lnTo>
                    <a:pt x="31" y="280"/>
                  </a:lnTo>
                  <a:lnTo>
                    <a:pt x="30" y="280"/>
                  </a:lnTo>
                  <a:lnTo>
                    <a:pt x="30" y="280"/>
                  </a:lnTo>
                  <a:lnTo>
                    <a:pt x="29" y="277"/>
                  </a:lnTo>
                  <a:lnTo>
                    <a:pt x="29" y="277"/>
                  </a:lnTo>
                  <a:lnTo>
                    <a:pt x="29" y="276"/>
                  </a:lnTo>
                  <a:lnTo>
                    <a:pt x="30" y="276"/>
                  </a:lnTo>
                  <a:lnTo>
                    <a:pt x="30" y="276"/>
                  </a:lnTo>
                  <a:lnTo>
                    <a:pt x="31" y="275"/>
                  </a:lnTo>
                  <a:lnTo>
                    <a:pt x="31" y="275"/>
                  </a:lnTo>
                  <a:lnTo>
                    <a:pt x="37" y="273"/>
                  </a:lnTo>
                  <a:lnTo>
                    <a:pt x="37" y="273"/>
                  </a:lnTo>
                  <a:lnTo>
                    <a:pt x="38" y="273"/>
                  </a:lnTo>
                  <a:lnTo>
                    <a:pt x="38" y="273"/>
                  </a:lnTo>
                  <a:lnTo>
                    <a:pt x="46" y="267"/>
                  </a:lnTo>
                  <a:lnTo>
                    <a:pt x="46" y="267"/>
                  </a:lnTo>
                  <a:lnTo>
                    <a:pt x="43" y="266"/>
                  </a:lnTo>
                  <a:lnTo>
                    <a:pt x="43" y="266"/>
                  </a:lnTo>
                  <a:lnTo>
                    <a:pt x="41" y="270"/>
                  </a:lnTo>
                  <a:lnTo>
                    <a:pt x="40" y="272"/>
                  </a:lnTo>
                  <a:lnTo>
                    <a:pt x="37" y="272"/>
                  </a:lnTo>
                  <a:lnTo>
                    <a:pt x="34" y="270"/>
                  </a:lnTo>
                  <a:lnTo>
                    <a:pt x="34" y="270"/>
                  </a:lnTo>
                  <a:lnTo>
                    <a:pt x="33" y="273"/>
                  </a:lnTo>
                  <a:lnTo>
                    <a:pt x="33" y="273"/>
                  </a:lnTo>
                  <a:lnTo>
                    <a:pt x="31" y="273"/>
                  </a:lnTo>
                  <a:lnTo>
                    <a:pt x="30" y="273"/>
                  </a:lnTo>
                  <a:lnTo>
                    <a:pt x="30" y="273"/>
                  </a:lnTo>
                  <a:lnTo>
                    <a:pt x="23" y="277"/>
                  </a:lnTo>
                  <a:lnTo>
                    <a:pt x="23" y="277"/>
                  </a:lnTo>
                  <a:close/>
                  <a:moveTo>
                    <a:pt x="46" y="168"/>
                  </a:moveTo>
                  <a:lnTo>
                    <a:pt x="46" y="168"/>
                  </a:lnTo>
                  <a:lnTo>
                    <a:pt x="46" y="168"/>
                  </a:lnTo>
                  <a:lnTo>
                    <a:pt x="46" y="168"/>
                  </a:lnTo>
                  <a:lnTo>
                    <a:pt x="48" y="165"/>
                  </a:lnTo>
                  <a:lnTo>
                    <a:pt x="48" y="165"/>
                  </a:lnTo>
                  <a:lnTo>
                    <a:pt x="51" y="162"/>
                  </a:lnTo>
                  <a:lnTo>
                    <a:pt x="51" y="162"/>
                  </a:lnTo>
                  <a:lnTo>
                    <a:pt x="53" y="157"/>
                  </a:lnTo>
                  <a:lnTo>
                    <a:pt x="53" y="157"/>
                  </a:lnTo>
                  <a:lnTo>
                    <a:pt x="51" y="154"/>
                  </a:lnTo>
                  <a:lnTo>
                    <a:pt x="51" y="154"/>
                  </a:lnTo>
                  <a:lnTo>
                    <a:pt x="46" y="159"/>
                  </a:lnTo>
                  <a:lnTo>
                    <a:pt x="46" y="159"/>
                  </a:lnTo>
                  <a:lnTo>
                    <a:pt x="46" y="161"/>
                  </a:lnTo>
                  <a:lnTo>
                    <a:pt x="46" y="161"/>
                  </a:lnTo>
                  <a:lnTo>
                    <a:pt x="46" y="168"/>
                  </a:lnTo>
                  <a:lnTo>
                    <a:pt x="46" y="168"/>
                  </a:lnTo>
                  <a:close/>
                  <a:moveTo>
                    <a:pt x="75" y="59"/>
                  </a:moveTo>
                  <a:lnTo>
                    <a:pt x="75" y="59"/>
                  </a:lnTo>
                  <a:lnTo>
                    <a:pt x="75" y="59"/>
                  </a:lnTo>
                  <a:lnTo>
                    <a:pt x="75" y="59"/>
                  </a:lnTo>
                  <a:lnTo>
                    <a:pt x="81" y="56"/>
                  </a:lnTo>
                  <a:lnTo>
                    <a:pt x="81" y="56"/>
                  </a:lnTo>
                  <a:lnTo>
                    <a:pt x="83" y="53"/>
                  </a:lnTo>
                  <a:lnTo>
                    <a:pt x="83" y="53"/>
                  </a:lnTo>
                  <a:lnTo>
                    <a:pt x="84" y="47"/>
                  </a:lnTo>
                  <a:lnTo>
                    <a:pt x="84" y="47"/>
                  </a:lnTo>
                  <a:lnTo>
                    <a:pt x="84" y="46"/>
                  </a:lnTo>
                  <a:lnTo>
                    <a:pt x="85" y="46"/>
                  </a:lnTo>
                  <a:lnTo>
                    <a:pt x="85" y="46"/>
                  </a:lnTo>
                  <a:lnTo>
                    <a:pt x="85" y="44"/>
                  </a:lnTo>
                  <a:lnTo>
                    <a:pt x="85" y="44"/>
                  </a:lnTo>
                  <a:lnTo>
                    <a:pt x="85" y="44"/>
                  </a:lnTo>
                  <a:lnTo>
                    <a:pt x="81" y="47"/>
                  </a:lnTo>
                  <a:lnTo>
                    <a:pt x="81" y="47"/>
                  </a:lnTo>
                  <a:lnTo>
                    <a:pt x="78" y="50"/>
                  </a:lnTo>
                  <a:lnTo>
                    <a:pt x="78" y="53"/>
                  </a:lnTo>
                  <a:lnTo>
                    <a:pt x="78" y="53"/>
                  </a:lnTo>
                  <a:lnTo>
                    <a:pt x="75" y="59"/>
                  </a:lnTo>
                  <a:lnTo>
                    <a:pt x="75" y="59"/>
                  </a:lnTo>
                  <a:close/>
                  <a:moveTo>
                    <a:pt x="119" y="34"/>
                  </a:moveTo>
                  <a:lnTo>
                    <a:pt x="119" y="34"/>
                  </a:lnTo>
                  <a:lnTo>
                    <a:pt x="110" y="40"/>
                  </a:lnTo>
                  <a:lnTo>
                    <a:pt x="101" y="46"/>
                  </a:lnTo>
                  <a:lnTo>
                    <a:pt x="101" y="46"/>
                  </a:lnTo>
                  <a:lnTo>
                    <a:pt x="111" y="43"/>
                  </a:lnTo>
                  <a:lnTo>
                    <a:pt x="121" y="39"/>
                  </a:lnTo>
                  <a:lnTo>
                    <a:pt x="121" y="39"/>
                  </a:lnTo>
                  <a:lnTo>
                    <a:pt x="119" y="34"/>
                  </a:lnTo>
                  <a:lnTo>
                    <a:pt x="119" y="34"/>
                  </a:lnTo>
                  <a:close/>
                  <a:moveTo>
                    <a:pt x="34" y="306"/>
                  </a:moveTo>
                  <a:lnTo>
                    <a:pt x="34" y="306"/>
                  </a:lnTo>
                  <a:lnTo>
                    <a:pt x="34" y="300"/>
                  </a:lnTo>
                  <a:lnTo>
                    <a:pt x="34" y="293"/>
                  </a:lnTo>
                  <a:lnTo>
                    <a:pt x="34" y="293"/>
                  </a:lnTo>
                  <a:lnTo>
                    <a:pt x="29" y="294"/>
                  </a:lnTo>
                  <a:lnTo>
                    <a:pt x="29" y="294"/>
                  </a:lnTo>
                  <a:lnTo>
                    <a:pt x="30" y="302"/>
                  </a:lnTo>
                  <a:lnTo>
                    <a:pt x="34" y="306"/>
                  </a:lnTo>
                  <a:lnTo>
                    <a:pt x="34" y="306"/>
                  </a:lnTo>
                  <a:close/>
                  <a:moveTo>
                    <a:pt x="112" y="59"/>
                  </a:moveTo>
                  <a:lnTo>
                    <a:pt x="112" y="59"/>
                  </a:lnTo>
                  <a:lnTo>
                    <a:pt x="107" y="60"/>
                  </a:lnTo>
                  <a:lnTo>
                    <a:pt x="100" y="61"/>
                  </a:lnTo>
                  <a:lnTo>
                    <a:pt x="100" y="61"/>
                  </a:lnTo>
                  <a:lnTo>
                    <a:pt x="100" y="68"/>
                  </a:lnTo>
                  <a:lnTo>
                    <a:pt x="100" y="68"/>
                  </a:lnTo>
                  <a:lnTo>
                    <a:pt x="112" y="59"/>
                  </a:lnTo>
                  <a:lnTo>
                    <a:pt x="112" y="59"/>
                  </a:lnTo>
                  <a:close/>
                  <a:moveTo>
                    <a:pt x="73" y="46"/>
                  </a:moveTo>
                  <a:lnTo>
                    <a:pt x="73" y="46"/>
                  </a:lnTo>
                  <a:lnTo>
                    <a:pt x="75" y="44"/>
                  </a:lnTo>
                  <a:lnTo>
                    <a:pt x="75" y="44"/>
                  </a:lnTo>
                  <a:lnTo>
                    <a:pt x="77" y="41"/>
                  </a:lnTo>
                  <a:lnTo>
                    <a:pt x="77" y="41"/>
                  </a:lnTo>
                  <a:lnTo>
                    <a:pt x="80" y="34"/>
                  </a:lnTo>
                  <a:lnTo>
                    <a:pt x="80" y="34"/>
                  </a:lnTo>
                  <a:lnTo>
                    <a:pt x="80" y="32"/>
                  </a:lnTo>
                  <a:lnTo>
                    <a:pt x="80" y="32"/>
                  </a:lnTo>
                  <a:lnTo>
                    <a:pt x="74" y="37"/>
                  </a:lnTo>
                  <a:lnTo>
                    <a:pt x="74" y="37"/>
                  </a:lnTo>
                  <a:lnTo>
                    <a:pt x="74" y="39"/>
                  </a:lnTo>
                  <a:lnTo>
                    <a:pt x="74" y="39"/>
                  </a:lnTo>
                  <a:lnTo>
                    <a:pt x="74" y="40"/>
                  </a:lnTo>
                  <a:lnTo>
                    <a:pt x="74" y="40"/>
                  </a:lnTo>
                  <a:lnTo>
                    <a:pt x="73" y="46"/>
                  </a:lnTo>
                  <a:lnTo>
                    <a:pt x="73" y="46"/>
                  </a:lnTo>
                  <a:close/>
                  <a:moveTo>
                    <a:pt x="128" y="84"/>
                  </a:moveTo>
                  <a:lnTo>
                    <a:pt x="128" y="84"/>
                  </a:lnTo>
                  <a:lnTo>
                    <a:pt x="128" y="71"/>
                  </a:lnTo>
                  <a:lnTo>
                    <a:pt x="128" y="71"/>
                  </a:lnTo>
                  <a:lnTo>
                    <a:pt x="125" y="73"/>
                  </a:lnTo>
                  <a:lnTo>
                    <a:pt x="125" y="73"/>
                  </a:lnTo>
                  <a:lnTo>
                    <a:pt x="125" y="73"/>
                  </a:lnTo>
                  <a:lnTo>
                    <a:pt x="124" y="76"/>
                  </a:lnTo>
                  <a:lnTo>
                    <a:pt x="124" y="76"/>
                  </a:lnTo>
                  <a:lnTo>
                    <a:pt x="124" y="83"/>
                  </a:lnTo>
                  <a:lnTo>
                    <a:pt x="124" y="83"/>
                  </a:lnTo>
                  <a:lnTo>
                    <a:pt x="124" y="86"/>
                  </a:lnTo>
                  <a:lnTo>
                    <a:pt x="124" y="86"/>
                  </a:lnTo>
                  <a:lnTo>
                    <a:pt x="128" y="84"/>
                  </a:lnTo>
                  <a:lnTo>
                    <a:pt x="128" y="84"/>
                  </a:lnTo>
                  <a:close/>
                  <a:moveTo>
                    <a:pt x="71" y="90"/>
                  </a:moveTo>
                  <a:lnTo>
                    <a:pt x="71" y="90"/>
                  </a:lnTo>
                  <a:lnTo>
                    <a:pt x="77" y="86"/>
                  </a:lnTo>
                  <a:lnTo>
                    <a:pt x="77" y="86"/>
                  </a:lnTo>
                  <a:lnTo>
                    <a:pt x="78" y="86"/>
                  </a:lnTo>
                  <a:lnTo>
                    <a:pt x="78" y="86"/>
                  </a:lnTo>
                  <a:lnTo>
                    <a:pt x="78" y="78"/>
                  </a:lnTo>
                  <a:lnTo>
                    <a:pt x="78" y="78"/>
                  </a:lnTo>
                  <a:lnTo>
                    <a:pt x="71" y="83"/>
                  </a:lnTo>
                  <a:lnTo>
                    <a:pt x="71" y="83"/>
                  </a:lnTo>
                  <a:lnTo>
                    <a:pt x="71" y="84"/>
                  </a:lnTo>
                  <a:lnTo>
                    <a:pt x="71" y="84"/>
                  </a:lnTo>
                  <a:lnTo>
                    <a:pt x="71" y="90"/>
                  </a:lnTo>
                  <a:lnTo>
                    <a:pt x="71" y="90"/>
                  </a:lnTo>
                  <a:close/>
                  <a:moveTo>
                    <a:pt x="75" y="30"/>
                  </a:moveTo>
                  <a:lnTo>
                    <a:pt x="75" y="30"/>
                  </a:lnTo>
                  <a:lnTo>
                    <a:pt x="81" y="26"/>
                  </a:lnTo>
                  <a:lnTo>
                    <a:pt x="81" y="26"/>
                  </a:lnTo>
                  <a:lnTo>
                    <a:pt x="83" y="24"/>
                  </a:lnTo>
                  <a:lnTo>
                    <a:pt x="83" y="24"/>
                  </a:lnTo>
                  <a:lnTo>
                    <a:pt x="85" y="16"/>
                  </a:lnTo>
                  <a:lnTo>
                    <a:pt x="85" y="16"/>
                  </a:lnTo>
                  <a:lnTo>
                    <a:pt x="83" y="17"/>
                  </a:lnTo>
                  <a:lnTo>
                    <a:pt x="81" y="20"/>
                  </a:lnTo>
                  <a:lnTo>
                    <a:pt x="81" y="20"/>
                  </a:lnTo>
                  <a:lnTo>
                    <a:pt x="81" y="23"/>
                  </a:lnTo>
                  <a:lnTo>
                    <a:pt x="78" y="24"/>
                  </a:lnTo>
                  <a:lnTo>
                    <a:pt x="78" y="24"/>
                  </a:lnTo>
                  <a:lnTo>
                    <a:pt x="75" y="24"/>
                  </a:lnTo>
                  <a:lnTo>
                    <a:pt x="75" y="24"/>
                  </a:lnTo>
                  <a:lnTo>
                    <a:pt x="75" y="30"/>
                  </a:lnTo>
                  <a:lnTo>
                    <a:pt x="75" y="30"/>
                  </a:lnTo>
                  <a:close/>
                  <a:moveTo>
                    <a:pt x="128" y="64"/>
                  </a:moveTo>
                  <a:lnTo>
                    <a:pt x="128" y="64"/>
                  </a:lnTo>
                  <a:lnTo>
                    <a:pt x="128" y="53"/>
                  </a:lnTo>
                  <a:lnTo>
                    <a:pt x="128" y="53"/>
                  </a:lnTo>
                  <a:lnTo>
                    <a:pt x="125" y="54"/>
                  </a:lnTo>
                  <a:lnTo>
                    <a:pt x="125" y="54"/>
                  </a:lnTo>
                  <a:lnTo>
                    <a:pt x="124" y="56"/>
                  </a:lnTo>
                  <a:lnTo>
                    <a:pt x="124" y="56"/>
                  </a:lnTo>
                  <a:lnTo>
                    <a:pt x="124" y="66"/>
                  </a:lnTo>
                  <a:lnTo>
                    <a:pt x="124" y="66"/>
                  </a:lnTo>
                  <a:lnTo>
                    <a:pt x="128" y="64"/>
                  </a:lnTo>
                  <a:lnTo>
                    <a:pt x="128" y="64"/>
                  </a:lnTo>
                  <a:close/>
                  <a:moveTo>
                    <a:pt x="124" y="91"/>
                  </a:moveTo>
                  <a:lnTo>
                    <a:pt x="124" y="91"/>
                  </a:lnTo>
                  <a:lnTo>
                    <a:pt x="124" y="104"/>
                  </a:lnTo>
                  <a:lnTo>
                    <a:pt x="124" y="104"/>
                  </a:lnTo>
                  <a:lnTo>
                    <a:pt x="127" y="104"/>
                  </a:lnTo>
                  <a:lnTo>
                    <a:pt x="127" y="104"/>
                  </a:lnTo>
                  <a:lnTo>
                    <a:pt x="128" y="90"/>
                  </a:lnTo>
                  <a:lnTo>
                    <a:pt x="128" y="90"/>
                  </a:lnTo>
                  <a:lnTo>
                    <a:pt x="124" y="91"/>
                  </a:lnTo>
                  <a:lnTo>
                    <a:pt x="124" y="91"/>
                  </a:lnTo>
                  <a:close/>
                  <a:moveTo>
                    <a:pt x="65" y="44"/>
                  </a:moveTo>
                  <a:lnTo>
                    <a:pt x="65" y="44"/>
                  </a:lnTo>
                  <a:lnTo>
                    <a:pt x="65" y="44"/>
                  </a:lnTo>
                  <a:lnTo>
                    <a:pt x="65" y="44"/>
                  </a:lnTo>
                  <a:lnTo>
                    <a:pt x="58" y="50"/>
                  </a:lnTo>
                  <a:lnTo>
                    <a:pt x="58" y="50"/>
                  </a:lnTo>
                  <a:lnTo>
                    <a:pt x="58" y="50"/>
                  </a:lnTo>
                  <a:lnTo>
                    <a:pt x="58" y="50"/>
                  </a:lnTo>
                  <a:lnTo>
                    <a:pt x="58" y="56"/>
                  </a:lnTo>
                  <a:lnTo>
                    <a:pt x="58" y="56"/>
                  </a:lnTo>
                  <a:lnTo>
                    <a:pt x="63" y="53"/>
                  </a:lnTo>
                  <a:lnTo>
                    <a:pt x="63" y="53"/>
                  </a:lnTo>
                  <a:lnTo>
                    <a:pt x="63" y="53"/>
                  </a:lnTo>
                  <a:lnTo>
                    <a:pt x="63" y="53"/>
                  </a:lnTo>
                  <a:lnTo>
                    <a:pt x="65" y="44"/>
                  </a:lnTo>
                  <a:lnTo>
                    <a:pt x="65" y="44"/>
                  </a:lnTo>
                  <a:close/>
                  <a:moveTo>
                    <a:pt x="73" y="178"/>
                  </a:moveTo>
                  <a:lnTo>
                    <a:pt x="73" y="178"/>
                  </a:lnTo>
                  <a:lnTo>
                    <a:pt x="77" y="175"/>
                  </a:lnTo>
                  <a:lnTo>
                    <a:pt x="77" y="175"/>
                  </a:lnTo>
                  <a:lnTo>
                    <a:pt x="77" y="174"/>
                  </a:lnTo>
                  <a:lnTo>
                    <a:pt x="77" y="174"/>
                  </a:lnTo>
                  <a:lnTo>
                    <a:pt x="77" y="168"/>
                  </a:lnTo>
                  <a:lnTo>
                    <a:pt x="77" y="168"/>
                  </a:lnTo>
                  <a:lnTo>
                    <a:pt x="70" y="174"/>
                  </a:lnTo>
                  <a:lnTo>
                    <a:pt x="70" y="174"/>
                  </a:lnTo>
                  <a:lnTo>
                    <a:pt x="70" y="175"/>
                  </a:lnTo>
                  <a:lnTo>
                    <a:pt x="70" y="175"/>
                  </a:lnTo>
                  <a:lnTo>
                    <a:pt x="70" y="175"/>
                  </a:lnTo>
                  <a:lnTo>
                    <a:pt x="70" y="175"/>
                  </a:lnTo>
                  <a:lnTo>
                    <a:pt x="71" y="176"/>
                  </a:lnTo>
                  <a:lnTo>
                    <a:pt x="73" y="178"/>
                  </a:lnTo>
                  <a:lnTo>
                    <a:pt x="73" y="178"/>
                  </a:lnTo>
                  <a:close/>
                  <a:moveTo>
                    <a:pt x="46" y="30"/>
                  </a:moveTo>
                  <a:lnTo>
                    <a:pt x="46" y="30"/>
                  </a:lnTo>
                  <a:lnTo>
                    <a:pt x="38" y="36"/>
                  </a:lnTo>
                  <a:lnTo>
                    <a:pt x="30" y="41"/>
                  </a:lnTo>
                  <a:lnTo>
                    <a:pt x="30" y="41"/>
                  </a:lnTo>
                  <a:lnTo>
                    <a:pt x="31" y="44"/>
                  </a:lnTo>
                  <a:lnTo>
                    <a:pt x="31" y="44"/>
                  </a:lnTo>
                  <a:lnTo>
                    <a:pt x="46" y="30"/>
                  </a:lnTo>
                  <a:lnTo>
                    <a:pt x="46" y="30"/>
                  </a:lnTo>
                  <a:close/>
                  <a:moveTo>
                    <a:pt x="26" y="111"/>
                  </a:moveTo>
                  <a:lnTo>
                    <a:pt x="26" y="111"/>
                  </a:lnTo>
                  <a:lnTo>
                    <a:pt x="21" y="114"/>
                  </a:lnTo>
                  <a:lnTo>
                    <a:pt x="21" y="114"/>
                  </a:lnTo>
                  <a:lnTo>
                    <a:pt x="21" y="115"/>
                  </a:lnTo>
                  <a:lnTo>
                    <a:pt x="21" y="115"/>
                  </a:lnTo>
                  <a:lnTo>
                    <a:pt x="21" y="121"/>
                  </a:lnTo>
                  <a:lnTo>
                    <a:pt x="21" y="121"/>
                  </a:lnTo>
                  <a:lnTo>
                    <a:pt x="27" y="117"/>
                  </a:lnTo>
                  <a:lnTo>
                    <a:pt x="27" y="117"/>
                  </a:lnTo>
                  <a:lnTo>
                    <a:pt x="27" y="115"/>
                  </a:lnTo>
                  <a:lnTo>
                    <a:pt x="27" y="115"/>
                  </a:lnTo>
                  <a:lnTo>
                    <a:pt x="26" y="111"/>
                  </a:lnTo>
                  <a:lnTo>
                    <a:pt x="26" y="111"/>
                  </a:lnTo>
                  <a:close/>
                  <a:moveTo>
                    <a:pt x="10" y="33"/>
                  </a:moveTo>
                  <a:lnTo>
                    <a:pt x="10" y="33"/>
                  </a:lnTo>
                  <a:lnTo>
                    <a:pt x="10" y="56"/>
                  </a:lnTo>
                  <a:lnTo>
                    <a:pt x="11" y="80"/>
                  </a:lnTo>
                  <a:lnTo>
                    <a:pt x="11" y="80"/>
                  </a:lnTo>
                  <a:lnTo>
                    <a:pt x="11" y="77"/>
                  </a:lnTo>
                  <a:lnTo>
                    <a:pt x="11" y="77"/>
                  </a:lnTo>
                  <a:lnTo>
                    <a:pt x="11" y="47"/>
                  </a:lnTo>
                  <a:lnTo>
                    <a:pt x="11" y="47"/>
                  </a:lnTo>
                  <a:lnTo>
                    <a:pt x="10" y="33"/>
                  </a:lnTo>
                  <a:lnTo>
                    <a:pt x="10" y="33"/>
                  </a:lnTo>
                  <a:lnTo>
                    <a:pt x="10" y="33"/>
                  </a:lnTo>
                  <a:lnTo>
                    <a:pt x="10" y="33"/>
                  </a:lnTo>
                  <a:close/>
                  <a:moveTo>
                    <a:pt x="46" y="313"/>
                  </a:moveTo>
                  <a:lnTo>
                    <a:pt x="46" y="313"/>
                  </a:lnTo>
                  <a:lnTo>
                    <a:pt x="47" y="302"/>
                  </a:lnTo>
                  <a:lnTo>
                    <a:pt x="47" y="302"/>
                  </a:lnTo>
                  <a:lnTo>
                    <a:pt x="46" y="302"/>
                  </a:lnTo>
                  <a:lnTo>
                    <a:pt x="46" y="302"/>
                  </a:lnTo>
                  <a:lnTo>
                    <a:pt x="41" y="311"/>
                  </a:lnTo>
                  <a:lnTo>
                    <a:pt x="41" y="311"/>
                  </a:lnTo>
                  <a:lnTo>
                    <a:pt x="46" y="313"/>
                  </a:lnTo>
                  <a:lnTo>
                    <a:pt x="46" y="313"/>
                  </a:lnTo>
                  <a:close/>
                  <a:moveTo>
                    <a:pt x="80" y="242"/>
                  </a:moveTo>
                  <a:lnTo>
                    <a:pt x="80" y="242"/>
                  </a:lnTo>
                  <a:lnTo>
                    <a:pt x="75" y="246"/>
                  </a:lnTo>
                  <a:lnTo>
                    <a:pt x="75" y="246"/>
                  </a:lnTo>
                  <a:lnTo>
                    <a:pt x="74" y="246"/>
                  </a:lnTo>
                  <a:lnTo>
                    <a:pt x="74" y="246"/>
                  </a:lnTo>
                  <a:lnTo>
                    <a:pt x="75" y="253"/>
                  </a:lnTo>
                  <a:lnTo>
                    <a:pt x="75" y="253"/>
                  </a:lnTo>
                  <a:lnTo>
                    <a:pt x="78" y="252"/>
                  </a:lnTo>
                  <a:lnTo>
                    <a:pt x="78" y="252"/>
                  </a:lnTo>
                  <a:lnTo>
                    <a:pt x="78" y="252"/>
                  </a:lnTo>
                  <a:lnTo>
                    <a:pt x="80" y="243"/>
                  </a:lnTo>
                  <a:lnTo>
                    <a:pt x="80" y="243"/>
                  </a:lnTo>
                  <a:lnTo>
                    <a:pt x="80" y="242"/>
                  </a:lnTo>
                  <a:lnTo>
                    <a:pt x="80" y="242"/>
                  </a:lnTo>
                  <a:close/>
                  <a:moveTo>
                    <a:pt x="127" y="131"/>
                  </a:moveTo>
                  <a:lnTo>
                    <a:pt x="127" y="131"/>
                  </a:lnTo>
                  <a:lnTo>
                    <a:pt x="124" y="132"/>
                  </a:lnTo>
                  <a:lnTo>
                    <a:pt x="124" y="135"/>
                  </a:lnTo>
                  <a:lnTo>
                    <a:pt x="124" y="135"/>
                  </a:lnTo>
                  <a:lnTo>
                    <a:pt x="124" y="144"/>
                  </a:lnTo>
                  <a:lnTo>
                    <a:pt x="124" y="144"/>
                  </a:lnTo>
                  <a:lnTo>
                    <a:pt x="124" y="145"/>
                  </a:lnTo>
                  <a:lnTo>
                    <a:pt x="124" y="145"/>
                  </a:lnTo>
                  <a:lnTo>
                    <a:pt x="127" y="145"/>
                  </a:lnTo>
                  <a:lnTo>
                    <a:pt x="127" y="145"/>
                  </a:lnTo>
                  <a:lnTo>
                    <a:pt x="127" y="131"/>
                  </a:lnTo>
                  <a:lnTo>
                    <a:pt x="127" y="131"/>
                  </a:lnTo>
                  <a:close/>
                  <a:moveTo>
                    <a:pt x="92" y="94"/>
                  </a:moveTo>
                  <a:lnTo>
                    <a:pt x="92" y="94"/>
                  </a:lnTo>
                  <a:lnTo>
                    <a:pt x="91" y="95"/>
                  </a:lnTo>
                  <a:lnTo>
                    <a:pt x="91" y="95"/>
                  </a:lnTo>
                  <a:lnTo>
                    <a:pt x="91" y="100"/>
                  </a:lnTo>
                  <a:lnTo>
                    <a:pt x="91" y="104"/>
                  </a:lnTo>
                  <a:lnTo>
                    <a:pt x="91" y="104"/>
                  </a:lnTo>
                  <a:lnTo>
                    <a:pt x="91" y="105"/>
                  </a:lnTo>
                  <a:lnTo>
                    <a:pt x="91" y="105"/>
                  </a:lnTo>
                  <a:lnTo>
                    <a:pt x="91" y="107"/>
                  </a:lnTo>
                  <a:lnTo>
                    <a:pt x="91" y="107"/>
                  </a:lnTo>
                  <a:lnTo>
                    <a:pt x="91" y="115"/>
                  </a:lnTo>
                  <a:lnTo>
                    <a:pt x="91" y="115"/>
                  </a:lnTo>
                  <a:lnTo>
                    <a:pt x="91" y="117"/>
                  </a:lnTo>
                  <a:lnTo>
                    <a:pt x="92" y="117"/>
                  </a:lnTo>
                  <a:lnTo>
                    <a:pt x="92" y="117"/>
                  </a:lnTo>
                  <a:lnTo>
                    <a:pt x="92" y="94"/>
                  </a:lnTo>
                  <a:lnTo>
                    <a:pt x="92" y="94"/>
                  </a:lnTo>
                  <a:close/>
                  <a:moveTo>
                    <a:pt x="128" y="49"/>
                  </a:moveTo>
                  <a:lnTo>
                    <a:pt x="128" y="49"/>
                  </a:lnTo>
                  <a:lnTo>
                    <a:pt x="128" y="40"/>
                  </a:lnTo>
                  <a:lnTo>
                    <a:pt x="128" y="40"/>
                  </a:lnTo>
                  <a:lnTo>
                    <a:pt x="125" y="41"/>
                  </a:lnTo>
                  <a:lnTo>
                    <a:pt x="125" y="41"/>
                  </a:lnTo>
                  <a:lnTo>
                    <a:pt x="124" y="43"/>
                  </a:lnTo>
                  <a:lnTo>
                    <a:pt x="124" y="43"/>
                  </a:lnTo>
                  <a:lnTo>
                    <a:pt x="124" y="50"/>
                  </a:lnTo>
                  <a:lnTo>
                    <a:pt x="124" y="50"/>
                  </a:lnTo>
                  <a:lnTo>
                    <a:pt x="128" y="49"/>
                  </a:lnTo>
                  <a:lnTo>
                    <a:pt x="128" y="49"/>
                  </a:lnTo>
                  <a:close/>
                  <a:moveTo>
                    <a:pt x="50" y="23"/>
                  </a:moveTo>
                  <a:lnTo>
                    <a:pt x="50" y="23"/>
                  </a:lnTo>
                  <a:lnTo>
                    <a:pt x="48" y="22"/>
                  </a:lnTo>
                  <a:lnTo>
                    <a:pt x="48" y="22"/>
                  </a:lnTo>
                  <a:lnTo>
                    <a:pt x="47" y="22"/>
                  </a:lnTo>
                  <a:lnTo>
                    <a:pt x="47" y="22"/>
                  </a:lnTo>
                  <a:lnTo>
                    <a:pt x="44" y="22"/>
                  </a:lnTo>
                  <a:lnTo>
                    <a:pt x="41" y="24"/>
                  </a:lnTo>
                  <a:lnTo>
                    <a:pt x="41" y="24"/>
                  </a:lnTo>
                  <a:lnTo>
                    <a:pt x="38" y="27"/>
                  </a:lnTo>
                  <a:lnTo>
                    <a:pt x="38" y="27"/>
                  </a:lnTo>
                  <a:lnTo>
                    <a:pt x="41" y="27"/>
                  </a:lnTo>
                  <a:lnTo>
                    <a:pt x="41" y="27"/>
                  </a:lnTo>
                  <a:lnTo>
                    <a:pt x="44" y="26"/>
                  </a:lnTo>
                  <a:lnTo>
                    <a:pt x="44" y="26"/>
                  </a:lnTo>
                  <a:lnTo>
                    <a:pt x="50" y="23"/>
                  </a:lnTo>
                  <a:lnTo>
                    <a:pt x="50" y="23"/>
                  </a:lnTo>
                  <a:close/>
                  <a:moveTo>
                    <a:pt x="73" y="194"/>
                  </a:moveTo>
                  <a:lnTo>
                    <a:pt x="73" y="194"/>
                  </a:lnTo>
                  <a:lnTo>
                    <a:pt x="75" y="192"/>
                  </a:lnTo>
                  <a:lnTo>
                    <a:pt x="77" y="191"/>
                  </a:lnTo>
                  <a:lnTo>
                    <a:pt x="77" y="191"/>
                  </a:lnTo>
                  <a:lnTo>
                    <a:pt x="77" y="185"/>
                  </a:lnTo>
                  <a:lnTo>
                    <a:pt x="77" y="185"/>
                  </a:lnTo>
                  <a:lnTo>
                    <a:pt x="78" y="184"/>
                  </a:lnTo>
                  <a:lnTo>
                    <a:pt x="78" y="184"/>
                  </a:lnTo>
                  <a:lnTo>
                    <a:pt x="77" y="184"/>
                  </a:lnTo>
                  <a:lnTo>
                    <a:pt x="77" y="184"/>
                  </a:lnTo>
                  <a:lnTo>
                    <a:pt x="73" y="186"/>
                  </a:lnTo>
                  <a:lnTo>
                    <a:pt x="73" y="186"/>
                  </a:lnTo>
                  <a:lnTo>
                    <a:pt x="73" y="188"/>
                  </a:lnTo>
                  <a:lnTo>
                    <a:pt x="73" y="188"/>
                  </a:lnTo>
                  <a:lnTo>
                    <a:pt x="73" y="194"/>
                  </a:lnTo>
                  <a:lnTo>
                    <a:pt x="73" y="194"/>
                  </a:lnTo>
                  <a:close/>
                  <a:moveTo>
                    <a:pt x="125" y="317"/>
                  </a:moveTo>
                  <a:lnTo>
                    <a:pt x="125" y="317"/>
                  </a:lnTo>
                  <a:lnTo>
                    <a:pt x="115" y="316"/>
                  </a:lnTo>
                  <a:lnTo>
                    <a:pt x="115" y="316"/>
                  </a:lnTo>
                  <a:lnTo>
                    <a:pt x="115" y="320"/>
                  </a:lnTo>
                  <a:lnTo>
                    <a:pt x="115" y="320"/>
                  </a:lnTo>
                  <a:lnTo>
                    <a:pt x="119" y="320"/>
                  </a:lnTo>
                  <a:lnTo>
                    <a:pt x="124" y="319"/>
                  </a:lnTo>
                  <a:lnTo>
                    <a:pt x="124" y="319"/>
                  </a:lnTo>
                  <a:lnTo>
                    <a:pt x="125" y="317"/>
                  </a:lnTo>
                  <a:lnTo>
                    <a:pt x="125" y="317"/>
                  </a:lnTo>
                  <a:close/>
                  <a:moveTo>
                    <a:pt x="77" y="94"/>
                  </a:moveTo>
                  <a:lnTo>
                    <a:pt x="77" y="94"/>
                  </a:lnTo>
                  <a:lnTo>
                    <a:pt x="77" y="94"/>
                  </a:lnTo>
                  <a:lnTo>
                    <a:pt x="77" y="94"/>
                  </a:lnTo>
                  <a:lnTo>
                    <a:pt x="73" y="97"/>
                  </a:lnTo>
                  <a:lnTo>
                    <a:pt x="73" y="97"/>
                  </a:lnTo>
                  <a:lnTo>
                    <a:pt x="71" y="98"/>
                  </a:lnTo>
                  <a:lnTo>
                    <a:pt x="71" y="98"/>
                  </a:lnTo>
                  <a:lnTo>
                    <a:pt x="71" y="103"/>
                  </a:lnTo>
                  <a:lnTo>
                    <a:pt x="71" y="103"/>
                  </a:lnTo>
                  <a:lnTo>
                    <a:pt x="77" y="100"/>
                  </a:lnTo>
                  <a:lnTo>
                    <a:pt x="77" y="94"/>
                  </a:lnTo>
                  <a:lnTo>
                    <a:pt x="77" y="94"/>
                  </a:lnTo>
                  <a:lnTo>
                    <a:pt x="77" y="94"/>
                  </a:lnTo>
                  <a:lnTo>
                    <a:pt x="77" y="94"/>
                  </a:lnTo>
                  <a:close/>
                  <a:moveTo>
                    <a:pt x="51" y="181"/>
                  </a:moveTo>
                  <a:lnTo>
                    <a:pt x="51" y="181"/>
                  </a:lnTo>
                  <a:lnTo>
                    <a:pt x="47" y="185"/>
                  </a:lnTo>
                  <a:lnTo>
                    <a:pt x="47" y="185"/>
                  </a:lnTo>
                  <a:lnTo>
                    <a:pt x="46" y="185"/>
                  </a:lnTo>
                  <a:lnTo>
                    <a:pt x="46" y="185"/>
                  </a:lnTo>
                  <a:lnTo>
                    <a:pt x="46" y="191"/>
                  </a:lnTo>
                  <a:lnTo>
                    <a:pt x="46" y="191"/>
                  </a:lnTo>
                  <a:lnTo>
                    <a:pt x="51" y="186"/>
                  </a:lnTo>
                  <a:lnTo>
                    <a:pt x="51" y="186"/>
                  </a:lnTo>
                  <a:lnTo>
                    <a:pt x="51" y="185"/>
                  </a:lnTo>
                  <a:lnTo>
                    <a:pt x="51" y="185"/>
                  </a:lnTo>
                  <a:lnTo>
                    <a:pt x="51" y="181"/>
                  </a:lnTo>
                  <a:lnTo>
                    <a:pt x="51" y="181"/>
                  </a:lnTo>
                  <a:close/>
                  <a:moveTo>
                    <a:pt x="44" y="155"/>
                  </a:moveTo>
                  <a:lnTo>
                    <a:pt x="44" y="155"/>
                  </a:lnTo>
                  <a:lnTo>
                    <a:pt x="46" y="155"/>
                  </a:lnTo>
                  <a:lnTo>
                    <a:pt x="46" y="155"/>
                  </a:lnTo>
                  <a:lnTo>
                    <a:pt x="51" y="151"/>
                  </a:lnTo>
                  <a:lnTo>
                    <a:pt x="51" y="151"/>
                  </a:lnTo>
                  <a:lnTo>
                    <a:pt x="53" y="148"/>
                  </a:lnTo>
                  <a:lnTo>
                    <a:pt x="53" y="147"/>
                  </a:lnTo>
                  <a:lnTo>
                    <a:pt x="53" y="147"/>
                  </a:lnTo>
                  <a:lnTo>
                    <a:pt x="47" y="149"/>
                  </a:lnTo>
                  <a:lnTo>
                    <a:pt x="47" y="149"/>
                  </a:lnTo>
                  <a:lnTo>
                    <a:pt x="44" y="152"/>
                  </a:lnTo>
                  <a:lnTo>
                    <a:pt x="44" y="155"/>
                  </a:lnTo>
                  <a:lnTo>
                    <a:pt x="44" y="155"/>
                  </a:lnTo>
                  <a:close/>
                  <a:moveTo>
                    <a:pt x="46" y="276"/>
                  </a:moveTo>
                  <a:lnTo>
                    <a:pt x="46" y="276"/>
                  </a:lnTo>
                  <a:lnTo>
                    <a:pt x="46" y="277"/>
                  </a:lnTo>
                  <a:lnTo>
                    <a:pt x="46" y="277"/>
                  </a:lnTo>
                  <a:lnTo>
                    <a:pt x="57" y="277"/>
                  </a:lnTo>
                  <a:lnTo>
                    <a:pt x="57" y="277"/>
                  </a:lnTo>
                  <a:lnTo>
                    <a:pt x="60" y="276"/>
                  </a:lnTo>
                  <a:lnTo>
                    <a:pt x="61" y="275"/>
                  </a:lnTo>
                  <a:lnTo>
                    <a:pt x="61" y="275"/>
                  </a:lnTo>
                  <a:lnTo>
                    <a:pt x="60" y="275"/>
                  </a:lnTo>
                  <a:lnTo>
                    <a:pt x="60" y="275"/>
                  </a:lnTo>
                  <a:lnTo>
                    <a:pt x="48" y="276"/>
                  </a:lnTo>
                  <a:lnTo>
                    <a:pt x="48" y="276"/>
                  </a:lnTo>
                  <a:lnTo>
                    <a:pt x="46" y="276"/>
                  </a:lnTo>
                  <a:lnTo>
                    <a:pt x="46" y="276"/>
                  </a:lnTo>
                  <a:close/>
                  <a:moveTo>
                    <a:pt x="124" y="302"/>
                  </a:moveTo>
                  <a:lnTo>
                    <a:pt x="124" y="302"/>
                  </a:lnTo>
                  <a:lnTo>
                    <a:pt x="118" y="303"/>
                  </a:lnTo>
                  <a:lnTo>
                    <a:pt x="118" y="303"/>
                  </a:lnTo>
                  <a:lnTo>
                    <a:pt x="121" y="307"/>
                  </a:lnTo>
                  <a:lnTo>
                    <a:pt x="125" y="309"/>
                  </a:lnTo>
                  <a:lnTo>
                    <a:pt x="125" y="309"/>
                  </a:lnTo>
                  <a:lnTo>
                    <a:pt x="124" y="302"/>
                  </a:lnTo>
                  <a:lnTo>
                    <a:pt x="124" y="302"/>
                  </a:lnTo>
                  <a:close/>
                  <a:moveTo>
                    <a:pt x="75" y="266"/>
                  </a:moveTo>
                  <a:lnTo>
                    <a:pt x="75" y="266"/>
                  </a:lnTo>
                  <a:lnTo>
                    <a:pt x="73" y="269"/>
                  </a:lnTo>
                  <a:lnTo>
                    <a:pt x="70" y="272"/>
                  </a:lnTo>
                  <a:lnTo>
                    <a:pt x="70" y="272"/>
                  </a:lnTo>
                  <a:lnTo>
                    <a:pt x="74" y="272"/>
                  </a:lnTo>
                  <a:lnTo>
                    <a:pt x="74" y="272"/>
                  </a:lnTo>
                  <a:lnTo>
                    <a:pt x="75" y="270"/>
                  </a:lnTo>
                  <a:lnTo>
                    <a:pt x="75" y="270"/>
                  </a:lnTo>
                  <a:lnTo>
                    <a:pt x="81" y="267"/>
                  </a:lnTo>
                  <a:lnTo>
                    <a:pt x="81" y="267"/>
                  </a:lnTo>
                  <a:lnTo>
                    <a:pt x="81" y="266"/>
                  </a:lnTo>
                  <a:lnTo>
                    <a:pt x="81" y="266"/>
                  </a:lnTo>
                  <a:lnTo>
                    <a:pt x="80" y="266"/>
                  </a:lnTo>
                  <a:lnTo>
                    <a:pt x="80" y="266"/>
                  </a:lnTo>
                  <a:lnTo>
                    <a:pt x="78" y="267"/>
                  </a:lnTo>
                  <a:lnTo>
                    <a:pt x="75" y="266"/>
                  </a:lnTo>
                  <a:lnTo>
                    <a:pt x="75" y="266"/>
                  </a:lnTo>
                  <a:close/>
                  <a:moveTo>
                    <a:pt x="24" y="195"/>
                  </a:moveTo>
                  <a:lnTo>
                    <a:pt x="24" y="195"/>
                  </a:lnTo>
                  <a:lnTo>
                    <a:pt x="27" y="194"/>
                  </a:lnTo>
                  <a:lnTo>
                    <a:pt x="27" y="194"/>
                  </a:lnTo>
                  <a:lnTo>
                    <a:pt x="27" y="192"/>
                  </a:lnTo>
                  <a:lnTo>
                    <a:pt x="27" y="192"/>
                  </a:lnTo>
                  <a:lnTo>
                    <a:pt x="27" y="185"/>
                  </a:lnTo>
                  <a:lnTo>
                    <a:pt x="27" y="185"/>
                  </a:lnTo>
                  <a:lnTo>
                    <a:pt x="24" y="186"/>
                  </a:lnTo>
                  <a:lnTo>
                    <a:pt x="24" y="188"/>
                  </a:lnTo>
                  <a:lnTo>
                    <a:pt x="24" y="188"/>
                  </a:lnTo>
                  <a:lnTo>
                    <a:pt x="24" y="192"/>
                  </a:lnTo>
                  <a:lnTo>
                    <a:pt x="24" y="192"/>
                  </a:lnTo>
                  <a:lnTo>
                    <a:pt x="24" y="195"/>
                  </a:lnTo>
                  <a:lnTo>
                    <a:pt x="24" y="195"/>
                  </a:lnTo>
                  <a:close/>
                  <a:moveTo>
                    <a:pt x="23" y="270"/>
                  </a:moveTo>
                  <a:lnTo>
                    <a:pt x="23" y="270"/>
                  </a:lnTo>
                  <a:lnTo>
                    <a:pt x="24" y="270"/>
                  </a:lnTo>
                  <a:lnTo>
                    <a:pt x="24" y="270"/>
                  </a:lnTo>
                  <a:lnTo>
                    <a:pt x="29" y="266"/>
                  </a:lnTo>
                  <a:lnTo>
                    <a:pt x="29" y="266"/>
                  </a:lnTo>
                  <a:lnTo>
                    <a:pt x="30" y="265"/>
                  </a:lnTo>
                  <a:lnTo>
                    <a:pt x="30" y="265"/>
                  </a:lnTo>
                  <a:lnTo>
                    <a:pt x="30" y="262"/>
                  </a:lnTo>
                  <a:lnTo>
                    <a:pt x="30" y="262"/>
                  </a:lnTo>
                  <a:lnTo>
                    <a:pt x="29" y="262"/>
                  </a:lnTo>
                  <a:lnTo>
                    <a:pt x="29" y="262"/>
                  </a:lnTo>
                  <a:lnTo>
                    <a:pt x="27" y="263"/>
                  </a:lnTo>
                  <a:lnTo>
                    <a:pt x="26" y="263"/>
                  </a:lnTo>
                  <a:lnTo>
                    <a:pt x="26" y="263"/>
                  </a:lnTo>
                  <a:lnTo>
                    <a:pt x="24" y="263"/>
                  </a:lnTo>
                  <a:lnTo>
                    <a:pt x="24" y="265"/>
                  </a:lnTo>
                  <a:lnTo>
                    <a:pt x="24" y="265"/>
                  </a:lnTo>
                  <a:lnTo>
                    <a:pt x="23" y="270"/>
                  </a:lnTo>
                  <a:lnTo>
                    <a:pt x="23" y="270"/>
                  </a:lnTo>
                  <a:close/>
                  <a:moveTo>
                    <a:pt x="124" y="122"/>
                  </a:moveTo>
                  <a:lnTo>
                    <a:pt x="124" y="122"/>
                  </a:lnTo>
                  <a:lnTo>
                    <a:pt x="127" y="122"/>
                  </a:lnTo>
                  <a:lnTo>
                    <a:pt x="127" y="121"/>
                  </a:lnTo>
                  <a:lnTo>
                    <a:pt x="127" y="121"/>
                  </a:lnTo>
                  <a:lnTo>
                    <a:pt x="127" y="111"/>
                  </a:lnTo>
                  <a:lnTo>
                    <a:pt x="127" y="111"/>
                  </a:lnTo>
                  <a:lnTo>
                    <a:pt x="127" y="110"/>
                  </a:lnTo>
                  <a:lnTo>
                    <a:pt x="127" y="110"/>
                  </a:lnTo>
                  <a:lnTo>
                    <a:pt x="125" y="111"/>
                  </a:lnTo>
                  <a:lnTo>
                    <a:pt x="124" y="113"/>
                  </a:lnTo>
                  <a:lnTo>
                    <a:pt x="124" y="113"/>
                  </a:lnTo>
                  <a:lnTo>
                    <a:pt x="124" y="122"/>
                  </a:lnTo>
                  <a:lnTo>
                    <a:pt x="124" y="122"/>
                  </a:lnTo>
                  <a:close/>
                  <a:moveTo>
                    <a:pt x="27" y="83"/>
                  </a:moveTo>
                  <a:lnTo>
                    <a:pt x="27" y="83"/>
                  </a:lnTo>
                  <a:lnTo>
                    <a:pt x="27" y="90"/>
                  </a:lnTo>
                  <a:lnTo>
                    <a:pt x="27" y="90"/>
                  </a:lnTo>
                  <a:lnTo>
                    <a:pt x="31" y="86"/>
                  </a:lnTo>
                  <a:lnTo>
                    <a:pt x="31" y="86"/>
                  </a:lnTo>
                  <a:lnTo>
                    <a:pt x="31" y="86"/>
                  </a:lnTo>
                  <a:lnTo>
                    <a:pt x="31" y="86"/>
                  </a:lnTo>
                  <a:lnTo>
                    <a:pt x="31" y="80"/>
                  </a:lnTo>
                  <a:lnTo>
                    <a:pt x="31" y="80"/>
                  </a:lnTo>
                  <a:lnTo>
                    <a:pt x="27" y="83"/>
                  </a:lnTo>
                  <a:lnTo>
                    <a:pt x="27" y="83"/>
                  </a:lnTo>
                  <a:close/>
                  <a:moveTo>
                    <a:pt x="75" y="236"/>
                  </a:moveTo>
                  <a:lnTo>
                    <a:pt x="75" y="236"/>
                  </a:lnTo>
                  <a:lnTo>
                    <a:pt x="78" y="233"/>
                  </a:lnTo>
                  <a:lnTo>
                    <a:pt x="78" y="233"/>
                  </a:lnTo>
                  <a:lnTo>
                    <a:pt x="78" y="233"/>
                  </a:lnTo>
                  <a:lnTo>
                    <a:pt x="78" y="233"/>
                  </a:lnTo>
                  <a:lnTo>
                    <a:pt x="78" y="225"/>
                  </a:lnTo>
                  <a:lnTo>
                    <a:pt x="78" y="225"/>
                  </a:lnTo>
                  <a:lnTo>
                    <a:pt x="77" y="226"/>
                  </a:lnTo>
                  <a:lnTo>
                    <a:pt x="75" y="229"/>
                  </a:lnTo>
                  <a:lnTo>
                    <a:pt x="75" y="229"/>
                  </a:lnTo>
                  <a:lnTo>
                    <a:pt x="75" y="236"/>
                  </a:lnTo>
                  <a:lnTo>
                    <a:pt x="75" y="236"/>
                  </a:lnTo>
                  <a:close/>
                  <a:moveTo>
                    <a:pt x="27" y="131"/>
                  </a:moveTo>
                  <a:lnTo>
                    <a:pt x="27" y="131"/>
                  </a:lnTo>
                  <a:lnTo>
                    <a:pt x="29" y="130"/>
                  </a:lnTo>
                  <a:lnTo>
                    <a:pt x="29" y="127"/>
                  </a:lnTo>
                  <a:lnTo>
                    <a:pt x="29" y="127"/>
                  </a:lnTo>
                  <a:lnTo>
                    <a:pt x="29" y="125"/>
                  </a:lnTo>
                  <a:lnTo>
                    <a:pt x="29" y="125"/>
                  </a:lnTo>
                  <a:lnTo>
                    <a:pt x="21" y="130"/>
                  </a:lnTo>
                  <a:lnTo>
                    <a:pt x="21" y="130"/>
                  </a:lnTo>
                  <a:lnTo>
                    <a:pt x="21" y="130"/>
                  </a:lnTo>
                  <a:lnTo>
                    <a:pt x="21" y="130"/>
                  </a:lnTo>
                  <a:lnTo>
                    <a:pt x="21" y="134"/>
                  </a:lnTo>
                  <a:lnTo>
                    <a:pt x="21" y="134"/>
                  </a:lnTo>
                  <a:lnTo>
                    <a:pt x="23" y="132"/>
                  </a:lnTo>
                  <a:lnTo>
                    <a:pt x="23" y="132"/>
                  </a:lnTo>
                  <a:lnTo>
                    <a:pt x="23" y="131"/>
                  </a:lnTo>
                  <a:lnTo>
                    <a:pt x="24" y="130"/>
                  </a:lnTo>
                  <a:lnTo>
                    <a:pt x="24" y="130"/>
                  </a:lnTo>
                  <a:lnTo>
                    <a:pt x="26" y="130"/>
                  </a:lnTo>
                  <a:lnTo>
                    <a:pt x="27" y="131"/>
                  </a:lnTo>
                  <a:lnTo>
                    <a:pt x="27" y="131"/>
                  </a:lnTo>
                  <a:close/>
                  <a:moveTo>
                    <a:pt x="87" y="32"/>
                  </a:moveTo>
                  <a:lnTo>
                    <a:pt x="87" y="32"/>
                  </a:lnTo>
                  <a:lnTo>
                    <a:pt x="87" y="27"/>
                  </a:lnTo>
                  <a:lnTo>
                    <a:pt x="87" y="27"/>
                  </a:lnTo>
                  <a:lnTo>
                    <a:pt x="85" y="29"/>
                  </a:lnTo>
                  <a:lnTo>
                    <a:pt x="84" y="30"/>
                  </a:lnTo>
                  <a:lnTo>
                    <a:pt x="84" y="30"/>
                  </a:lnTo>
                  <a:lnTo>
                    <a:pt x="83" y="34"/>
                  </a:lnTo>
                  <a:lnTo>
                    <a:pt x="83" y="34"/>
                  </a:lnTo>
                  <a:lnTo>
                    <a:pt x="81" y="40"/>
                  </a:lnTo>
                  <a:lnTo>
                    <a:pt x="81" y="40"/>
                  </a:lnTo>
                  <a:lnTo>
                    <a:pt x="84" y="39"/>
                  </a:lnTo>
                  <a:lnTo>
                    <a:pt x="87" y="36"/>
                  </a:lnTo>
                  <a:lnTo>
                    <a:pt x="87" y="36"/>
                  </a:lnTo>
                  <a:lnTo>
                    <a:pt x="85" y="34"/>
                  </a:lnTo>
                  <a:lnTo>
                    <a:pt x="84" y="32"/>
                  </a:lnTo>
                  <a:lnTo>
                    <a:pt x="84" y="32"/>
                  </a:lnTo>
                  <a:lnTo>
                    <a:pt x="85" y="32"/>
                  </a:lnTo>
                  <a:lnTo>
                    <a:pt x="85" y="32"/>
                  </a:lnTo>
                  <a:lnTo>
                    <a:pt x="87" y="32"/>
                  </a:lnTo>
                  <a:lnTo>
                    <a:pt x="87" y="32"/>
                  </a:lnTo>
                  <a:close/>
                  <a:moveTo>
                    <a:pt x="100" y="54"/>
                  </a:moveTo>
                  <a:lnTo>
                    <a:pt x="100" y="54"/>
                  </a:lnTo>
                  <a:lnTo>
                    <a:pt x="110" y="47"/>
                  </a:lnTo>
                  <a:lnTo>
                    <a:pt x="110" y="47"/>
                  </a:lnTo>
                  <a:lnTo>
                    <a:pt x="110" y="47"/>
                  </a:lnTo>
                  <a:lnTo>
                    <a:pt x="110" y="47"/>
                  </a:lnTo>
                  <a:lnTo>
                    <a:pt x="100" y="50"/>
                  </a:lnTo>
                  <a:lnTo>
                    <a:pt x="100" y="50"/>
                  </a:lnTo>
                  <a:lnTo>
                    <a:pt x="100" y="54"/>
                  </a:lnTo>
                  <a:lnTo>
                    <a:pt x="100" y="54"/>
                  </a:lnTo>
                  <a:close/>
                  <a:moveTo>
                    <a:pt x="14" y="269"/>
                  </a:moveTo>
                  <a:lnTo>
                    <a:pt x="14" y="269"/>
                  </a:lnTo>
                  <a:lnTo>
                    <a:pt x="16" y="279"/>
                  </a:lnTo>
                  <a:lnTo>
                    <a:pt x="16" y="279"/>
                  </a:lnTo>
                  <a:lnTo>
                    <a:pt x="16" y="282"/>
                  </a:lnTo>
                  <a:lnTo>
                    <a:pt x="14" y="284"/>
                  </a:lnTo>
                  <a:lnTo>
                    <a:pt x="14" y="284"/>
                  </a:lnTo>
                  <a:lnTo>
                    <a:pt x="17" y="283"/>
                  </a:lnTo>
                  <a:lnTo>
                    <a:pt x="17" y="283"/>
                  </a:lnTo>
                  <a:lnTo>
                    <a:pt x="16" y="269"/>
                  </a:lnTo>
                  <a:lnTo>
                    <a:pt x="16" y="269"/>
                  </a:lnTo>
                  <a:lnTo>
                    <a:pt x="14" y="269"/>
                  </a:lnTo>
                  <a:lnTo>
                    <a:pt x="14" y="269"/>
                  </a:lnTo>
                  <a:close/>
                  <a:moveTo>
                    <a:pt x="11" y="84"/>
                  </a:moveTo>
                  <a:lnTo>
                    <a:pt x="11" y="84"/>
                  </a:lnTo>
                  <a:lnTo>
                    <a:pt x="11" y="103"/>
                  </a:lnTo>
                  <a:lnTo>
                    <a:pt x="11" y="115"/>
                  </a:lnTo>
                  <a:lnTo>
                    <a:pt x="11" y="115"/>
                  </a:lnTo>
                  <a:lnTo>
                    <a:pt x="13" y="114"/>
                  </a:lnTo>
                  <a:lnTo>
                    <a:pt x="13" y="113"/>
                  </a:lnTo>
                  <a:lnTo>
                    <a:pt x="13" y="113"/>
                  </a:lnTo>
                  <a:lnTo>
                    <a:pt x="13" y="94"/>
                  </a:lnTo>
                  <a:lnTo>
                    <a:pt x="13" y="94"/>
                  </a:lnTo>
                  <a:lnTo>
                    <a:pt x="11" y="84"/>
                  </a:lnTo>
                  <a:lnTo>
                    <a:pt x="11" y="84"/>
                  </a:lnTo>
                  <a:close/>
                  <a:moveTo>
                    <a:pt x="21" y="95"/>
                  </a:moveTo>
                  <a:lnTo>
                    <a:pt x="21" y="95"/>
                  </a:lnTo>
                  <a:lnTo>
                    <a:pt x="23" y="93"/>
                  </a:lnTo>
                  <a:lnTo>
                    <a:pt x="23" y="93"/>
                  </a:lnTo>
                  <a:lnTo>
                    <a:pt x="24" y="91"/>
                  </a:lnTo>
                  <a:lnTo>
                    <a:pt x="24" y="91"/>
                  </a:lnTo>
                  <a:lnTo>
                    <a:pt x="23" y="86"/>
                  </a:lnTo>
                  <a:lnTo>
                    <a:pt x="23" y="86"/>
                  </a:lnTo>
                  <a:lnTo>
                    <a:pt x="21" y="86"/>
                  </a:lnTo>
                  <a:lnTo>
                    <a:pt x="21" y="86"/>
                  </a:lnTo>
                  <a:lnTo>
                    <a:pt x="21" y="95"/>
                  </a:lnTo>
                  <a:lnTo>
                    <a:pt x="21" y="95"/>
                  </a:lnTo>
                  <a:close/>
                  <a:moveTo>
                    <a:pt x="17" y="37"/>
                  </a:moveTo>
                  <a:lnTo>
                    <a:pt x="17" y="37"/>
                  </a:lnTo>
                  <a:lnTo>
                    <a:pt x="26" y="26"/>
                  </a:lnTo>
                  <a:lnTo>
                    <a:pt x="26" y="26"/>
                  </a:lnTo>
                  <a:lnTo>
                    <a:pt x="26" y="24"/>
                  </a:lnTo>
                  <a:lnTo>
                    <a:pt x="26" y="24"/>
                  </a:lnTo>
                  <a:lnTo>
                    <a:pt x="24" y="26"/>
                  </a:lnTo>
                  <a:lnTo>
                    <a:pt x="24" y="26"/>
                  </a:lnTo>
                  <a:lnTo>
                    <a:pt x="20" y="30"/>
                  </a:lnTo>
                  <a:lnTo>
                    <a:pt x="20" y="30"/>
                  </a:lnTo>
                  <a:lnTo>
                    <a:pt x="17" y="33"/>
                  </a:lnTo>
                  <a:lnTo>
                    <a:pt x="17" y="37"/>
                  </a:lnTo>
                  <a:lnTo>
                    <a:pt x="17" y="37"/>
                  </a:lnTo>
                  <a:lnTo>
                    <a:pt x="17" y="37"/>
                  </a:lnTo>
                  <a:lnTo>
                    <a:pt x="17" y="37"/>
                  </a:lnTo>
                  <a:close/>
                  <a:moveTo>
                    <a:pt x="27" y="201"/>
                  </a:moveTo>
                  <a:lnTo>
                    <a:pt x="27" y="201"/>
                  </a:lnTo>
                  <a:lnTo>
                    <a:pt x="24" y="202"/>
                  </a:lnTo>
                  <a:lnTo>
                    <a:pt x="24" y="205"/>
                  </a:lnTo>
                  <a:lnTo>
                    <a:pt x="24" y="205"/>
                  </a:lnTo>
                  <a:lnTo>
                    <a:pt x="23" y="209"/>
                  </a:lnTo>
                  <a:lnTo>
                    <a:pt x="23" y="209"/>
                  </a:lnTo>
                  <a:lnTo>
                    <a:pt x="23" y="211"/>
                  </a:lnTo>
                  <a:lnTo>
                    <a:pt x="23" y="211"/>
                  </a:lnTo>
                  <a:lnTo>
                    <a:pt x="26" y="209"/>
                  </a:lnTo>
                  <a:lnTo>
                    <a:pt x="26" y="208"/>
                  </a:lnTo>
                  <a:lnTo>
                    <a:pt x="26" y="208"/>
                  </a:lnTo>
                  <a:lnTo>
                    <a:pt x="27" y="201"/>
                  </a:lnTo>
                  <a:lnTo>
                    <a:pt x="27" y="201"/>
                  </a:lnTo>
                  <a:close/>
                  <a:moveTo>
                    <a:pt x="31" y="66"/>
                  </a:moveTo>
                  <a:lnTo>
                    <a:pt x="31" y="66"/>
                  </a:lnTo>
                  <a:lnTo>
                    <a:pt x="26" y="70"/>
                  </a:lnTo>
                  <a:lnTo>
                    <a:pt x="26" y="70"/>
                  </a:lnTo>
                  <a:lnTo>
                    <a:pt x="26" y="74"/>
                  </a:lnTo>
                  <a:lnTo>
                    <a:pt x="26" y="74"/>
                  </a:lnTo>
                  <a:lnTo>
                    <a:pt x="30" y="70"/>
                  </a:lnTo>
                  <a:lnTo>
                    <a:pt x="30" y="70"/>
                  </a:lnTo>
                  <a:lnTo>
                    <a:pt x="31" y="68"/>
                  </a:lnTo>
                  <a:lnTo>
                    <a:pt x="31" y="66"/>
                  </a:lnTo>
                  <a:lnTo>
                    <a:pt x="31" y="66"/>
                  </a:lnTo>
                  <a:close/>
                  <a:moveTo>
                    <a:pt x="36" y="259"/>
                  </a:moveTo>
                  <a:lnTo>
                    <a:pt x="36" y="259"/>
                  </a:lnTo>
                  <a:lnTo>
                    <a:pt x="41" y="255"/>
                  </a:lnTo>
                  <a:lnTo>
                    <a:pt x="41" y="255"/>
                  </a:lnTo>
                  <a:lnTo>
                    <a:pt x="41" y="253"/>
                  </a:lnTo>
                  <a:lnTo>
                    <a:pt x="41" y="252"/>
                  </a:lnTo>
                  <a:lnTo>
                    <a:pt x="41" y="252"/>
                  </a:lnTo>
                  <a:lnTo>
                    <a:pt x="38" y="252"/>
                  </a:lnTo>
                  <a:lnTo>
                    <a:pt x="37" y="255"/>
                  </a:lnTo>
                  <a:lnTo>
                    <a:pt x="37" y="255"/>
                  </a:lnTo>
                  <a:lnTo>
                    <a:pt x="36" y="256"/>
                  </a:lnTo>
                  <a:lnTo>
                    <a:pt x="36" y="259"/>
                  </a:lnTo>
                  <a:lnTo>
                    <a:pt x="36" y="259"/>
                  </a:lnTo>
                  <a:close/>
                  <a:moveTo>
                    <a:pt x="90" y="7"/>
                  </a:moveTo>
                  <a:lnTo>
                    <a:pt x="90" y="7"/>
                  </a:lnTo>
                  <a:lnTo>
                    <a:pt x="88" y="7"/>
                  </a:lnTo>
                  <a:lnTo>
                    <a:pt x="88" y="7"/>
                  </a:lnTo>
                  <a:lnTo>
                    <a:pt x="77" y="7"/>
                  </a:lnTo>
                  <a:lnTo>
                    <a:pt x="77" y="7"/>
                  </a:lnTo>
                  <a:lnTo>
                    <a:pt x="75" y="9"/>
                  </a:lnTo>
                  <a:lnTo>
                    <a:pt x="74" y="10"/>
                  </a:lnTo>
                  <a:lnTo>
                    <a:pt x="74" y="10"/>
                  </a:lnTo>
                  <a:lnTo>
                    <a:pt x="90" y="7"/>
                  </a:lnTo>
                  <a:lnTo>
                    <a:pt x="90" y="7"/>
                  </a:lnTo>
                  <a:close/>
                  <a:moveTo>
                    <a:pt x="92" y="120"/>
                  </a:moveTo>
                  <a:lnTo>
                    <a:pt x="92" y="120"/>
                  </a:lnTo>
                  <a:lnTo>
                    <a:pt x="91" y="121"/>
                  </a:lnTo>
                  <a:lnTo>
                    <a:pt x="91" y="122"/>
                  </a:lnTo>
                  <a:lnTo>
                    <a:pt x="91" y="122"/>
                  </a:lnTo>
                  <a:lnTo>
                    <a:pt x="91" y="138"/>
                  </a:lnTo>
                  <a:lnTo>
                    <a:pt x="91" y="138"/>
                  </a:lnTo>
                  <a:lnTo>
                    <a:pt x="91" y="140"/>
                  </a:lnTo>
                  <a:lnTo>
                    <a:pt x="91" y="140"/>
                  </a:lnTo>
                  <a:lnTo>
                    <a:pt x="92" y="131"/>
                  </a:lnTo>
                  <a:lnTo>
                    <a:pt x="92" y="120"/>
                  </a:lnTo>
                  <a:lnTo>
                    <a:pt x="92" y="120"/>
                  </a:lnTo>
                  <a:close/>
                  <a:moveTo>
                    <a:pt x="20" y="107"/>
                  </a:moveTo>
                  <a:lnTo>
                    <a:pt x="20" y="107"/>
                  </a:lnTo>
                  <a:lnTo>
                    <a:pt x="21" y="107"/>
                  </a:lnTo>
                  <a:lnTo>
                    <a:pt x="21" y="107"/>
                  </a:lnTo>
                  <a:lnTo>
                    <a:pt x="23" y="105"/>
                  </a:lnTo>
                  <a:lnTo>
                    <a:pt x="23" y="105"/>
                  </a:lnTo>
                  <a:lnTo>
                    <a:pt x="26" y="103"/>
                  </a:lnTo>
                  <a:lnTo>
                    <a:pt x="24" y="100"/>
                  </a:lnTo>
                  <a:lnTo>
                    <a:pt x="24" y="100"/>
                  </a:lnTo>
                  <a:lnTo>
                    <a:pt x="24" y="100"/>
                  </a:lnTo>
                  <a:lnTo>
                    <a:pt x="24" y="100"/>
                  </a:lnTo>
                  <a:lnTo>
                    <a:pt x="21" y="103"/>
                  </a:lnTo>
                  <a:lnTo>
                    <a:pt x="20" y="105"/>
                  </a:lnTo>
                  <a:lnTo>
                    <a:pt x="20" y="105"/>
                  </a:lnTo>
                  <a:lnTo>
                    <a:pt x="20" y="107"/>
                  </a:lnTo>
                  <a:lnTo>
                    <a:pt x="20" y="107"/>
                  </a:lnTo>
                  <a:close/>
                  <a:moveTo>
                    <a:pt x="33" y="235"/>
                  </a:moveTo>
                  <a:lnTo>
                    <a:pt x="33" y="235"/>
                  </a:lnTo>
                  <a:lnTo>
                    <a:pt x="33" y="235"/>
                  </a:lnTo>
                  <a:lnTo>
                    <a:pt x="33" y="235"/>
                  </a:lnTo>
                  <a:lnTo>
                    <a:pt x="34" y="232"/>
                  </a:lnTo>
                  <a:lnTo>
                    <a:pt x="34" y="232"/>
                  </a:lnTo>
                  <a:lnTo>
                    <a:pt x="36" y="226"/>
                  </a:lnTo>
                  <a:lnTo>
                    <a:pt x="36" y="226"/>
                  </a:lnTo>
                  <a:lnTo>
                    <a:pt x="33" y="228"/>
                  </a:lnTo>
                  <a:lnTo>
                    <a:pt x="33" y="228"/>
                  </a:lnTo>
                  <a:lnTo>
                    <a:pt x="33" y="229"/>
                  </a:lnTo>
                  <a:lnTo>
                    <a:pt x="33" y="229"/>
                  </a:lnTo>
                  <a:lnTo>
                    <a:pt x="33" y="235"/>
                  </a:lnTo>
                  <a:lnTo>
                    <a:pt x="33" y="235"/>
                  </a:lnTo>
                  <a:close/>
                  <a:moveTo>
                    <a:pt x="58" y="219"/>
                  </a:moveTo>
                  <a:lnTo>
                    <a:pt x="58" y="219"/>
                  </a:lnTo>
                  <a:lnTo>
                    <a:pt x="61" y="218"/>
                  </a:lnTo>
                  <a:lnTo>
                    <a:pt x="61" y="218"/>
                  </a:lnTo>
                  <a:lnTo>
                    <a:pt x="61" y="216"/>
                  </a:lnTo>
                  <a:lnTo>
                    <a:pt x="61" y="216"/>
                  </a:lnTo>
                  <a:lnTo>
                    <a:pt x="63" y="212"/>
                  </a:lnTo>
                  <a:lnTo>
                    <a:pt x="63" y="212"/>
                  </a:lnTo>
                  <a:lnTo>
                    <a:pt x="58" y="215"/>
                  </a:lnTo>
                  <a:lnTo>
                    <a:pt x="58" y="215"/>
                  </a:lnTo>
                  <a:lnTo>
                    <a:pt x="58" y="216"/>
                  </a:lnTo>
                  <a:lnTo>
                    <a:pt x="58" y="216"/>
                  </a:lnTo>
                  <a:lnTo>
                    <a:pt x="58" y="219"/>
                  </a:lnTo>
                  <a:lnTo>
                    <a:pt x="58" y="219"/>
                  </a:lnTo>
                  <a:close/>
                  <a:moveTo>
                    <a:pt x="51" y="30"/>
                  </a:moveTo>
                  <a:lnTo>
                    <a:pt x="51" y="30"/>
                  </a:lnTo>
                  <a:lnTo>
                    <a:pt x="46" y="36"/>
                  </a:lnTo>
                  <a:lnTo>
                    <a:pt x="46" y="36"/>
                  </a:lnTo>
                  <a:lnTo>
                    <a:pt x="47" y="37"/>
                  </a:lnTo>
                  <a:lnTo>
                    <a:pt x="47" y="37"/>
                  </a:lnTo>
                  <a:lnTo>
                    <a:pt x="51" y="34"/>
                  </a:lnTo>
                  <a:lnTo>
                    <a:pt x="51" y="30"/>
                  </a:lnTo>
                  <a:lnTo>
                    <a:pt x="51" y="30"/>
                  </a:lnTo>
                  <a:close/>
                  <a:moveTo>
                    <a:pt x="53" y="103"/>
                  </a:moveTo>
                  <a:lnTo>
                    <a:pt x="53" y="103"/>
                  </a:lnTo>
                  <a:lnTo>
                    <a:pt x="56" y="100"/>
                  </a:lnTo>
                  <a:lnTo>
                    <a:pt x="57" y="98"/>
                  </a:lnTo>
                  <a:lnTo>
                    <a:pt x="56" y="95"/>
                  </a:lnTo>
                  <a:lnTo>
                    <a:pt x="56" y="95"/>
                  </a:lnTo>
                  <a:lnTo>
                    <a:pt x="53" y="98"/>
                  </a:lnTo>
                  <a:lnTo>
                    <a:pt x="53" y="98"/>
                  </a:lnTo>
                  <a:lnTo>
                    <a:pt x="53" y="100"/>
                  </a:lnTo>
                  <a:lnTo>
                    <a:pt x="53" y="100"/>
                  </a:lnTo>
                  <a:lnTo>
                    <a:pt x="53" y="103"/>
                  </a:lnTo>
                  <a:lnTo>
                    <a:pt x="53" y="103"/>
                  </a:lnTo>
                  <a:close/>
                  <a:moveTo>
                    <a:pt x="77" y="107"/>
                  </a:moveTo>
                  <a:lnTo>
                    <a:pt x="77" y="107"/>
                  </a:lnTo>
                  <a:lnTo>
                    <a:pt x="73" y="111"/>
                  </a:lnTo>
                  <a:lnTo>
                    <a:pt x="73" y="113"/>
                  </a:lnTo>
                  <a:lnTo>
                    <a:pt x="73" y="114"/>
                  </a:lnTo>
                  <a:lnTo>
                    <a:pt x="73" y="114"/>
                  </a:lnTo>
                  <a:lnTo>
                    <a:pt x="75" y="113"/>
                  </a:lnTo>
                  <a:lnTo>
                    <a:pt x="75" y="113"/>
                  </a:lnTo>
                  <a:lnTo>
                    <a:pt x="75" y="111"/>
                  </a:lnTo>
                  <a:lnTo>
                    <a:pt x="75" y="111"/>
                  </a:lnTo>
                  <a:lnTo>
                    <a:pt x="77" y="107"/>
                  </a:lnTo>
                  <a:lnTo>
                    <a:pt x="77" y="107"/>
                  </a:lnTo>
                  <a:close/>
                  <a:moveTo>
                    <a:pt x="58" y="205"/>
                  </a:moveTo>
                  <a:lnTo>
                    <a:pt x="58" y="205"/>
                  </a:lnTo>
                  <a:lnTo>
                    <a:pt x="61" y="203"/>
                  </a:lnTo>
                  <a:lnTo>
                    <a:pt x="61" y="203"/>
                  </a:lnTo>
                  <a:lnTo>
                    <a:pt x="61" y="202"/>
                  </a:lnTo>
                  <a:lnTo>
                    <a:pt x="61" y="202"/>
                  </a:lnTo>
                  <a:lnTo>
                    <a:pt x="61" y="198"/>
                  </a:lnTo>
                  <a:lnTo>
                    <a:pt x="61" y="198"/>
                  </a:lnTo>
                  <a:lnTo>
                    <a:pt x="58" y="198"/>
                  </a:lnTo>
                  <a:lnTo>
                    <a:pt x="58" y="199"/>
                  </a:lnTo>
                  <a:lnTo>
                    <a:pt x="58" y="199"/>
                  </a:lnTo>
                  <a:lnTo>
                    <a:pt x="58" y="205"/>
                  </a:lnTo>
                  <a:lnTo>
                    <a:pt x="58" y="205"/>
                  </a:lnTo>
                  <a:close/>
                  <a:moveTo>
                    <a:pt x="46" y="272"/>
                  </a:moveTo>
                  <a:lnTo>
                    <a:pt x="46" y="272"/>
                  </a:lnTo>
                  <a:lnTo>
                    <a:pt x="47" y="272"/>
                  </a:lnTo>
                  <a:lnTo>
                    <a:pt x="47" y="272"/>
                  </a:lnTo>
                  <a:lnTo>
                    <a:pt x="56" y="266"/>
                  </a:lnTo>
                  <a:lnTo>
                    <a:pt x="56" y="266"/>
                  </a:lnTo>
                  <a:lnTo>
                    <a:pt x="56" y="263"/>
                  </a:lnTo>
                  <a:lnTo>
                    <a:pt x="56" y="263"/>
                  </a:lnTo>
                  <a:lnTo>
                    <a:pt x="46" y="272"/>
                  </a:lnTo>
                  <a:lnTo>
                    <a:pt x="46" y="272"/>
                  </a:lnTo>
                  <a:close/>
                  <a:moveTo>
                    <a:pt x="26" y="154"/>
                  </a:moveTo>
                  <a:lnTo>
                    <a:pt x="26" y="154"/>
                  </a:lnTo>
                  <a:lnTo>
                    <a:pt x="24" y="155"/>
                  </a:lnTo>
                  <a:lnTo>
                    <a:pt x="23" y="157"/>
                  </a:lnTo>
                  <a:lnTo>
                    <a:pt x="23" y="157"/>
                  </a:lnTo>
                  <a:lnTo>
                    <a:pt x="23" y="162"/>
                  </a:lnTo>
                  <a:lnTo>
                    <a:pt x="23" y="162"/>
                  </a:lnTo>
                  <a:lnTo>
                    <a:pt x="26" y="159"/>
                  </a:lnTo>
                  <a:lnTo>
                    <a:pt x="26" y="154"/>
                  </a:lnTo>
                  <a:lnTo>
                    <a:pt x="26" y="154"/>
                  </a:lnTo>
                  <a:close/>
                  <a:moveTo>
                    <a:pt x="23" y="17"/>
                  </a:moveTo>
                  <a:lnTo>
                    <a:pt x="23" y="17"/>
                  </a:lnTo>
                  <a:lnTo>
                    <a:pt x="23" y="16"/>
                  </a:lnTo>
                  <a:lnTo>
                    <a:pt x="23" y="16"/>
                  </a:lnTo>
                  <a:lnTo>
                    <a:pt x="14" y="16"/>
                  </a:lnTo>
                  <a:lnTo>
                    <a:pt x="14" y="16"/>
                  </a:lnTo>
                  <a:lnTo>
                    <a:pt x="14" y="19"/>
                  </a:lnTo>
                  <a:lnTo>
                    <a:pt x="14" y="19"/>
                  </a:lnTo>
                  <a:lnTo>
                    <a:pt x="23" y="17"/>
                  </a:lnTo>
                  <a:lnTo>
                    <a:pt x="23" y="17"/>
                  </a:lnTo>
                  <a:close/>
                  <a:moveTo>
                    <a:pt x="128" y="37"/>
                  </a:moveTo>
                  <a:lnTo>
                    <a:pt x="128" y="37"/>
                  </a:lnTo>
                  <a:lnTo>
                    <a:pt x="128" y="33"/>
                  </a:lnTo>
                  <a:lnTo>
                    <a:pt x="128" y="33"/>
                  </a:lnTo>
                  <a:lnTo>
                    <a:pt x="127" y="33"/>
                  </a:lnTo>
                  <a:lnTo>
                    <a:pt x="127" y="32"/>
                  </a:lnTo>
                  <a:lnTo>
                    <a:pt x="127" y="32"/>
                  </a:lnTo>
                  <a:lnTo>
                    <a:pt x="125" y="33"/>
                  </a:lnTo>
                  <a:lnTo>
                    <a:pt x="125" y="33"/>
                  </a:lnTo>
                  <a:lnTo>
                    <a:pt x="124" y="37"/>
                  </a:lnTo>
                  <a:lnTo>
                    <a:pt x="124" y="37"/>
                  </a:lnTo>
                  <a:lnTo>
                    <a:pt x="128" y="37"/>
                  </a:lnTo>
                  <a:lnTo>
                    <a:pt x="128" y="37"/>
                  </a:lnTo>
                  <a:close/>
                  <a:moveTo>
                    <a:pt x="47" y="118"/>
                  </a:moveTo>
                  <a:lnTo>
                    <a:pt x="47" y="118"/>
                  </a:lnTo>
                  <a:lnTo>
                    <a:pt x="44" y="121"/>
                  </a:lnTo>
                  <a:lnTo>
                    <a:pt x="44" y="121"/>
                  </a:lnTo>
                  <a:lnTo>
                    <a:pt x="43" y="122"/>
                  </a:lnTo>
                  <a:lnTo>
                    <a:pt x="44" y="124"/>
                  </a:lnTo>
                  <a:lnTo>
                    <a:pt x="44" y="124"/>
                  </a:lnTo>
                  <a:lnTo>
                    <a:pt x="47" y="122"/>
                  </a:lnTo>
                  <a:lnTo>
                    <a:pt x="47" y="122"/>
                  </a:lnTo>
                  <a:lnTo>
                    <a:pt x="48" y="121"/>
                  </a:lnTo>
                  <a:lnTo>
                    <a:pt x="47" y="118"/>
                  </a:lnTo>
                  <a:lnTo>
                    <a:pt x="47" y="118"/>
                  </a:lnTo>
                  <a:close/>
                  <a:moveTo>
                    <a:pt x="47" y="203"/>
                  </a:moveTo>
                  <a:lnTo>
                    <a:pt x="47" y="203"/>
                  </a:lnTo>
                  <a:lnTo>
                    <a:pt x="50" y="202"/>
                  </a:lnTo>
                  <a:lnTo>
                    <a:pt x="50" y="202"/>
                  </a:lnTo>
                  <a:lnTo>
                    <a:pt x="51" y="199"/>
                  </a:lnTo>
                  <a:lnTo>
                    <a:pt x="51" y="198"/>
                  </a:lnTo>
                  <a:lnTo>
                    <a:pt x="51" y="198"/>
                  </a:lnTo>
                  <a:lnTo>
                    <a:pt x="48" y="199"/>
                  </a:lnTo>
                  <a:lnTo>
                    <a:pt x="48" y="199"/>
                  </a:lnTo>
                  <a:lnTo>
                    <a:pt x="47" y="202"/>
                  </a:lnTo>
                  <a:lnTo>
                    <a:pt x="47" y="203"/>
                  </a:lnTo>
                  <a:lnTo>
                    <a:pt x="47" y="203"/>
                  </a:lnTo>
                  <a:close/>
                  <a:moveTo>
                    <a:pt x="51" y="88"/>
                  </a:moveTo>
                  <a:lnTo>
                    <a:pt x="51" y="88"/>
                  </a:lnTo>
                  <a:lnTo>
                    <a:pt x="51" y="88"/>
                  </a:lnTo>
                  <a:lnTo>
                    <a:pt x="51" y="88"/>
                  </a:lnTo>
                  <a:lnTo>
                    <a:pt x="54" y="87"/>
                  </a:lnTo>
                  <a:lnTo>
                    <a:pt x="54" y="87"/>
                  </a:lnTo>
                  <a:lnTo>
                    <a:pt x="56" y="86"/>
                  </a:lnTo>
                  <a:lnTo>
                    <a:pt x="56" y="83"/>
                  </a:lnTo>
                  <a:lnTo>
                    <a:pt x="56" y="83"/>
                  </a:lnTo>
                  <a:lnTo>
                    <a:pt x="51" y="86"/>
                  </a:lnTo>
                  <a:lnTo>
                    <a:pt x="51" y="86"/>
                  </a:lnTo>
                  <a:lnTo>
                    <a:pt x="50" y="87"/>
                  </a:lnTo>
                  <a:lnTo>
                    <a:pt x="51" y="88"/>
                  </a:lnTo>
                  <a:lnTo>
                    <a:pt x="51" y="88"/>
                  </a:lnTo>
                  <a:close/>
                  <a:moveTo>
                    <a:pt x="26" y="216"/>
                  </a:moveTo>
                  <a:lnTo>
                    <a:pt x="26" y="216"/>
                  </a:lnTo>
                  <a:lnTo>
                    <a:pt x="24" y="218"/>
                  </a:lnTo>
                  <a:lnTo>
                    <a:pt x="23" y="218"/>
                  </a:lnTo>
                  <a:lnTo>
                    <a:pt x="23" y="218"/>
                  </a:lnTo>
                  <a:lnTo>
                    <a:pt x="23" y="225"/>
                  </a:lnTo>
                  <a:lnTo>
                    <a:pt x="23" y="225"/>
                  </a:lnTo>
                  <a:lnTo>
                    <a:pt x="24" y="223"/>
                  </a:lnTo>
                  <a:lnTo>
                    <a:pt x="24" y="223"/>
                  </a:lnTo>
                  <a:lnTo>
                    <a:pt x="26" y="216"/>
                  </a:lnTo>
                  <a:lnTo>
                    <a:pt x="26" y="216"/>
                  </a:lnTo>
                  <a:close/>
                  <a:moveTo>
                    <a:pt x="63" y="77"/>
                  </a:moveTo>
                  <a:lnTo>
                    <a:pt x="63" y="77"/>
                  </a:lnTo>
                  <a:lnTo>
                    <a:pt x="60" y="78"/>
                  </a:lnTo>
                  <a:lnTo>
                    <a:pt x="60" y="78"/>
                  </a:lnTo>
                  <a:lnTo>
                    <a:pt x="58" y="80"/>
                  </a:lnTo>
                  <a:lnTo>
                    <a:pt x="60" y="83"/>
                  </a:lnTo>
                  <a:lnTo>
                    <a:pt x="60" y="83"/>
                  </a:lnTo>
                  <a:lnTo>
                    <a:pt x="63" y="80"/>
                  </a:lnTo>
                  <a:lnTo>
                    <a:pt x="63" y="77"/>
                  </a:lnTo>
                  <a:lnTo>
                    <a:pt x="63" y="77"/>
                  </a:lnTo>
                  <a:close/>
                  <a:moveTo>
                    <a:pt x="68" y="22"/>
                  </a:moveTo>
                  <a:lnTo>
                    <a:pt x="68" y="22"/>
                  </a:lnTo>
                  <a:lnTo>
                    <a:pt x="68" y="22"/>
                  </a:lnTo>
                  <a:lnTo>
                    <a:pt x="68" y="22"/>
                  </a:lnTo>
                  <a:lnTo>
                    <a:pt x="63" y="22"/>
                  </a:lnTo>
                  <a:lnTo>
                    <a:pt x="63" y="22"/>
                  </a:lnTo>
                  <a:lnTo>
                    <a:pt x="60" y="23"/>
                  </a:lnTo>
                  <a:lnTo>
                    <a:pt x="58" y="24"/>
                  </a:lnTo>
                  <a:lnTo>
                    <a:pt x="58" y="24"/>
                  </a:lnTo>
                  <a:lnTo>
                    <a:pt x="68" y="22"/>
                  </a:lnTo>
                  <a:lnTo>
                    <a:pt x="68" y="22"/>
                  </a:lnTo>
                  <a:close/>
                  <a:moveTo>
                    <a:pt x="47" y="212"/>
                  </a:moveTo>
                  <a:lnTo>
                    <a:pt x="47" y="212"/>
                  </a:lnTo>
                  <a:lnTo>
                    <a:pt x="50" y="211"/>
                  </a:lnTo>
                  <a:lnTo>
                    <a:pt x="50" y="206"/>
                  </a:lnTo>
                  <a:lnTo>
                    <a:pt x="50" y="206"/>
                  </a:lnTo>
                  <a:lnTo>
                    <a:pt x="47" y="209"/>
                  </a:lnTo>
                  <a:lnTo>
                    <a:pt x="47" y="212"/>
                  </a:lnTo>
                  <a:lnTo>
                    <a:pt x="47" y="212"/>
                  </a:lnTo>
                  <a:close/>
                  <a:moveTo>
                    <a:pt x="51" y="168"/>
                  </a:moveTo>
                  <a:lnTo>
                    <a:pt x="51" y="168"/>
                  </a:lnTo>
                  <a:lnTo>
                    <a:pt x="48" y="171"/>
                  </a:lnTo>
                  <a:lnTo>
                    <a:pt x="47" y="172"/>
                  </a:lnTo>
                  <a:lnTo>
                    <a:pt x="46" y="175"/>
                  </a:lnTo>
                  <a:lnTo>
                    <a:pt x="46" y="175"/>
                  </a:lnTo>
                  <a:lnTo>
                    <a:pt x="47" y="175"/>
                  </a:lnTo>
                  <a:lnTo>
                    <a:pt x="47" y="175"/>
                  </a:lnTo>
                  <a:lnTo>
                    <a:pt x="51" y="171"/>
                  </a:lnTo>
                  <a:lnTo>
                    <a:pt x="51" y="171"/>
                  </a:lnTo>
                  <a:lnTo>
                    <a:pt x="51" y="169"/>
                  </a:lnTo>
                  <a:lnTo>
                    <a:pt x="51" y="168"/>
                  </a:lnTo>
                  <a:lnTo>
                    <a:pt x="51" y="168"/>
                  </a:lnTo>
                  <a:close/>
                  <a:moveTo>
                    <a:pt x="34" y="124"/>
                  </a:moveTo>
                  <a:lnTo>
                    <a:pt x="34" y="124"/>
                  </a:lnTo>
                  <a:lnTo>
                    <a:pt x="38" y="121"/>
                  </a:lnTo>
                  <a:lnTo>
                    <a:pt x="38" y="118"/>
                  </a:lnTo>
                  <a:lnTo>
                    <a:pt x="38" y="118"/>
                  </a:lnTo>
                  <a:lnTo>
                    <a:pt x="36" y="120"/>
                  </a:lnTo>
                  <a:lnTo>
                    <a:pt x="34" y="124"/>
                  </a:lnTo>
                  <a:lnTo>
                    <a:pt x="34" y="124"/>
                  </a:lnTo>
                  <a:close/>
                  <a:moveTo>
                    <a:pt x="87" y="161"/>
                  </a:moveTo>
                  <a:lnTo>
                    <a:pt x="87" y="161"/>
                  </a:lnTo>
                  <a:lnTo>
                    <a:pt x="87" y="159"/>
                  </a:lnTo>
                  <a:lnTo>
                    <a:pt x="87" y="159"/>
                  </a:lnTo>
                  <a:lnTo>
                    <a:pt x="85" y="161"/>
                  </a:lnTo>
                  <a:lnTo>
                    <a:pt x="85" y="161"/>
                  </a:lnTo>
                  <a:lnTo>
                    <a:pt x="85" y="169"/>
                  </a:lnTo>
                  <a:lnTo>
                    <a:pt x="85" y="169"/>
                  </a:lnTo>
                  <a:lnTo>
                    <a:pt x="87" y="168"/>
                  </a:lnTo>
                  <a:lnTo>
                    <a:pt x="87" y="168"/>
                  </a:lnTo>
                  <a:lnTo>
                    <a:pt x="87" y="168"/>
                  </a:lnTo>
                  <a:lnTo>
                    <a:pt x="87" y="161"/>
                  </a:lnTo>
                  <a:lnTo>
                    <a:pt x="87" y="161"/>
                  </a:lnTo>
                  <a:close/>
                  <a:moveTo>
                    <a:pt x="54" y="54"/>
                  </a:moveTo>
                  <a:lnTo>
                    <a:pt x="54" y="54"/>
                  </a:lnTo>
                  <a:lnTo>
                    <a:pt x="54" y="53"/>
                  </a:lnTo>
                  <a:lnTo>
                    <a:pt x="54" y="53"/>
                  </a:lnTo>
                  <a:lnTo>
                    <a:pt x="53" y="56"/>
                  </a:lnTo>
                  <a:lnTo>
                    <a:pt x="53" y="56"/>
                  </a:lnTo>
                  <a:lnTo>
                    <a:pt x="53" y="60"/>
                  </a:lnTo>
                  <a:lnTo>
                    <a:pt x="53" y="60"/>
                  </a:lnTo>
                  <a:lnTo>
                    <a:pt x="54" y="59"/>
                  </a:lnTo>
                  <a:lnTo>
                    <a:pt x="56" y="57"/>
                  </a:lnTo>
                  <a:lnTo>
                    <a:pt x="56" y="57"/>
                  </a:lnTo>
                  <a:lnTo>
                    <a:pt x="54" y="54"/>
                  </a:lnTo>
                  <a:lnTo>
                    <a:pt x="54" y="54"/>
                  </a:lnTo>
                  <a:close/>
                  <a:moveTo>
                    <a:pt x="13" y="130"/>
                  </a:moveTo>
                  <a:lnTo>
                    <a:pt x="13" y="130"/>
                  </a:lnTo>
                  <a:lnTo>
                    <a:pt x="13" y="128"/>
                  </a:lnTo>
                  <a:lnTo>
                    <a:pt x="13" y="128"/>
                  </a:lnTo>
                  <a:lnTo>
                    <a:pt x="13" y="120"/>
                  </a:lnTo>
                  <a:lnTo>
                    <a:pt x="13" y="120"/>
                  </a:lnTo>
                  <a:lnTo>
                    <a:pt x="11" y="118"/>
                  </a:lnTo>
                  <a:lnTo>
                    <a:pt x="11" y="118"/>
                  </a:lnTo>
                  <a:lnTo>
                    <a:pt x="13" y="130"/>
                  </a:lnTo>
                  <a:lnTo>
                    <a:pt x="13" y="130"/>
                  </a:lnTo>
                  <a:close/>
                  <a:moveTo>
                    <a:pt x="47" y="196"/>
                  </a:moveTo>
                  <a:lnTo>
                    <a:pt x="47" y="196"/>
                  </a:lnTo>
                  <a:lnTo>
                    <a:pt x="50" y="194"/>
                  </a:lnTo>
                  <a:lnTo>
                    <a:pt x="50" y="194"/>
                  </a:lnTo>
                  <a:lnTo>
                    <a:pt x="51" y="192"/>
                  </a:lnTo>
                  <a:lnTo>
                    <a:pt x="51" y="191"/>
                  </a:lnTo>
                  <a:lnTo>
                    <a:pt x="51" y="191"/>
                  </a:lnTo>
                  <a:lnTo>
                    <a:pt x="47" y="195"/>
                  </a:lnTo>
                  <a:lnTo>
                    <a:pt x="47" y="195"/>
                  </a:lnTo>
                  <a:lnTo>
                    <a:pt x="47" y="195"/>
                  </a:lnTo>
                  <a:lnTo>
                    <a:pt x="47" y="196"/>
                  </a:lnTo>
                  <a:lnTo>
                    <a:pt x="47" y="196"/>
                  </a:lnTo>
                  <a:close/>
                  <a:moveTo>
                    <a:pt x="68" y="101"/>
                  </a:moveTo>
                  <a:lnTo>
                    <a:pt x="68" y="101"/>
                  </a:lnTo>
                  <a:lnTo>
                    <a:pt x="65" y="104"/>
                  </a:lnTo>
                  <a:lnTo>
                    <a:pt x="65" y="105"/>
                  </a:lnTo>
                  <a:lnTo>
                    <a:pt x="67" y="107"/>
                  </a:lnTo>
                  <a:lnTo>
                    <a:pt x="67" y="107"/>
                  </a:lnTo>
                  <a:lnTo>
                    <a:pt x="68" y="105"/>
                  </a:lnTo>
                  <a:lnTo>
                    <a:pt x="68" y="104"/>
                  </a:lnTo>
                  <a:lnTo>
                    <a:pt x="68" y="104"/>
                  </a:lnTo>
                  <a:lnTo>
                    <a:pt x="68" y="101"/>
                  </a:lnTo>
                  <a:lnTo>
                    <a:pt x="68" y="101"/>
                  </a:lnTo>
                  <a:close/>
                  <a:moveTo>
                    <a:pt x="36" y="22"/>
                  </a:moveTo>
                  <a:lnTo>
                    <a:pt x="36" y="22"/>
                  </a:lnTo>
                  <a:lnTo>
                    <a:pt x="34" y="22"/>
                  </a:lnTo>
                  <a:lnTo>
                    <a:pt x="34" y="22"/>
                  </a:lnTo>
                  <a:lnTo>
                    <a:pt x="31" y="24"/>
                  </a:lnTo>
                  <a:lnTo>
                    <a:pt x="31" y="24"/>
                  </a:lnTo>
                  <a:lnTo>
                    <a:pt x="31" y="24"/>
                  </a:lnTo>
                  <a:lnTo>
                    <a:pt x="31" y="24"/>
                  </a:lnTo>
                  <a:lnTo>
                    <a:pt x="27" y="29"/>
                  </a:lnTo>
                  <a:lnTo>
                    <a:pt x="27" y="29"/>
                  </a:lnTo>
                  <a:lnTo>
                    <a:pt x="36" y="22"/>
                  </a:lnTo>
                  <a:lnTo>
                    <a:pt x="36" y="22"/>
                  </a:lnTo>
                  <a:close/>
                  <a:moveTo>
                    <a:pt x="54" y="115"/>
                  </a:moveTo>
                  <a:lnTo>
                    <a:pt x="54" y="115"/>
                  </a:lnTo>
                  <a:lnTo>
                    <a:pt x="57" y="114"/>
                  </a:lnTo>
                  <a:lnTo>
                    <a:pt x="57" y="110"/>
                  </a:lnTo>
                  <a:lnTo>
                    <a:pt x="57" y="110"/>
                  </a:lnTo>
                  <a:lnTo>
                    <a:pt x="54" y="113"/>
                  </a:lnTo>
                  <a:lnTo>
                    <a:pt x="54" y="115"/>
                  </a:lnTo>
                  <a:lnTo>
                    <a:pt x="54" y="115"/>
                  </a:lnTo>
                  <a:close/>
                  <a:moveTo>
                    <a:pt x="34" y="47"/>
                  </a:moveTo>
                  <a:lnTo>
                    <a:pt x="34" y="47"/>
                  </a:lnTo>
                  <a:lnTo>
                    <a:pt x="34" y="47"/>
                  </a:lnTo>
                  <a:lnTo>
                    <a:pt x="34" y="47"/>
                  </a:lnTo>
                  <a:lnTo>
                    <a:pt x="40" y="43"/>
                  </a:lnTo>
                  <a:lnTo>
                    <a:pt x="40" y="43"/>
                  </a:lnTo>
                  <a:lnTo>
                    <a:pt x="41" y="41"/>
                  </a:lnTo>
                  <a:lnTo>
                    <a:pt x="41" y="40"/>
                  </a:lnTo>
                  <a:lnTo>
                    <a:pt x="41" y="40"/>
                  </a:lnTo>
                  <a:lnTo>
                    <a:pt x="34" y="47"/>
                  </a:lnTo>
                  <a:lnTo>
                    <a:pt x="34" y="47"/>
                  </a:lnTo>
                  <a:close/>
                  <a:moveTo>
                    <a:pt x="78" y="211"/>
                  </a:moveTo>
                  <a:lnTo>
                    <a:pt x="78" y="211"/>
                  </a:lnTo>
                  <a:lnTo>
                    <a:pt x="77" y="212"/>
                  </a:lnTo>
                  <a:lnTo>
                    <a:pt x="77" y="212"/>
                  </a:lnTo>
                  <a:lnTo>
                    <a:pt x="77" y="219"/>
                  </a:lnTo>
                  <a:lnTo>
                    <a:pt x="77" y="219"/>
                  </a:lnTo>
                  <a:lnTo>
                    <a:pt x="78" y="219"/>
                  </a:lnTo>
                  <a:lnTo>
                    <a:pt x="78" y="218"/>
                  </a:lnTo>
                  <a:lnTo>
                    <a:pt x="78" y="218"/>
                  </a:lnTo>
                  <a:lnTo>
                    <a:pt x="78" y="211"/>
                  </a:lnTo>
                  <a:lnTo>
                    <a:pt x="78" y="211"/>
                  </a:lnTo>
                  <a:close/>
                  <a:moveTo>
                    <a:pt x="17" y="179"/>
                  </a:moveTo>
                  <a:lnTo>
                    <a:pt x="17" y="179"/>
                  </a:lnTo>
                  <a:lnTo>
                    <a:pt x="19" y="179"/>
                  </a:lnTo>
                  <a:lnTo>
                    <a:pt x="19" y="179"/>
                  </a:lnTo>
                  <a:lnTo>
                    <a:pt x="19" y="158"/>
                  </a:lnTo>
                  <a:lnTo>
                    <a:pt x="19" y="158"/>
                  </a:lnTo>
                  <a:lnTo>
                    <a:pt x="17" y="158"/>
                  </a:lnTo>
                  <a:lnTo>
                    <a:pt x="17" y="158"/>
                  </a:lnTo>
                  <a:lnTo>
                    <a:pt x="17" y="179"/>
                  </a:lnTo>
                  <a:lnTo>
                    <a:pt x="17" y="179"/>
                  </a:lnTo>
                  <a:close/>
                  <a:moveTo>
                    <a:pt x="53" y="12"/>
                  </a:moveTo>
                  <a:lnTo>
                    <a:pt x="53" y="12"/>
                  </a:lnTo>
                  <a:lnTo>
                    <a:pt x="53" y="12"/>
                  </a:lnTo>
                  <a:lnTo>
                    <a:pt x="53" y="12"/>
                  </a:lnTo>
                  <a:lnTo>
                    <a:pt x="56" y="12"/>
                  </a:lnTo>
                  <a:lnTo>
                    <a:pt x="56" y="12"/>
                  </a:lnTo>
                  <a:lnTo>
                    <a:pt x="63" y="12"/>
                  </a:lnTo>
                  <a:lnTo>
                    <a:pt x="63" y="12"/>
                  </a:lnTo>
                  <a:lnTo>
                    <a:pt x="64" y="10"/>
                  </a:lnTo>
                  <a:lnTo>
                    <a:pt x="64" y="10"/>
                  </a:lnTo>
                  <a:lnTo>
                    <a:pt x="65" y="9"/>
                  </a:lnTo>
                  <a:lnTo>
                    <a:pt x="65" y="9"/>
                  </a:lnTo>
                  <a:lnTo>
                    <a:pt x="53" y="12"/>
                  </a:lnTo>
                  <a:lnTo>
                    <a:pt x="53" y="12"/>
                  </a:lnTo>
                  <a:close/>
                  <a:moveTo>
                    <a:pt x="34" y="211"/>
                  </a:moveTo>
                  <a:lnTo>
                    <a:pt x="34" y="211"/>
                  </a:lnTo>
                  <a:lnTo>
                    <a:pt x="33" y="212"/>
                  </a:lnTo>
                  <a:lnTo>
                    <a:pt x="33" y="212"/>
                  </a:lnTo>
                  <a:lnTo>
                    <a:pt x="33" y="216"/>
                  </a:lnTo>
                  <a:lnTo>
                    <a:pt x="33" y="216"/>
                  </a:lnTo>
                  <a:lnTo>
                    <a:pt x="34" y="215"/>
                  </a:lnTo>
                  <a:lnTo>
                    <a:pt x="34" y="211"/>
                  </a:lnTo>
                  <a:lnTo>
                    <a:pt x="34" y="211"/>
                  </a:lnTo>
                  <a:close/>
                  <a:moveTo>
                    <a:pt x="73" y="14"/>
                  </a:moveTo>
                  <a:lnTo>
                    <a:pt x="73" y="14"/>
                  </a:lnTo>
                  <a:lnTo>
                    <a:pt x="73" y="14"/>
                  </a:lnTo>
                  <a:lnTo>
                    <a:pt x="73" y="14"/>
                  </a:lnTo>
                  <a:lnTo>
                    <a:pt x="77" y="16"/>
                  </a:lnTo>
                  <a:lnTo>
                    <a:pt x="77" y="16"/>
                  </a:lnTo>
                  <a:lnTo>
                    <a:pt x="78" y="16"/>
                  </a:lnTo>
                  <a:lnTo>
                    <a:pt x="78" y="16"/>
                  </a:lnTo>
                  <a:lnTo>
                    <a:pt x="81" y="13"/>
                  </a:lnTo>
                  <a:lnTo>
                    <a:pt x="81" y="13"/>
                  </a:lnTo>
                  <a:lnTo>
                    <a:pt x="73" y="14"/>
                  </a:lnTo>
                  <a:lnTo>
                    <a:pt x="73" y="14"/>
                  </a:lnTo>
                  <a:close/>
                  <a:moveTo>
                    <a:pt x="24" y="61"/>
                  </a:moveTo>
                  <a:lnTo>
                    <a:pt x="24" y="61"/>
                  </a:lnTo>
                  <a:lnTo>
                    <a:pt x="31" y="54"/>
                  </a:lnTo>
                  <a:lnTo>
                    <a:pt x="31" y="54"/>
                  </a:lnTo>
                  <a:lnTo>
                    <a:pt x="31" y="54"/>
                  </a:lnTo>
                  <a:lnTo>
                    <a:pt x="31" y="54"/>
                  </a:lnTo>
                  <a:lnTo>
                    <a:pt x="24" y="60"/>
                  </a:lnTo>
                  <a:lnTo>
                    <a:pt x="24" y="60"/>
                  </a:lnTo>
                  <a:lnTo>
                    <a:pt x="24" y="60"/>
                  </a:lnTo>
                  <a:lnTo>
                    <a:pt x="24" y="61"/>
                  </a:lnTo>
                  <a:lnTo>
                    <a:pt x="24" y="61"/>
                  </a:lnTo>
                  <a:close/>
                  <a:moveTo>
                    <a:pt x="65" y="179"/>
                  </a:moveTo>
                  <a:lnTo>
                    <a:pt x="65" y="179"/>
                  </a:lnTo>
                  <a:lnTo>
                    <a:pt x="63" y="181"/>
                  </a:lnTo>
                  <a:lnTo>
                    <a:pt x="63" y="184"/>
                  </a:lnTo>
                  <a:lnTo>
                    <a:pt x="63" y="184"/>
                  </a:lnTo>
                  <a:lnTo>
                    <a:pt x="65" y="182"/>
                  </a:lnTo>
                  <a:lnTo>
                    <a:pt x="65" y="179"/>
                  </a:lnTo>
                  <a:lnTo>
                    <a:pt x="65" y="179"/>
                  </a:lnTo>
                  <a:close/>
                  <a:moveTo>
                    <a:pt x="63" y="91"/>
                  </a:moveTo>
                  <a:lnTo>
                    <a:pt x="63" y="91"/>
                  </a:lnTo>
                  <a:lnTo>
                    <a:pt x="60" y="93"/>
                  </a:lnTo>
                  <a:lnTo>
                    <a:pt x="60" y="94"/>
                  </a:lnTo>
                  <a:lnTo>
                    <a:pt x="60" y="94"/>
                  </a:lnTo>
                  <a:lnTo>
                    <a:pt x="60" y="97"/>
                  </a:lnTo>
                  <a:lnTo>
                    <a:pt x="60" y="97"/>
                  </a:lnTo>
                  <a:lnTo>
                    <a:pt x="61" y="97"/>
                  </a:lnTo>
                  <a:lnTo>
                    <a:pt x="63" y="95"/>
                  </a:lnTo>
                  <a:lnTo>
                    <a:pt x="63" y="95"/>
                  </a:lnTo>
                  <a:lnTo>
                    <a:pt x="63" y="91"/>
                  </a:lnTo>
                  <a:lnTo>
                    <a:pt x="63" y="91"/>
                  </a:lnTo>
                  <a:close/>
                  <a:moveTo>
                    <a:pt x="33" y="174"/>
                  </a:moveTo>
                  <a:lnTo>
                    <a:pt x="33" y="174"/>
                  </a:lnTo>
                  <a:lnTo>
                    <a:pt x="36" y="172"/>
                  </a:lnTo>
                  <a:lnTo>
                    <a:pt x="36" y="169"/>
                  </a:lnTo>
                  <a:lnTo>
                    <a:pt x="36" y="169"/>
                  </a:lnTo>
                  <a:lnTo>
                    <a:pt x="33" y="171"/>
                  </a:lnTo>
                  <a:lnTo>
                    <a:pt x="33" y="172"/>
                  </a:lnTo>
                  <a:lnTo>
                    <a:pt x="33" y="174"/>
                  </a:lnTo>
                  <a:lnTo>
                    <a:pt x="33" y="174"/>
                  </a:lnTo>
                  <a:close/>
                  <a:moveTo>
                    <a:pt x="36" y="164"/>
                  </a:moveTo>
                  <a:lnTo>
                    <a:pt x="36" y="164"/>
                  </a:lnTo>
                  <a:lnTo>
                    <a:pt x="34" y="159"/>
                  </a:lnTo>
                  <a:lnTo>
                    <a:pt x="34" y="159"/>
                  </a:lnTo>
                  <a:lnTo>
                    <a:pt x="33" y="161"/>
                  </a:lnTo>
                  <a:lnTo>
                    <a:pt x="33" y="161"/>
                  </a:lnTo>
                  <a:lnTo>
                    <a:pt x="33" y="165"/>
                  </a:lnTo>
                  <a:lnTo>
                    <a:pt x="33" y="165"/>
                  </a:lnTo>
                  <a:lnTo>
                    <a:pt x="33" y="165"/>
                  </a:lnTo>
                  <a:lnTo>
                    <a:pt x="33" y="165"/>
                  </a:lnTo>
                  <a:lnTo>
                    <a:pt x="36" y="164"/>
                  </a:lnTo>
                  <a:lnTo>
                    <a:pt x="36" y="164"/>
                  </a:lnTo>
                  <a:close/>
                  <a:moveTo>
                    <a:pt x="24" y="174"/>
                  </a:moveTo>
                  <a:lnTo>
                    <a:pt x="24" y="174"/>
                  </a:lnTo>
                  <a:lnTo>
                    <a:pt x="26" y="172"/>
                  </a:lnTo>
                  <a:lnTo>
                    <a:pt x="27" y="171"/>
                  </a:lnTo>
                  <a:lnTo>
                    <a:pt x="27" y="171"/>
                  </a:lnTo>
                  <a:lnTo>
                    <a:pt x="26" y="167"/>
                  </a:lnTo>
                  <a:lnTo>
                    <a:pt x="26" y="167"/>
                  </a:lnTo>
                  <a:lnTo>
                    <a:pt x="26" y="165"/>
                  </a:lnTo>
                  <a:lnTo>
                    <a:pt x="26" y="165"/>
                  </a:lnTo>
                  <a:lnTo>
                    <a:pt x="26" y="165"/>
                  </a:lnTo>
                  <a:lnTo>
                    <a:pt x="26" y="165"/>
                  </a:lnTo>
                  <a:lnTo>
                    <a:pt x="24" y="168"/>
                  </a:lnTo>
                  <a:lnTo>
                    <a:pt x="24" y="168"/>
                  </a:lnTo>
                  <a:lnTo>
                    <a:pt x="24" y="174"/>
                  </a:lnTo>
                  <a:lnTo>
                    <a:pt x="24" y="174"/>
                  </a:lnTo>
                  <a:close/>
                  <a:moveTo>
                    <a:pt x="68" y="87"/>
                  </a:moveTo>
                  <a:lnTo>
                    <a:pt x="68" y="87"/>
                  </a:lnTo>
                  <a:lnTo>
                    <a:pt x="67" y="87"/>
                  </a:lnTo>
                  <a:lnTo>
                    <a:pt x="67" y="87"/>
                  </a:lnTo>
                  <a:lnTo>
                    <a:pt x="65" y="88"/>
                  </a:lnTo>
                  <a:lnTo>
                    <a:pt x="65" y="88"/>
                  </a:lnTo>
                  <a:lnTo>
                    <a:pt x="65" y="94"/>
                  </a:lnTo>
                  <a:lnTo>
                    <a:pt x="65" y="94"/>
                  </a:lnTo>
                  <a:lnTo>
                    <a:pt x="67" y="93"/>
                  </a:lnTo>
                  <a:lnTo>
                    <a:pt x="68" y="90"/>
                  </a:lnTo>
                  <a:lnTo>
                    <a:pt x="68" y="90"/>
                  </a:lnTo>
                  <a:lnTo>
                    <a:pt x="68" y="87"/>
                  </a:lnTo>
                  <a:lnTo>
                    <a:pt x="68" y="87"/>
                  </a:lnTo>
                  <a:close/>
                  <a:moveTo>
                    <a:pt x="40" y="110"/>
                  </a:moveTo>
                  <a:lnTo>
                    <a:pt x="40" y="110"/>
                  </a:lnTo>
                  <a:lnTo>
                    <a:pt x="40" y="110"/>
                  </a:lnTo>
                  <a:lnTo>
                    <a:pt x="40" y="110"/>
                  </a:lnTo>
                  <a:lnTo>
                    <a:pt x="36" y="114"/>
                  </a:lnTo>
                  <a:lnTo>
                    <a:pt x="36" y="114"/>
                  </a:lnTo>
                  <a:lnTo>
                    <a:pt x="36" y="115"/>
                  </a:lnTo>
                  <a:lnTo>
                    <a:pt x="36" y="115"/>
                  </a:lnTo>
                  <a:lnTo>
                    <a:pt x="38" y="113"/>
                  </a:lnTo>
                  <a:lnTo>
                    <a:pt x="38" y="113"/>
                  </a:lnTo>
                  <a:lnTo>
                    <a:pt x="40" y="113"/>
                  </a:lnTo>
                  <a:lnTo>
                    <a:pt x="40" y="110"/>
                  </a:lnTo>
                  <a:lnTo>
                    <a:pt x="40" y="110"/>
                  </a:lnTo>
                  <a:close/>
                  <a:moveTo>
                    <a:pt x="29" y="37"/>
                  </a:moveTo>
                  <a:lnTo>
                    <a:pt x="29" y="37"/>
                  </a:lnTo>
                  <a:lnTo>
                    <a:pt x="30" y="37"/>
                  </a:lnTo>
                  <a:lnTo>
                    <a:pt x="30" y="37"/>
                  </a:lnTo>
                  <a:lnTo>
                    <a:pt x="37" y="32"/>
                  </a:lnTo>
                  <a:lnTo>
                    <a:pt x="37" y="32"/>
                  </a:lnTo>
                  <a:lnTo>
                    <a:pt x="36" y="32"/>
                  </a:lnTo>
                  <a:lnTo>
                    <a:pt x="36" y="32"/>
                  </a:lnTo>
                  <a:lnTo>
                    <a:pt x="34" y="33"/>
                  </a:lnTo>
                  <a:lnTo>
                    <a:pt x="34" y="33"/>
                  </a:lnTo>
                  <a:lnTo>
                    <a:pt x="29" y="37"/>
                  </a:lnTo>
                  <a:lnTo>
                    <a:pt x="29" y="37"/>
                  </a:lnTo>
                  <a:close/>
                  <a:moveTo>
                    <a:pt x="92" y="81"/>
                  </a:moveTo>
                  <a:lnTo>
                    <a:pt x="92" y="81"/>
                  </a:lnTo>
                  <a:lnTo>
                    <a:pt x="91" y="81"/>
                  </a:lnTo>
                  <a:lnTo>
                    <a:pt x="91" y="81"/>
                  </a:lnTo>
                  <a:lnTo>
                    <a:pt x="91" y="90"/>
                  </a:lnTo>
                  <a:lnTo>
                    <a:pt x="91" y="90"/>
                  </a:lnTo>
                  <a:lnTo>
                    <a:pt x="92" y="88"/>
                  </a:lnTo>
                  <a:lnTo>
                    <a:pt x="92" y="88"/>
                  </a:lnTo>
                  <a:lnTo>
                    <a:pt x="92" y="88"/>
                  </a:lnTo>
                  <a:lnTo>
                    <a:pt x="92" y="81"/>
                  </a:lnTo>
                  <a:lnTo>
                    <a:pt x="92" y="81"/>
                  </a:lnTo>
                  <a:close/>
                  <a:moveTo>
                    <a:pt x="31" y="95"/>
                  </a:moveTo>
                  <a:lnTo>
                    <a:pt x="31" y="95"/>
                  </a:lnTo>
                  <a:lnTo>
                    <a:pt x="29" y="97"/>
                  </a:lnTo>
                  <a:lnTo>
                    <a:pt x="29" y="100"/>
                  </a:lnTo>
                  <a:lnTo>
                    <a:pt x="29" y="100"/>
                  </a:lnTo>
                  <a:lnTo>
                    <a:pt x="31" y="98"/>
                  </a:lnTo>
                  <a:lnTo>
                    <a:pt x="31" y="95"/>
                  </a:lnTo>
                  <a:lnTo>
                    <a:pt x="31" y="95"/>
                  </a:lnTo>
                  <a:close/>
                  <a:moveTo>
                    <a:pt x="75" y="121"/>
                  </a:moveTo>
                  <a:lnTo>
                    <a:pt x="75" y="121"/>
                  </a:lnTo>
                  <a:lnTo>
                    <a:pt x="73" y="122"/>
                  </a:lnTo>
                  <a:lnTo>
                    <a:pt x="73" y="127"/>
                  </a:lnTo>
                  <a:lnTo>
                    <a:pt x="73" y="127"/>
                  </a:lnTo>
                  <a:lnTo>
                    <a:pt x="75" y="124"/>
                  </a:lnTo>
                  <a:lnTo>
                    <a:pt x="75" y="121"/>
                  </a:lnTo>
                  <a:lnTo>
                    <a:pt x="75" y="121"/>
                  </a:lnTo>
                  <a:close/>
                  <a:moveTo>
                    <a:pt x="95" y="184"/>
                  </a:moveTo>
                  <a:lnTo>
                    <a:pt x="95" y="184"/>
                  </a:lnTo>
                  <a:lnTo>
                    <a:pt x="95" y="191"/>
                  </a:lnTo>
                  <a:lnTo>
                    <a:pt x="95" y="196"/>
                  </a:lnTo>
                  <a:lnTo>
                    <a:pt x="95" y="196"/>
                  </a:lnTo>
                  <a:lnTo>
                    <a:pt x="95" y="196"/>
                  </a:lnTo>
                  <a:lnTo>
                    <a:pt x="95" y="196"/>
                  </a:lnTo>
                  <a:lnTo>
                    <a:pt x="95" y="184"/>
                  </a:lnTo>
                  <a:lnTo>
                    <a:pt x="95" y="184"/>
                  </a:lnTo>
                  <a:close/>
                  <a:moveTo>
                    <a:pt x="63" y="176"/>
                  </a:moveTo>
                  <a:lnTo>
                    <a:pt x="63" y="176"/>
                  </a:lnTo>
                  <a:lnTo>
                    <a:pt x="65" y="174"/>
                  </a:lnTo>
                  <a:lnTo>
                    <a:pt x="65" y="171"/>
                  </a:lnTo>
                  <a:lnTo>
                    <a:pt x="65" y="171"/>
                  </a:lnTo>
                  <a:lnTo>
                    <a:pt x="61" y="174"/>
                  </a:lnTo>
                  <a:lnTo>
                    <a:pt x="63" y="176"/>
                  </a:lnTo>
                  <a:lnTo>
                    <a:pt x="63" y="176"/>
                  </a:lnTo>
                  <a:close/>
                  <a:moveTo>
                    <a:pt x="40" y="101"/>
                  </a:moveTo>
                  <a:lnTo>
                    <a:pt x="40" y="101"/>
                  </a:lnTo>
                  <a:lnTo>
                    <a:pt x="37" y="104"/>
                  </a:lnTo>
                  <a:lnTo>
                    <a:pt x="37" y="107"/>
                  </a:lnTo>
                  <a:lnTo>
                    <a:pt x="37" y="107"/>
                  </a:lnTo>
                  <a:lnTo>
                    <a:pt x="40" y="105"/>
                  </a:lnTo>
                  <a:lnTo>
                    <a:pt x="40" y="101"/>
                  </a:lnTo>
                  <a:lnTo>
                    <a:pt x="40" y="101"/>
                  </a:lnTo>
                  <a:close/>
                  <a:moveTo>
                    <a:pt x="64" y="155"/>
                  </a:moveTo>
                  <a:lnTo>
                    <a:pt x="64" y="155"/>
                  </a:lnTo>
                  <a:lnTo>
                    <a:pt x="64" y="155"/>
                  </a:lnTo>
                  <a:lnTo>
                    <a:pt x="63" y="157"/>
                  </a:lnTo>
                  <a:lnTo>
                    <a:pt x="63" y="161"/>
                  </a:lnTo>
                  <a:lnTo>
                    <a:pt x="63" y="161"/>
                  </a:lnTo>
                  <a:lnTo>
                    <a:pt x="64" y="158"/>
                  </a:lnTo>
                  <a:lnTo>
                    <a:pt x="64" y="155"/>
                  </a:lnTo>
                  <a:lnTo>
                    <a:pt x="64" y="155"/>
                  </a:lnTo>
                  <a:close/>
                  <a:moveTo>
                    <a:pt x="74" y="201"/>
                  </a:moveTo>
                  <a:lnTo>
                    <a:pt x="74" y="201"/>
                  </a:lnTo>
                  <a:lnTo>
                    <a:pt x="74" y="201"/>
                  </a:lnTo>
                  <a:lnTo>
                    <a:pt x="74" y="201"/>
                  </a:lnTo>
                  <a:lnTo>
                    <a:pt x="73" y="202"/>
                  </a:lnTo>
                  <a:lnTo>
                    <a:pt x="73" y="202"/>
                  </a:lnTo>
                  <a:lnTo>
                    <a:pt x="73" y="209"/>
                  </a:lnTo>
                  <a:lnTo>
                    <a:pt x="73" y="209"/>
                  </a:lnTo>
                  <a:lnTo>
                    <a:pt x="74" y="209"/>
                  </a:lnTo>
                  <a:lnTo>
                    <a:pt x="74" y="209"/>
                  </a:lnTo>
                  <a:lnTo>
                    <a:pt x="74" y="201"/>
                  </a:lnTo>
                  <a:lnTo>
                    <a:pt x="74" y="201"/>
                  </a:lnTo>
                  <a:close/>
                  <a:moveTo>
                    <a:pt x="95" y="206"/>
                  </a:moveTo>
                  <a:lnTo>
                    <a:pt x="95" y="206"/>
                  </a:lnTo>
                  <a:lnTo>
                    <a:pt x="95" y="211"/>
                  </a:lnTo>
                  <a:lnTo>
                    <a:pt x="95" y="215"/>
                  </a:lnTo>
                  <a:lnTo>
                    <a:pt x="95" y="215"/>
                  </a:lnTo>
                  <a:lnTo>
                    <a:pt x="95" y="216"/>
                  </a:lnTo>
                  <a:lnTo>
                    <a:pt x="95" y="216"/>
                  </a:lnTo>
                  <a:lnTo>
                    <a:pt x="95" y="206"/>
                  </a:lnTo>
                  <a:lnTo>
                    <a:pt x="95" y="206"/>
                  </a:lnTo>
                  <a:close/>
                  <a:moveTo>
                    <a:pt x="47" y="113"/>
                  </a:moveTo>
                  <a:lnTo>
                    <a:pt x="47" y="113"/>
                  </a:lnTo>
                  <a:lnTo>
                    <a:pt x="43" y="114"/>
                  </a:lnTo>
                  <a:lnTo>
                    <a:pt x="44" y="117"/>
                  </a:lnTo>
                  <a:lnTo>
                    <a:pt x="44" y="117"/>
                  </a:lnTo>
                  <a:lnTo>
                    <a:pt x="46" y="114"/>
                  </a:lnTo>
                  <a:lnTo>
                    <a:pt x="47" y="114"/>
                  </a:lnTo>
                  <a:lnTo>
                    <a:pt x="47" y="113"/>
                  </a:lnTo>
                  <a:lnTo>
                    <a:pt x="47" y="113"/>
                  </a:lnTo>
                  <a:close/>
                  <a:moveTo>
                    <a:pt x="43" y="53"/>
                  </a:moveTo>
                  <a:lnTo>
                    <a:pt x="43" y="53"/>
                  </a:lnTo>
                  <a:lnTo>
                    <a:pt x="46" y="51"/>
                  </a:lnTo>
                  <a:lnTo>
                    <a:pt x="44" y="47"/>
                  </a:lnTo>
                  <a:lnTo>
                    <a:pt x="44" y="47"/>
                  </a:lnTo>
                  <a:lnTo>
                    <a:pt x="43" y="50"/>
                  </a:lnTo>
                  <a:lnTo>
                    <a:pt x="43" y="53"/>
                  </a:lnTo>
                  <a:lnTo>
                    <a:pt x="43" y="53"/>
                  </a:lnTo>
                  <a:close/>
                  <a:moveTo>
                    <a:pt x="68" y="155"/>
                  </a:moveTo>
                  <a:lnTo>
                    <a:pt x="68" y="155"/>
                  </a:lnTo>
                  <a:lnTo>
                    <a:pt x="70" y="152"/>
                  </a:lnTo>
                  <a:lnTo>
                    <a:pt x="70" y="149"/>
                  </a:lnTo>
                  <a:lnTo>
                    <a:pt x="70" y="149"/>
                  </a:lnTo>
                  <a:lnTo>
                    <a:pt x="68" y="151"/>
                  </a:lnTo>
                  <a:lnTo>
                    <a:pt x="68" y="152"/>
                  </a:lnTo>
                  <a:lnTo>
                    <a:pt x="68" y="155"/>
                  </a:lnTo>
                  <a:lnTo>
                    <a:pt x="68" y="155"/>
                  </a:lnTo>
                  <a:close/>
                  <a:moveTo>
                    <a:pt x="87" y="218"/>
                  </a:moveTo>
                  <a:lnTo>
                    <a:pt x="87" y="218"/>
                  </a:lnTo>
                  <a:lnTo>
                    <a:pt x="85" y="223"/>
                  </a:lnTo>
                  <a:lnTo>
                    <a:pt x="87" y="228"/>
                  </a:lnTo>
                  <a:lnTo>
                    <a:pt x="87" y="228"/>
                  </a:lnTo>
                  <a:lnTo>
                    <a:pt x="87" y="218"/>
                  </a:lnTo>
                  <a:lnTo>
                    <a:pt x="87" y="218"/>
                  </a:lnTo>
                  <a:close/>
                  <a:moveTo>
                    <a:pt x="87" y="147"/>
                  </a:moveTo>
                  <a:lnTo>
                    <a:pt x="87" y="147"/>
                  </a:lnTo>
                  <a:lnTo>
                    <a:pt x="85" y="151"/>
                  </a:lnTo>
                  <a:lnTo>
                    <a:pt x="87" y="154"/>
                  </a:lnTo>
                  <a:lnTo>
                    <a:pt x="87" y="154"/>
                  </a:lnTo>
                  <a:lnTo>
                    <a:pt x="87" y="154"/>
                  </a:lnTo>
                  <a:lnTo>
                    <a:pt x="87" y="154"/>
                  </a:lnTo>
                  <a:lnTo>
                    <a:pt x="87" y="147"/>
                  </a:lnTo>
                  <a:lnTo>
                    <a:pt x="87" y="147"/>
                  </a:lnTo>
                  <a:close/>
                  <a:moveTo>
                    <a:pt x="36" y="73"/>
                  </a:moveTo>
                  <a:lnTo>
                    <a:pt x="36" y="73"/>
                  </a:lnTo>
                  <a:lnTo>
                    <a:pt x="37" y="71"/>
                  </a:lnTo>
                  <a:lnTo>
                    <a:pt x="37" y="68"/>
                  </a:lnTo>
                  <a:lnTo>
                    <a:pt x="37" y="68"/>
                  </a:lnTo>
                  <a:lnTo>
                    <a:pt x="36" y="70"/>
                  </a:lnTo>
                  <a:lnTo>
                    <a:pt x="36" y="73"/>
                  </a:lnTo>
                  <a:lnTo>
                    <a:pt x="36" y="73"/>
                  </a:lnTo>
                  <a:close/>
                  <a:moveTo>
                    <a:pt x="56" y="90"/>
                  </a:moveTo>
                  <a:lnTo>
                    <a:pt x="56" y="90"/>
                  </a:lnTo>
                  <a:lnTo>
                    <a:pt x="56" y="90"/>
                  </a:lnTo>
                  <a:lnTo>
                    <a:pt x="56" y="90"/>
                  </a:lnTo>
                  <a:lnTo>
                    <a:pt x="51" y="93"/>
                  </a:lnTo>
                  <a:lnTo>
                    <a:pt x="51" y="93"/>
                  </a:lnTo>
                  <a:lnTo>
                    <a:pt x="51" y="94"/>
                  </a:lnTo>
                  <a:lnTo>
                    <a:pt x="51" y="94"/>
                  </a:lnTo>
                  <a:lnTo>
                    <a:pt x="51" y="95"/>
                  </a:lnTo>
                  <a:lnTo>
                    <a:pt x="51" y="95"/>
                  </a:lnTo>
                  <a:lnTo>
                    <a:pt x="54" y="93"/>
                  </a:lnTo>
                  <a:lnTo>
                    <a:pt x="56" y="90"/>
                  </a:lnTo>
                  <a:lnTo>
                    <a:pt x="56" y="90"/>
                  </a:lnTo>
                  <a:close/>
                  <a:moveTo>
                    <a:pt x="71" y="60"/>
                  </a:moveTo>
                  <a:lnTo>
                    <a:pt x="71" y="60"/>
                  </a:lnTo>
                  <a:lnTo>
                    <a:pt x="71" y="61"/>
                  </a:lnTo>
                  <a:lnTo>
                    <a:pt x="71" y="61"/>
                  </a:lnTo>
                  <a:lnTo>
                    <a:pt x="73" y="54"/>
                  </a:lnTo>
                  <a:lnTo>
                    <a:pt x="73" y="54"/>
                  </a:lnTo>
                  <a:lnTo>
                    <a:pt x="71" y="56"/>
                  </a:lnTo>
                  <a:lnTo>
                    <a:pt x="71" y="57"/>
                  </a:lnTo>
                  <a:lnTo>
                    <a:pt x="71" y="60"/>
                  </a:lnTo>
                  <a:lnTo>
                    <a:pt x="71" y="60"/>
                  </a:lnTo>
                  <a:close/>
                  <a:moveTo>
                    <a:pt x="56" y="256"/>
                  </a:moveTo>
                  <a:lnTo>
                    <a:pt x="56" y="256"/>
                  </a:lnTo>
                  <a:lnTo>
                    <a:pt x="51" y="262"/>
                  </a:lnTo>
                  <a:lnTo>
                    <a:pt x="51" y="262"/>
                  </a:lnTo>
                  <a:lnTo>
                    <a:pt x="51" y="262"/>
                  </a:lnTo>
                  <a:lnTo>
                    <a:pt x="51" y="262"/>
                  </a:lnTo>
                  <a:lnTo>
                    <a:pt x="54" y="259"/>
                  </a:lnTo>
                  <a:lnTo>
                    <a:pt x="54" y="259"/>
                  </a:lnTo>
                  <a:lnTo>
                    <a:pt x="56" y="257"/>
                  </a:lnTo>
                  <a:lnTo>
                    <a:pt x="56" y="256"/>
                  </a:lnTo>
                  <a:lnTo>
                    <a:pt x="56" y="256"/>
                  </a:lnTo>
                  <a:close/>
                  <a:moveTo>
                    <a:pt x="71" y="159"/>
                  </a:moveTo>
                  <a:lnTo>
                    <a:pt x="71" y="159"/>
                  </a:lnTo>
                  <a:lnTo>
                    <a:pt x="68" y="162"/>
                  </a:lnTo>
                  <a:lnTo>
                    <a:pt x="68" y="164"/>
                  </a:lnTo>
                  <a:lnTo>
                    <a:pt x="68" y="164"/>
                  </a:lnTo>
                  <a:lnTo>
                    <a:pt x="71" y="164"/>
                  </a:lnTo>
                  <a:lnTo>
                    <a:pt x="71" y="164"/>
                  </a:lnTo>
                  <a:lnTo>
                    <a:pt x="71" y="159"/>
                  </a:lnTo>
                  <a:lnTo>
                    <a:pt x="71" y="159"/>
                  </a:lnTo>
                  <a:close/>
                  <a:moveTo>
                    <a:pt x="37" y="77"/>
                  </a:moveTo>
                  <a:lnTo>
                    <a:pt x="37" y="77"/>
                  </a:lnTo>
                  <a:lnTo>
                    <a:pt x="36" y="78"/>
                  </a:lnTo>
                  <a:lnTo>
                    <a:pt x="36" y="81"/>
                  </a:lnTo>
                  <a:lnTo>
                    <a:pt x="36" y="81"/>
                  </a:lnTo>
                  <a:lnTo>
                    <a:pt x="37" y="80"/>
                  </a:lnTo>
                  <a:lnTo>
                    <a:pt x="37" y="77"/>
                  </a:lnTo>
                  <a:lnTo>
                    <a:pt x="37" y="77"/>
                  </a:lnTo>
                  <a:close/>
                  <a:moveTo>
                    <a:pt x="74" y="165"/>
                  </a:moveTo>
                  <a:lnTo>
                    <a:pt x="74" y="165"/>
                  </a:lnTo>
                  <a:lnTo>
                    <a:pt x="74" y="165"/>
                  </a:lnTo>
                  <a:lnTo>
                    <a:pt x="74" y="165"/>
                  </a:lnTo>
                  <a:lnTo>
                    <a:pt x="70" y="168"/>
                  </a:lnTo>
                  <a:lnTo>
                    <a:pt x="70" y="168"/>
                  </a:lnTo>
                  <a:lnTo>
                    <a:pt x="68" y="169"/>
                  </a:lnTo>
                  <a:lnTo>
                    <a:pt x="68" y="171"/>
                  </a:lnTo>
                  <a:lnTo>
                    <a:pt x="68" y="171"/>
                  </a:lnTo>
                  <a:lnTo>
                    <a:pt x="74" y="165"/>
                  </a:lnTo>
                  <a:lnTo>
                    <a:pt x="74" y="165"/>
                  </a:lnTo>
                  <a:close/>
                  <a:moveTo>
                    <a:pt x="31" y="74"/>
                  </a:moveTo>
                  <a:lnTo>
                    <a:pt x="31" y="74"/>
                  </a:lnTo>
                  <a:lnTo>
                    <a:pt x="26" y="78"/>
                  </a:lnTo>
                  <a:lnTo>
                    <a:pt x="26" y="78"/>
                  </a:lnTo>
                  <a:lnTo>
                    <a:pt x="27" y="78"/>
                  </a:lnTo>
                  <a:lnTo>
                    <a:pt x="27" y="78"/>
                  </a:lnTo>
                  <a:lnTo>
                    <a:pt x="30" y="77"/>
                  </a:lnTo>
                  <a:lnTo>
                    <a:pt x="30" y="77"/>
                  </a:lnTo>
                  <a:lnTo>
                    <a:pt x="31" y="76"/>
                  </a:lnTo>
                  <a:lnTo>
                    <a:pt x="31" y="74"/>
                  </a:lnTo>
                  <a:lnTo>
                    <a:pt x="31" y="74"/>
                  </a:lnTo>
                  <a:close/>
                  <a:moveTo>
                    <a:pt x="70" y="140"/>
                  </a:moveTo>
                  <a:lnTo>
                    <a:pt x="70" y="140"/>
                  </a:lnTo>
                  <a:lnTo>
                    <a:pt x="68" y="142"/>
                  </a:lnTo>
                  <a:lnTo>
                    <a:pt x="68" y="145"/>
                  </a:lnTo>
                  <a:lnTo>
                    <a:pt x="68" y="145"/>
                  </a:lnTo>
                  <a:lnTo>
                    <a:pt x="70" y="144"/>
                  </a:lnTo>
                  <a:lnTo>
                    <a:pt x="70" y="142"/>
                  </a:lnTo>
                  <a:lnTo>
                    <a:pt x="70" y="140"/>
                  </a:lnTo>
                  <a:lnTo>
                    <a:pt x="70" y="140"/>
                  </a:lnTo>
                  <a:close/>
                  <a:moveTo>
                    <a:pt x="48" y="49"/>
                  </a:moveTo>
                  <a:lnTo>
                    <a:pt x="48" y="49"/>
                  </a:lnTo>
                  <a:lnTo>
                    <a:pt x="50" y="49"/>
                  </a:lnTo>
                  <a:lnTo>
                    <a:pt x="50" y="49"/>
                  </a:lnTo>
                  <a:lnTo>
                    <a:pt x="50" y="46"/>
                  </a:lnTo>
                  <a:lnTo>
                    <a:pt x="50" y="43"/>
                  </a:lnTo>
                  <a:lnTo>
                    <a:pt x="50" y="43"/>
                  </a:lnTo>
                  <a:lnTo>
                    <a:pt x="48" y="44"/>
                  </a:lnTo>
                  <a:lnTo>
                    <a:pt x="48" y="46"/>
                  </a:lnTo>
                  <a:lnTo>
                    <a:pt x="48" y="46"/>
                  </a:lnTo>
                  <a:lnTo>
                    <a:pt x="48" y="49"/>
                  </a:lnTo>
                  <a:lnTo>
                    <a:pt x="48" y="49"/>
                  </a:lnTo>
                  <a:close/>
                  <a:moveTo>
                    <a:pt x="40" y="53"/>
                  </a:moveTo>
                  <a:lnTo>
                    <a:pt x="40" y="53"/>
                  </a:lnTo>
                  <a:lnTo>
                    <a:pt x="37" y="56"/>
                  </a:lnTo>
                  <a:lnTo>
                    <a:pt x="37" y="56"/>
                  </a:lnTo>
                  <a:lnTo>
                    <a:pt x="37" y="57"/>
                  </a:lnTo>
                  <a:lnTo>
                    <a:pt x="37" y="57"/>
                  </a:lnTo>
                  <a:lnTo>
                    <a:pt x="38" y="56"/>
                  </a:lnTo>
                  <a:lnTo>
                    <a:pt x="40" y="53"/>
                  </a:lnTo>
                  <a:lnTo>
                    <a:pt x="40" y="53"/>
                  </a:lnTo>
                  <a:close/>
                  <a:moveTo>
                    <a:pt x="56" y="178"/>
                  </a:moveTo>
                  <a:lnTo>
                    <a:pt x="56" y="178"/>
                  </a:lnTo>
                  <a:lnTo>
                    <a:pt x="56" y="179"/>
                  </a:lnTo>
                  <a:lnTo>
                    <a:pt x="56" y="181"/>
                  </a:lnTo>
                  <a:lnTo>
                    <a:pt x="56" y="181"/>
                  </a:lnTo>
                  <a:lnTo>
                    <a:pt x="57" y="179"/>
                  </a:lnTo>
                  <a:lnTo>
                    <a:pt x="56" y="178"/>
                  </a:lnTo>
                  <a:lnTo>
                    <a:pt x="56" y="178"/>
                  </a:lnTo>
                  <a:close/>
                  <a:moveTo>
                    <a:pt x="64" y="144"/>
                  </a:moveTo>
                  <a:lnTo>
                    <a:pt x="64" y="144"/>
                  </a:lnTo>
                  <a:lnTo>
                    <a:pt x="64" y="144"/>
                  </a:lnTo>
                  <a:lnTo>
                    <a:pt x="64" y="144"/>
                  </a:lnTo>
                  <a:lnTo>
                    <a:pt x="64" y="144"/>
                  </a:lnTo>
                  <a:lnTo>
                    <a:pt x="64" y="144"/>
                  </a:lnTo>
                  <a:lnTo>
                    <a:pt x="64" y="149"/>
                  </a:lnTo>
                  <a:lnTo>
                    <a:pt x="64" y="149"/>
                  </a:lnTo>
                  <a:lnTo>
                    <a:pt x="64" y="149"/>
                  </a:lnTo>
                  <a:lnTo>
                    <a:pt x="64" y="149"/>
                  </a:lnTo>
                  <a:lnTo>
                    <a:pt x="64" y="148"/>
                  </a:lnTo>
                  <a:lnTo>
                    <a:pt x="64" y="148"/>
                  </a:lnTo>
                  <a:lnTo>
                    <a:pt x="64" y="144"/>
                  </a:lnTo>
                  <a:lnTo>
                    <a:pt x="64" y="144"/>
                  </a:lnTo>
                  <a:close/>
                  <a:moveTo>
                    <a:pt x="31" y="108"/>
                  </a:moveTo>
                  <a:lnTo>
                    <a:pt x="31" y="108"/>
                  </a:lnTo>
                  <a:lnTo>
                    <a:pt x="30" y="108"/>
                  </a:lnTo>
                  <a:lnTo>
                    <a:pt x="30" y="110"/>
                  </a:lnTo>
                  <a:lnTo>
                    <a:pt x="30" y="110"/>
                  </a:lnTo>
                  <a:lnTo>
                    <a:pt x="30" y="113"/>
                  </a:lnTo>
                  <a:lnTo>
                    <a:pt x="30" y="113"/>
                  </a:lnTo>
                  <a:lnTo>
                    <a:pt x="31" y="111"/>
                  </a:lnTo>
                  <a:lnTo>
                    <a:pt x="31" y="108"/>
                  </a:lnTo>
                  <a:lnTo>
                    <a:pt x="31" y="108"/>
                  </a:lnTo>
                  <a:close/>
                  <a:moveTo>
                    <a:pt x="119" y="24"/>
                  </a:moveTo>
                  <a:lnTo>
                    <a:pt x="119" y="24"/>
                  </a:lnTo>
                  <a:lnTo>
                    <a:pt x="124" y="27"/>
                  </a:lnTo>
                  <a:lnTo>
                    <a:pt x="127" y="27"/>
                  </a:lnTo>
                  <a:lnTo>
                    <a:pt x="127" y="27"/>
                  </a:lnTo>
                  <a:lnTo>
                    <a:pt x="124" y="24"/>
                  </a:lnTo>
                  <a:lnTo>
                    <a:pt x="119" y="24"/>
                  </a:lnTo>
                  <a:lnTo>
                    <a:pt x="119" y="24"/>
                  </a:lnTo>
                  <a:close/>
                  <a:moveTo>
                    <a:pt x="21" y="78"/>
                  </a:moveTo>
                  <a:lnTo>
                    <a:pt x="21" y="78"/>
                  </a:lnTo>
                  <a:lnTo>
                    <a:pt x="23" y="76"/>
                  </a:lnTo>
                  <a:lnTo>
                    <a:pt x="21" y="73"/>
                  </a:lnTo>
                  <a:lnTo>
                    <a:pt x="21" y="73"/>
                  </a:lnTo>
                  <a:lnTo>
                    <a:pt x="21" y="78"/>
                  </a:lnTo>
                  <a:lnTo>
                    <a:pt x="21" y="78"/>
                  </a:lnTo>
                  <a:close/>
                  <a:moveTo>
                    <a:pt x="58" y="188"/>
                  </a:moveTo>
                  <a:lnTo>
                    <a:pt x="58" y="188"/>
                  </a:lnTo>
                  <a:lnTo>
                    <a:pt x="60" y="186"/>
                  </a:lnTo>
                  <a:lnTo>
                    <a:pt x="58" y="184"/>
                  </a:lnTo>
                  <a:lnTo>
                    <a:pt x="58" y="184"/>
                  </a:lnTo>
                  <a:lnTo>
                    <a:pt x="57" y="185"/>
                  </a:lnTo>
                  <a:lnTo>
                    <a:pt x="58" y="188"/>
                  </a:lnTo>
                  <a:lnTo>
                    <a:pt x="58" y="188"/>
                  </a:lnTo>
                  <a:close/>
                  <a:moveTo>
                    <a:pt x="31" y="140"/>
                  </a:moveTo>
                  <a:lnTo>
                    <a:pt x="31" y="140"/>
                  </a:lnTo>
                  <a:lnTo>
                    <a:pt x="29" y="141"/>
                  </a:lnTo>
                  <a:lnTo>
                    <a:pt x="29" y="142"/>
                  </a:lnTo>
                  <a:lnTo>
                    <a:pt x="29" y="142"/>
                  </a:lnTo>
                  <a:lnTo>
                    <a:pt x="30" y="141"/>
                  </a:lnTo>
                  <a:lnTo>
                    <a:pt x="31" y="140"/>
                  </a:lnTo>
                  <a:lnTo>
                    <a:pt x="31" y="140"/>
                  </a:lnTo>
                  <a:close/>
                  <a:moveTo>
                    <a:pt x="74" y="276"/>
                  </a:moveTo>
                  <a:lnTo>
                    <a:pt x="74" y="276"/>
                  </a:lnTo>
                  <a:lnTo>
                    <a:pt x="81" y="276"/>
                  </a:lnTo>
                  <a:lnTo>
                    <a:pt x="81" y="276"/>
                  </a:lnTo>
                  <a:lnTo>
                    <a:pt x="77" y="276"/>
                  </a:lnTo>
                  <a:lnTo>
                    <a:pt x="74" y="276"/>
                  </a:lnTo>
                  <a:lnTo>
                    <a:pt x="74" y="276"/>
                  </a:lnTo>
                  <a:close/>
                  <a:moveTo>
                    <a:pt x="68" y="245"/>
                  </a:moveTo>
                  <a:lnTo>
                    <a:pt x="68" y="245"/>
                  </a:lnTo>
                  <a:lnTo>
                    <a:pt x="65" y="246"/>
                  </a:lnTo>
                  <a:lnTo>
                    <a:pt x="65" y="249"/>
                  </a:lnTo>
                  <a:lnTo>
                    <a:pt x="65" y="249"/>
                  </a:lnTo>
                  <a:lnTo>
                    <a:pt x="67" y="248"/>
                  </a:lnTo>
                  <a:lnTo>
                    <a:pt x="68" y="245"/>
                  </a:lnTo>
                  <a:lnTo>
                    <a:pt x="68" y="245"/>
                  </a:lnTo>
                  <a:close/>
                  <a:moveTo>
                    <a:pt x="50" y="135"/>
                  </a:moveTo>
                  <a:lnTo>
                    <a:pt x="50" y="135"/>
                  </a:lnTo>
                  <a:lnTo>
                    <a:pt x="48" y="137"/>
                  </a:lnTo>
                  <a:lnTo>
                    <a:pt x="47" y="138"/>
                  </a:lnTo>
                  <a:lnTo>
                    <a:pt x="47" y="140"/>
                  </a:lnTo>
                  <a:lnTo>
                    <a:pt x="47" y="140"/>
                  </a:lnTo>
                  <a:lnTo>
                    <a:pt x="50" y="138"/>
                  </a:lnTo>
                  <a:lnTo>
                    <a:pt x="50" y="135"/>
                  </a:lnTo>
                  <a:lnTo>
                    <a:pt x="50" y="135"/>
                  </a:lnTo>
                  <a:close/>
                  <a:moveTo>
                    <a:pt x="83" y="188"/>
                  </a:moveTo>
                  <a:lnTo>
                    <a:pt x="83" y="188"/>
                  </a:lnTo>
                  <a:lnTo>
                    <a:pt x="83" y="182"/>
                  </a:lnTo>
                  <a:lnTo>
                    <a:pt x="81" y="179"/>
                  </a:lnTo>
                  <a:lnTo>
                    <a:pt x="81" y="179"/>
                  </a:lnTo>
                  <a:lnTo>
                    <a:pt x="81" y="184"/>
                  </a:lnTo>
                  <a:lnTo>
                    <a:pt x="83" y="188"/>
                  </a:lnTo>
                  <a:lnTo>
                    <a:pt x="83" y="188"/>
                  </a:lnTo>
                  <a:close/>
                  <a:moveTo>
                    <a:pt x="81" y="172"/>
                  </a:moveTo>
                  <a:lnTo>
                    <a:pt x="81" y="172"/>
                  </a:lnTo>
                  <a:lnTo>
                    <a:pt x="81" y="168"/>
                  </a:lnTo>
                  <a:lnTo>
                    <a:pt x="81" y="165"/>
                  </a:lnTo>
                  <a:lnTo>
                    <a:pt x="81" y="165"/>
                  </a:lnTo>
                  <a:lnTo>
                    <a:pt x="81" y="172"/>
                  </a:lnTo>
                  <a:lnTo>
                    <a:pt x="81" y="172"/>
                  </a:lnTo>
                  <a:close/>
                  <a:moveTo>
                    <a:pt x="77" y="155"/>
                  </a:moveTo>
                  <a:lnTo>
                    <a:pt x="77" y="155"/>
                  </a:lnTo>
                  <a:lnTo>
                    <a:pt x="77" y="155"/>
                  </a:lnTo>
                  <a:lnTo>
                    <a:pt x="77" y="155"/>
                  </a:lnTo>
                  <a:lnTo>
                    <a:pt x="75" y="159"/>
                  </a:lnTo>
                  <a:lnTo>
                    <a:pt x="75" y="159"/>
                  </a:lnTo>
                  <a:lnTo>
                    <a:pt x="77" y="159"/>
                  </a:lnTo>
                  <a:lnTo>
                    <a:pt x="77" y="158"/>
                  </a:lnTo>
                  <a:lnTo>
                    <a:pt x="77" y="158"/>
                  </a:lnTo>
                  <a:lnTo>
                    <a:pt x="77" y="155"/>
                  </a:lnTo>
                  <a:lnTo>
                    <a:pt x="77" y="155"/>
                  </a:lnTo>
                  <a:close/>
                  <a:moveTo>
                    <a:pt x="67" y="242"/>
                  </a:moveTo>
                  <a:lnTo>
                    <a:pt x="67" y="242"/>
                  </a:lnTo>
                  <a:lnTo>
                    <a:pt x="70" y="239"/>
                  </a:lnTo>
                  <a:lnTo>
                    <a:pt x="70" y="239"/>
                  </a:lnTo>
                  <a:lnTo>
                    <a:pt x="68" y="238"/>
                  </a:lnTo>
                  <a:lnTo>
                    <a:pt x="68" y="238"/>
                  </a:lnTo>
                  <a:lnTo>
                    <a:pt x="67" y="239"/>
                  </a:lnTo>
                  <a:lnTo>
                    <a:pt x="67" y="242"/>
                  </a:lnTo>
                  <a:lnTo>
                    <a:pt x="67" y="242"/>
                  </a:lnTo>
                  <a:close/>
                  <a:moveTo>
                    <a:pt x="61" y="169"/>
                  </a:moveTo>
                  <a:lnTo>
                    <a:pt x="61" y="169"/>
                  </a:lnTo>
                  <a:lnTo>
                    <a:pt x="61" y="169"/>
                  </a:lnTo>
                  <a:lnTo>
                    <a:pt x="61" y="169"/>
                  </a:lnTo>
                  <a:lnTo>
                    <a:pt x="64" y="167"/>
                  </a:lnTo>
                  <a:lnTo>
                    <a:pt x="64" y="167"/>
                  </a:lnTo>
                  <a:lnTo>
                    <a:pt x="65" y="167"/>
                  </a:lnTo>
                  <a:lnTo>
                    <a:pt x="64" y="165"/>
                  </a:lnTo>
                  <a:lnTo>
                    <a:pt x="64" y="165"/>
                  </a:lnTo>
                  <a:lnTo>
                    <a:pt x="61" y="169"/>
                  </a:lnTo>
                  <a:lnTo>
                    <a:pt x="61" y="169"/>
                  </a:lnTo>
                  <a:close/>
                  <a:moveTo>
                    <a:pt x="92" y="68"/>
                  </a:moveTo>
                  <a:lnTo>
                    <a:pt x="92" y="68"/>
                  </a:lnTo>
                  <a:lnTo>
                    <a:pt x="91" y="77"/>
                  </a:lnTo>
                  <a:lnTo>
                    <a:pt x="91" y="77"/>
                  </a:lnTo>
                  <a:lnTo>
                    <a:pt x="92" y="73"/>
                  </a:lnTo>
                  <a:lnTo>
                    <a:pt x="92" y="68"/>
                  </a:lnTo>
                  <a:lnTo>
                    <a:pt x="92" y="68"/>
                  </a:lnTo>
                  <a:close/>
                  <a:moveTo>
                    <a:pt x="40" y="222"/>
                  </a:moveTo>
                  <a:lnTo>
                    <a:pt x="40" y="222"/>
                  </a:lnTo>
                  <a:lnTo>
                    <a:pt x="40" y="223"/>
                  </a:lnTo>
                  <a:lnTo>
                    <a:pt x="40" y="223"/>
                  </a:lnTo>
                  <a:lnTo>
                    <a:pt x="40" y="228"/>
                  </a:lnTo>
                  <a:lnTo>
                    <a:pt x="40" y="228"/>
                  </a:lnTo>
                  <a:lnTo>
                    <a:pt x="40" y="225"/>
                  </a:lnTo>
                  <a:lnTo>
                    <a:pt x="40" y="222"/>
                  </a:lnTo>
                  <a:lnTo>
                    <a:pt x="40" y="222"/>
                  </a:lnTo>
                  <a:close/>
                  <a:moveTo>
                    <a:pt x="58" y="269"/>
                  </a:moveTo>
                  <a:lnTo>
                    <a:pt x="58" y="269"/>
                  </a:lnTo>
                  <a:lnTo>
                    <a:pt x="54" y="270"/>
                  </a:lnTo>
                  <a:lnTo>
                    <a:pt x="54" y="270"/>
                  </a:lnTo>
                  <a:lnTo>
                    <a:pt x="54" y="272"/>
                  </a:lnTo>
                  <a:lnTo>
                    <a:pt x="54" y="272"/>
                  </a:lnTo>
                  <a:lnTo>
                    <a:pt x="58" y="270"/>
                  </a:lnTo>
                  <a:lnTo>
                    <a:pt x="58" y="270"/>
                  </a:lnTo>
                  <a:lnTo>
                    <a:pt x="58" y="269"/>
                  </a:lnTo>
                  <a:lnTo>
                    <a:pt x="58" y="269"/>
                  </a:lnTo>
                  <a:close/>
                  <a:moveTo>
                    <a:pt x="53" y="67"/>
                  </a:moveTo>
                  <a:lnTo>
                    <a:pt x="53" y="67"/>
                  </a:lnTo>
                  <a:lnTo>
                    <a:pt x="54" y="66"/>
                  </a:lnTo>
                  <a:lnTo>
                    <a:pt x="56" y="63"/>
                  </a:lnTo>
                  <a:lnTo>
                    <a:pt x="56" y="63"/>
                  </a:lnTo>
                  <a:lnTo>
                    <a:pt x="53" y="66"/>
                  </a:lnTo>
                  <a:lnTo>
                    <a:pt x="53" y="67"/>
                  </a:lnTo>
                  <a:lnTo>
                    <a:pt x="53" y="67"/>
                  </a:lnTo>
                  <a:close/>
                  <a:moveTo>
                    <a:pt x="57" y="30"/>
                  </a:moveTo>
                  <a:lnTo>
                    <a:pt x="57" y="30"/>
                  </a:lnTo>
                  <a:lnTo>
                    <a:pt x="60" y="29"/>
                  </a:lnTo>
                  <a:lnTo>
                    <a:pt x="60" y="29"/>
                  </a:lnTo>
                  <a:lnTo>
                    <a:pt x="60" y="27"/>
                  </a:lnTo>
                  <a:lnTo>
                    <a:pt x="60" y="27"/>
                  </a:lnTo>
                  <a:lnTo>
                    <a:pt x="57" y="29"/>
                  </a:lnTo>
                  <a:lnTo>
                    <a:pt x="57" y="29"/>
                  </a:lnTo>
                  <a:lnTo>
                    <a:pt x="57" y="30"/>
                  </a:lnTo>
                  <a:lnTo>
                    <a:pt x="57" y="30"/>
                  </a:lnTo>
                  <a:close/>
                  <a:moveTo>
                    <a:pt x="51" y="141"/>
                  </a:moveTo>
                  <a:lnTo>
                    <a:pt x="51" y="141"/>
                  </a:lnTo>
                  <a:lnTo>
                    <a:pt x="46" y="145"/>
                  </a:lnTo>
                  <a:lnTo>
                    <a:pt x="46" y="145"/>
                  </a:lnTo>
                  <a:lnTo>
                    <a:pt x="50" y="144"/>
                  </a:lnTo>
                  <a:lnTo>
                    <a:pt x="51" y="141"/>
                  </a:lnTo>
                  <a:lnTo>
                    <a:pt x="51" y="141"/>
                  </a:lnTo>
                  <a:close/>
                  <a:moveTo>
                    <a:pt x="61" y="111"/>
                  </a:moveTo>
                  <a:lnTo>
                    <a:pt x="61" y="111"/>
                  </a:lnTo>
                  <a:lnTo>
                    <a:pt x="61" y="108"/>
                  </a:lnTo>
                  <a:lnTo>
                    <a:pt x="61" y="105"/>
                  </a:lnTo>
                  <a:lnTo>
                    <a:pt x="61" y="105"/>
                  </a:lnTo>
                  <a:lnTo>
                    <a:pt x="60" y="108"/>
                  </a:lnTo>
                  <a:lnTo>
                    <a:pt x="61" y="111"/>
                  </a:lnTo>
                  <a:lnTo>
                    <a:pt x="61" y="111"/>
                  </a:lnTo>
                  <a:close/>
                  <a:moveTo>
                    <a:pt x="100" y="41"/>
                  </a:moveTo>
                  <a:lnTo>
                    <a:pt x="100" y="41"/>
                  </a:lnTo>
                  <a:lnTo>
                    <a:pt x="104" y="39"/>
                  </a:lnTo>
                  <a:lnTo>
                    <a:pt x="104" y="39"/>
                  </a:lnTo>
                  <a:lnTo>
                    <a:pt x="104" y="39"/>
                  </a:lnTo>
                  <a:lnTo>
                    <a:pt x="104" y="39"/>
                  </a:lnTo>
                  <a:lnTo>
                    <a:pt x="100" y="40"/>
                  </a:lnTo>
                  <a:lnTo>
                    <a:pt x="100" y="40"/>
                  </a:lnTo>
                  <a:lnTo>
                    <a:pt x="100" y="41"/>
                  </a:lnTo>
                  <a:lnTo>
                    <a:pt x="100" y="41"/>
                  </a:lnTo>
                  <a:close/>
                  <a:moveTo>
                    <a:pt x="19" y="201"/>
                  </a:moveTo>
                  <a:lnTo>
                    <a:pt x="19" y="201"/>
                  </a:lnTo>
                  <a:lnTo>
                    <a:pt x="19" y="201"/>
                  </a:lnTo>
                  <a:lnTo>
                    <a:pt x="19" y="201"/>
                  </a:lnTo>
                  <a:lnTo>
                    <a:pt x="19" y="189"/>
                  </a:lnTo>
                  <a:lnTo>
                    <a:pt x="19" y="189"/>
                  </a:lnTo>
                  <a:lnTo>
                    <a:pt x="19" y="189"/>
                  </a:lnTo>
                  <a:lnTo>
                    <a:pt x="19" y="189"/>
                  </a:lnTo>
                  <a:lnTo>
                    <a:pt x="19" y="201"/>
                  </a:lnTo>
                  <a:lnTo>
                    <a:pt x="19" y="201"/>
                  </a:lnTo>
                  <a:close/>
                  <a:moveTo>
                    <a:pt x="17" y="145"/>
                  </a:moveTo>
                  <a:lnTo>
                    <a:pt x="17" y="145"/>
                  </a:lnTo>
                  <a:lnTo>
                    <a:pt x="17" y="154"/>
                  </a:lnTo>
                  <a:lnTo>
                    <a:pt x="17" y="154"/>
                  </a:lnTo>
                  <a:lnTo>
                    <a:pt x="19" y="154"/>
                  </a:lnTo>
                  <a:lnTo>
                    <a:pt x="19" y="154"/>
                  </a:lnTo>
                  <a:lnTo>
                    <a:pt x="19" y="149"/>
                  </a:lnTo>
                  <a:lnTo>
                    <a:pt x="17" y="145"/>
                  </a:lnTo>
                  <a:lnTo>
                    <a:pt x="17" y="145"/>
                  </a:lnTo>
                  <a:close/>
                  <a:moveTo>
                    <a:pt x="74" y="141"/>
                  </a:moveTo>
                  <a:lnTo>
                    <a:pt x="74" y="141"/>
                  </a:lnTo>
                  <a:lnTo>
                    <a:pt x="74" y="138"/>
                  </a:lnTo>
                  <a:lnTo>
                    <a:pt x="74" y="135"/>
                  </a:lnTo>
                  <a:lnTo>
                    <a:pt x="74" y="135"/>
                  </a:lnTo>
                  <a:lnTo>
                    <a:pt x="73" y="138"/>
                  </a:lnTo>
                  <a:lnTo>
                    <a:pt x="74" y="141"/>
                  </a:lnTo>
                  <a:lnTo>
                    <a:pt x="74" y="141"/>
                  </a:lnTo>
                  <a:close/>
                  <a:moveTo>
                    <a:pt x="48" y="125"/>
                  </a:moveTo>
                  <a:lnTo>
                    <a:pt x="48" y="125"/>
                  </a:lnTo>
                  <a:lnTo>
                    <a:pt x="48" y="125"/>
                  </a:lnTo>
                  <a:lnTo>
                    <a:pt x="48" y="125"/>
                  </a:lnTo>
                  <a:lnTo>
                    <a:pt x="44" y="130"/>
                  </a:lnTo>
                  <a:lnTo>
                    <a:pt x="44" y="130"/>
                  </a:lnTo>
                  <a:lnTo>
                    <a:pt x="43" y="130"/>
                  </a:lnTo>
                  <a:lnTo>
                    <a:pt x="43" y="130"/>
                  </a:lnTo>
                  <a:lnTo>
                    <a:pt x="43" y="130"/>
                  </a:lnTo>
                  <a:lnTo>
                    <a:pt x="43" y="130"/>
                  </a:lnTo>
                  <a:lnTo>
                    <a:pt x="48" y="125"/>
                  </a:lnTo>
                  <a:lnTo>
                    <a:pt x="48" y="125"/>
                  </a:lnTo>
                  <a:close/>
                  <a:moveTo>
                    <a:pt x="68" y="257"/>
                  </a:moveTo>
                  <a:lnTo>
                    <a:pt x="68" y="257"/>
                  </a:lnTo>
                  <a:lnTo>
                    <a:pt x="70" y="256"/>
                  </a:lnTo>
                  <a:lnTo>
                    <a:pt x="70" y="253"/>
                  </a:lnTo>
                  <a:lnTo>
                    <a:pt x="70" y="253"/>
                  </a:lnTo>
                  <a:lnTo>
                    <a:pt x="68" y="257"/>
                  </a:lnTo>
                  <a:lnTo>
                    <a:pt x="68" y="257"/>
                  </a:lnTo>
                  <a:close/>
                  <a:moveTo>
                    <a:pt x="68" y="114"/>
                  </a:moveTo>
                  <a:lnTo>
                    <a:pt x="68" y="114"/>
                  </a:lnTo>
                  <a:lnTo>
                    <a:pt x="67" y="115"/>
                  </a:lnTo>
                  <a:lnTo>
                    <a:pt x="68" y="118"/>
                  </a:lnTo>
                  <a:lnTo>
                    <a:pt x="68" y="118"/>
                  </a:lnTo>
                  <a:lnTo>
                    <a:pt x="68" y="115"/>
                  </a:lnTo>
                  <a:lnTo>
                    <a:pt x="68" y="114"/>
                  </a:lnTo>
                  <a:lnTo>
                    <a:pt x="68" y="114"/>
                  </a:lnTo>
                  <a:close/>
                  <a:moveTo>
                    <a:pt x="64" y="276"/>
                  </a:moveTo>
                  <a:lnTo>
                    <a:pt x="64" y="276"/>
                  </a:lnTo>
                  <a:lnTo>
                    <a:pt x="67" y="276"/>
                  </a:lnTo>
                  <a:lnTo>
                    <a:pt x="68" y="275"/>
                  </a:lnTo>
                  <a:lnTo>
                    <a:pt x="68" y="275"/>
                  </a:lnTo>
                  <a:lnTo>
                    <a:pt x="65" y="275"/>
                  </a:lnTo>
                  <a:lnTo>
                    <a:pt x="64" y="276"/>
                  </a:lnTo>
                  <a:lnTo>
                    <a:pt x="64" y="276"/>
                  </a:lnTo>
                  <a:close/>
                  <a:moveTo>
                    <a:pt x="36" y="219"/>
                  </a:moveTo>
                  <a:lnTo>
                    <a:pt x="36" y="219"/>
                  </a:lnTo>
                  <a:lnTo>
                    <a:pt x="33" y="222"/>
                  </a:lnTo>
                  <a:lnTo>
                    <a:pt x="33" y="223"/>
                  </a:lnTo>
                  <a:lnTo>
                    <a:pt x="33" y="223"/>
                  </a:lnTo>
                  <a:lnTo>
                    <a:pt x="34" y="222"/>
                  </a:lnTo>
                  <a:lnTo>
                    <a:pt x="36" y="219"/>
                  </a:lnTo>
                  <a:lnTo>
                    <a:pt x="36" y="219"/>
                  </a:lnTo>
                  <a:close/>
                  <a:moveTo>
                    <a:pt x="30" y="155"/>
                  </a:moveTo>
                  <a:lnTo>
                    <a:pt x="30" y="155"/>
                  </a:lnTo>
                  <a:lnTo>
                    <a:pt x="30" y="154"/>
                  </a:lnTo>
                  <a:lnTo>
                    <a:pt x="30" y="151"/>
                  </a:lnTo>
                  <a:lnTo>
                    <a:pt x="30" y="151"/>
                  </a:lnTo>
                  <a:lnTo>
                    <a:pt x="29" y="152"/>
                  </a:lnTo>
                  <a:lnTo>
                    <a:pt x="30" y="155"/>
                  </a:lnTo>
                  <a:lnTo>
                    <a:pt x="30" y="155"/>
                  </a:lnTo>
                  <a:close/>
                  <a:moveTo>
                    <a:pt x="24" y="142"/>
                  </a:moveTo>
                  <a:lnTo>
                    <a:pt x="24" y="142"/>
                  </a:lnTo>
                  <a:lnTo>
                    <a:pt x="24" y="145"/>
                  </a:lnTo>
                  <a:lnTo>
                    <a:pt x="24" y="147"/>
                  </a:lnTo>
                  <a:lnTo>
                    <a:pt x="24" y="147"/>
                  </a:lnTo>
                  <a:lnTo>
                    <a:pt x="24" y="145"/>
                  </a:lnTo>
                  <a:lnTo>
                    <a:pt x="24" y="142"/>
                  </a:lnTo>
                  <a:lnTo>
                    <a:pt x="24" y="142"/>
                  </a:lnTo>
                  <a:close/>
                  <a:moveTo>
                    <a:pt x="17" y="134"/>
                  </a:moveTo>
                  <a:lnTo>
                    <a:pt x="17" y="134"/>
                  </a:lnTo>
                  <a:lnTo>
                    <a:pt x="17" y="134"/>
                  </a:lnTo>
                  <a:lnTo>
                    <a:pt x="17" y="134"/>
                  </a:lnTo>
                  <a:lnTo>
                    <a:pt x="17" y="141"/>
                  </a:lnTo>
                  <a:lnTo>
                    <a:pt x="17" y="141"/>
                  </a:lnTo>
                  <a:lnTo>
                    <a:pt x="17" y="141"/>
                  </a:lnTo>
                  <a:lnTo>
                    <a:pt x="17" y="141"/>
                  </a:lnTo>
                  <a:lnTo>
                    <a:pt x="17" y="134"/>
                  </a:lnTo>
                  <a:lnTo>
                    <a:pt x="17" y="134"/>
                  </a:lnTo>
                  <a:close/>
                  <a:moveTo>
                    <a:pt x="38" y="144"/>
                  </a:moveTo>
                  <a:lnTo>
                    <a:pt x="38" y="144"/>
                  </a:lnTo>
                  <a:lnTo>
                    <a:pt x="37" y="145"/>
                  </a:lnTo>
                  <a:lnTo>
                    <a:pt x="38" y="148"/>
                  </a:lnTo>
                  <a:lnTo>
                    <a:pt x="38" y="148"/>
                  </a:lnTo>
                  <a:lnTo>
                    <a:pt x="40" y="147"/>
                  </a:lnTo>
                  <a:lnTo>
                    <a:pt x="38" y="144"/>
                  </a:lnTo>
                  <a:lnTo>
                    <a:pt x="38" y="144"/>
                  </a:lnTo>
                  <a:close/>
                  <a:moveTo>
                    <a:pt x="50" y="216"/>
                  </a:moveTo>
                  <a:lnTo>
                    <a:pt x="50" y="216"/>
                  </a:lnTo>
                  <a:lnTo>
                    <a:pt x="48" y="218"/>
                  </a:lnTo>
                  <a:lnTo>
                    <a:pt x="48" y="219"/>
                  </a:lnTo>
                  <a:lnTo>
                    <a:pt x="48" y="219"/>
                  </a:lnTo>
                  <a:lnTo>
                    <a:pt x="50" y="218"/>
                  </a:lnTo>
                  <a:lnTo>
                    <a:pt x="50" y="216"/>
                  </a:lnTo>
                  <a:lnTo>
                    <a:pt x="50" y="216"/>
                  </a:lnTo>
                  <a:close/>
                  <a:moveTo>
                    <a:pt x="31" y="60"/>
                  </a:moveTo>
                  <a:lnTo>
                    <a:pt x="31" y="60"/>
                  </a:lnTo>
                  <a:lnTo>
                    <a:pt x="29" y="64"/>
                  </a:lnTo>
                  <a:lnTo>
                    <a:pt x="29" y="64"/>
                  </a:lnTo>
                  <a:lnTo>
                    <a:pt x="30" y="63"/>
                  </a:lnTo>
                  <a:lnTo>
                    <a:pt x="31" y="61"/>
                  </a:lnTo>
                  <a:lnTo>
                    <a:pt x="31" y="60"/>
                  </a:lnTo>
                  <a:lnTo>
                    <a:pt x="31" y="60"/>
                  </a:lnTo>
                  <a:close/>
                  <a:moveTo>
                    <a:pt x="67" y="77"/>
                  </a:moveTo>
                  <a:lnTo>
                    <a:pt x="67" y="77"/>
                  </a:lnTo>
                  <a:lnTo>
                    <a:pt x="67" y="78"/>
                  </a:lnTo>
                  <a:lnTo>
                    <a:pt x="67" y="78"/>
                  </a:lnTo>
                  <a:lnTo>
                    <a:pt x="67" y="76"/>
                  </a:lnTo>
                  <a:lnTo>
                    <a:pt x="67" y="74"/>
                  </a:lnTo>
                  <a:lnTo>
                    <a:pt x="67" y="74"/>
                  </a:lnTo>
                  <a:lnTo>
                    <a:pt x="67" y="77"/>
                  </a:lnTo>
                  <a:lnTo>
                    <a:pt x="67" y="77"/>
                  </a:lnTo>
                  <a:close/>
                  <a:moveTo>
                    <a:pt x="57" y="124"/>
                  </a:moveTo>
                  <a:lnTo>
                    <a:pt x="57" y="124"/>
                  </a:lnTo>
                  <a:lnTo>
                    <a:pt x="56" y="125"/>
                  </a:lnTo>
                  <a:lnTo>
                    <a:pt x="56" y="127"/>
                  </a:lnTo>
                  <a:lnTo>
                    <a:pt x="56" y="127"/>
                  </a:lnTo>
                  <a:lnTo>
                    <a:pt x="57" y="125"/>
                  </a:lnTo>
                  <a:lnTo>
                    <a:pt x="57" y="124"/>
                  </a:lnTo>
                  <a:lnTo>
                    <a:pt x="57" y="124"/>
                  </a:lnTo>
                  <a:close/>
                  <a:moveTo>
                    <a:pt x="34" y="131"/>
                  </a:moveTo>
                  <a:lnTo>
                    <a:pt x="34" y="131"/>
                  </a:lnTo>
                  <a:lnTo>
                    <a:pt x="36" y="130"/>
                  </a:lnTo>
                  <a:lnTo>
                    <a:pt x="37" y="127"/>
                  </a:lnTo>
                  <a:lnTo>
                    <a:pt x="37" y="127"/>
                  </a:lnTo>
                  <a:lnTo>
                    <a:pt x="36" y="130"/>
                  </a:lnTo>
                  <a:lnTo>
                    <a:pt x="34" y="131"/>
                  </a:lnTo>
                  <a:lnTo>
                    <a:pt x="34" y="131"/>
                  </a:lnTo>
                  <a:close/>
                  <a:moveTo>
                    <a:pt x="60" y="192"/>
                  </a:moveTo>
                  <a:lnTo>
                    <a:pt x="60" y="192"/>
                  </a:lnTo>
                  <a:lnTo>
                    <a:pt x="58" y="192"/>
                  </a:lnTo>
                  <a:lnTo>
                    <a:pt x="58" y="195"/>
                  </a:lnTo>
                  <a:lnTo>
                    <a:pt x="58" y="195"/>
                  </a:lnTo>
                  <a:lnTo>
                    <a:pt x="60" y="194"/>
                  </a:lnTo>
                  <a:lnTo>
                    <a:pt x="60" y="192"/>
                  </a:lnTo>
                  <a:lnTo>
                    <a:pt x="60" y="192"/>
                  </a:lnTo>
                  <a:close/>
                  <a:moveTo>
                    <a:pt x="68" y="130"/>
                  </a:moveTo>
                  <a:lnTo>
                    <a:pt x="68" y="130"/>
                  </a:lnTo>
                  <a:lnTo>
                    <a:pt x="68" y="128"/>
                  </a:lnTo>
                  <a:lnTo>
                    <a:pt x="68" y="127"/>
                  </a:lnTo>
                  <a:lnTo>
                    <a:pt x="68" y="127"/>
                  </a:lnTo>
                  <a:lnTo>
                    <a:pt x="68" y="128"/>
                  </a:lnTo>
                  <a:lnTo>
                    <a:pt x="68" y="130"/>
                  </a:lnTo>
                  <a:lnTo>
                    <a:pt x="68" y="130"/>
                  </a:lnTo>
                  <a:close/>
                  <a:moveTo>
                    <a:pt x="46" y="78"/>
                  </a:moveTo>
                  <a:lnTo>
                    <a:pt x="46" y="78"/>
                  </a:lnTo>
                  <a:lnTo>
                    <a:pt x="44" y="80"/>
                  </a:lnTo>
                  <a:lnTo>
                    <a:pt x="44" y="81"/>
                  </a:lnTo>
                  <a:lnTo>
                    <a:pt x="44" y="81"/>
                  </a:lnTo>
                  <a:lnTo>
                    <a:pt x="46" y="80"/>
                  </a:lnTo>
                  <a:lnTo>
                    <a:pt x="46" y="78"/>
                  </a:lnTo>
                  <a:lnTo>
                    <a:pt x="46" y="78"/>
                  </a:lnTo>
                  <a:close/>
                  <a:moveTo>
                    <a:pt x="91" y="280"/>
                  </a:moveTo>
                  <a:lnTo>
                    <a:pt x="91" y="280"/>
                  </a:lnTo>
                  <a:lnTo>
                    <a:pt x="91" y="280"/>
                  </a:lnTo>
                  <a:lnTo>
                    <a:pt x="91" y="280"/>
                  </a:lnTo>
                  <a:lnTo>
                    <a:pt x="90" y="279"/>
                  </a:lnTo>
                  <a:lnTo>
                    <a:pt x="90" y="279"/>
                  </a:lnTo>
                  <a:lnTo>
                    <a:pt x="88" y="280"/>
                  </a:lnTo>
                  <a:lnTo>
                    <a:pt x="88" y="280"/>
                  </a:lnTo>
                  <a:lnTo>
                    <a:pt x="91" y="280"/>
                  </a:lnTo>
                  <a:lnTo>
                    <a:pt x="91" y="280"/>
                  </a:lnTo>
                  <a:close/>
                  <a:moveTo>
                    <a:pt x="57" y="105"/>
                  </a:moveTo>
                  <a:lnTo>
                    <a:pt x="57" y="105"/>
                  </a:lnTo>
                  <a:lnTo>
                    <a:pt x="57" y="105"/>
                  </a:lnTo>
                  <a:lnTo>
                    <a:pt x="57" y="105"/>
                  </a:lnTo>
                  <a:lnTo>
                    <a:pt x="54" y="107"/>
                  </a:lnTo>
                  <a:lnTo>
                    <a:pt x="53" y="108"/>
                  </a:lnTo>
                  <a:lnTo>
                    <a:pt x="53" y="108"/>
                  </a:lnTo>
                  <a:lnTo>
                    <a:pt x="57" y="105"/>
                  </a:lnTo>
                  <a:lnTo>
                    <a:pt x="57" y="105"/>
                  </a:lnTo>
                  <a:close/>
                  <a:moveTo>
                    <a:pt x="70" y="206"/>
                  </a:moveTo>
                  <a:lnTo>
                    <a:pt x="70" y="206"/>
                  </a:lnTo>
                  <a:lnTo>
                    <a:pt x="70" y="211"/>
                  </a:lnTo>
                  <a:lnTo>
                    <a:pt x="70" y="211"/>
                  </a:lnTo>
                  <a:lnTo>
                    <a:pt x="70" y="206"/>
                  </a:lnTo>
                  <a:lnTo>
                    <a:pt x="70" y="206"/>
                  </a:lnTo>
                  <a:close/>
                  <a:moveTo>
                    <a:pt x="33" y="243"/>
                  </a:moveTo>
                  <a:lnTo>
                    <a:pt x="33" y="243"/>
                  </a:lnTo>
                  <a:lnTo>
                    <a:pt x="33" y="245"/>
                  </a:lnTo>
                  <a:lnTo>
                    <a:pt x="33" y="246"/>
                  </a:lnTo>
                  <a:lnTo>
                    <a:pt x="33" y="246"/>
                  </a:lnTo>
                  <a:lnTo>
                    <a:pt x="33" y="245"/>
                  </a:lnTo>
                  <a:lnTo>
                    <a:pt x="33" y="243"/>
                  </a:lnTo>
                  <a:lnTo>
                    <a:pt x="33" y="243"/>
                  </a:lnTo>
                  <a:close/>
                  <a:moveTo>
                    <a:pt x="46" y="317"/>
                  </a:moveTo>
                  <a:lnTo>
                    <a:pt x="46" y="317"/>
                  </a:lnTo>
                  <a:lnTo>
                    <a:pt x="43" y="316"/>
                  </a:lnTo>
                  <a:lnTo>
                    <a:pt x="43" y="316"/>
                  </a:lnTo>
                  <a:lnTo>
                    <a:pt x="44" y="317"/>
                  </a:lnTo>
                  <a:lnTo>
                    <a:pt x="46" y="317"/>
                  </a:lnTo>
                  <a:lnTo>
                    <a:pt x="46" y="317"/>
                  </a:lnTo>
                  <a:close/>
                  <a:moveTo>
                    <a:pt x="60" y="88"/>
                  </a:moveTo>
                  <a:lnTo>
                    <a:pt x="60" y="88"/>
                  </a:lnTo>
                  <a:lnTo>
                    <a:pt x="63" y="86"/>
                  </a:lnTo>
                  <a:lnTo>
                    <a:pt x="63" y="86"/>
                  </a:lnTo>
                  <a:lnTo>
                    <a:pt x="61" y="87"/>
                  </a:lnTo>
                  <a:lnTo>
                    <a:pt x="60" y="88"/>
                  </a:lnTo>
                  <a:lnTo>
                    <a:pt x="60" y="88"/>
                  </a:lnTo>
                  <a:close/>
                  <a:moveTo>
                    <a:pt x="37" y="267"/>
                  </a:moveTo>
                  <a:lnTo>
                    <a:pt x="37" y="267"/>
                  </a:lnTo>
                  <a:lnTo>
                    <a:pt x="38" y="267"/>
                  </a:lnTo>
                  <a:lnTo>
                    <a:pt x="38" y="267"/>
                  </a:lnTo>
                  <a:lnTo>
                    <a:pt x="40" y="266"/>
                  </a:lnTo>
                  <a:lnTo>
                    <a:pt x="40" y="266"/>
                  </a:lnTo>
                  <a:lnTo>
                    <a:pt x="37" y="267"/>
                  </a:lnTo>
                  <a:lnTo>
                    <a:pt x="37" y="267"/>
                  </a:lnTo>
                  <a:close/>
                  <a:moveTo>
                    <a:pt x="70" y="219"/>
                  </a:moveTo>
                  <a:lnTo>
                    <a:pt x="70" y="219"/>
                  </a:lnTo>
                  <a:lnTo>
                    <a:pt x="70" y="225"/>
                  </a:lnTo>
                  <a:lnTo>
                    <a:pt x="70" y="225"/>
                  </a:lnTo>
                  <a:lnTo>
                    <a:pt x="70" y="219"/>
                  </a:lnTo>
                  <a:lnTo>
                    <a:pt x="70" y="219"/>
                  </a:lnTo>
                  <a:close/>
                  <a:moveTo>
                    <a:pt x="37" y="249"/>
                  </a:moveTo>
                  <a:lnTo>
                    <a:pt x="37" y="249"/>
                  </a:lnTo>
                  <a:lnTo>
                    <a:pt x="38" y="249"/>
                  </a:lnTo>
                  <a:lnTo>
                    <a:pt x="37" y="246"/>
                  </a:lnTo>
                  <a:lnTo>
                    <a:pt x="37" y="246"/>
                  </a:lnTo>
                  <a:lnTo>
                    <a:pt x="37" y="249"/>
                  </a:lnTo>
                  <a:lnTo>
                    <a:pt x="37" y="249"/>
                  </a:lnTo>
                  <a:close/>
                  <a:moveTo>
                    <a:pt x="64" y="189"/>
                  </a:moveTo>
                  <a:lnTo>
                    <a:pt x="64" y="189"/>
                  </a:lnTo>
                  <a:lnTo>
                    <a:pt x="64" y="189"/>
                  </a:lnTo>
                  <a:lnTo>
                    <a:pt x="65" y="188"/>
                  </a:lnTo>
                  <a:lnTo>
                    <a:pt x="65" y="188"/>
                  </a:lnTo>
                  <a:lnTo>
                    <a:pt x="64" y="188"/>
                  </a:lnTo>
                  <a:lnTo>
                    <a:pt x="64" y="189"/>
                  </a:lnTo>
                  <a:lnTo>
                    <a:pt x="64" y="189"/>
                  </a:lnTo>
                  <a:close/>
                  <a:moveTo>
                    <a:pt x="44" y="108"/>
                  </a:moveTo>
                  <a:lnTo>
                    <a:pt x="44" y="108"/>
                  </a:lnTo>
                  <a:lnTo>
                    <a:pt x="46" y="107"/>
                  </a:lnTo>
                  <a:lnTo>
                    <a:pt x="46" y="105"/>
                  </a:lnTo>
                  <a:lnTo>
                    <a:pt x="46" y="105"/>
                  </a:lnTo>
                  <a:lnTo>
                    <a:pt x="44" y="108"/>
                  </a:lnTo>
                  <a:lnTo>
                    <a:pt x="44" y="108"/>
                  </a:lnTo>
                  <a:close/>
                  <a:moveTo>
                    <a:pt x="81" y="157"/>
                  </a:moveTo>
                  <a:lnTo>
                    <a:pt x="81" y="157"/>
                  </a:lnTo>
                  <a:lnTo>
                    <a:pt x="81" y="157"/>
                  </a:lnTo>
                  <a:lnTo>
                    <a:pt x="81" y="157"/>
                  </a:lnTo>
                  <a:lnTo>
                    <a:pt x="81" y="152"/>
                  </a:lnTo>
                  <a:lnTo>
                    <a:pt x="81" y="152"/>
                  </a:lnTo>
                  <a:lnTo>
                    <a:pt x="81" y="152"/>
                  </a:lnTo>
                  <a:lnTo>
                    <a:pt x="81" y="152"/>
                  </a:lnTo>
                  <a:lnTo>
                    <a:pt x="81" y="157"/>
                  </a:lnTo>
                  <a:lnTo>
                    <a:pt x="81" y="157"/>
                  </a:lnTo>
                  <a:close/>
                  <a:moveTo>
                    <a:pt x="64" y="66"/>
                  </a:moveTo>
                  <a:lnTo>
                    <a:pt x="64" y="66"/>
                  </a:lnTo>
                  <a:lnTo>
                    <a:pt x="63" y="68"/>
                  </a:lnTo>
                  <a:lnTo>
                    <a:pt x="63" y="68"/>
                  </a:lnTo>
                  <a:lnTo>
                    <a:pt x="64" y="67"/>
                  </a:lnTo>
                  <a:lnTo>
                    <a:pt x="64" y="66"/>
                  </a:lnTo>
                  <a:lnTo>
                    <a:pt x="64" y="66"/>
                  </a:lnTo>
                  <a:close/>
                  <a:moveTo>
                    <a:pt x="40" y="218"/>
                  </a:moveTo>
                  <a:lnTo>
                    <a:pt x="40" y="218"/>
                  </a:lnTo>
                  <a:lnTo>
                    <a:pt x="41" y="216"/>
                  </a:lnTo>
                  <a:lnTo>
                    <a:pt x="40" y="215"/>
                  </a:lnTo>
                  <a:lnTo>
                    <a:pt x="40" y="215"/>
                  </a:lnTo>
                  <a:lnTo>
                    <a:pt x="40" y="218"/>
                  </a:lnTo>
                  <a:lnTo>
                    <a:pt x="40" y="218"/>
                  </a:lnTo>
                  <a:close/>
                  <a:moveTo>
                    <a:pt x="64" y="229"/>
                  </a:moveTo>
                  <a:lnTo>
                    <a:pt x="64" y="229"/>
                  </a:lnTo>
                  <a:lnTo>
                    <a:pt x="65" y="228"/>
                  </a:lnTo>
                  <a:lnTo>
                    <a:pt x="64" y="226"/>
                  </a:lnTo>
                  <a:lnTo>
                    <a:pt x="64" y="226"/>
                  </a:lnTo>
                  <a:lnTo>
                    <a:pt x="64" y="229"/>
                  </a:lnTo>
                  <a:lnTo>
                    <a:pt x="64" y="229"/>
                  </a:lnTo>
                  <a:close/>
                  <a:moveTo>
                    <a:pt x="48" y="265"/>
                  </a:moveTo>
                  <a:lnTo>
                    <a:pt x="48" y="265"/>
                  </a:lnTo>
                  <a:lnTo>
                    <a:pt x="48" y="265"/>
                  </a:lnTo>
                  <a:lnTo>
                    <a:pt x="48" y="265"/>
                  </a:lnTo>
                  <a:lnTo>
                    <a:pt x="50" y="263"/>
                  </a:lnTo>
                  <a:lnTo>
                    <a:pt x="50" y="263"/>
                  </a:lnTo>
                  <a:lnTo>
                    <a:pt x="48" y="263"/>
                  </a:lnTo>
                  <a:lnTo>
                    <a:pt x="48" y="263"/>
                  </a:lnTo>
                  <a:lnTo>
                    <a:pt x="48" y="265"/>
                  </a:lnTo>
                  <a:lnTo>
                    <a:pt x="48" y="265"/>
                  </a:lnTo>
                  <a:close/>
                  <a:moveTo>
                    <a:pt x="40" y="95"/>
                  </a:moveTo>
                  <a:lnTo>
                    <a:pt x="40" y="95"/>
                  </a:lnTo>
                  <a:lnTo>
                    <a:pt x="38" y="97"/>
                  </a:lnTo>
                  <a:lnTo>
                    <a:pt x="38" y="98"/>
                  </a:lnTo>
                  <a:lnTo>
                    <a:pt x="38" y="98"/>
                  </a:lnTo>
                  <a:lnTo>
                    <a:pt x="40" y="97"/>
                  </a:lnTo>
                  <a:lnTo>
                    <a:pt x="40" y="95"/>
                  </a:lnTo>
                  <a:lnTo>
                    <a:pt x="40" y="95"/>
                  </a:lnTo>
                  <a:close/>
                  <a:moveTo>
                    <a:pt x="81" y="104"/>
                  </a:moveTo>
                  <a:lnTo>
                    <a:pt x="81" y="104"/>
                  </a:lnTo>
                  <a:lnTo>
                    <a:pt x="81" y="104"/>
                  </a:lnTo>
                  <a:lnTo>
                    <a:pt x="81" y="104"/>
                  </a:lnTo>
                  <a:lnTo>
                    <a:pt x="81" y="108"/>
                  </a:lnTo>
                  <a:lnTo>
                    <a:pt x="81" y="108"/>
                  </a:lnTo>
                  <a:lnTo>
                    <a:pt x="81" y="108"/>
                  </a:lnTo>
                  <a:lnTo>
                    <a:pt x="81" y="108"/>
                  </a:lnTo>
                  <a:lnTo>
                    <a:pt x="81" y="104"/>
                  </a:lnTo>
                  <a:lnTo>
                    <a:pt x="81" y="104"/>
                  </a:lnTo>
                  <a:close/>
                  <a:moveTo>
                    <a:pt x="100" y="319"/>
                  </a:moveTo>
                  <a:lnTo>
                    <a:pt x="100" y="319"/>
                  </a:lnTo>
                  <a:lnTo>
                    <a:pt x="98" y="319"/>
                  </a:lnTo>
                  <a:lnTo>
                    <a:pt x="97" y="319"/>
                  </a:lnTo>
                  <a:lnTo>
                    <a:pt x="97" y="319"/>
                  </a:lnTo>
                  <a:lnTo>
                    <a:pt x="100" y="319"/>
                  </a:lnTo>
                  <a:lnTo>
                    <a:pt x="100" y="319"/>
                  </a:lnTo>
                  <a:close/>
                  <a:moveTo>
                    <a:pt x="70" y="194"/>
                  </a:moveTo>
                  <a:lnTo>
                    <a:pt x="70" y="194"/>
                  </a:lnTo>
                  <a:lnTo>
                    <a:pt x="70" y="194"/>
                  </a:lnTo>
                  <a:lnTo>
                    <a:pt x="70" y="194"/>
                  </a:lnTo>
                  <a:lnTo>
                    <a:pt x="70" y="196"/>
                  </a:lnTo>
                  <a:lnTo>
                    <a:pt x="70" y="196"/>
                  </a:lnTo>
                  <a:lnTo>
                    <a:pt x="70" y="196"/>
                  </a:lnTo>
                  <a:lnTo>
                    <a:pt x="70" y="196"/>
                  </a:lnTo>
                  <a:lnTo>
                    <a:pt x="70" y="194"/>
                  </a:lnTo>
                  <a:lnTo>
                    <a:pt x="70" y="194"/>
                  </a:lnTo>
                  <a:close/>
                  <a:moveTo>
                    <a:pt x="44" y="134"/>
                  </a:moveTo>
                  <a:lnTo>
                    <a:pt x="44" y="134"/>
                  </a:lnTo>
                  <a:lnTo>
                    <a:pt x="43" y="135"/>
                  </a:lnTo>
                  <a:lnTo>
                    <a:pt x="43" y="137"/>
                  </a:lnTo>
                  <a:lnTo>
                    <a:pt x="43" y="137"/>
                  </a:lnTo>
                  <a:lnTo>
                    <a:pt x="44" y="135"/>
                  </a:lnTo>
                  <a:lnTo>
                    <a:pt x="44" y="134"/>
                  </a:lnTo>
                  <a:lnTo>
                    <a:pt x="44" y="134"/>
                  </a:lnTo>
                  <a:close/>
                  <a:moveTo>
                    <a:pt x="30" y="135"/>
                  </a:moveTo>
                  <a:lnTo>
                    <a:pt x="30" y="135"/>
                  </a:lnTo>
                  <a:lnTo>
                    <a:pt x="30" y="134"/>
                  </a:lnTo>
                  <a:lnTo>
                    <a:pt x="30" y="134"/>
                  </a:lnTo>
                  <a:lnTo>
                    <a:pt x="29" y="135"/>
                  </a:lnTo>
                  <a:lnTo>
                    <a:pt x="29" y="135"/>
                  </a:lnTo>
                  <a:lnTo>
                    <a:pt x="29" y="137"/>
                  </a:lnTo>
                  <a:lnTo>
                    <a:pt x="29" y="137"/>
                  </a:lnTo>
                  <a:lnTo>
                    <a:pt x="30" y="135"/>
                  </a:lnTo>
                  <a:lnTo>
                    <a:pt x="30" y="135"/>
                  </a:lnTo>
                  <a:close/>
                  <a:moveTo>
                    <a:pt x="73" y="132"/>
                  </a:moveTo>
                  <a:lnTo>
                    <a:pt x="73" y="132"/>
                  </a:lnTo>
                  <a:lnTo>
                    <a:pt x="74" y="131"/>
                  </a:lnTo>
                  <a:lnTo>
                    <a:pt x="74" y="130"/>
                  </a:lnTo>
                  <a:lnTo>
                    <a:pt x="74" y="130"/>
                  </a:lnTo>
                  <a:lnTo>
                    <a:pt x="73" y="131"/>
                  </a:lnTo>
                  <a:lnTo>
                    <a:pt x="73" y="132"/>
                  </a:lnTo>
                  <a:lnTo>
                    <a:pt x="73" y="132"/>
                  </a:lnTo>
                  <a:close/>
                  <a:moveTo>
                    <a:pt x="51" y="250"/>
                  </a:moveTo>
                  <a:lnTo>
                    <a:pt x="51" y="250"/>
                  </a:lnTo>
                  <a:lnTo>
                    <a:pt x="50" y="252"/>
                  </a:lnTo>
                  <a:lnTo>
                    <a:pt x="50" y="253"/>
                  </a:lnTo>
                  <a:lnTo>
                    <a:pt x="50" y="253"/>
                  </a:lnTo>
                  <a:lnTo>
                    <a:pt x="51" y="250"/>
                  </a:lnTo>
                  <a:lnTo>
                    <a:pt x="51" y="250"/>
                  </a:lnTo>
                  <a:close/>
                  <a:moveTo>
                    <a:pt x="53" y="243"/>
                  </a:moveTo>
                  <a:lnTo>
                    <a:pt x="53" y="243"/>
                  </a:lnTo>
                  <a:lnTo>
                    <a:pt x="53" y="243"/>
                  </a:lnTo>
                  <a:lnTo>
                    <a:pt x="53" y="243"/>
                  </a:lnTo>
                  <a:lnTo>
                    <a:pt x="50" y="245"/>
                  </a:lnTo>
                  <a:lnTo>
                    <a:pt x="50" y="245"/>
                  </a:lnTo>
                  <a:lnTo>
                    <a:pt x="51" y="245"/>
                  </a:lnTo>
                  <a:lnTo>
                    <a:pt x="51" y="245"/>
                  </a:lnTo>
                  <a:lnTo>
                    <a:pt x="53" y="243"/>
                  </a:lnTo>
                  <a:lnTo>
                    <a:pt x="53" y="243"/>
                  </a:lnTo>
                  <a:close/>
                  <a:moveTo>
                    <a:pt x="40" y="91"/>
                  </a:moveTo>
                  <a:lnTo>
                    <a:pt x="40" y="91"/>
                  </a:lnTo>
                  <a:lnTo>
                    <a:pt x="40" y="91"/>
                  </a:lnTo>
                  <a:lnTo>
                    <a:pt x="40" y="91"/>
                  </a:lnTo>
                  <a:lnTo>
                    <a:pt x="40" y="90"/>
                  </a:lnTo>
                  <a:lnTo>
                    <a:pt x="40" y="88"/>
                  </a:lnTo>
                  <a:lnTo>
                    <a:pt x="40" y="88"/>
                  </a:lnTo>
                  <a:lnTo>
                    <a:pt x="40" y="91"/>
                  </a:lnTo>
                  <a:lnTo>
                    <a:pt x="40" y="91"/>
                  </a:lnTo>
                  <a:close/>
                  <a:moveTo>
                    <a:pt x="70" y="134"/>
                  </a:moveTo>
                  <a:lnTo>
                    <a:pt x="70" y="134"/>
                  </a:lnTo>
                  <a:lnTo>
                    <a:pt x="68" y="134"/>
                  </a:lnTo>
                  <a:lnTo>
                    <a:pt x="68" y="134"/>
                  </a:lnTo>
                  <a:lnTo>
                    <a:pt x="68" y="135"/>
                  </a:lnTo>
                  <a:lnTo>
                    <a:pt x="68" y="135"/>
                  </a:lnTo>
                  <a:lnTo>
                    <a:pt x="68" y="135"/>
                  </a:lnTo>
                  <a:lnTo>
                    <a:pt x="70" y="134"/>
                  </a:lnTo>
                  <a:lnTo>
                    <a:pt x="70" y="134"/>
                  </a:lnTo>
                  <a:close/>
                  <a:moveTo>
                    <a:pt x="54" y="44"/>
                  </a:moveTo>
                  <a:lnTo>
                    <a:pt x="54" y="44"/>
                  </a:lnTo>
                  <a:lnTo>
                    <a:pt x="54" y="44"/>
                  </a:lnTo>
                  <a:lnTo>
                    <a:pt x="54" y="44"/>
                  </a:lnTo>
                  <a:lnTo>
                    <a:pt x="54" y="43"/>
                  </a:lnTo>
                  <a:lnTo>
                    <a:pt x="54" y="43"/>
                  </a:lnTo>
                  <a:lnTo>
                    <a:pt x="54" y="43"/>
                  </a:lnTo>
                  <a:lnTo>
                    <a:pt x="54" y="43"/>
                  </a:lnTo>
                  <a:lnTo>
                    <a:pt x="54" y="44"/>
                  </a:lnTo>
                  <a:lnTo>
                    <a:pt x="54" y="44"/>
                  </a:lnTo>
                  <a:close/>
                  <a:moveTo>
                    <a:pt x="92" y="46"/>
                  </a:moveTo>
                  <a:lnTo>
                    <a:pt x="92" y="46"/>
                  </a:lnTo>
                  <a:lnTo>
                    <a:pt x="92" y="46"/>
                  </a:lnTo>
                  <a:lnTo>
                    <a:pt x="92" y="46"/>
                  </a:lnTo>
                  <a:lnTo>
                    <a:pt x="92" y="49"/>
                  </a:lnTo>
                  <a:lnTo>
                    <a:pt x="92" y="49"/>
                  </a:lnTo>
                  <a:lnTo>
                    <a:pt x="92" y="49"/>
                  </a:lnTo>
                  <a:lnTo>
                    <a:pt x="92" y="49"/>
                  </a:lnTo>
                  <a:lnTo>
                    <a:pt x="92" y="46"/>
                  </a:lnTo>
                  <a:lnTo>
                    <a:pt x="92" y="46"/>
                  </a:lnTo>
                  <a:close/>
                  <a:moveTo>
                    <a:pt x="58" y="61"/>
                  </a:moveTo>
                  <a:lnTo>
                    <a:pt x="58" y="61"/>
                  </a:lnTo>
                  <a:lnTo>
                    <a:pt x="60" y="60"/>
                  </a:lnTo>
                  <a:lnTo>
                    <a:pt x="61" y="59"/>
                  </a:lnTo>
                  <a:lnTo>
                    <a:pt x="61" y="59"/>
                  </a:lnTo>
                  <a:lnTo>
                    <a:pt x="60" y="60"/>
                  </a:lnTo>
                  <a:lnTo>
                    <a:pt x="58" y="61"/>
                  </a:lnTo>
                  <a:lnTo>
                    <a:pt x="58" y="61"/>
                  </a:lnTo>
                  <a:close/>
                  <a:moveTo>
                    <a:pt x="64" y="256"/>
                  </a:moveTo>
                  <a:lnTo>
                    <a:pt x="64" y="256"/>
                  </a:lnTo>
                  <a:lnTo>
                    <a:pt x="65" y="257"/>
                  </a:lnTo>
                  <a:lnTo>
                    <a:pt x="65" y="257"/>
                  </a:lnTo>
                  <a:lnTo>
                    <a:pt x="65" y="256"/>
                  </a:lnTo>
                  <a:lnTo>
                    <a:pt x="65" y="255"/>
                  </a:lnTo>
                  <a:lnTo>
                    <a:pt x="65" y="255"/>
                  </a:lnTo>
                  <a:lnTo>
                    <a:pt x="64" y="256"/>
                  </a:lnTo>
                  <a:lnTo>
                    <a:pt x="64" y="256"/>
                  </a:lnTo>
                  <a:close/>
                  <a:moveTo>
                    <a:pt x="60" y="122"/>
                  </a:moveTo>
                  <a:lnTo>
                    <a:pt x="60" y="122"/>
                  </a:lnTo>
                  <a:lnTo>
                    <a:pt x="61" y="121"/>
                  </a:lnTo>
                  <a:lnTo>
                    <a:pt x="60" y="120"/>
                  </a:lnTo>
                  <a:lnTo>
                    <a:pt x="60" y="120"/>
                  </a:lnTo>
                  <a:lnTo>
                    <a:pt x="60" y="122"/>
                  </a:lnTo>
                  <a:lnTo>
                    <a:pt x="60" y="122"/>
                  </a:lnTo>
                  <a:close/>
                  <a:moveTo>
                    <a:pt x="44" y="71"/>
                  </a:moveTo>
                  <a:lnTo>
                    <a:pt x="44" y="71"/>
                  </a:lnTo>
                  <a:lnTo>
                    <a:pt x="44" y="74"/>
                  </a:lnTo>
                  <a:lnTo>
                    <a:pt x="44" y="74"/>
                  </a:lnTo>
                  <a:lnTo>
                    <a:pt x="46" y="73"/>
                  </a:lnTo>
                  <a:lnTo>
                    <a:pt x="44" y="71"/>
                  </a:lnTo>
                  <a:lnTo>
                    <a:pt x="44" y="71"/>
                  </a:lnTo>
                  <a:close/>
                  <a:moveTo>
                    <a:pt x="64" y="195"/>
                  </a:moveTo>
                  <a:lnTo>
                    <a:pt x="64" y="195"/>
                  </a:lnTo>
                  <a:lnTo>
                    <a:pt x="64" y="195"/>
                  </a:lnTo>
                  <a:lnTo>
                    <a:pt x="64" y="195"/>
                  </a:lnTo>
                  <a:lnTo>
                    <a:pt x="64" y="194"/>
                  </a:lnTo>
                  <a:lnTo>
                    <a:pt x="64" y="194"/>
                  </a:lnTo>
                  <a:lnTo>
                    <a:pt x="64" y="194"/>
                  </a:lnTo>
                  <a:lnTo>
                    <a:pt x="64" y="194"/>
                  </a:lnTo>
                  <a:lnTo>
                    <a:pt x="64" y="195"/>
                  </a:lnTo>
                  <a:lnTo>
                    <a:pt x="64" y="195"/>
                  </a:lnTo>
                  <a:close/>
                  <a:moveTo>
                    <a:pt x="47" y="97"/>
                  </a:moveTo>
                  <a:lnTo>
                    <a:pt x="47" y="97"/>
                  </a:lnTo>
                  <a:lnTo>
                    <a:pt x="48" y="97"/>
                  </a:lnTo>
                  <a:lnTo>
                    <a:pt x="48" y="97"/>
                  </a:lnTo>
                  <a:lnTo>
                    <a:pt x="48" y="95"/>
                  </a:lnTo>
                  <a:lnTo>
                    <a:pt x="48" y="95"/>
                  </a:lnTo>
                  <a:lnTo>
                    <a:pt x="47" y="95"/>
                  </a:lnTo>
                  <a:lnTo>
                    <a:pt x="47" y="95"/>
                  </a:lnTo>
                  <a:lnTo>
                    <a:pt x="47" y="97"/>
                  </a:lnTo>
                  <a:lnTo>
                    <a:pt x="47" y="97"/>
                  </a:lnTo>
                  <a:close/>
                  <a:moveTo>
                    <a:pt x="64" y="138"/>
                  </a:moveTo>
                  <a:lnTo>
                    <a:pt x="64" y="138"/>
                  </a:lnTo>
                  <a:lnTo>
                    <a:pt x="64" y="138"/>
                  </a:lnTo>
                  <a:lnTo>
                    <a:pt x="64" y="138"/>
                  </a:lnTo>
                  <a:lnTo>
                    <a:pt x="64" y="138"/>
                  </a:lnTo>
                  <a:lnTo>
                    <a:pt x="64" y="138"/>
                  </a:lnTo>
                  <a:lnTo>
                    <a:pt x="64" y="138"/>
                  </a:lnTo>
                  <a:lnTo>
                    <a:pt x="64" y="138"/>
                  </a:lnTo>
                  <a:lnTo>
                    <a:pt x="64" y="138"/>
                  </a:lnTo>
                  <a:lnTo>
                    <a:pt x="64" y="138"/>
                  </a:lnTo>
                  <a:close/>
                  <a:moveTo>
                    <a:pt x="43" y="59"/>
                  </a:moveTo>
                  <a:lnTo>
                    <a:pt x="43" y="59"/>
                  </a:lnTo>
                  <a:lnTo>
                    <a:pt x="43" y="59"/>
                  </a:lnTo>
                  <a:lnTo>
                    <a:pt x="43" y="59"/>
                  </a:lnTo>
                  <a:lnTo>
                    <a:pt x="44" y="57"/>
                  </a:lnTo>
                  <a:lnTo>
                    <a:pt x="44" y="57"/>
                  </a:lnTo>
                  <a:lnTo>
                    <a:pt x="44" y="57"/>
                  </a:lnTo>
                  <a:lnTo>
                    <a:pt x="44" y="57"/>
                  </a:lnTo>
                  <a:lnTo>
                    <a:pt x="43" y="59"/>
                  </a:lnTo>
                  <a:lnTo>
                    <a:pt x="43" y="59"/>
                  </a:lnTo>
                  <a:close/>
                  <a:moveTo>
                    <a:pt x="29" y="232"/>
                  </a:moveTo>
                  <a:lnTo>
                    <a:pt x="29" y="232"/>
                  </a:lnTo>
                  <a:lnTo>
                    <a:pt x="29" y="232"/>
                  </a:lnTo>
                  <a:lnTo>
                    <a:pt x="29" y="232"/>
                  </a:lnTo>
                  <a:lnTo>
                    <a:pt x="29" y="232"/>
                  </a:lnTo>
                  <a:lnTo>
                    <a:pt x="29" y="232"/>
                  </a:lnTo>
                  <a:lnTo>
                    <a:pt x="29" y="232"/>
                  </a:lnTo>
                  <a:lnTo>
                    <a:pt x="29" y="232"/>
                  </a:lnTo>
                  <a:lnTo>
                    <a:pt x="29" y="232"/>
                  </a:lnTo>
                  <a:lnTo>
                    <a:pt x="29" y="232"/>
                  </a:lnTo>
                  <a:close/>
                  <a:moveTo>
                    <a:pt x="21" y="282"/>
                  </a:moveTo>
                  <a:lnTo>
                    <a:pt x="21" y="282"/>
                  </a:lnTo>
                  <a:lnTo>
                    <a:pt x="23" y="282"/>
                  </a:lnTo>
                  <a:lnTo>
                    <a:pt x="23" y="282"/>
                  </a:lnTo>
                  <a:lnTo>
                    <a:pt x="21" y="280"/>
                  </a:lnTo>
                  <a:lnTo>
                    <a:pt x="21" y="280"/>
                  </a:lnTo>
                  <a:lnTo>
                    <a:pt x="21" y="282"/>
                  </a:lnTo>
                  <a:lnTo>
                    <a:pt x="21" y="282"/>
                  </a:lnTo>
                  <a:lnTo>
                    <a:pt x="21" y="282"/>
                  </a:lnTo>
                  <a:lnTo>
                    <a:pt x="21" y="282"/>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92" name="Freeform 110"/>
            <p:cNvSpPr>
              <a:spLocks noEditPoints="1"/>
            </p:cNvSpPr>
            <p:nvPr/>
          </p:nvSpPr>
          <p:spPr bwMode="auto">
            <a:xfrm>
              <a:off x="3640819" y="2741212"/>
              <a:ext cx="182135" cy="408803"/>
            </a:xfrm>
            <a:custGeom>
              <a:avLst/>
              <a:gdLst>
                <a:gd name="T0" fmla="*/ 30 w 138"/>
                <a:gd name="T1" fmla="*/ 314 h 322"/>
                <a:gd name="T2" fmla="*/ 4 w 138"/>
                <a:gd name="T3" fmla="*/ 237 h 322"/>
                <a:gd name="T4" fmla="*/ 74 w 138"/>
                <a:gd name="T5" fmla="*/ 1 h 322"/>
                <a:gd name="T6" fmla="*/ 131 w 138"/>
                <a:gd name="T7" fmla="*/ 230 h 322"/>
                <a:gd name="T8" fmla="*/ 102 w 138"/>
                <a:gd name="T9" fmla="*/ 275 h 322"/>
                <a:gd name="T10" fmla="*/ 98 w 138"/>
                <a:gd name="T11" fmla="*/ 284 h 322"/>
                <a:gd name="T12" fmla="*/ 85 w 138"/>
                <a:gd name="T13" fmla="*/ 308 h 322"/>
                <a:gd name="T14" fmla="*/ 55 w 138"/>
                <a:gd name="T15" fmla="*/ 307 h 322"/>
                <a:gd name="T16" fmla="*/ 82 w 138"/>
                <a:gd name="T17" fmla="*/ 112 h 322"/>
                <a:gd name="T18" fmla="*/ 77 w 138"/>
                <a:gd name="T19" fmla="*/ 78 h 322"/>
                <a:gd name="T20" fmla="*/ 122 w 138"/>
                <a:gd name="T21" fmla="*/ 181 h 322"/>
                <a:gd name="T22" fmla="*/ 85 w 138"/>
                <a:gd name="T23" fmla="*/ 231 h 322"/>
                <a:gd name="T24" fmla="*/ 88 w 138"/>
                <a:gd name="T25" fmla="*/ 39 h 322"/>
                <a:gd name="T26" fmla="*/ 117 w 138"/>
                <a:gd name="T27" fmla="*/ 140 h 322"/>
                <a:gd name="T28" fmla="*/ 84 w 138"/>
                <a:gd name="T29" fmla="*/ 207 h 322"/>
                <a:gd name="T30" fmla="*/ 118 w 138"/>
                <a:gd name="T31" fmla="*/ 226 h 322"/>
                <a:gd name="T32" fmla="*/ 84 w 138"/>
                <a:gd name="T33" fmla="*/ 149 h 322"/>
                <a:gd name="T34" fmla="*/ 104 w 138"/>
                <a:gd name="T35" fmla="*/ 109 h 322"/>
                <a:gd name="T36" fmla="*/ 92 w 138"/>
                <a:gd name="T37" fmla="*/ 58 h 322"/>
                <a:gd name="T38" fmla="*/ 77 w 138"/>
                <a:gd name="T39" fmla="*/ 32 h 322"/>
                <a:gd name="T40" fmla="*/ 33 w 138"/>
                <a:gd name="T41" fmla="*/ 302 h 322"/>
                <a:gd name="T42" fmla="*/ 11 w 138"/>
                <a:gd name="T43" fmla="*/ 132 h 322"/>
                <a:gd name="T44" fmla="*/ 34 w 138"/>
                <a:gd name="T45" fmla="*/ 112 h 322"/>
                <a:gd name="T46" fmla="*/ 92 w 138"/>
                <a:gd name="T47" fmla="*/ 10 h 322"/>
                <a:gd name="T48" fmla="*/ 36 w 138"/>
                <a:gd name="T49" fmla="*/ 83 h 322"/>
                <a:gd name="T50" fmla="*/ 36 w 138"/>
                <a:gd name="T51" fmla="*/ 99 h 322"/>
                <a:gd name="T52" fmla="*/ 19 w 138"/>
                <a:gd name="T53" fmla="*/ 150 h 322"/>
                <a:gd name="T54" fmla="*/ 31 w 138"/>
                <a:gd name="T55" fmla="*/ 46 h 322"/>
                <a:gd name="T56" fmla="*/ 48 w 138"/>
                <a:gd name="T57" fmla="*/ 196 h 322"/>
                <a:gd name="T58" fmla="*/ 28 w 138"/>
                <a:gd name="T59" fmla="*/ 169 h 322"/>
                <a:gd name="T60" fmla="*/ 90 w 138"/>
                <a:gd name="T61" fmla="*/ 297 h 322"/>
                <a:gd name="T62" fmla="*/ 55 w 138"/>
                <a:gd name="T63" fmla="*/ 88 h 322"/>
                <a:gd name="T64" fmla="*/ 70 w 138"/>
                <a:gd name="T65" fmla="*/ 137 h 322"/>
                <a:gd name="T66" fmla="*/ 28 w 138"/>
                <a:gd name="T67" fmla="*/ 231 h 322"/>
                <a:gd name="T68" fmla="*/ 70 w 138"/>
                <a:gd name="T69" fmla="*/ 28 h 322"/>
                <a:gd name="T70" fmla="*/ 27 w 138"/>
                <a:gd name="T71" fmla="*/ 149 h 322"/>
                <a:gd name="T72" fmla="*/ 71 w 138"/>
                <a:gd name="T73" fmla="*/ 72 h 322"/>
                <a:gd name="T74" fmla="*/ 21 w 138"/>
                <a:gd name="T75" fmla="*/ 54 h 322"/>
                <a:gd name="T76" fmla="*/ 37 w 138"/>
                <a:gd name="T77" fmla="*/ 160 h 322"/>
                <a:gd name="T78" fmla="*/ 24 w 138"/>
                <a:gd name="T79" fmla="*/ 187 h 322"/>
                <a:gd name="T80" fmla="*/ 11 w 138"/>
                <a:gd name="T81" fmla="*/ 176 h 322"/>
                <a:gd name="T82" fmla="*/ 31 w 138"/>
                <a:gd name="T83" fmla="*/ 160 h 322"/>
                <a:gd name="T84" fmla="*/ 41 w 138"/>
                <a:gd name="T85" fmla="*/ 45 h 322"/>
                <a:gd name="T86" fmla="*/ 26 w 138"/>
                <a:gd name="T87" fmla="*/ 123 h 322"/>
                <a:gd name="T88" fmla="*/ 20 w 138"/>
                <a:gd name="T89" fmla="*/ 159 h 322"/>
                <a:gd name="T90" fmla="*/ 21 w 138"/>
                <a:gd name="T91" fmla="*/ 120 h 322"/>
                <a:gd name="T92" fmla="*/ 10 w 138"/>
                <a:gd name="T93" fmla="*/ 96 h 322"/>
                <a:gd name="T94" fmla="*/ 46 w 138"/>
                <a:gd name="T95" fmla="*/ 159 h 322"/>
                <a:gd name="T96" fmla="*/ 33 w 138"/>
                <a:gd name="T97" fmla="*/ 22 h 322"/>
                <a:gd name="T98" fmla="*/ 37 w 138"/>
                <a:gd name="T99" fmla="*/ 203 h 322"/>
                <a:gd name="T100" fmla="*/ 17 w 138"/>
                <a:gd name="T101" fmla="*/ 28 h 322"/>
                <a:gd name="T102" fmla="*/ 54 w 138"/>
                <a:gd name="T103" fmla="*/ 132 h 322"/>
                <a:gd name="T104" fmla="*/ 54 w 138"/>
                <a:gd name="T105" fmla="*/ 268 h 322"/>
                <a:gd name="T106" fmla="*/ 61 w 138"/>
                <a:gd name="T107" fmla="*/ 140 h 322"/>
                <a:gd name="T108" fmla="*/ 31 w 138"/>
                <a:gd name="T109" fmla="*/ 197 h 322"/>
                <a:gd name="T110" fmla="*/ 53 w 138"/>
                <a:gd name="T111" fmla="*/ 105 h 322"/>
                <a:gd name="T112" fmla="*/ 48 w 138"/>
                <a:gd name="T113" fmla="*/ 92 h 322"/>
                <a:gd name="T114" fmla="*/ 36 w 138"/>
                <a:gd name="T115" fmla="*/ 116 h 322"/>
                <a:gd name="T116" fmla="*/ 70 w 138"/>
                <a:gd name="T117" fmla="*/ 150 h 322"/>
                <a:gd name="T118" fmla="*/ 57 w 138"/>
                <a:gd name="T119" fmla="*/ 170 h 322"/>
                <a:gd name="T120" fmla="*/ 43 w 138"/>
                <a:gd name="T121" fmla="*/ 282 h 322"/>
                <a:gd name="T122" fmla="*/ 23 w 138"/>
                <a:gd name="T123" fmla="*/ 86 h 322"/>
                <a:gd name="T124" fmla="*/ 10 w 138"/>
                <a:gd name="T125" fmla="*/ 27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322">
                  <a:moveTo>
                    <a:pt x="134" y="302"/>
                  </a:moveTo>
                  <a:lnTo>
                    <a:pt x="134" y="302"/>
                  </a:lnTo>
                  <a:lnTo>
                    <a:pt x="135" y="304"/>
                  </a:lnTo>
                  <a:lnTo>
                    <a:pt x="135" y="304"/>
                  </a:lnTo>
                  <a:lnTo>
                    <a:pt x="136" y="304"/>
                  </a:lnTo>
                  <a:lnTo>
                    <a:pt x="138" y="307"/>
                  </a:lnTo>
                  <a:lnTo>
                    <a:pt x="138" y="307"/>
                  </a:lnTo>
                  <a:lnTo>
                    <a:pt x="138" y="308"/>
                  </a:lnTo>
                  <a:lnTo>
                    <a:pt x="136" y="309"/>
                  </a:lnTo>
                  <a:lnTo>
                    <a:pt x="136" y="309"/>
                  </a:lnTo>
                  <a:lnTo>
                    <a:pt x="134" y="311"/>
                  </a:lnTo>
                  <a:lnTo>
                    <a:pt x="132" y="309"/>
                  </a:lnTo>
                  <a:lnTo>
                    <a:pt x="132" y="309"/>
                  </a:lnTo>
                  <a:lnTo>
                    <a:pt x="131" y="309"/>
                  </a:lnTo>
                  <a:lnTo>
                    <a:pt x="131" y="309"/>
                  </a:lnTo>
                  <a:lnTo>
                    <a:pt x="104" y="311"/>
                  </a:lnTo>
                  <a:lnTo>
                    <a:pt x="104" y="311"/>
                  </a:lnTo>
                  <a:lnTo>
                    <a:pt x="85" y="314"/>
                  </a:lnTo>
                  <a:lnTo>
                    <a:pt x="85" y="314"/>
                  </a:lnTo>
                  <a:lnTo>
                    <a:pt x="73" y="315"/>
                  </a:lnTo>
                  <a:lnTo>
                    <a:pt x="60" y="316"/>
                  </a:lnTo>
                  <a:lnTo>
                    <a:pt x="60" y="316"/>
                  </a:lnTo>
                  <a:lnTo>
                    <a:pt x="57" y="316"/>
                  </a:lnTo>
                  <a:lnTo>
                    <a:pt x="57" y="316"/>
                  </a:lnTo>
                  <a:lnTo>
                    <a:pt x="55" y="318"/>
                  </a:lnTo>
                  <a:lnTo>
                    <a:pt x="54" y="319"/>
                  </a:lnTo>
                  <a:lnTo>
                    <a:pt x="54" y="319"/>
                  </a:lnTo>
                  <a:lnTo>
                    <a:pt x="54" y="321"/>
                  </a:lnTo>
                  <a:lnTo>
                    <a:pt x="53" y="322"/>
                  </a:lnTo>
                  <a:lnTo>
                    <a:pt x="50" y="322"/>
                  </a:lnTo>
                  <a:lnTo>
                    <a:pt x="48" y="322"/>
                  </a:lnTo>
                  <a:lnTo>
                    <a:pt x="48" y="322"/>
                  </a:lnTo>
                  <a:lnTo>
                    <a:pt x="47" y="321"/>
                  </a:lnTo>
                  <a:lnTo>
                    <a:pt x="47" y="321"/>
                  </a:lnTo>
                  <a:lnTo>
                    <a:pt x="38" y="314"/>
                  </a:lnTo>
                  <a:lnTo>
                    <a:pt x="38" y="314"/>
                  </a:lnTo>
                  <a:lnTo>
                    <a:pt x="34" y="311"/>
                  </a:lnTo>
                  <a:lnTo>
                    <a:pt x="34" y="311"/>
                  </a:lnTo>
                  <a:lnTo>
                    <a:pt x="31" y="312"/>
                  </a:lnTo>
                  <a:lnTo>
                    <a:pt x="31" y="312"/>
                  </a:lnTo>
                  <a:lnTo>
                    <a:pt x="30" y="314"/>
                  </a:lnTo>
                  <a:lnTo>
                    <a:pt x="28" y="314"/>
                  </a:lnTo>
                  <a:lnTo>
                    <a:pt x="28" y="314"/>
                  </a:lnTo>
                  <a:lnTo>
                    <a:pt x="27" y="312"/>
                  </a:lnTo>
                  <a:lnTo>
                    <a:pt x="27" y="311"/>
                  </a:lnTo>
                  <a:lnTo>
                    <a:pt x="27" y="311"/>
                  </a:lnTo>
                  <a:lnTo>
                    <a:pt x="27" y="307"/>
                  </a:lnTo>
                  <a:lnTo>
                    <a:pt x="27" y="307"/>
                  </a:lnTo>
                  <a:lnTo>
                    <a:pt x="24" y="305"/>
                  </a:lnTo>
                  <a:lnTo>
                    <a:pt x="24" y="305"/>
                  </a:lnTo>
                  <a:lnTo>
                    <a:pt x="14" y="301"/>
                  </a:lnTo>
                  <a:lnTo>
                    <a:pt x="14" y="301"/>
                  </a:lnTo>
                  <a:lnTo>
                    <a:pt x="11" y="299"/>
                  </a:lnTo>
                  <a:lnTo>
                    <a:pt x="11" y="299"/>
                  </a:lnTo>
                  <a:lnTo>
                    <a:pt x="10" y="299"/>
                  </a:lnTo>
                  <a:lnTo>
                    <a:pt x="10" y="301"/>
                  </a:lnTo>
                  <a:lnTo>
                    <a:pt x="10" y="301"/>
                  </a:lnTo>
                  <a:lnTo>
                    <a:pt x="9" y="302"/>
                  </a:lnTo>
                  <a:lnTo>
                    <a:pt x="9" y="302"/>
                  </a:lnTo>
                  <a:lnTo>
                    <a:pt x="6" y="301"/>
                  </a:lnTo>
                  <a:lnTo>
                    <a:pt x="4" y="301"/>
                  </a:lnTo>
                  <a:lnTo>
                    <a:pt x="4" y="301"/>
                  </a:lnTo>
                  <a:lnTo>
                    <a:pt x="4" y="298"/>
                  </a:lnTo>
                  <a:lnTo>
                    <a:pt x="4" y="297"/>
                  </a:lnTo>
                  <a:lnTo>
                    <a:pt x="4" y="297"/>
                  </a:lnTo>
                  <a:lnTo>
                    <a:pt x="6" y="295"/>
                  </a:lnTo>
                  <a:lnTo>
                    <a:pt x="7" y="295"/>
                  </a:lnTo>
                  <a:lnTo>
                    <a:pt x="7" y="295"/>
                  </a:lnTo>
                  <a:lnTo>
                    <a:pt x="6" y="292"/>
                  </a:lnTo>
                  <a:lnTo>
                    <a:pt x="6" y="291"/>
                  </a:lnTo>
                  <a:lnTo>
                    <a:pt x="6" y="291"/>
                  </a:lnTo>
                  <a:lnTo>
                    <a:pt x="6" y="245"/>
                  </a:lnTo>
                  <a:lnTo>
                    <a:pt x="6" y="245"/>
                  </a:lnTo>
                  <a:lnTo>
                    <a:pt x="6" y="243"/>
                  </a:lnTo>
                  <a:lnTo>
                    <a:pt x="6" y="243"/>
                  </a:lnTo>
                  <a:lnTo>
                    <a:pt x="4" y="243"/>
                  </a:lnTo>
                  <a:lnTo>
                    <a:pt x="4" y="243"/>
                  </a:lnTo>
                  <a:lnTo>
                    <a:pt x="3" y="241"/>
                  </a:lnTo>
                  <a:lnTo>
                    <a:pt x="3" y="240"/>
                  </a:lnTo>
                  <a:lnTo>
                    <a:pt x="3" y="240"/>
                  </a:lnTo>
                  <a:lnTo>
                    <a:pt x="4" y="237"/>
                  </a:lnTo>
                  <a:lnTo>
                    <a:pt x="4" y="237"/>
                  </a:lnTo>
                  <a:lnTo>
                    <a:pt x="6" y="235"/>
                  </a:lnTo>
                  <a:lnTo>
                    <a:pt x="6" y="235"/>
                  </a:lnTo>
                  <a:lnTo>
                    <a:pt x="6" y="233"/>
                  </a:lnTo>
                  <a:lnTo>
                    <a:pt x="6" y="233"/>
                  </a:lnTo>
                  <a:lnTo>
                    <a:pt x="3" y="203"/>
                  </a:lnTo>
                  <a:lnTo>
                    <a:pt x="1" y="174"/>
                  </a:lnTo>
                  <a:lnTo>
                    <a:pt x="1" y="174"/>
                  </a:lnTo>
                  <a:lnTo>
                    <a:pt x="1" y="132"/>
                  </a:lnTo>
                  <a:lnTo>
                    <a:pt x="1" y="132"/>
                  </a:lnTo>
                  <a:lnTo>
                    <a:pt x="0" y="83"/>
                  </a:lnTo>
                  <a:lnTo>
                    <a:pt x="0" y="37"/>
                  </a:lnTo>
                  <a:lnTo>
                    <a:pt x="0" y="37"/>
                  </a:lnTo>
                  <a:lnTo>
                    <a:pt x="0" y="17"/>
                  </a:lnTo>
                  <a:lnTo>
                    <a:pt x="0" y="17"/>
                  </a:lnTo>
                  <a:lnTo>
                    <a:pt x="0" y="8"/>
                  </a:lnTo>
                  <a:lnTo>
                    <a:pt x="0" y="8"/>
                  </a:lnTo>
                  <a:lnTo>
                    <a:pt x="1" y="5"/>
                  </a:lnTo>
                  <a:lnTo>
                    <a:pt x="4" y="2"/>
                  </a:lnTo>
                  <a:lnTo>
                    <a:pt x="4" y="2"/>
                  </a:lnTo>
                  <a:lnTo>
                    <a:pt x="6" y="2"/>
                  </a:lnTo>
                  <a:lnTo>
                    <a:pt x="6" y="2"/>
                  </a:lnTo>
                  <a:lnTo>
                    <a:pt x="7" y="1"/>
                  </a:lnTo>
                  <a:lnTo>
                    <a:pt x="9" y="1"/>
                  </a:lnTo>
                  <a:lnTo>
                    <a:pt x="9" y="1"/>
                  </a:lnTo>
                  <a:lnTo>
                    <a:pt x="13" y="1"/>
                  </a:lnTo>
                  <a:lnTo>
                    <a:pt x="13" y="1"/>
                  </a:lnTo>
                  <a:lnTo>
                    <a:pt x="17" y="0"/>
                  </a:lnTo>
                  <a:lnTo>
                    <a:pt x="17" y="0"/>
                  </a:lnTo>
                  <a:lnTo>
                    <a:pt x="36" y="1"/>
                  </a:lnTo>
                  <a:lnTo>
                    <a:pt x="36" y="1"/>
                  </a:lnTo>
                  <a:lnTo>
                    <a:pt x="54" y="1"/>
                  </a:lnTo>
                  <a:lnTo>
                    <a:pt x="54" y="1"/>
                  </a:lnTo>
                  <a:lnTo>
                    <a:pt x="65" y="1"/>
                  </a:lnTo>
                  <a:lnTo>
                    <a:pt x="65" y="1"/>
                  </a:lnTo>
                  <a:lnTo>
                    <a:pt x="68" y="1"/>
                  </a:lnTo>
                  <a:lnTo>
                    <a:pt x="71" y="2"/>
                  </a:lnTo>
                  <a:lnTo>
                    <a:pt x="71" y="2"/>
                  </a:lnTo>
                  <a:lnTo>
                    <a:pt x="73" y="2"/>
                  </a:lnTo>
                  <a:lnTo>
                    <a:pt x="73" y="2"/>
                  </a:lnTo>
                  <a:lnTo>
                    <a:pt x="74" y="1"/>
                  </a:lnTo>
                  <a:lnTo>
                    <a:pt x="74" y="1"/>
                  </a:lnTo>
                  <a:lnTo>
                    <a:pt x="75" y="1"/>
                  </a:lnTo>
                  <a:lnTo>
                    <a:pt x="77" y="1"/>
                  </a:lnTo>
                  <a:lnTo>
                    <a:pt x="77" y="1"/>
                  </a:lnTo>
                  <a:lnTo>
                    <a:pt x="78" y="1"/>
                  </a:lnTo>
                  <a:lnTo>
                    <a:pt x="78" y="4"/>
                  </a:lnTo>
                  <a:lnTo>
                    <a:pt x="78" y="4"/>
                  </a:lnTo>
                  <a:lnTo>
                    <a:pt x="78" y="4"/>
                  </a:lnTo>
                  <a:lnTo>
                    <a:pt x="78" y="4"/>
                  </a:lnTo>
                  <a:lnTo>
                    <a:pt x="85" y="5"/>
                  </a:lnTo>
                  <a:lnTo>
                    <a:pt x="85" y="5"/>
                  </a:lnTo>
                  <a:lnTo>
                    <a:pt x="101" y="8"/>
                  </a:lnTo>
                  <a:lnTo>
                    <a:pt x="101" y="8"/>
                  </a:lnTo>
                  <a:lnTo>
                    <a:pt x="104" y="8"/>
                  </a:lnTo>
                  <a:lnTo>
                    <a:pt x="107" y="10"/>
                  </a:lnTo>
                  <a:lnTo>
                    <a:pt x="107" y="10"/>
                  </a:lnTo>
                  <a:lnTo>
                    <a:pt x="108" y="12"/>
                  </a:lnTo>
                  <a:lnTo>
                    <a:pt x="108" y="12"/>
                  </a:lnTo>
                  <a:lnTo>
                    <a:pt x="109" y="15"/>
                  </a:lnTo>
                  <a:lnTo>
                    <a:pt x="109" y="15"/>
                  </a:lnTo>
                  <a:lnTo>
                    <a:pt x="111" y="19"/>
                  </a:lnTo>
                  <a:lnTo>
                    <a:pt x="111" y="19"/>
                  </a:lnTo>
                  <a:lnTo>
                    <a:pt x="111" y="24"/>
                  </a:lnTo>
                  <a:lnTo>
                    <a:pt x="111" y="24"/>
                  </a:lnTo>
                  <a:lnTo>
                    <a:pt x="111" y="38"/>
                  </a:lnTo>
                  <a:lnTo>
                    <a:pt x="111" y="38"/>
                  </a:lnTo>
                  <a:lnTo>
                    <a:pt x="112" y="49"/>
                  </a:lnTo>
                  <a:lnTo>
                    <a:pt x="112" y="49"/>
                  </a:lnTo>
                  <a:lnTo>
                    <a:pt x="117" y="83"/>
                  </a:lnTo>
                  <a:lnTo>
                    <a:pt x="117" y="83"/>
                  </a:lnTo>
                  <a:lnTo>
                    <a:pt x="118" y="103"/>
                  </a:lnTo>
                  <a:lnTo>
                    <a:pt x="118" y="103"/>
                  </a:lnTo>
                  <a:lnTo>
                    <a:pt x="122" y="123"/>
                  </a:lnTo>
                  <a:lnTo>
                    <a:pt x="122" y="123"/>
                  </a:lnTo>
                  <a:lnTo>
                    <a:pt x="124" y="140"/>
                  </a:lnTo>
                  <a:lnTo>
                    <a:pt x="124" y="140"/>
                  </a:lnTo>
                  <a:lnTo>
                    <a:pt x="128" y="166"/>
                  </a:lnTo>
                  <a:lnTo>
                    <a:pt x="128" y="166"/>
                  </a:lnTo>
                  <a:lnTo>
                    <a:pt x="129" y="183"/>
                  </a:lnTo>
                  <a:lnTo>
                    <a:pt x="129" y="183"/>
                  </a:lnTo>
                  <a:lnTo>
                    <a:pt x="131" y="230"/>
                  </a:lnTo>
                  <a:lnTo>
                    <a:pt x="131" y="230"/>
                  </a:lnTo>
                  <a:lnTo>
                    <a:pt x="132" y="270"/>
                  </a:lnTo>
                  <a:lnTo>
                    <a:pt x="132" y="270"/>
                  </a:lnTo>
                  <a:lnTo>
                    <a:pt x="134" y="301"/>
                  </a:lnTo>
                  <a:lnTo>
                    <a:pt x="134" y="301"/>
                  </a:lnTo>
                  <a:lnTo>
                    <a:pt x="134" y="302"/>
                  </a:lnTo>
                  <a:lnTo>
                    <a:pt x="134" y="302"/>
                  </a:lnTo>
                  <a:close/>
                  <a:moveTo>
                    <a:pt x="107" y="277"/>
                  </a:moveTo>
                  <a:lnTo>
                    <a:pt x="107" y="277"/>
                  </a:lnTo>
                  <a:lnTo>
                    <a:pt x="111" y="277"/>
                  </a:lnTo>
                  <a:lnTo>
                    <a:pt x="111" y="277"/>
                  </a:lnTo>
                  <a:lnTo>
                    <a:pt x="118" y="277"/>
                  </a:lnTo>
                  <a:lnTo>
                    <a:pt x="118" y="277"/>
                  </a:lnTo>
                  <a:lnTo>
                    <a:pt x="121" y="277"/>
                  </a:lnTo>
                  <a:lnTo>
                    <a:pt x="122" y="280"/>
                  </a:lnTo>
                  <a:lnTo>
                    <a:pt x="122" y="280"/>
                  </a:lnTo>
                  <a:lnTo>
                    <a:pt x="122" y="282"/>
                  </a:lnTo>
                  <a:lnTo>
                    <a:pt x="122" y="282"/>
                  </a:lnTo>
                  <a:lnTo>
                    <a:pt x="124" y="285"/>
                  </a:lnTo>
                  <a:lnTo>
                    <a:pt x="124" y="285"/>
                  </a:lnTo>
                  <a:lnTo>
                    <a:pt x="124" y="287"/>
                  </a:lnTo>
                  <a:lnTo>
                    <a:pt x="124" y="289"/>
                  </a:lnTo>
                  <a:lnTo>
                    <a:pt x="124" y="289"/>
                  </a:lnTo>
                  <a:lnTo>
                    <a:pt x="122" y="291"/>
                  </a:lnTo>
                  <a:lnTo>
                    <a:pt x="119" y="291"/>
                  </a:lnTo>
                  <a:lnTo>
                    <a:pt x="119" y="291"/>
                  </a:lnTo>
                  <a:lnTo>
                    <a:pt x="118" y="289"/>
                  </a:lnTo>
                  <a:lnTo>
                    <a:pt x="117" y="288"/>
                  </a:lnTo>
                  <a:lnTo>
                    <a:pt x="117" y="288"/>
                  </a:lnTo>
                  <a:lnTo>
                    <a:pt x="117" y="284"/>
                  </a:lnTo>
                  <a:lnTo>
                    <a:pt x="117" y="284"/>
                  </a:lnTo>
                  <a:lnTo>
                    <a:pt x="119" y="280"/>
                  </a:lnTo>
                  <a:lnTo>
                    <a:pt x="119" y="280"/>
                  </a:lnTo>
                  <a:lnTo>
                    <a:pt x="117" y="280"/>
                  </a:lnTo>
                  <a:lnTo>
                    <a:pt x="117" y="280"/>
                  </a:lnTo>
                  <a:lnTo>
                    <a:pt x="107" y="281"/>
                  </a:lnTo>
                  <a:lnTo>
                    <a:pt x="107" y="281"/>
                  </a:lnTo>
                  <a:lnTo>
                    <a:pt x="104" y="280"/>
                  </a:lnTo>
                  <a:lnTo>
                    <a:pt x="104" y="280"/>
                  </a:lnTo>
                  <a:lnTo>
                    <a:pt x="102" y="278"/>
                  </a:lnTo>
                  <a:lnTo>
                    <a:pt x="102" y="275"/>
                  </a:lnTo>
                  <a:lnTo>
                    <a:pt x="102" y="275"/>
                  </a:lnTo>
                  <a:lnTo>
                    <a:pt x="104" y="274"/>
                  </a:lnTo>
                  <a:lnTo>
                    <a:pt x="104" y="274"/>
                  </a:lnTo>
                  <a:lnTo>
                    <a:pt x="109" y="268"/>
                  </a:lnTo>
                  <a:lnTo>
                    <a:pt x="109" y="268"/>
                  </a:lnTo>
                  <a:lnTo>
                    <a:pt x="119" y="260"/>
                  </a:lnTo>
                  <a:lnTo>
                    <a:pt x="119" y="260"/>
                  </a:lnTo>
                  <a:lnTo>
                    <a:pt x="121" y="258"/>
                  </a:lnTo>
                  <a:lnTo>
                    <a:pt x="121" y="258"/>
                  </a:lnTo>
                  <a:lnTo>
                    <a:pt x="109" y="262"/>
                  </a:lnTo>
                  <a:lnTo>
                    <a:pt x="109" y="262"/>
                  </a:lnTo>
                  <a:lnTo>
                    <a:pt x="98" y="267"/>
                  </a:lnTo>
                  <a:lnTo>
                    <a:pt x="98" y="267"/>
                  </a:lnTo>
                  <a:lnTo>
                    <a:pt x="94" y="267"/>
                  </a:lnTo>
                  <a:lnTo>
                    <a:pt x="94" y="267"/>
                  </a:lnTo>
                  <a:lnTo>
                    <a:pt x="92" y="267"/>
                  </a:lnTo>
                  <a:lnTo>
                    <a:pt x="91" y="267"/>
                  </a:lnTo>
                  <a:lnTo>
                    <a:pt x="91" y="267"/>
                  </a:lnTo>
                  <a:lnTo>
                    <a:pt x="91" y="264"/>
                  </a:lnTo>
                  <a:lnTo>
                    <a:pt x="91" y="262"/>
                  </a:lnTo>
                  <a:lnTo>
                    <a:pt x="91" y="262"/>
                  </a:lnTo>
                  <a:lnTo>
                    <a:pt x="95" y="260"/>
                  </a:lnTo>
                  <a:lnTo>
                    <a:pt x="95" y="260"/>
                  </a:lnTo>
                  <a:lnTo>
                    <a:pt x="114" y="244"/>
                  </a:lnTo>
                  <a:lnTo>
                    <a:pt x="114" y="244"/>
                  </a:lnTo>
                  <a:lnTo>
                    <a:pt x="115" y="243"/>
                  </a:lnTo>
                  <a:lnTo>
                    <a:pt x="115" y="243"/>
                  </a:lnTo>
                  <a:lnTo>
                    <a:pt x="112" y="243"/>
                  </a:lnTo>
                  <a:lnTo>
                    <a:pt x="112" y="243"/>
                  </a:lnTo>
                  <a:lnTo>
                    <a:pt x="97" y="250"/>
                  </a:lnTo>
                  <a:lnTo>
                    <a:pt x="97" y="250"/>
                  </a:lnTo>
                  <a:lnTo>
                    <a:pt x="92" y="251"/>
                  </a:lnTo>
                  <a:lnTo>
                    <a:pt x="87" y="253"/>
                  </a:lnTo>
                  <a:lnTo>
                    <a:pt x="87" y="253"/>
                  </a:lnTo>
                  <a:lnTo>
                    <a:pt x="87" y="262"/>
                  </a:lnTo>
                  <a:lnTo>
                    <a:pt x="87" y="262"/>
                  </a:lnTo>
                  <a:lnTo>
                    <a:pt x="88" y="278"/>
                  </a:lnTo>
                  <a:lnTo>
                    <a:pt x="88" y="278"/>
                  </a:lnTo>
                  <a:lnTo>
                    <a:pt x="90" y="280"/>
                  </a:lnTo>
                  <a:lnTo>
                    <a:pt x="90" y="280"/>
                  </a:lnTo>
                  <a:lnTo>
                    <a:pt x="98" y="284"/>
                  </a:lnTo>
                  <a:lnTo>
                    <a:pt x="98" y="284"/>
                  </a:lnTo>
                  <a:lnTo>
                    <a:pt x="107" y="288"/>
                  </a:lnTo>
                  <a:lnTo>
                    <a:pt x="117" y="291"/>
                  </a:lnTo>
                  <a:lnTo>
                    <a:pt x="117" y="291"/>
                  </a:lnTo>
                  <a:lnTo>
                    <a:pt x="125" y="292"/>
                  </a:lnTo>
                  <a:lnTo>
                    <a:pt x="125" y="292"/>
                  </a:lnTo>
                  <a:lnTo>
                    <a:pt x="125" y="277"/>
                  </a:lnTo>
                  <a:lnTo>
                    <a:pt x="124" y="261"/>
                  </a:lnTo>
                  <a:lnTo>
                    <a:pt x="124" y="261"/>
                  </a:lnTo>
                  <a:lnTo>
                    <a:pt x="107" y="277"/>
                  </a:lnTo>
                  <a:lnTo>
                    <a:pt x="107" y="277"/>
                  </a:lnTo>
                  <a:close/>
                  <a:moveTo>
                    <a:pt x="54" y="311"/>
                  </a:moveTo>
                  <a:lnTo>
                    <a:pt x="54" y="311"/>
                  </a:lnTo>
                  <a:lnTo>
                    <a:pt x="57" y="312"/>
                  </a:lnTo>
                  <a:lnTo>
                    <a:pt x="60" y="312"/>
                  </a:lnTo>
                  <a:lnTo>
                    <a:pt x="60" y="312"/>
                  </a:lnTo>
                  <a:lnTo>
                    <a:pt x="73" y="312"/>
                  </a:lnTo>
                  <a:lnTo>
                    <a:pt x="85" y="311"/>
                  </a:lnTo>
                  <a:lnTo>
                    <a:pt x="85" y="311"/>
                  </a:lnTo>
                  <a:lnTo>
                    <a:pt x="104" y="308"/>
                  </a:lnTo>
                  <a:lnTo>
                    <a:pt x="104" y="308"/>
                  </a:lnTo>
                  <a:lnTo>
                    <a:pt x="125" y="305"/>
                  </a:lnTo>
                  <a:lnTo>
                    <a:pt x="125" y="305"/>
                  </a:lnTo>
                  <a:lnTo>
                    <a:pt x="127" y="305"/>
                  </a:lnTo>
                  <a:lnTo>
                    <a:pt x="127" y="305"/>
                  </a:lnTo>
                  <a:lnTo>
                    <a:pt x="125" y="304"/>
                  </a:lnTo>
                  <a:lnTo>
                    <a:pt x="125" y="304"/>
                  </a:lnTo>
                  <a:lnTo>
                    <a:pt x="118" y="304"/>
                  </a:lnTo>
                  <a:lnTo>
                    <a:pt x="111" y="302"/>
                  </a:lnTo>
                  <a:lnTo>
                    <a:pt x="111" y="302"/>
                  </a:lnTo>
                  <a:lnTo>
                    <a:pt x="107" y="301"/>
                  </a:lnTo>
                  <a:lnTo>
                    <a:pt x="104" y="298"/>
                  </a:lnTo>
                  <a:lnTo>
                    <a:pt x="104" y="298"/>
                  </a:lnTo>
                  <a:lnTo>
                    <a:pt x="102" y="299"/>
                  </a:lnTo>
                  <a:lnTo>
                    <a:pt x="100" y="299"/>
                  </a:lnTo>
                  <a:lnTo>
                    <a:pt x="100" y="299"/>
                  </a:lnTo>
                  <a:lnTo>
                    <a:pt x="98" y="299"/>
                  </a:lnTo>
                  <a:lnTo>
                    <a:pt x="97" y="299"/>
                  </a:lnTo>
                  <a:lnTo>
                    <a:pt x="97" y="299"/>
                  </a:lnTo>
                  <a:lnTo>
                    <a:pt x="88" y="305"/>
                  </a:lnTo>
                  <a:lnTo>
                    <a:pt x="88" y="305"/>
                  </a:lnTo>
                  <a:lnTo>
                    <a:pt x="85" y="308"/>
                  </a:lnTo>
                  <a:lnTo>
                    <a:pt x="85" y="308"/>
                  </a:lnTo>
                  <a:lnTo>
                    <a:pt x="82" y="307"/>
                  </a:lnTo>
                  <a:lnTo>
                    <a:pt x="82" y="305"/>
                  </a:lnTo>
                  <a:lnTo>
                    <a:pt x="82" y="305"/>
                  </a:lnTo>
                  <a:lnTo>
                    <a:pt x="82" y="302"/>
                  </a:lnTo>
                  <a:lnTo>
                    <a:pt x="82" y="302"/>
                  </a:lnTo>
                  <a:lnTo>
                    <a:pt x="85" y="297"/>
                  </a:lnTo>
                  <a:lnTo>
                    <a:pt x="85" y="297"/>
                  </a:lnTo>
                  <a:lnTo>
                    <a:pt x="87" y="295"/>
                  </a:lnTo>
                  <a:lnTo>
                    <a:pt x="87" y="295"/>
                  </a:lnTo>
                  <a:lnTo>
                    <a:pt x="85" y="295"/>
                  </a:lnTo>
                  <a:lnTo>
                    <a:pt x="85" y="295"/>
                  </a:lnTo>
                  <a:lnTo>
                    <a:pt x="82" y="297"/>
                  </a:lnTo>
                  <a:lnTo>
                    <a:pt x="82" y="297"/>
                  </a:lnTo>
                  <a:lnTo>
                    <a:pt x="73" y="308"/>
                  </a:lnTo>
                  <a:lnTo>
                    <a:pt x="73" y="308"/>
                  </a:lnTo>
                  <a:lnTo>
                    <a:pt x="71" y="309"/>
                  </a:lnTo>
                  <a:lnTo>
                    <a:pt x="71" y="309"/>
                  </a:lnTo>
                  <a:lnTo>
                    <a:pt x="70" y="309"/>
                  </a:lnTo>
                  <a:lnTo>
                    <a:pt x="68" y="308"/>
                  </a:lnTo>
                  <a:lnTo>
                    <a:pt x="68" y="308"/>
                  </a:lnTo>
                  <a:lnTo>
                    <a:pt x="70" y="305"/>
                  </a:lnTo>
                  <a:lnTo>
                    <a:pt x="70" y="305"/>
                  </a:lnTo>
                  <a:lnTo>
                    <a:pt x="73" y="295"/>
                  </a:lnTo>
                  <a:lnTo>
                    <a:pt x="73" y="295"/>
                  </a:lnTo>
                  <a:lnTo>
                    <a:pt x="74" y="292"/>
                  </a:lnTo>
                  <a:lnTo>
                    <a:pt x="74" y="292"/>
                  </a:lnTo>
                  <a:lnTo>
                    <a:pt x="71" y="294"/>
                  </a:lnTo>
                  <a:lnTo>
                    <a:pt x="71" y="294"/>
                  </a:lnTo>
                  <a:lnTo>
                    <a:pt x="71" y="294"/>
                  </a:lnTo>
                  <a:lnTo>
                    <a:pt x="60" y="309"/>
                  </a:lnTo>
                  <a:lnTo>
                    <a:pt x="60" y="309"/>
                  </a:lnTo>
                  <a:lnTo>
                    <a:pt x="58" y="311"/>
                  </a:lnTo>
                  <a:lnTo>
                    <a:pt x="58" y="311"/>
                  </a:lnTo>
                  <a:lnTo>
                    <a:pt x="57" y="311"/>
                  </a:lnTo>
                  <a:lnTo>
                    <a:pt x="55" y="311"/>
                  </a:lnTo>
                  <a:lnTo>
                    <a:pt x="55" y="311"/>
                  </a:lnTo>
                  <a:lnTo>
                    <a:pt x="55" y="309"/>
                  </a:lnTo>
                  <a:lnTo>
                    <a:pt x="55" y="309"/>
                  </a:lnTo>
                  <a:lnTo>
                    <a:pt x="55" y="307"/>
                  </a:lnTo>
                  <a:lnTo>
                    <a:pt x="55" y="307"/>
                  </a:lnTo>
                  <a:lnTo>
                    <a:pt x="58" y="298"/>
                  </a:lnTo>
                  <a:lnTo>
                    <a:pt x="58" y="298"/>
                  </a:lnTo>
                  <a:lnTo>
                    <a:pt x="58" y="297"/>
                  </a:lnTo>
                  <a:lnTo>
                    <a:pt x="58" y="297"/>
                  </a:lnTo>
                  <a:lnTo>
                    <a:pt x="58" y="295"/>
                  </a:lnTo>
                  <a:lnTo>
                    <a:pt x="58" y="295"/>
                  </a:lnTo>
                  <a:lnTo>
                    <a:pt x="57" y="297"/>
                  </a:lnTo>
                  <a:lnTo>
                    <a:pt x="57" y="297"/>
                  </a:lnTo>
                  <a:lnTo>
                    <a:pt x="51" y="305"/>
                  </a:lnTo>
                  <a:lnTo>
                    <a:pt x="51" y="305"/>
                  </a:lnTo>
                  <a:lnTo>
                    <a:pt x="47" y="309"/>
                  </a:lnTo>
                  <a:lnTo>
                    <a:pt x="47" y="309"/>
                  </a:lnTo>
                  <a:lnTo>
                    <a:pt x="44" y="312"/>
                  </a:lnTo>
                  <a:lnTo>
                    <a:pt x="44" y="312"/>
                  </a:lnTo>
                  <a:lnTo>
                    <a:pt x="51" y="315"/>
                  </a:lnTo>
                  <a:lnTo>
                    <a:pt x="51" y="315"/>
                  </a:lnTo>
                  <a:lnTo>
                    <a:pt x="53" y="312"/>
                  </a:lnTo>
                  <a:lnTo>
                    <a:pt x="54" y="311"/>
                  </a:lnTo>
                  <a:lnTo>
                    <a:pt x="54" y="311"/>
                  </a:lnTo>
                  <a:close/>
                  <a:moveTo>
                    <a:pt x="78" y="95"/>
                  </a:moveTo>
                  <a:lnTo>
                    <a:pt x="78" y="95"/>
                  </a:lnTo>
                  <a:lnTo>
                    <a:pt x="80" y="95"/>
                  </a:lnTo>
                  <a:lnTo>
                    <a:pt x="81" y="95"/>
                  </a:lnTo>
                  <a:lnTo>
                    <a:pt x="81" y="95"/>
                  </a:lnTo>
                  <a:lnTo>
                    <a:pt x="95" y="88"/>
                  </a:lnTo>
                  <a:lnTo>
                    <a:pt x="95" y="88"/>
                  </a:lnTo>
                  <a:lnTo>
                    <a:pt x="100" y="86"/>
                  </a:lnTo>
                  <a:lnTo>
                    <a:pt x="100" y="86"/>
                  </a:lnTo>
                  <a:lnTo>
                    <a:pt x="101" y="86"/>
                  </a:lnTo>
                  <a:lnTo>
                    <a:pt x="104" y="88"/>
                  </a:lnTo>
                  <a:lnTo>
                    <a:pt x="104" y="88"/>
                  </a:lnTo>
                  <a:lnTo>
                    <a:pt x="104" y="89"/>
                  </a:lnTo>
                  <a:lnTo>
                    <a:pt x="104" y="92"/>
                  </a:lnTo>
                  <a:lnTo>
                    <a:pt x="104" y="92"/>
                  </a:lnTo>
                  <a:lnTo>
                    <a:pt x="101" y="95"/>
                  </a:lnTo>
                  <a:lnTo>
                    <a:pt x="101" y="95"/>
                  </a:lnTo>
                  <a:lnTo>
                    <a:pt x="92" y="103"/>
                  </a:lnTo>
                  <a:lnTo>
                    <a:pt x="92" y="103"/>
                  </a:lnTo>
                  <a:lnTo>
                    <a:pt x="84" y="110"/>
                  </a:lnTo>
                  <a:lnTo>
                    <a:pt x="84" y="110"/>
                  </a:lnTo>
                  <a:lnTo>
                    <a:pt x="82" y="112"/>
                  </a:lnTo>
                  <a:lnTo>
                    <a:pt x="82" y="113"/>
                  </a:lnTo>
                  <a:lnTo>
                    <a:pt x="82" y="113"/>
                  </a:lnTo>
                  <a:lnTo>
                    <a:pt x="85" y="113"/>
                  </a:lnTo>
                  <a:lnTo>
                    <a:pt x="85" y="113"/>
                  </a:lnTo>
                  <a:lnTo>
                    <a:pt x="104" y="105"/>
                  </a:lnTo>
                  <a:lnTo>
                    <a:pt x="104" y="105"/>
                  </a:lnTo>
                  <a:lnTo>
                    <a:pt x="107" y="105"/>
                  </a:lnTo>
                  <a:lnTo>
                    <a:pt x="109" y="105"/>
                  </a:lnTo>
                  <a:lnTo>
                    <a:pt x="109" y="105"/>
                  </a:lnTo>
                  <a:lnTo>
                    <a:pt x="108" y="69"/>
                  </a:lnTo>
                  <a:lnTo>
                    <a:pt x="108" y="69"/>
                  </a:lnTo>
                  <a:lnTo>
                    <a:pt x="102" y="73"/>
                  </a:lnTo>
                  <a:lnTo>
                    <a:pt x="98" y="78"/>
                  </a:lnTo>
                  <a:lnTo>
                    <a:pt x="98" y="78"/>
                  </a:lnTo>
                  <a:lnTo>
                    <a:pt x="80" y="93"/>
                  </a:lnTo>
                  <a:lnTo>
                    <a:pt x="80" y="93"/>
                  </a:lnTo>
                  <a:lnTo>
                    <a:pt x="78" y="95"/>
                  </a:lnTo>
                  <a:lnTo>
                    <a:pt x="78" y="95"/>
                  </a:lnTo>
                  <a:close/>
                  <a:moveTo>
                    <a:pt x="77" y="61"/>
                  </a:moveTo>
                  <a:lnTo>
                    <a:pt x="77" y="61"/>
                  </a:lnTo>
                  <a:lnTo>
                    <a:pt x="77" y="61"/>
                  </a:lnTo>
                  <a:lnTo>
                    <a:pt x="77" y="61"/>
                  </a:lnTo>
                  <a:lnTo>
                    <a:pt x="78" y="61"/>
                  </a:lnTo>
                  <a:lnTo>
                    <a:pt x="78" y="61"/>
                  </a:lnTo>
                  <a:lnTo>
                    <a:pt x="94" y="54"/>
                  </a:lnTo>
                  <a:lnTo>
                    <a:pt x="94" y="54"/>
                  </a:lnTo>
                  <a:lnTo>
                    <a:pt x="97" y="54"/>
                  </a:lnTo>
                  <a:lnTo>
                    <a:pt x="97" y="54"/>
                  </a:lnTo>
                  <a:lnTo>
                    <a:pt x="98" y="54"/>
                  </a:lnTo>
                  <a:lnTo>
                    <a:pt x="100" y="54"/>
                  </a:lnTo>
                  <a:lnTo>
                    <a:pt x="100" y="54"/>
                  </a:lnTo>
                  <a:lnTo>
                    <a:pt x="100" y="55"/>
                  </a:lnTo>
                  <a:lnTo>
                    <a:pt x="100" y="56"/>
                  </a:lnTo>
                  <a:lnTo>
                    <a:pt x="100" y="56"/>
                  </a:lnTo>
                  <a:lnTo>
                    <a:pt x="98" y="58"/>
                  </a:lnTo>
                  <a:lnTo>
                    <a:pt x="98" y="58"/>
                  </a:lnTo>
                  <a:lnTo>
                    <a:pt x="88" y="68"/>
                  </a:lnTo>
                  <a:lnTo>
                    <a:pt x="88" y="68"/>
                  </a:lnTo>
                  <a:lnTo>
                    <a:pt x="78" y="78"/>
                  </a:lnTo>
                  <a:lnTo>
                    <a:pt x="78" y="78"/>
                  </a:lnTo>
                  <a:lnTo>
                    <a:pt x="77" y="78"/>
                  </a:lnTo>
                  <a:lnTo>
                    <a:pt x="77" y="79"/>
                  </a:lnTo>
                  <a:lnTo>
                    <a:pt x="77" y="79"/>
                  </a:lnTo>
                  <a:lnTo>
                    <a:pt x="78" y="78"/>
                  </a:lnTo>
                  <a:lnTo>
                    <a:pt x="78" y="78"/>
                  </a:lnTo>
                  <a:lnTo>
                    <a:pt x="94" y="71"/>
                  </a:lnTo>
                  <a:lnTo>
                    <a:pt x="94" y="71"/>
                  </a:lnTo>
                  <a:lnTo>
                    <a:pt x="102" y="66"/>
                  </a:lnTo>
                  <a:lnTo>
                    <a:pt x="102" y="66"/>
                  </a:lnTo>
                  <a:lnTo>
                    <a:pt x="105" y="65"/>
                  </a:lnTo>
                  <a:lnTo>
                    <a:pt x="108" y="66"/>
                  </a:lnTo>
                  <a:lnTo>
                    <a:pt x="108" y="66"/>
                  </a:lnTo>
                  <a:lnTo>
                    <a:pt x="108" y="51"/>
                  </a:lnTo>
                  <a:lnTo>
                    <a:pt x="107" y="38"/>
                  </a:lnTo>
                  <a:lnTo>
                    <a:pt x="107" y="38"/>
                  </a:lnTo>
                  <a:lnTo>
                    <a:pt x="77" y="61"/>
                  </a:lnTo>
                  <a:lnTo>
                    <a:pt x="77" y="61"/>
                  </a:lnTo>
                  <a:close/>
                  <a:moveTo>
                    <a:pt x="127" y="213"/>
                  </a:moveTo>
                  <a:lnTo>
                    <a:pt x="127" y="213"/>
                  </a:lnTo>
                  <a:lnTo>
                    <a:pt x="127" y="211"/>
                  </a:lnTo>
                  <a:lnTo>
                    <a:pt x="127" y="211"/>
                  </a:lnTo>
                  <a:lnTo>
                    <a:pt x="125" y="186"/>
                  </a:lnTo>
                  <a:lnTo>
                    <a:pt x="125" y="186"/>
                  </a:lnTo>
                  <a:lnTo>
                    <a:pt x="125" y="174"/>
                  </a:lnTo>
                  <a:lnTo>
                    <a:pt x="124" y="162"/>
                  </a:lnTo>
                  <a:lnTo>
                    <a:pt x="124" y="162"/>
                  </a:lnTo>
                  <a:lnTo>
                    <a:pt x="124" y="160"/>
                  </a:lnTo>
                  <a:lnTo>
                    <a:pt x="124" y="160"/>
                  </a:lnTo>
                  <a:lnTo>
                    <a:pt x="118" y="164"/>
                  </a:lnTo>
                  <a:lnTo>
                    <a:pt x="118" y="164"/>
                  </a:lnTo>
                  <a:lnTo>
                    <a:pt x="118" y="167"/>
                  </a:lnTo>
                  <a:lnTo>
                    <a:pt x="118" y="167"/>
                  </a:lnTo>
                  <a:lnTo>
                    <a:pt x="118" y="173"/>
                  </a:lnTo>
                  <a:lnTo>
                    <a:pt x="118" y="173"/>
                  </a:lnTo>
                  <a:lnTo>
                    <a:pt x="118" y="176"/>
                  </a:lnTo>
                  <a:lnTo>
                    <a:pt x="118" y="176"/>
                  </a:lnTo>
                  <a:lnTo>
                    <a:pt x="121" y="176"/>
                  </a:lnTo>
                  <a:lnTo>
                    <a:pt x="121" y="176"/>
                  </a:lnTo>
                  <a:lnTo>
                    <a:pt x="124" y="177"/>
                  </a:lnTo>
                  <a:lnTo>
                    <a:pt x="124" y="180"/>
                  </a:lnTo>
                  <a:lnTo>
                    <a:pt x="124" y="180"/>
                  </a:lnTo>
                  <a:lnTo>
                    <a:pt x="122" y="181"/>
                  </a:lnTo>
                  <a:lnTo>
                    <a:pt x="122" y="181"/>
                  </a:lnTo>
                  <a:lnTo>
                    <a:pt x="119" y="183"/>
                  </a:lnTo>
                  <a:lnTo>
                    <a:pt x="119" y="183"/>
                  </a:lnTo>
                  <a:lnTo>
                    <a:pt x="119" y="186"/>
                  </a:lnTo>
                  <a:lnTo>
                    <a:pt x="119" y="186"/>
                  </a:lnTo>
                  <a:lnTo>
                    <a:pt x="119" y="194"/>
                  </a:lnTo>
                  <a:lnTo>
                    <a:pt x="119" y="194"/>
                  </a:lnTo>
                  <a:lnTo>
                    <a:pt x="119" y="194"/>
                  </a:lnTo>
                  <a:lnTo>
                    <a:pt x="119" y="194"/>
                  </a:lnTo>
                  <a:lnTo>
                    <a:pt x="121" y="194"/>
                  </a:lnTo>
                  <a:lnTo>
                    <a:pt x="121" y="194"/>
                  </a:lnTo>
                  <a:lnTo>
                    <a:pt x="122" y="194"/>
                  </a:lnTo>
                  <a:lnTo>
                    <a:pt x="124" y="196"/>
                  </a:lnTo>
                  <a:lnTo>
                    <a:pt x="124" y="196"/>
                  </a:lnTo>
                  <a:lnTo>
                    <a:pt x="124" y="197"/>
                  </a:lnTo>
                  <a:lnTo>
                    <a:pt x="122" y="199"/>
                  </a:lnTo>
                  <a:lnTo>
                    <a:pt x="122" y="199"/>
                  </a:lnTo>
                  <a:lnTo>
                    <a:pt x="121" y="200"/>
                  </a:lnTo>
                  <a:lnTo>
                    <a:pt x="121" y="200"/>
                  </a:lnTo>
                  <a:lnTo>
                    <a:pt x="121" y="201"/>
                  </a:lnTo>
                  <a:lnTo>
                    <a:pt x="119" y="203"/>
                  </a:lnTo>
                  <a:lnTo>
                    <a:pt x="119" y="203"/>
                  </a:lnTo>
                  <a:lnTo>
                    <a:pt x="121" y="210"/>
                  </a:lnTo>
                  <a:lnTo>
                    <a:pt x="121" y="210"/>
                  </a:lnTo>
                  <a:lnTo>
                    <a:pt x="121" y="214"/>
                  </a:lnTo>
                  <a:lnTo>
                    <a:pt x="121" y="214"/>
                  </a:lnTo>
                  <a:lnTo>
                    <a:pt x="127" y="213"/>
                  </a:lnTo>
                  <a:lnTo>
                    <a:pt x="127" y="213"/>
                  </a:lnTo>
                  <a:close/>
                  <a:moveTo>
                    <a:pt x="87" y="247"/>
                  </a:moveTo>
                  <a:lnTo>
                    <a:pt x="87" y="247"/>
                  </a:lnTo>
                  <a:lnTo>
                    <a:pt x="88" y="247"/>
                  </a:lnTo>
                  <a:lnTo>
                    <a:pt x="88" y="247"/>
                  </a:lnTo>
                  <a:lnTo>
                    <a:pt x="111" y="227"/>
                  </a:lnTo>
                  <a:lnTo>
                    <a:pt x="111" y="227"/>
                  </a:lnTo>
                  <a:lnTo>
                    <a:pt x="117" y="223"/>
                  </a:lnTo>
                  <a:lnTo>
                    <a:pt x="117" y="223"/>
                  </a:lnTo>
                  <a:lnTo>
                    <a:pt x="118" y="221"/>
                  </a:lnTo>
                  <a:lnTo>
                    <a:pt x="117" y="220"/>
                  </a:lnTo>
                  <a:lnTo>
                    <a:pt x="117" y="220"/>
                  </a:lnTo>
                  <a:lnTo>
                    <a:pt x="85" y="231"/>
                  </a:lnTo>
                  <a:lnTo>
                    <a:pt x="85" y="231"/>
                  </a:lnTo>
                  <a:lnTo>
                    <a:pt x="87" y="247"/>
                  </a:lnTo>
                  <a:lnTo>
                    <a:pt x="87" y="247"/>
                  </a:lnTo>
                  <a:close/>
                  <a:moveTo>
                    <a:pt x="87" y="41"/>
                  </a:moveTo>
                  <a:lnTo>
                    <a:pt x="87" y="41"/>
                  </a:lnTo>
                  <a:lnTo>
                    <a:pt x="87" y="41"/>
                  </a:lnTo>
                  <a:lnTo>
                    <a:pt x="87" y="41"/>
                  </a:lnTo>
                  <a:lnTo>
                    <a:pt x="107" y="31"/>
                  </a:lnTo>
                  <a:lnTo>
                    <a:pt x="107" y="31"/>
                  </a:lnTo>
                  <a:lnTo>
                    <a:pt x="107" y="22"/>
                  </a:lnTo>
                  <a:lnTo>
                    <a:pt x="107" y="22"/>
                  </a:lnTo>
                  <a:lnTo>
                    <a:pt x="105" y="19"/>
                  </a:lnTo>
                  <a:lnTo>
                    <a:pt x="104" y="19"/>
                  </a:lnTo>
                  <a:lnTo>
                    <a:pt x="104" y="19"/>
                  </a:lnTo>
                  <a:lnTo>
                    <a:pt x="102" y="18"/>
                  </a:lnTo>
                  <a:lnTo>
                    <a:pt x="102" y="18"/>
                  </a:lnTo>
                  <a:lnTo>
                    <a:pt x="97" y="17"/>
                  </a:lnTo>
                  <a:lnTo>
                    <a:pt x="97" y="17"/>
                  </a:lnTo>
                  <a:lnTo>
                    <a:pt x="95" y="17"/>
                  </a:lnTo>
                  <a:lnTo>
                    <a:pt x="94" y="18"/>
                  </a:lnTo>
                  <a:lnTo>
                    <a:pt x="94" y="18"/>
                  </a:lnTo>
                  <a:lnTo>
                    <a:pt x="77" y="37"/>
                  </a:lnTo>
                  <a:lnTo>
                    <a:pt x="77" y="37"/>
                  </a:lnTo>
                  <a:lnTo>
                    <a:pt x="77" y="38"/>
                  </a:lnTo>
                  <a:lnTo>
                    <a:pt x="77" y="38"/>
                  </a:lnTo>
                  <a:lnTo>
                    <a:pt x="77" y="39"/>
                  </a:lnTo>
                  <a:lnTo>
                    <a:pt x="77" y="39"/>
                  </a:lnTo>
                  <a:lnTo>
                    <a:pt x="78" y="38"/>
                  </a:lnTo>
                  <a:lnTo>
                    <a:pt x="78" y="38"/>
                  </a:lnTo>
                  <a:lnTo>
                    <a:pt x="97" y="27"/>
                  </a:lnTo>
                  <a:lnTo>
                    <a:pt x="97" y="27"/>
                  </a:lnTo>
                  <a:lnTo>
                    <a:pt x="100" y="25"/>
                  </a:lnTo>
                  <a:lnTo>
                    <a:pt x="100" y="25"/>
                  </a:lnTo>
                  <a:lnTo>
                    <a:pt x="100" y="25"/>
                  </a:lnTo>
                  <a:lnTo>
                    <a:pt x="101" y="25"/>
                  </a:lnTo>
                  <a:lnTo>
                    <a:pt x="101" y="25"/>
                  </a:lnTo>
                  <a:lnTo>
                    <a:pt x="101" y="28"/>
                  </a:lnTo>
                  <a:lnTo>
                    <a:pt x="101" y="28"/>
                  </a:lnTo>
                  <a:lnTo>
                    <a:pt x="100" y="29"/>
                  </a:lnTo>
                  <a:lnTo>
                    <a:pt x="100" y="29"/>
                  </a:lnTo>
                  <a:lnTo>
                    <a:pt x="88" y="39"/>
                  </a:lnTo>
                  <a:lnTo>
                    <a:pt x="88" y="39"/>
                  </a:lnTo>
                  <a:lnTo>
                    <a:pt x="87" y="41"/>
                  </a:lnTo>
                  <a:lnTo>
                    <a:pt x="87" y="41"/>
                  </a:lnTo>
                  <a:close/>
                  <a:moveTo>
                    <a:pt x="82" y="174"/>
                  </a:moveTo>
                  <a:lnTo>
                    <a:pt x="82" y="174"/>
                  </a:lnTo>
                  <a:lnTo>
                    <a:pt x="82" y="187"/>
                  </a:lnTo>
                  <a:lnTo>
                    <a:pt x="82" y="187"/>
                  </a:lnTo>
                  <a:lnTo>
                    <a:pt x="85" y="186"/>
                  </a:lnTo>
                  <a:lnTo>
                    <a:pt x="85" y="186"/>
                  </a:lnTo>
                  <a:lnTo>
                    <a:pt x="104" y="173"/>
                  </a:lnTo>
                  <a:lnTo>
                    <a:pt x="104" y="173"/>
                  </a:lnTo>
                  <a:lnTo>
                    <a:pt x="112" y="164"/>
                  </a:lnTo>
                  <a:lnTo>
                    <a:pt x="112" y="164"/>
                  </a:lnTo>
                  <a:lnTo>
                    <a:pt x="114" y="164"/>
                  </a:lnTo>
                  <a:lnTo>
                    <a:pt x="114" y="162"/>
                  </a:lnTo>
                  <a:lnTo>
                    <a:pt x="114" y="162"/>
                  </a:lnTo>
                  <a:lnTo>
                    <a:pt x="98" y="169"/>
                  </a:lnTo>
                  <a:lnTo>
                    <a:pt x="82" y="174"/>
                  </a:lnTo>
                  <a:lnTo>
                    <a:pt x="82" y="174"/>
                  </a:lnTo>
                  <a:close/>
                  <a:moveTo>
                    <a:pt x="124" y="156"/>
                  </a:moveTo>
                  <a:lnTo>
                    <a:pt x="124" y="156"/>
                  </a:lnTo>
                  <a:lnTo>
                    <a:pt x="122" y="156"/>
                  </a:lnTo>
                  <a:lnTo>
                    <a:pt x="122" y="156"/>
                  </a:lnTo>
                  <a:lnTo>
                    <a:pt x="121" y="137"/>
                  </a:lnTo>
                  <a:lnTo>
                    <a:pt x="121" y="137"/>
                  </a:lnTo>
                  <a:lnTo>
                    <a:pt x="118" y="122"/>
                  </a:lnTo>
                  <a:lnTo>
                    <a:pt x="118" y="122"/>
                  </a:lnTo>
                  <a:lnTo>
                    <a:pt x="114" y="95"/>
                  </a:lnTo>
                  <a:lnTo>
                    <a:pt x="114" y="95"/>
                  </a:lnTo>
                  <a:lnTo>
                    <a:pt x="112" y="85"/>
                  </a:lnTo>
                  <a:lnTo>
                    <a:pt x="112" y="85"/>
                  </a:lnTo>
                  <a:lnTo>
                    <a:pt x="112" y="88"/>
                  </a:lnTo>
                  <a:lnTo>
                    <a:pt x="112" y="88"/>
                  </a:lnTo>
                  <a:lnTo>
                    <a:pt x="114" y="110"/>
                  </a:lnTo>
                  <a:lnTo>
                    <a:pt x="114" y="110"/>
                  </a:lnTo>
                  <a:lnTo>
                    <a:pt x="115" y="123"/>
                  </a:lnTo>
                  <a:lnTo>
                    <a:pt x="115" y="123"/>
                  </a:lnTo>
                  <a:lnTo>
                    <a:pt x="115" y="136"/>
                  </a:lnTo>
                  <a:lnTo>
                    <a:pt x="115" y="136"/>
                  </a:lnTo>
                  <a:lnTo>
                    <a:pt x="117" y="137"/>
                  </a:lnTo>
                  <a:lnTo>
                    <a:pt x="117" y="137"/>
                  </a:lnTo>
                  <a:lnTo>
                    <a:pt x="117" y="140"/>
                  </a:lnTo>
                  <a:lnTo>
                    <a:pt x="117" y="142"/>
                  </a:lnTo>
                  <a:lnTo>
                    <a:pt x="117" y="142"/>
                  </a:lnTo>
                  <a:lnTo>
                    <a:pt x="115" y="143"/>
                  </a:lnTo>
                  <a:lnTo>
                    <a:pt x="115" y="143"/>
                  </a:lnTo>
                  <a:lnTo>
                    <a:pt x="117" y="156"/>
                  </a:lnTo>
                  <a:lnTo>
                    <a:pt x="117" y="156"/>
                  </a:lnTo>
                  <a:lnTo>
                    <a:pt x="117" y="157"/>
                  </a:lnTo>
                  <a:lnTo>
                    <a:pt x="117" y="157"/>
                  </a:lnTo>
                  <a:lnTo>
                    <a:pt x="124" y="156"/>
                  </a:lnTo>
                  <a:lnTo>
                    <a:pt x="124" y="156"/>
                  </a:lnTo>
                  <a:close/>
                  <a:moveTo>
                    <a:pt x="118" y="216"/>
                  </a:moveTo>
                  <a:lnTo>
                    <a:pt x="118" y="216"/>
                  </a:lnTo>
                  <a:lnTo>
                    <a:pt x="117" y="204"/>
                  </a:lnTo>
                  <a:lnTo>
                    <a:pt x="117" y="204"/>
                  </a:lnTo>
                  <a:lnTo>
                    <a:pt x="101" y="216"/>
                  </a:lnTo>
                  <a:lnTo>
                    <a:pt x="87" y="227"/>
                  </a:lnTo>
                  <a:lnTo>
                    <a:pt x="87" y="227"/>
                  </a:lnTo>
                  <a:lnTo>
                    <a:pt x="102" y="221"/>
                  </a:lnTo>
                  <a:lnTo>
                    <a:pt x="118" y="216"/>
                  </a:lnTo>
                  <a:lnTo>
                    <a:pt x="118" y="216"/>
                  </a:lnTo>
                  <a:close/>
                  <a:moveTo>
                    <a:pt x="114" y="159"/>
                  </a:moveTo>
                  <a:lnTo>
                    <a:pt x="114" y="159"/>
                  </a:lnTo>
                  <a:lnTo>
                    <a:pt x="112" y="146"/>
                  </a:lnTo>
                  <a:lnTo>
                    <a:pt x="112" y="146"/>
                  </a:lnTo>
                  <a:lnTo>
                    <a:pt x="97" y="159"/>
                  </a:lnTo>
                  <a:lnTo>
                    <a:pt x="97" y="159"/>
                  </a:lnTo>
                  <a:lnTo>
                    <a:pt x="84" y="169"/>
                  </a:lnTo>
                  <a:lnTo>
                    <a:pt x="84" y="169"/>
                  </a:lnTo>
                  <a:lnTo>
                    <a:pt x="82" y="170"/>
                  </a:lnTo>
                  <a:lnTo>
                    <a:pt x="82" y="172"/>
                  </a:lnTo>
                  <a:lnTo>
                    <a:pt x="82" y="172"/>
                  </a:lnTo>
                  <a:lnTo>
                    <a:pt x="114" y="159"/>
                  </a:lnTo>
                  <a:lnTo>
                    <a:pt x="114" y="159"/>
                  </a:lnTo>
                  <a:close/>
                  <a:moveTo>
                    <a:pt x="84" y="207"/>
                  </a:moveTo>
                  <a:lnTo>
                    <a:pt x="84" y="207"/>
                  </a:lnTo>
                  <a:lnTo>
                    <a:pt x="115" y="181"/>
                  </a:lnTo>
                  <a:lnTo>
                    <a:pt x="115" y="181"/>
                  </a:lnTo>
                  <a:lnTo>
                    <a:pt x="82" y="196"/>
                  </a:lnTo>
                  <a:lnTo>
                    <a:pt x="82" y="196"/>
                  </a:lnTo>
                  <a:lnTo>
                    <a:pt x="84" y="207"/>
                  </a:lnTo>
                  <a:lnTo>
                    <a:pt x="84" y="207"/>
                  </a:lnTo>
                  <a:close/>
                  <a:moveTo>
                    <a:pt x="82" y="166"/>
                  </a:moveTo>
                  <a:lnTo>
                    <a:pt x="82" y="166"/>
                  </a:lnTo>
                  <a:lnTo>
                    <a:pt x="84" y="164"/>
                  </a:lnTo>
                  <a:lnTo>
                    <a:pt x="84" y="164"/>
                  </a:lnTo>
                  <a:lnTo>
                    <a:pt x="102" y="150"/>
                  </a:lnTo>
                  <a:lnTo>
                    <a:pt x="102" y="150"/>
                  </a:lnTo>
                  <a:lnTo>
                    <a:pt x="109" y="145"/>
                  </a:lnTo>
                  <a:lnTo>
                    <a:pt x="109" y="145"/>
                  </a:lnTo>
                  <a:lnTo>
                    <a:pt x="109" y="143"/>
                  </a:lnTo>
                  <a:lnTo>
                    <a:pt x="109" y="143"/>
                  </a:lnTo>
                  <a:lnTo>
                    <a:pt x="97" y="147"/>
                  </a:lnTo>
                  <a:lnTo>
                    <a:pt x="82" y="153"/>
                  </a:lnTo>
                  <a:lnTo>
                    <a:pt x="82" y="153"/>
                  </a:lnTo>
                  <a:lnTo>
                    <a:pt x="82" y="166"/>
                  </a:lnTo>
                  <a:lnTo>
                    <a:pt x="82" y="166"/>
                  </a:lnTo>
                  <a:close/>
                  <a:moveTo>
                    <a:pt x="111" y="120"/>
                  </a:moveTo>
                  <a:lnTo>
                    <a:pt x="111" y="120"/>
                  </a:lnTo>
                  <a:lnTo>
                    <a:pt x="109" y="108"/>
                  </a:lnTo>
                  <a:lnTo>
                    <a:pt x="109" y="108"/>
                  </a:lnTo>
                  <a:lnTo>
                    <a:pt x="105" y="113"/>
                  </a:lnTo>
                  <a:lnTo>
                    <a:pt x="105" y="113"/>
                  </a:lnTo>
                  <a:lnTo>
                    <a:pt x="97" y="120"/>
                  </a:lnTo>
                  <a:lnTo>
                    <a:pt x="97" y="120"/>
                  </a:lnTo>
                  <a:lnTo>
                    <a:pt x="84" y="132"/>
                  </a:lnTo>
                  <a:lnTo>
                    <a:pt x="84" y="132"/>
                  </a:lnTo>
                  <a:lnTo>
                    <a:pt x="82" y="133"/>
                  </a:lnTo>
                  <a:lnTo>
                    <a:pt x="82" y="133"/>
                  </a:lnTo>
                  <a:lnTo>
                    <a:pt x="82" y="133"/>
                  </a:lnTo>
                  <a:lnTo>
                    <a:pt x="97" y="127"/>
                  </a:lnTo>
                  <a:lnTo>
                    <a:pt x="97" y="127"/>
                  </a:lnTo>
                  <a:lnTo>
                    <a:pt x="111" y="120"/>
                  </a:lnTo>
                  <a:lnTo>
                    <a:pt x="111" y="120"/>
                  </a:lnTo>
                  <a:close/>
                  <a:moveTo>
                    <a:pt x="118" y="226"/>
                  </a:moveTo>
                  <a:lnTo>
                    <a:pt x="118" y="226"/>
                  </a:lnTo>
                  <a:lnTo>
                    <a:pt x="104" y="237"/>
                  </a:lnTo>
                  <a:lnTo>
                    <a:pt x="92" y="248"/>
                  </a:lnTo>
                  <a:lnTo>
                    <a:pt x="92" y="248"/>
                  </a:lnTo>
                  <a:lnTo>
                    <a:pt x="119" y="237"/>
                  </a:lnTo>
                  <a:lnTo>
                    <a:pt x="119" y="237"/>
                  </a:lnTo>
                  <a:lnTo>
                    <a:pt x="118" y="226"/>
                  </a:lnTo>
                  <a:lnTo>
                    <a:pt x="118" y="226"/>
                  </a:lnTo>
                  <a:close/>
                  <a:moveTo>
                    <a:pt x="114" y="169"/>
                  </a:moveTo>
                  <a:lnTo>
                    <a:pt x="114" y="169"/>
                  </a:lnTo>
                  <a:lnTo>
                    <a:pt x="85" y="190"/>
                  </a:lnTo>
                  <a:lnTo>
                    <a:pt x="85" y="190"/>
                  </a:lnTo>
                  <a:lnTo>
                    <a:pt x="85" y="191"/>
                  </a:lnTo>
                  <a:lnTo>
                    <a:pt x="85" y="191"/>
                  </a:lnTo>
                  <a:lnTo>
                    <a:pt x="115" y="179"/>
                  </a:lnTo>
                  <a:lnTo>
                    <a:pt x="115" y="179"/>
                  </a:lnTo>
                  <a:lnTo>
                    <a:pt x="114" y="169"/>
                  </a:lnTo>
                  <a:lnTo>
                    <a:pt x="114" y="169"/>
                  </a:lnTo>
                  <a:close/>
                  <a:moveTo>
                    <a:pt x="97" y="262"/>
                  </a:moveTo>
                  <a:lnTo>
                    <a:pt x="97" y="262"/>
                  </a:lnTo>
                  <a:lnTo>
                    <a:pt x="97" y="262"/>
                  </a:lnTo>
                  <a:lnTo>
                    <a:pt x="97" y="262"/>
                  </a:lnTo>
                  <a:lnTo>
                    <a:pt x="122" y="254"/>
                  </a:lnTo>
                  <a:lnTo>
                    <a:pt x="122" y="254"/>
                  </a:lnTo>
                  <a:lnTo>
                    <a:pt x="121" y="243"/>
                  </a:lnTo>
                  <a:lnTo>
                    <a:pt x="121" y="243"/>
                  </a:lnTo>
                  <a:lnTo>
                    <a:pt x="97" y="262"/>
                  </a:lnTo>
                  <a:lnTo>
                    <a:pt x="97" y="262"/>
                  </a:lnTo>
                  <a:close/>
                  <a:moveTo>
                    <a:pt x="112" y="201"/>
                  </a:moveTo>
                  <a:lnTo>
                    <a:pt x="112" y="201"/>
                  </a:lnTo>
                  <a:lnTo>
                    <a:pt x="112" y="201"/>
                  </a:lnTo>
                  <a:lnTo>
                    <a:pt x="112" y="201"/>
                  </a:lnTo>
                  <a:lnTo>
                    <a:pt x="84" y="214"/>
                  </a:lnTo>
                  <a:lnTo>
                    <a:pt x="84" y="214"/>
                  </a:lnTo>
                  <a:lnTo>
                    <a:pt x="85" y="223"/>
                  </a:lnTo>
                  <a:lnTo>
                    <a:pt x="85" y="223"/>
                  </a:lnTo>
                  <a:lnTo>
                    <a:pt x="112" y="201"/>
                  </a:lnTo>
                  <a:lnTo>
                    <a:pt x="112" y="201"/>
                  </a:lnTo>
                  <a:close/>
                  <a:moveTo>
                    <a:pt x="84" y="149"/>
                  </a:moveTo>
                  <a:lnTo>
                    <a:pt x="84" y="149"/>
                  </a:lnTo>
                  <a:lnTo>
                    <a:pt x="85" y="149"/>
                  </a:lnTo>
                  <a:lnTo>
                    <a:pt x="85" y="149"/>
                  </a:lnTo>
                  <a:lnTo>
                    <a:pt x="112" y="137"/>
                  </a:lnTo>
                  <a:lnTo>
                    <a:pt x="112" y="137"/>
                  </a:lnTo>
                  <a:lnTo>
                    <a:pt x="111" y="129"/>
                  </a:lnTo>
                  <a:lnTo>
                    <a:pt x="111" y="129"/>
                  </a:lnTo>
                  <a:lnTo>
                    <a:pt x="111" y="127"/>
                  </a:lnTo>
                  <a:lnTo>
                    <a:pt x="111" y="127"/>
                  </a:lnTo>
                  <a:lnTo>
                    <a:pt x="84" y="149"/>
                  </a:lnTo>
                  <a:lnTo>
                    <a:pt x="84" y="149"/>
                  </a:lnTo>
                  <a:close/>
                  <a:moveTo>
                    <a:pt x="115" y="187"/>
                  </a:moveTo>
                  <a:lnTo>
                    <a:pt x="115" y="187"/>
                  </a:lnTo>
                  <a:lnTo>
                    <a:pt x="88" y="207"/>
                  </a:lnTo>
                  <a:lnTo>
                    <a:pt x="88" y="207"/>
                  </a:lnTo>
                  <a:lnTo>
                    <a:pt x="88" y="207"/>
                  </a:lnTo>
                  <a:lnTo>
                    <a:pt x="88" y="207"/>
                  </a:lnTo>
                  <a:lnTo>
                    <a:pt x="117" y="196"/>
                  </a:lnTo>
                  <a:lnTo>
                    <a:pt x="117" y="196"/>
                  </a:lnTo>
                  <a:lnTo>
                    <a:pt x="115" y="187"/>
                  </a:lnTo>
                  <a:lnTo>
                    <a:pt x="115" y="187"/>
                  </a:lnTo>
                  <a:close/>
                  <a:moveTo>
                    <a:pt x="127" y="218"/>
                  </a:moveTo>
                  <a:lnTo>
                    <a:pt x="127" y="218"/>
                  </a:lnTo>
                  <a:lnTo>
                    <a:pt x="124" y="221"/>
                  </a:lnTo>
                  <a:lnTo>
                    <a:pt x="124" y="221"/>
                  </a:lnTo>
                  <a:lnTo>
                    <a:pt x="121" y="223"/>
                  </a:lnTo>
                  <a:lnTo>
                    <a:pt x="121" y="226"/>
                  </a:lnTo>
                  <a:lnTo>
                    <a:pt x="121" y="226"/>
                  </a:lnTo>
                  <a:lnTo>
                    <a:pt x="124" y="245"/>
                  </a:lnTo>
                  <a:lnTo>
                    <a:pt x="124" y="245"/>
                  </a:lnTo>
                  <a:lnTo>
                    <a:pt x="125" y="253"/>
                  </a:lnTo>
                  <a:lnTo>
                    <a:pt x="125" y="253"/>
                  </a:lnTo>
                  <a:lnTo>
                    <a:pt x="128" y="253"/>
                  </a:lnTo>
                  <a:lnTo>
                    <a:pt x="128" y="253"/>
                  </a:lnTo>
                  <a:lnTo>
                    <a:pt x="127" y="218"/>
                  </a:lnTo>
                  <a:lnTo>
                    <a:pt x="127" y="218"/>
                  </a:lnTo>
                  <a:close/>
                  <a:moveTo>
                    <a:pt x="104" y="109"/>
                  </a:moveTo>
                  <a:lnTo>
                    <a:pt x="104" y="109"/>
                  </a:lnTo>
                  <a:lnTo>
                    <a:pt x="104" y="109"/>
                  </a:lnTo>
                  <a:lnTo>
                    <a:pt x="104" y="109"/>
                  </a:lnTo>
                  <a:lnTo>
                    <a:pt x="84" y="118"/>
                  </a:lnTo>
                  <a:lnTo>
                    <a:pt x="84" y="118"/>
                  </a:lnTo>
                  <a:lnTo>
                    <a:pt x="82" y="118"/>
                  </a:lnTo>
                  <a:lnTo>
                    <a:pt x="82" y="119"/>
                  </a:lnTo>
                  <a:lnTo>
                    <a:pt x="82" y="119"/>
                  </a:lnTo>
                  <a:lnTo>
                    <a:pt x="82" y="126"/>
                  </a:lnTo>
                  <a:lnTo>
                    <a:pt x="82" y="126"/>
                  </a:lnTo>
                  <a:lnTo>
                    <a:pt x="82" y="127"/>
                  </a:lnTo>
                  <a:lnTo>
                    <a:pt x="82" y="127"/>
                  </a:lnTo>
                  <a:lnTo>
                    <a:pt x="104" y="109"/>
                  </a:lnTo>
                  <a:lnTo>
                    <a:pt x="104" y="109"/>
                  </a:lnTo>
                  <a:close/>
                  <a:moveTo>
                    <a:pt x="100" y="91"/>
                  </a:moveTo>
                  <a:lnTo>
                    <a:pt x="100" y="91"/>
                  </a:lnTo>
                  <a:lnTo>
                    <a:pt x="81" y="98"/>
                  </a:lnTo>
                  <a:lnTo>
                    <a:pt x="81" y="98"/>
                  </a:lnTo>
                  <a:lnTo>
                    <a:pt x="82" y="108"/>
                  </a:lnTo>
                  <a:lnTo>
                    <a:pt x="82" y="108"/>
                  </a:lnTo>
                  <a:lnTo>
                    <a:pt x="91" y="99"/>
                  </a:lnTo>
                  <a:lnTo>
                    <a:pt x="100" y="91"/>
                  </a:lnTo>
                  <a:lnTo>
                    <a:pt x="100" y="91"/>
                  </a:lnTo>
                  <a:close/>
                  <a:moveTo>
                    <a:pt x="107" y="126"/>
                  </a:moveTo>
                  <a:lnTo>
                    <a:pt x="107" y="126"/>
                  </a:lnTo>
                  <a:lnTo>
                    <a:pt x="107" y="126"/>
                  </a:lnTo>
                  <a:lnTo>
                    <a:pt x="107" y="126"/>
                  </a:lnTo>
                  <a:lnTo>
                    <a:pt x="105" y="127"/>
                  </a:lnTo>
                  <a:lnTo>
                    <a:pt x="105" y="127"/>
                  </a:lnTo>
                  <a:lnTo>
                    <a:pt x="85" y="136"/>
                  </a:lnTo>
                  <a:lnTo>
                    <a:pt x="85" y="136"/>
                  </a:lnTo>
                  <a:lnTo>
                    <a:pt x="82" y="139"/>
                  </a:lnTo>
                  <a:lnTo>
                    <a:pt x="82" y="142"/>
                  </a:lnTo>
                  <a:lnTo>
                    <a:pt x="82" y="142"/>
                  </a:lnTo>
                  <a:lnTo>
                    <a:pt x="82" y="146"/>
                  </a:lnTo>
                  <a:lnTo>
                    <a:pt x="82" y="146"/>
                  </a:lnTo>
                  <a:lnTo>
                    <a:pt x="107" y="126"/>
                  </a:lnTo>
                  <a:lnTo>
                    <a:pt x="107" y="126"/>
                  </a:lnTo>
                  <a:close/>
                  <a:moveTo>
                    <a:pt x="77" y="83"/>
                  </a:moveTo>
                  <a:lnTo>
                    <a:pt x="77" y="83"/>
                  </a:lnTo>
                  <a:lnTo>
                    <a:pt x="78" y="91"/>
                  </a:lnTo>
                  <a:lnTo>
                    <a:pt x="78" y="91"/>
                  </a:lnTo>
                  <a:lnTo>
                    <a:pt x="100" y="72"/>
                  </a:lnTo>
                  <a:lnTo>
                    <a:pt x="100" y="72"/>
                  </a:lnTo>
                  <a:lnTo>
                    <a:pt x="100" y="72"/>
                  </a:lnTo>
                  <a:lnTo>
                    <a:pt x="100" y="72"/>
                  </a:lnTo>
                  <a:lnTo>
                    <a:pt x="77" y="83"/>
                  </a:lnTo>
                  <a:lnTo>
                    <a:pt x="77" y="83"/>
                  </a:lnTo>
                  <a:close/>
                  <a:moveTo>
                    <a:pt x="77" y="73"/>
                  </a:moveTo>
                  <a:lnTo>
                    <a:pt x="77" y="73"/>
                  </a:lnTo>
                  <a:lnTo>
                    <a:pt x="77" y="73"/>
                  </a:lnTo>
                  <a:lnTo>
                    <a:pt x="77" y="73"/>
                  </a:lnTo>
                  <a:lnTo>
                    <a:pt x="92" y="59"/>
                  </a:lnTo>
                  <a:lnTo>
                    <a:pt x="92" y="59"/>
                  </a:lnTo>
                  <a:lnTo>
                    <a:pt x="92" y="58"/>
                  </a:lnTo>
                  <a:lnTo>
                    <a:pt x="92" y="58"/>
                  </a:lnTo>
                  <a:lnTo>
                    <a:pt x="77" y="65"/>
                  </a:lnTo>
                  <a:lnTo>
                    <a:pt x="77" y="65"/>
                  </a:lnTo>
                  <a:lnTo>
                    <a:pt x="77" y="73"/>
                  </a:lnTo>
                  <a:lnTo>
                    <a:pt x="77" y="73"/>
                  </a:lnTo>
                  <a:close/>
                  <a:moveTo>
                    <a:pt x="37" y="24"/>
                  </a:moveTo>
                  <a:lnTo>
                    <a:pt x="37" y="24"/>
                  </a:lnTo>
                  <a:lnTo>
                    <a:pt x="54" y="14"/>
                  </a:lnTo>
                  <a:lnTo>
                    <a:pt x="54" y="14"/>
                  </a:lnTo>
                  <a:lnTo>
                    <a:pt x="44" y="14"/>
                  </a:lnTo>
                  <a:lnTo>
                    <a:pt x="44" y="14"/>
                  </a:lnTo>
                  <a:lnTo>
                    <a:pt x="43" y="15"/>
                  </a:lnTo>
                  <a:lnTo>
                    <a:pt x="43" y="15"/>
                  </a:lnTo>
                  <a:lnTo>
                    <a:pt x="37" y="18"/>
                  </a:lnTo>
                  <a:lnTo>
                    <a:pt x="37" y="18"/>
                  </a:lnTo>
                  <a:lnTo>
                    <a:pt x="37" y="19"/>
                  </a:lnTo>
                  <a:lnTo>
                    <a:pt x="37" y="19"/>
                  </a:lnTo>
                  <a:lnTo>
                    <a:pt x="37" y="24"/>
                  </a:lnTo>
                  <a:lnTo>
                    <a:pt x="37" y="24"/>
                  </a:lnTo>
                  <a:close/>
                  <a:moveTo>
                    <a:pt x="74" y="8"/>
                  </a:moveTo>
                  <a:lnTo>
                    <a:pt x="74" y="8"/>
                  </a:lnTo>
                  <a:lnTo>
                    <a:pt x="75" y="19"/>
                  </a:lnTo>
                  <a:lnTo>
                    <a:pt x="75" y="19"/>
                  </a:lnTo>
                  <a:lnTo>
                    <a:pt x="81" y="17"/>
                  </a:lnTo>
                  <a:lnTo>
                    <a:pt x="87" y="14"/>
                  </a:lnTo>
                  <a:lnTo>
                    <a:pt x="87" y="14"/>
                  </a:lnTo>
                  <a:lnTo>
                    <a:pt x="77" y="8"/>
                  </a:lnTo>
                  <a:lnTo>
                    <a:pt x="77" y="8"/>
                  </a:lnTo>
                  <a:lnTo>
                    <a:pt x="75" y="8"/>
                  </a:lnTo>
                  <a:lnTo>
                    <a:pt x="75" y="8"/>
                  </a:lnTo>
                  <a:lnTo>
                    <a:pt x="74" y="8"/>
                  </a:lnTo>
                  <a:lnTo>
                    <a:pt x="74" y="8"/>
                  </a:lnTo>
                  <a:close/>
                  <a:moveTo>
                    <a:pt x="90" y="18"/>
                  </a:moveTo>
                  <a:lnTo>
                    <a:pt x="90" y="18"/>
                  </a:lnTo>
                  <a:lnTo>
                    <a:pt x="90" y="18"/>
                  </a:lnTo>
                  <a:lnTo>
                    <a:pt x="90" y="18"/>
                  </a:lnTo>
                  <a:lnTo>
                    <a:pt x="77" y="24"/>
                  </a:lnTo>
                  <a:lnTo>
                    <a:pt x="77" y="24"/>
                  </a:lnTo>
                  <a:lnTo>
                    <a:pt x="75" y="25"/>
                  </a:lnTo>
                  <a:lnTo>
                    <a:pt x="75" y="25"/>
                  </a:lnTo>
                  <a:lnTo>
                    <a:pt x="77" y="32"/>
                  </a:lnTo>
                  <a:lnTo>
                    <a:pt x="77" y="32"/>
                  </a:lnTo>
                  <a:lnTo>
                    <a:pt x="90" y="18"/>
                  </a:lnTo>
                  <a:lnTo>
                    <a:pt x="90" y="18"/>
                  </a:lnTo>
                  <a:close/>
                  <a:moveTo>
                    <a:pt x="98" y="39"/>
                  </a:moveTo>
                  <a:lnTo>
                    <a:pt x="98" y="39"/>
                  </a:lnTo>
                  <a:lnTo>
                    <a:pt x="98" y="39"/>
                  </a:lnTo>
                  <a:lnTo>
                    <a:pt x="98" y="39"/>
                  </a:lnTo>
                  <a:lnTo>
                    <a:pt x="97" y="41"/>
                  </a:lnTo>
                  <a:lnTo>
                    <a:pt x="97" y="41"/>
                  </a:lnTo>
                  <a:lnTo>
                    <a:pt x="82" y="48"/>
                  </a:lnTo>
                  <a:lnTo>
                    <a:pt x="82" y="48"/>
                  </a:lnTo>
                  <a:lnTo>
                    <a:pt x="80" y="49"/>
                  </a:lnTo>
                  <a:lnTo>
                    <a:pt x="77" y="49"/>
                  </a:lnTo>
                  <a:lnTo>
                    <a:pt x="77" y="49"/>
                  </a:lnTo>
                  <a:lnTo>
                    <a:pt x="77" y="52"/>
                  </a:lnTo>
                  <a:lnTo>
                    <a:pt x="77" y="55"/>
                  </a:lnTo>
                  <a:lnTo>
                    <a:pt x="77" y="55"/>
                  </a:lnTo>
                  <a:lnTo>
                    <a:pt x="98" y="39"/>
                  </a:lnTo>
                  <a:lnTo>
                    <a:pt x="98" y="39"/>
                  </a:lnTo>
                  <a:close/>
                  <a:moveTo>
                    <a:pt x="47" y="297"/>
                  </a:moveTo>
                  <a:lnTo>
                    <a:pt x="47" y="297"/>
                  </a:lnTo>
                  <a:lnTo>
                    <a:pt x="47" y="297"/>
                  </a:lnTo>
                  <a:lnTo>
                    <a:pt x="47" y="297"/>
                  </a:lnTo>
                  <a:lnTo>
                    <a:pt x="37" y="308"/>
                  </a:lnTo>
                  <a:lnTo>
                    <a:pt x="37" y="308"/>
                  </a:lnTo>
                  <a:lnTo>
                    <a:pt x="43" y="311"/>
                  </a:lnTo>
                  <a:lnTo>
                    <a:pt x="43" y="311"/>
                  </a:lnTo>
                  <a:lnTo>
                    <a:pt x="44" y="308"/>
                  </a:lnTo>
                  <a:lnTo>
                    <a:pt x="44" y="304"/>
                  </a:lnTo>
                  <a:lnTo>
                    <a:pt x="44" y="304"/>
                  </a:lnTo>
                  <a:lnTo>
                    <a:pt x="47" y="297"/>
                  </a:lnTo>
                  <a:lnTo>
                    <a:pt x="47" y="297"/>
                  </a:lnTo>
                  <a:close/>
                  <a:moveTo>
                    <a:pt x="33" y="307"/>
                  </a:moveTo>
                  <a:lnTo>
                    <a:pt x="33" y="307"/>
                  </a:lnTo>
                  <a:lnTo>
                    <a:pt x="43" y="295"/>
                  </a:lnTo>
                  <a:lnTo>
                    <a:pt x="43" y="295"/>
                  </a:lnTo>
                  <a:lnTo>
                    <a:pt x="36" y="297"/>
                  </a:lnTo>
                  <a:lnTo>
                    <a:pt x="36" y="297"/>
                  </a:lnTo>
                  <a:lnTo>
                    <a:pt x="34" y="298"/>
                  </a:lnTo>
                  <a:lnTo>
                    <a:pt x="34" y="298"/>
                  </a:lnTo>
                  <a:lnTo>
                    <a:pt x="33" y="302"/>
                  </a:lnTo>
                  <a:lnTo>
                    <a:pt x="33" y="302"/>
                  </a:lnTo>
                  <a:lnTo>
                    <a:pt x="31" y="305"/>
                  </a:lnTo>
                  <a:lnTo>
                    <a:pt x="31" y="305"/>
                  </a:lnTo>
                  <a:lnTo>
                    <a:pt x="33" y="307"/>
                  </a:lnTo>
                  <a:lnTo>
                    <a:pt x="33" y="307"/>
                  </a:lnTo>
                  <a:close/>
                  <a:moveTo>
                    <a:pt x="54" y="21"/>
                  </a:moveTo>
                  <a:lnTo>
                    <a:pt x="54" y="21"/>
                  </a:lnTo>
                  <a:lnTo>
                    <a:pt x="43" y="27"/>
                  </a:lnTo>
                  <a:lnTo>
                    <a:pt x="43" y="27"/>
                  </a:lnTo>
                  <a:lnTo>
                    <a:pt x="43" y="31"/>
                  </a:lnTo>
                  <a:lnTo>
                    <a:pt x="43" y="31"/>
                  </a:lnTo>
                  <a:lnTo>
                    <a:pt x="48" y="28"/>
                  </a:lnTo>
                  <a:lnTo>
                    <a:pt x="48" y="28"/>
                  </a:lnTo>
                  <a:lnTo>
                    <a:pt x="51" y="27"/>
                  </a:lnTo>
                  <a:lnTo>
                    <a:pt x="53" y="25"/>
                  </a:lnTo>
                  <a:lnTo>
                    <a:pt x="53" y="25"/>
                  </a:lnTo>
                  <a:lnTo>
                    <a:pt x="54" y="21"/>
                  </a:lnTo>
                  <a:lnTo>
                    <a:pt x="54" y="21"/>
                  </a:lnTo>
                  <a:lnTo>
                    <a:pt x="54" y="21"/>
                  </a:lnTo>
                  <a:lnTo>
                    <a:pt x="54" y="21"/>
                  </a:lnTo>
                  <a:close/>
                  <a:moveTo>
                    <a:pt x="125" y="295"/>
                  </a:moveTo>
                  <a:lnTo>
                    <a:pt x="125" y="295"/>
                  </a:lnTo>
                  <a:lnTo>
                    <a:pt x="128" y="298"/>
                  </a:lnTo>
                  <a:lnTo>
                    <a:pt x="129" y="299"/>
                  </a:lnTo>
                  <a:lnTo>
                    <a:pt x="129" y="299"/>
                  </a:lnTo>
                  <a:lnTo>
                    <a:pt x="129" y="278"/>
                  </a:lnTo>
                  <a:lnTo>
                    <a:pt x="128" y="257"/>
                  </a:lnTo>
                  <a:lnTo>
                    <a:pt x="128" y="257"/>
                  </a:lnTo>
                  <a:lnTo>
                    <a:pt x="127" y="258"/>
                  </a:lnTo>
                  <a:lnTo>
                    <a:pt x="127" y="260"/>
                  </a:lnTo>
                  <a:lnTo>
                    <a:pt x="127" y="260"/>
                  </a:lnTo>
                  <a:lnTo>
                    <a:pt x="128" y="277"/>
                  </a:lnTo>
                  <a:lnTo>
                    <a:pt x="128" y="277"/>
                  </a:lnTo>
                  <a:lnTo>
                    <a:pt x="129" y="292"/>
                  </a:lnTo>
                  <a:lnTo>
                    <a:pt x="129" y="292"/>
                  </a:lnTo>
                  <a:lnTo>
                    <a:pt x="128" y="294"/>
                  </a:lnTo>
                  <a:lnTo>
                    <a:pt x="127" y="295"/>
                  </a:lnTo>
                  <a:lnTo>
                    <a:pt x="127" y="295"/>
                  </a:lnTo>
                  <a:lnTo>
                    <a:pt x="125" y="295"/>
                  </a:lnTo>
                  <a:lnTo>
                    <a:pt x="125" y="295"/>
                  </a:lnTo>
                  <a:close/>
                  <a:moveTo>
                    <a:pt x="11" y="132"/>
                  </a:moveTo>
                  <a:lnTo>
                    <a:pt x="11" y="132"/>
                  </a:lnTo>
                  <a:lnTo>
                    <a:pt x="11" y="133"/>
                  </a:lnTo>
                  <a:lnTo>
                    <a:pt x="11" y="133"/>
                  </a:lnTo>
                  <a:lnTo>
                    <a:pt x="11" y="150"/>
                  </a:lnTo>
                  <a:lnTo>
                    <a:pt x="11" y="150"/>
                  </a:lnTo>
                  <a:lnTo>
                    <a:pt x="11" y="156"/>
                  </a:lnTo>
                  <a:lnTo>
                    <a:pt x="11" y="156"/>
                  </a:lnTo>
                  <a:lnTo>
                    <a:pt x="14" y="154"/>
                  </a:lnTo>
                  <a:lnTo>
                    <a:pt x="14" y="152"/>
                  </a:lnTo>
                  <a:lnTo>
                    <a:pt x="14" y="152"/>
                  </a:lnTo>
                  <a:lnTo>
                    <a:pt x="14" y="146"/>
                  </a:lnTo>
                  <a:lnTo>
                    <a:pt x="14" y="146"/>
                  </a:lnTo>
                  <a:lnTo>
                    <a:pt x="13" y="145"/>
                  </a:lnTo>
                  <a:lnTo>
                    <a:pt x="13" y="145"/>
                  </a:lnTo>
                  <a:lnTo>
                    <a:pt x="13" y="142"/>
                  </a:lnTo>
                  <a:lnTo>
                    <a:pt x="13" y="140"/>
                  </a:lnTo>
                  <a:lnTo>
                    <a:pt x="13" y="140"/>
                  </a:lnTo>
                  <a:lnTo>
                    <a:pt x="13" y="139"/>
                  </a:lnTo>
                  <a:lnTo>
                    <a:pt x="13" y="139"/>
                  </a:lnTo>
                  <a:lnTo>
                    <a:pt x="13" y="133"/>
                  </a:lnTo>
                  <a:lnTo>
                    <a:pt x="13" y="133"/>
                  </a:lnTo>
                  <a:lnTo>
                    <a:pt x="13" y="133"/>
                  </a:lnTo>
                  <a:lnTo>
                    <a:pt x="11" y="132"/>
                  </a:lnTo>
                  <a:lnTo>
                    <a:pt x="11" y="132"/>
                  </a:lnTo>
                  <a:close/>
                  <a:moveTo>
                    <a:pt x="46" y="44"/>
                  </a:moveTo>
                  <a:lnTo>
                    <a:pt x="46" y="44"/>
                  </a:lnTo>
                  <a:lnTo>
                    <a:pt x="51" y="41"/>
                  </a:lnTo>
                  <a:lnTo>
                    <a:pt x="51" y="41"/>
                  </a:lnTo>
                  <a:lnTo>
                    <a:pt x="51" y="41"/>
                  </a:lnTo>
                  <a:lnTo>
                    <a:pt x="51" y="41"/>
                  </a:lnTo>
                  <a:lnTo>
                    <a:pt x="53" y="34"/>
                  </a:lnTo>
                  <a:lnTo>
                    <a:pt x="53" y="34"/>
                  </a:lnTo>
                  <a:lnTo>
                    <a:pt x="44" y="38"/>
                  </a:lnTo>
                  <a:lnTo>
                    <a:pt x="44" y="38"/>
                  </a:lnTo>
                  <a:lnTo>
                    <a:pt x="46" y="44"/>
                  </a:lnTo>
                  <a:lnTo>
                    <a:pt x="46" y="44"/>
                  </a:lnTo>
                  <a:close/>
                  <a:moveTo>
                    <a:pt x="26" y="118"/>
                  </a:moveTo>
                  <a:lnTo>
                    <a:pt x="26" y="118"/>
                  </a:lnTo>
                  <a:lnTo>
                    <a:pt x="27" y="118"/>
                  </a:lnTo>
                  <a:lnTo>
                    <a:pt x="27" y="118"/>
                  </a:lnTo>
                  <a:lnTo>
                    <a:pt x="34" y="112"/>
                  </a:lnTo>
                  <a:lnTo>
                    <a:pt x="34" y="112"/>
                  </a:lnTo>
                  <a:lnTo>
                    <a:pt x="36" y="110"/>
                  </a:lnTo>
                  <a:lnTo>
                    <a:pt x="36" y="109"/>
                  </a:lnTo>
                  <a:lnTo>
                    <a:pt x="36" y="109"/>
                  </a:lnTo>
                  <a:lnTo>
                    <a:pt x="24" y="113"/>
                  </a:lnTo>
                  <a:lnTo>
                    <a:pt x="24" y="113"/>
                  </a:lnTo>
                  <a:lnTo>
                    <a:pt x="26" y="118"/>
                  </a:lnTo>
                  <a:lnTo>
                    <a:pt x="26" y="118"/>
                  </a:lnTo>
                  <a:close/>
                  <a:moveTo>
                    <a:pt x="28" y="304"/>
                  </a:moveTo>
                  <a:lnTo>
                    <a:pt x="28" y="304"/>
                  </a:lnTo>
                  <a:lnTo>
                    <a:pt x="30" y="297"/>
                  </a:lnTo>
                  <a:lnTo>
                    <a:pt x="30" y="297"/>
                  </a:lnTo>
                  <a:lnTo>
                    <a:pt x="19" y="298"/>
                  </a:lnTo>
                  <a:lnTo>
                    <a:pt x="19" y="298"/>
                  </a:lnTo>
                  <a:lnTo>
                    <a:pt x="19" y="298"/>
                  </a:lnTo>
                  <a:lnTo>
                    <a:pt x="19" y="298"/>
                  </a:lnTo>
                  <a:lnTo>
                    <a:pt x="17" y="298"/>
                  </a:lnTo>
                  <a:lnTo>
                    <a:pt x="17" y="298"/>
                  </a:lnTo>
                  <a:lnTo>
                    <a:pt x="28" y="304"/>
                  </a:lnTo>
                  <a:lnTo>
                    <a:pt x="28" y="304"/>
                  </a:lnTo>
                  <a:close/>
                  <a:moveTo>
                    <a:pt x="87" y="10"/>
                  </a:moveTo>
                  <a:lnTo>
                    <a:pt x="87" y="10"/>
                  </a:lnTo>
                  <a:lnTo>
                    <a:pt x="87" y="10"/>
                  </a:lnTo>
                  <a:lnTo>
                    <a:pt x="87" y="10"/>
                  </a:lnTo>
                  <a:lnTo>
                    <a:pt x="88" y="11"/>
                  </a:lnTo>
                  <a:lnTo>
                    <a:pt x="88" y="11"/>
                  </a:lnTo>
                  <a:lnTo>
                    <a:pt x="91" y="11"/>
                  </a:lnTo>
                  <a:lnTo>
                    <a:pt x="94" y="11"/>
                  </a:lnTo>
                  <a:lnTo>
                    <a:pt x="94" y="11"/>
                  </a:lnTo>
                  <a:lnTo>
                    <a:pt x="95" y="11"/>
                  </a:lnTo>
                  <a:lnTo>
                    <a:pt x="97" y="12"/>
                  </a:lnTo>
                  <a:lnTo>
                    <a:pt x="97" y="12"/>
                  </a:lnTo>
                  <a:lnTo>
                    <a:pt x="98" y="14"/>
                  </a:lnTo>
                  <a:lnTo>
                    <a:pt x="98" y="14"/>
                  </a:lnTo>
                  <a:lnTo>
                    <a:pt x="105" y="15"/>
                  </a:lnTo>
                  <a:lnTo>
                    <a:pt x="105" y="15"/>
                  </a:lnTo>
                  <a:lnTo>
                    <a:pt x="105" y="12"/>
                  </a:lnTo>
                  <a:lnTo>
                    <a:pt x="102" y="12"/>
                  </a:lnTo>
                  <a:lnTo>
                    <a:pt x="102" y="12"/>
                  </a:lnTo>
                  <a:lnTo>
                    <a:pt x="92" y="10"/>
                  </a:lnTo>
                  <a:lnTo>
                    <a:pt x="92" y="10"/>
                  </a:lnTo>
                  <a:lnTo>
                    <a:pt x="87" y="10"/>
                  </a:lnTo>
                  <a:lnTo>
                    <a:pt x="87" y="10"/>
                  </a:lnTo>
                  <a:close/>
                  <a:moveTo>
                    <a:pt x="44" y="143"/>
                  </a:moveTo>
                  <a:lnTo>
                    <a:pt x="44" y="143"/>
                  </a:lnTo>
                  <a:lnTo>
                    <a:pt x="48" y="140"/>
                  </a:lnTo>
                  <a:lnTo>
                    <a:pt x="48" y="140"/>
                  </a:lnTo>
                  <a:lnTo>
                    <a:pt x="50" y="139"/>
                  </a:lnTo>
                  <a:lnTo>
                    <a:pt x="50" y="139"/>
                  </a:lnTo>
                  <a:lnTo>
                    <a:pt x="50" y="133"/>
                  </a:lnTo>
                  <a:lnTo>
                    <a:pt x="50" y="133"/>
                  </a:lnTo>
                  <a:lnTo>
                    <a:pt x="44" y="137"/>
                  </a:lnTo>
                  <a:lnTo>
                    <a:pt x="44" y="137"/>
                  </a:lnTo>
                  <a:lnTo>
                    <a:pt x="44" y="139"/>
                  </a:lnTo>
                  <a:lnTo>
                    <a:pt x="44" y="139"/>
                  </a:lnTo>
                  <a:lnTo>
                    <a:pt x="44" y="143"/>
                  </a:lnTo>
                  <a:lnTo>
                    <a:pt x="44" y="143"/>
                  </a:lnTo>
                  <a:close/>
                  <a:moveTo>
                    <a:pt x="50" y="119"/>
                  </a:moveTo>
                  <a:lnTo>
                    <a:pt x="50" y="119"/>
                  </a:lnTo>
                  <a:lnTo>
                    <a:pt x="44" y="123"/>
                  </a:lnTo>
                  <a:lnTo>
                    <a:pt x="44" y="123"/>
                  </a:lnTo>
                  <a:lnTo>
                    <a:pt x="44" y="123"/>
                  </a:lnTo>
                  <a:lnTo>
                    <a:pt x="44" y="123"/>
                  </a:lnTo>
                  <a:lnTo>
                    <a:pt x="44" y="127"/>
                  </a:lnTo>
                  <a:lnTo>
                    <a:pt x="44" y="127"/>
                  </a:lnTo>
                  <a:lnTo>
                    <a:pt x="50" y="125"/>
                  </a:lnTo>
                  <a:lnTo>
                    <a:pt x="50" y="125"/>
                  </a:lnTo>
                  <a:lnTo>
                    <a:pt x="50" y="119"/>
                  </a:lnTo>
                  <a:lnTo>
                    <a:pt x="50" y="119"/>
                  </a:lnTo>
                  <a:close/>
                  <a:moveTo>
                    <a:pt x="36" y="83"/>
                  </a:moveTo>
                  <a:lnTo>
                    <a:pt x="36" y="83"/>
                  </a:lnTo>
                  <a:lnTo>
                    <a:pt x="31" y="86"/>
                  </a:lnTo>
                  <a:lnTo>
                    <a:pt x="31" y="86"/>
                  </a:lnTo>
                  <a:lnTo>
                    <a:pt x="30" y="86"/>
                  </a:lnTo>
                  <a:lnTo>
                    <a:pt x="30" y="86"/>
                  </a:lnTo>
                  <a:lnTo>
                    <a:pt x="30" y="91"/>
                  </a:lnTo>
                  <a:lnTo>
                    <a:pt x="30" y="91"/>
                  </a:lnTo>
                  <a:lnTo>
                    <a:pt x="36" y="89"/>
                  </a:lnTo>
                  <a:lnTo>
                    <a:pt x="36" y="89"/>
                  </a:lnTo>
                  <a:lnTo>
                    <a:pt x="36" y="88"/>
                  </a:lnTo>
                  <a:lnTo>
                    <a:pt x="36" y="88"/>
                  </a:lnTo>
                  <a:lnTo>
                    <a:pt x="36" y="83"/>
                  </a:lnTo>
                  <a:lnTo>
                    <a:pt x="36" y="83"/>
                  </a:lnTo>
                  <a:close/>
                  <a:moveTo>
                    <a:pt x="30" y="78"/>
                  </a:moveTo>
                  <a:lnTo>
                    <a:pt x="30" y="78"/>
                  </a:lnTo>
                  <a:lnTo>
                    <a:pt x="36" y="76"/>
                  </a:lnTo>
                  <a:lnTo>
                    <a:pt x="36" y="76"/>
                  </a:lnTo>
                  <a:lnTo>
                    <a:pt x="36" y="71"/>
                  </a:lnTo>
                  <a:lnTo>
                    <a:pt x="36" y="71"/>
                  </a:lnTo>
                  <a:lnTo>
                    <a:pt x="31" y="73"/>
                  </a:lnTo>
                  <a:lnTo>
                    <a:pt x="31" y="73"/>
                  </a:lnTo>
                  <a:lnTo>
                    <a:pt x="30" y="75"/>
                  </a:lnTo>
                  <a:lnTo>
                    <a:pt x="30" y="75"/>
                  </a:lnTo>
                  <a:lnTo>
                    <a:pt x="30" y="78"/>
                  </a:lnTo>
                  <a:lnTo>
                    <a:pt x="30" y="78"/>
                  </a:lnTo>
                  <a:close/>
                  <a:moveTo>
                    <a:pt x="14" y="191"/>
                  </a:moveTo>
                  <a:lnTo>
                    <a:pt x="14" y="191"/>
                  </a:lnTo>
                  <a:lnTo>
                    <a:pt x="14" y="191"/>
                  </a:lnTo>
                  <a:lnTo>
                    <a:pt x="14" y="191"/>
                  </a:lnTo>
                  <a:lnTo>
                    <a:pt x="13" y="214"/>
                  </a:lnTo>
                  <a:lnTo>
                    <a:pt x="13" y="214"/>
                  </a:lnTo>
                  <a:lnTo>
                    <a:pt x="16" y="213"/>
                  </a:lnTo>
                  <a:lnTo>
                    <a:pt x="16" y="211"/>
                  </a:lnTo>
                  <a:lnTo>
                    <a:pt x="16" y="211"/>
                  </a:lnTo>
                  <a:lnTo>
                    <a:pt x="16" y="201"/>
                  </a:lnTo>
                  <a:lnTo>
                    <a:pt x="16" y="201"/>
                  </a:lnTo>
                  <a:lnTo>
                    <a:pt x="14" y="191"/>
                  </a:lnTo>
                  <a:lnTo>
                    <a:pt x="14" y="191"/>
                  </a:lnTo>
                  <a:close/>
                  <a:moveTo>
                    <a:pt x="28" y="25"/>
                  </a:moveTo>
                  <a:lnTo>
                    <a:pt x="28" y="25"/>
                  </a:lnTo>
                  <a:lnTo>
                    <a:pt x="14" y="35"/>
                  </a:lnTo>
                  <a:lnTo>
                    <a:pt x="14" y="35"/>
                  </a:lnTo>
                  <a:lnTo>
                    <a:pt x="17" y="35"/>
                  </a:lnTo>
                  <a:lnTo>
                    <a:pt x="17" y="35"/>
                  </a:lnTo>
                  <a:lnTo>
                    <a:pt x="27" y="29"/>
                  </a:lnTo>
                  <a:lnTo>
                    <a:pt x="27" y="29"/>
                  </a:lnTo>
                  <a:lnTo>
                    <a:pt x="28" y="28"/>
                  </a:lnTo>
                  <a:lnTo>
                    <a:pt x="28" y="27"/>
                  </a:lnTo>
                  <a:lnTo>
                    <a:pt x="28" y="27"/>
                  </a:lnTo>
                  <a:lnTo>
                    <a:pt x="28" y="25"/>
                  </a:lnTo>
                  <a:lnTo>
                    <a:pt x="28" y="25"/>
                  </a:lnTo>
                  <a:close/>
                  <a:moveTo>
                    <a:pt x="36" y="99"/>
                  </a:moveTo>
                  <a:lnTo>
                    <a:pt x="36" y="99"/>
                  </a:lnTo>
                  <a:lnTo>
                    <a:pt x="30" y="103"/>
                  </a:lnTo>
                  <a:lnTo>
                    <a:pt x="30" y="103"/>
                  </a:lnTo>
                  <a:lnTo>
                    <a:pt x="30" y="105"/>
                  </a:lnTo>
                  <a:lnTo>
                    <a:pt x="30" y="105"/>
                  </a:lnTo>
                  <a:lnTo>
                    <a:pt x="30" y="108"/>
                  </a:lnTo>
                  <a:lnTo>
                    <a:pt x="30" y="108"/>
                  </a:lnTo>
                  <a:lnTo>
                    <a:pt x="31" y="106"/>
                  </a:lnTo>
                  <a:lnTo>
                    <a:pt x="31" y="106"/>
                  </a:lnTo>
                  <a:lnTo>
                    <a:pt x="36" y="105"/>
                  </a:lnTo>
                  <a:lnTo>
                    <a:pt x="36" y="105"/>
                  </a:lnTo>
                  <a:lnTo>
                    <a:pt x="36" y="103"/>
                  </a:lnTo>
                  <a:lnTo>
                    <a:pt x="36" y="103"/>
                  </a:lnTo>
                  <a:lnTo>
                    <a:pt x="36" y="99"/>
                  </a:lnTo>
                  <a:lnTo>
                    <a:pt x="36" y="99"/>
                  </a:lnTo>
                  <a:close/>
                  <a:moveTo>
                    <a:pt x="82" y="291"/>
                  </a:moveTo>
                  <a:lnTo>
                    <a:pt x="82" y="291"/>
                  </a:lnTo>
                  <a:lnTo>
                    <a:pt x="78" y="291"/>
                  </a:lnTo>
                  <a:lnTo>
                    <a:pt x="77" y="294"/>
                  </a:lnTo>
                  <a:lnTo>
                    <a:pt x="77" y="294"/>
                  </a:lnTo>
                  <a:lnTo>
                    <a:pt x="75" y="298"/>
                  </a:lnTo>
                  <a:lnTo>
                    <a:pt x="75" y="298"/>
                  </a:lnTo>
                  <a:lnTo>
                    <a:pt x="75" y="299"/>
                  </a:lnTo>
                  <a:lnTo>
                    <a:pt x="75" y="299"/>
                  </a:lnTo>
                  <a:lnTo>
                    <a:pt x="82" y="292"/>
                  </a:lnTo>
                  <a:lnTo>
                    <a:pt x="82" y="292"/>
                  </a:lnTo>
                  <a:lnTo>
                    <a:pt x="82" y="291"/>
                  </a:lnTo>
                  <a:lnTo>
                    <a:pt x="82" y="291"/>
                  </a:lnTo>
                  <a:close/>
                  <a:moveTo>
                    <a:pt x="50" y="147"/>
                  </a:moveTo>
                  <a:lnTo>
                    <a:pt x="50" y="147"/>
                  </a:lnTo>
                  <a:lnTo>
                    <a:pt x="44" y="150"/>
                  </a:lnTo>
                  <a:lnTo>
                    <a:pt x="44" y="150"/>
                  </a:lnTo>
                  <a:lnTo>
                    <a:pt x="44" y="152"/>
                  </a:lnTo>
                  <a:lnTo>
                    <a:pt x="44" y="152"/>
                  </a:lnTo>
                  <a:lnTo>
                    <a:pt x="44" y="156"/>
                  </a:lnTo>
                  <a:lnTo>
                    <a:pt x="44" y="156"/>
                  </a:lnTo>
                  <a:lnTo>
                    <a:pt x="48" y="154"/>
                  </a:lnTo>
                  <a:lnTo>
                    <a:pt x="48" y="154"/>
                  </a:lnTo>
                  <a:lnTo>
                    <a:pt x="50" y="147"/>
                  </a:lnTo>
                  <a:lnTo>
                    <a:pt x="50" y="147"/>
                  </a:lnTo>
                  <a:close/>
                  <a:moveTo>
                    <a:pt x="19" y="150"/>
                  </a:moveTo>
                  <a:lnTo>
                    <a:pt x="19" y="150"/>
                  </a:lnTo>
                  <a:lnTo>
                    <a:pt x="21" y="149"/>
                  </a:lnTo>
                  <a:lnTo>
                    <a:pt x="23" y="147"/>
                  </a:lnTo>
                  <a:lnTo>
                    <a:pt x="23" y="147"/>
                  </a:lnTo>
                  <a:lnTo>
                    <a:pt x="24" y="145"/>
                  </a:lnTo>
                  <a:lnTo>
                    <a:pt x="24" y="145"/>
                  </a:lnTo>
                  <a:lnTo>
                    <a:pt x="23" y="142"/>
                  </a:lnTo>
                  <a:lnTo>
                    <a:pt x="23" y="142"/>
                  </a:lnTo>
                  <a:lnTo>
                    <a:pt x="20" y="143"/>
                  </a:lnTo>
                  <a:lnTo>
                    <a:pt x="19" y="145"/>
                  </a:lnTo>
                  <a:lnTo>
                    <a:pt x="19" y="145"/>
                  </a:lnTo>
                  <a:lnTo>
                    <a:pt x="19" y="150"/>
                  </a:lnTo>
                  <a:lnTo>
                    <a:pt x="19" y="150"/>
                  </a:lnTo>
                  <a:close/>
                  <a:moveTo>
                    <a:pt x="44" y="115"/>
                  </a:moveTo>
                  <a:lnTo>
                    <a:pt x="44" y="115"/>
                  </a:lnTo>
                  <a:lnTo>
                    <a:pt x="48" y="112"/>
                  </a:lnTo>
                  <a:lnTo>
                    <a:pt x="48" y="112"/>
                  </a:lnTo>
                  <a:lnTo>
                    <a:pt x="50" y="110"/>
                  </a:lnTo>
                  <a:lnTo>
                    <a:pt x="50" y="110"/>
                  </a:lnTo>
                  <a:lnTo>
                    <a:pt x="50" y="108"/>
                  </a:lnTo>
                  <a:lnTo>
                    <a:pt x="50" y="108"/>
                  </a:lnTo>
                  <a:lnTo>
                    <a:pt x="46" y="109"/>
                  </a:lnTo>
                  <a:lnTo>
                    <a:pt x="46" y="109"/>
                  </a:lnTo>
                  <a:lnTo>
                    <a:pt x="44" y="112"/>
                  </a:lnTo>
                  <a:lnTo>
                    <a:pt x="44" y="115"/>
                  </a:lnTo>
                  <a:lnTo>
                    <a:pt x="44" y="115"/>
                  </a:lnTo>
                  <a:close/>
                  <a:moveTo>
                    <a:pt x="13" y="221"/>
                  </a:moveTo>
                  <a:lnTo>
                    <a:pt x="13" y="221"/>
                  </a:lnTo>
                  <a:lnTo>
                    <a:pt x="13" y="227"/>
                  </a:lnTo>
                  <a:lnTo>
                    <a:pt x="13" y="227"/>
                  </a:lnTo>
                  <a:lnTo>
                    <a:pt x="13" y="231"/>
                  </a:lnTo>
                  <a:lnTo>
                    <a:pt x="13" y="231"/>
                  </a:lnTo>
                  <a:lnTo>
                    <a:pt x="16" y="228"/>
                  </a:lnTo>
                  <a:lnTo>
                    <a:pt x="16" y="226"/>
                  </a:lnTo>
                  <a:lnTo>
                    <a:pt x="16" y="226"/>
                  </a:lnTo>
                  <a:lnTo>
                    <a:pt x="16" y="223"/>
                  </a:lnTo>
                  <a:lnTo>
                    <a:pt x="16" y="223"/>
                  </a:lnTo>
                  <a:lnTo>
                    <a:pt x="16" y="221"/>
                  </a:lnTo>
                  <a:lnTo>
                    <a:pt x="16" y="221"/>
                  </a:lnTo>
                  <a:lnTo>
                    <a:pt x="13" y="221"/>
                  </a:lnTo>
                  <a:lnTo>
                    <a:pt x="13" y="221"/>
                  </a:lnTo>
                  <a:close/>
                  <a:moveTo>
                    <a:pt x="31" y="46"/>
                  </a:moveTo>
                  <a:lnTo>
                    <a:pt x="31" y="46"/>
                  </a:lnTo>
                  <a:lnTo>
                    <a:pt x="31" y="51"/>
                  </a:lnTo>
                  <a:lnTo>
                    <a:pt x="31" y="51"/>
                  </a:lnTo>
                  <a:lnTo>
                    <a:pt x="34" y="49"/>
                  </a:lnTo>
                  <a:lnTo>
                    <a:pt x="34" y="49"/>
                  </a:lnTo>
                  <a:lnTo>
                    <a:pt x="37" y="48"/>
                  </a:lnTo>
                  <a:lnTo>
                    <a:pt x="37" y="45"/>
                  </a:lnTo>
                  <a:lnTo>
                    <a:pt x="37" y="45"/>
                  </a:lnTo>
                  <a:lnTo>
                    <a:pt x="37" y="44"/>
                  </a:lnTo>
                  <a:lnTo>
                    <a:pt x="37" y="44"/>
                  </a:lnTo>
                  <a:lnTo>
                    <a:pt x="31" y="46"/>
                  </a:lnTo>
                  <a:lnTo>
                    <a:pt x="31" y="46"/>
                  </a:lnTo>
                  <a:close/>
                  <a:moveTo>
                    <a:pt x="13" y="55"/>
                  </a:moveTo>
                  <a:lnTo>
                    <a:pt x="13" y="55"/>
                  </a:lnTo>
                  <a:lnTo>
                    <a:pt x="16" y="54"/>
                  </a:lnTo>
                  <a:lnTo>
                    <a:pt x="16" y="54"/>
                  </a:lnTo>
                  <a:lnTo>
                    <a:pt x="17" y="52"/>
                  </a:lnTo>
                  <a:lnTo>
                    <a:pt x="17" y="52"/>
                  </a:lnTo>
                  <a:lnTo>
                    <a:pt x="17" y="48"/>
                  </a:lnTo>
                  <a:lnTo>
                    <a:pt x="17" y="48"/>
                  </a:lnTo>
                  <a:lnTo>
                    <a:pt x="13" y="49"/>
                  </a:lnTo>
                  <a:lnTo>
                    <a:pt x="13" y="49"/>
                  </a:lnTo>
                  <a:lnTo>
                    <a:pt x="13" y="55"/>
                  </a:lnTo>
                  <a:lnTo>
                    <a:pt x="13" y="55"/>
                  </a:lnTo>
                  <a:close/>
                  <a:moveTo>
                    <a:pt x="36" y="92"/>
                  </a:moveTo>
                  <a:lnTo>
                    <a:pt x="36" y="92"/>
                  </a:lnTo>
                  <a:lnTo>
                    <a:pt x="30" y="95"/>
                  </a:lnTo>
                  <a:lnTo>
                    <a:pt x="30" y="95"/>
                  </a:lnTo>
                  <a:lnTo>
                    <a:pt x="30" y="99"/>
                  </a:lnTo>
                  <a:lnTo>
                    <a:pt x="30" y="99"/>
                  </a:lnTo>
                  <a:lnTo>
                    <a:pt x="34" y="96"/>
                  </a:lnTo>
                  <a:lnTo>
                    <a:pt x="34" y="96"/>
                  </a:lnTo>
                  <a:lnTo>
                    <a:pt x="36" y="95"/>
                  </a:lnTo>
                  <a:lnTo>
                    <a:pt x="36" y="92"/>
                  </a:lnTo>
                  <a:lnTo>
                    <a:pt x="36" y="92"/>
                  </a:lnTo>
                  <a:close/>
                  <a:moveTo>
                    <a:pt x="53" y="199"/>
                  </a:moveTo>
                  <a:lnTo>
                    <a:pt x="53" y="199"/>
                  </a:lnTo>
                  <a:lnTo>
                    <a:pt x="51" y="193"/>
                  </a:lnTo>
                  <a:lnTo>
                    <a:pt x="51" y="193"/>
                  </a:lnTo>
                  <a:lnTo>
                    <a:pt x="50" y="194"/>
                  </a:lnTo>
                  <a:lnTo>
                    <a:pt x="48" y="196"/>
                  </a:lnTo>
                  <a:lnTo>
                    <a:pt x="48" y="196"/>
                  </a:lnTo>
                  <a:lnTo>
                    <a:pt x="48" y="197"/>
                  </a:lnTo>
                  <a:lnTo>
                    <a:pt x="48" y="197"/>
                  </a:lnTo>
                  <a:lnTo>
                    <a:pt x="48" y="200"/>
                  </a:lnTo>
                  <a:lnTo>
                    <a:pt x="48" y="200"/>
                  </a:lnTo>
                  <a:lnTo>
                    <a:pt x="53" y="199"/>
                  </a:lnTo>
                  <a:lnTo>
                    <a:pt x="53" y="199"/>
                  </a:lnTo>
                  <a:close/>
                  <a:moveTo>
                    <a:pt x="21" y="49"/>
                  </a:moveTo>
                  <a:lnTo>
                    <a:pt x="21" y="49"/>
                  </a:lnTo>
                  <a:lnTo>
                    <a:pt x="26" y="46"/>
                  </a:lnTo>
                  <a:lnTo>
                    <a:pt x="26" y="46"/>
                  </a:lnTo>
                  <a:lnTo>
                    <a:pt x="27" y="45"/>
                  </a:lnTo>
                  <a:lnTo>
                    <a:pt x="27" y="44"/>
                  </a:lnTo>
                  <a:lnTo>
                    <a:pt x="27" y="44"/>
                  </a:lnTo>
                  <a:lnTo>
                    <a:pt x="20" y="46"/>
                  </a:lnTo>
                  <a:lnTo>
                    <a:pt x="20" y="46"/>
                  </a:lnTo>
                  <a:lnTo>
                    <a:pt x="21" y="49"/>
                  </a:lnTo>
                  <a:lnTo>
                    <a:pt x="21" y="49"/>
                  </a:lnTo>
                  <a:close/>
                  <a:moveTo>
                    <a:pt x="70" y="18"/>
                  </a:moveTo>
                  <a:lnTo>
                    <a:pt x="70" y="18"/>
                  </a:lnTo>
                  <a:lnTo>
                    <a:pt x="68" y="10"/>
                  </a:lnTo>
                  <a:lnTo>
                    <a:pt x="68" y="10"/>
                  </a:lnTo>
                  <a:lnTo>
                    <a:pt x="65" y="8"/>
                  </a:lnTo>
                  <a:lnTo>
                    <a:pt x="64" y="8"/>
                  </a:lnTo>
                  <a:lnTo>
                    <a:pt x="64" y="8"/>
                  </a:lnTo>
                  <a:lnTo>
                    <a:pt x="63" y="10"/>
                  </a:lnTo>
                  <a:lnTo>
                    <a:pt x="63" y="10"/>
                  </a:lnTo>
                  <a:lnTo>
                    <a:pt x="65" y="10"/>
                  </a:lnTo>
                  <a:lnTo>
                    <a:pt x="65" y="10"/>
                  </a:lnTo>
                  <a:lnTo>
                    <a:pt x="67" y="10"/>
                  </a:lnTo>
                  <a:lnTo>
                    <a:pt x="67" y="10"/>
                  </a:lnTo>
                  <a:lnTo>
                    <a:pt x="67" y="11"/>
                  </a:lnTo>
                  <a:lnTo>
                    <a:pt x="67" y="11"/>
                  </a:lnTo>
                  <a:lnTo>
                    <a:pt x="67" y="12"/>
                  </a:lnTo>
                  <a:lnTo>
                    <a:pt x="67" y="12"/>
                  </a:lnTo>
                  <a:lnTo>
                    <a:pt x="67" y="19"/>
                  </a:lnTo>
                  <a:lnTo>
                    <a:pt x="67" y="19"/>
                  </a:lnTo>
                  <a:lnTo>
                    <a:pt x="70" y="18"/>
                  </a:lnTo>
                  <a:lnTo>
                    <a:pt x="70" y="18"/>
                  </a:lnTo>
                  <a:close/>
                  <a:moveTo>
                    <a:pt x="28" y="169"/>
                  </a:moveTo>
                  <a:lnTo>
                    <a:pt x="28" y="169"/>
                  </a:lnTo>
                  <a:lnTo>
                    <a:pt x="28" y="172"/>
                  </a:lnTo>
                  <a:lnTo>
                    <a:pt x="28" y="172"/>
                  </a:lnTo>
                  <a:lnTo>
                    <a:pt x="28" y="173"/>
                  </a:lnTo>
                  <a:lnTo>
                    <a:pt x="28" y="173"/>
                  </a:lnTo>
                  <a:lnTo>
                    <a:pt x="28" y="173"/>
                  </a:lnTo>
                  <a:lnTo>
                    <a:pt x="31" y="172"/>
                  </a:lnTo>
                  <a:lnTo>
                    <a:pt x="31" y="172"/>
                  </a:lnTo>
                  <a:lnTo>
                    <a:pt x="31" y="172"/>
                  </a:lnTo>
                  <a:lnTo>
                    <a:pt x="31" y="172"/>
                  </a:lnTo>
                  <a:lnTo>
                    <a:pt x="31" y="166"/>
                  </a:lnTo>
                  <a:lnTo>
                    <a:pt x="31" y="166"/>
                  </a:lnTo>
                  <a:lnTo>
                    <a:pt x="28" y="169"/>
                  </a:lnTo>
                  <a:lnTo>
                    <a:pt x="28" y="169"/>
                  </a:lnTo>
                  <a:close/>
                  <a:moveTo>
                    <a:pt x="63" y="294"/>
                  </a:moveTo>
                  <a:lnTo>
                    <a:pt x="63" y="294"/>
                  </a:lnTo>
                  <a:lnTo>
                    <a:pt x="61" y="301"/>
                  </a:lnTo>
                  <a:lnTo>
                    <a:pt x="61" y="301"/>
                  </a:lnTo>
                  <a:lnTo>
                    <a:pt x="67" y="294"/>
                  </a:lnTo>
                  <a:lnTo>
                    <a:pt x="67" y="294"/>
                  </a:lnTo>
                  <a:lnTo>
                    <a:pt x="63" y="294"/>
                  </a:lnTo>
                  <a:lnTo>
                    <a:pt x="63" y="294"/>
                  </a:lnTo>
                  <a:close/>
                  <a:moveTo>
                    <a:pt x="51" y="207"/>
                  </a:moveTo>
                  <a:lnTo>
                    <a:pt x="51" y="207"/>
                  </a:lnTo>
                  <a:lnTo>
                    <a:pt x="48" y="208"/>
                  </a:lnTo>
                  <a:lnTo>
                    <a:pt x="48" y="211"/>
                  </a:lnTo>
                  <a:lnTo>
                    <a:pt x="48" y="211"/>
                  </a:lnTo>
                  <a:lnTo>
                    <a:pt x="48" y="214"/>
                  </a:lnTo>
                  <a:lnTo>
                    <a:pt x="48" y="214"/>
                  </a:lnTo>
                  <a:lnTo>
                    <a:pt x="50" y="217"/>
                  </a:lnTo>
                  <a:lnTo>
                    <a:pt x="50" y="217"/>
                  </a:lnTo>
                  <a:lnTo>
                    <a:pt x="50" y="217"/>
                  </a:lnTo>
                  <a:lnTo>
                    <a:pt x="50" y="217"/>
                  </a:lnTo>
                  <a:lnTo>
                    <a:pt x="50" y="217"/>
                  </a:lnTo>
                  <a:lnTo>
                    <a:pt x="50" y="213"/>
                  </a:lnTo>
                  <a:lnTo>
                    <a:pt x="50" y="213"/>
                  </a:lnTo>
                  <a:lnTo>
                    <a:pt x="51" y="210"/>
                  </a:lnTo>
                  <a:lnTo>
                    <a:pt x="51" y="210"/>
                  </a:lnTo>
                  <a:lnTo>
                    <a:pt x="51" y="208"/>
                  </a:lnTo>
                  <a:lnTo>
                    <a:pt x="51" y="207"/>
                  </a:lnTo>
                  <a:lnTo>
                    <a:pt x="51" y="207"/>
                  </a:lnTo>
                  <a:close/>
                  <a:moveTo>
                    <a:pt x="90" y="297"/>
                  </a:moveTo>
                  <a:lnTo>
                    <a:pt x="90" y="297"/>
                  </a:lnTo>
                  <a:lnTo>
                    <a:pt x="87" y="302"/>
                  </a:lnTo>
                  <a:lnTo>
                    <a:pt x="87" y="302"/>
                  </a:lnTo>
                  <a:lnTo>
                    <a:pt x="91" y="299"/>
                  </a:lnTo>
                  <a:lnTo>
                    <a:pt x="91" y="299"/>
                  </a:lnTo>
                  <a:lnTo>
                    <a:pt x="94" y="297"/>
                  </a:lnTo>
                  <a:lnTo>
                    <a:pt x="94" y="297"/>
                  </a:lnTo>
                  <a:lnTo>
                    <a:pt x="90" y="297"/>
                  </a:lnTo>
                  <a:lnTo>
                    <a:pt x="90" y="297"/>
                  </a:lnTo>
                  <a:close/>
                  <a:moveTo>
                    <a:pt x="47" y="55"/>
                  </a:moveTo>
                  <a:lnTo>
                    <a:pt x="47" y="55"/>
                  </a:lnTo>
                  <a:lnTo>
                    <a:pt x="51" y="54"/>
                  </a:lnTo>
                  <a:lnTo>
                    <a:pt x="51" y="54"/>
                  </a:lnTo>
                  <a:lnTo>
                    <a:pt x="51" y="48"/>
                  </a:lnTo>
                  <a:lnTo>
                    <a:pt x="51" y="48"/>
                  </a:lnTo>
                  <a:lnTo>
                    <a:pt x="47" y="51"/>
                  </a:lnTo>
                  <a:lnTo>
                    <a:pt x="47" y="51"/>
                  </a:lnTo>
                  <a:lnTo>
                    <a:pt x="47" y="55"/>
                  </a:lnTo>
                  <a:lnTo>
                    <a:pt x="47" y="55"/>
                  </a:lnTo>
                  <a:close/>
                  <a:moveTo>
                    <a:pt x="46" y="65"/>
                  </a:moveTo>
                  <a:lnTo>
                    <a:pt x="46" y="65"/>
                  </a:lnTo>
                  <a:lnTo>
                    <a:pt x="43" y="66"/>
                  </a:lnTo>
                  <a:lnTo>
                    <a:pt x="43" y="66"/>
                  </a:lnTo>
                  <a:lnTo>
                    <a:pt x="44" y="72"/>
                  </a:lnTo>
                  <a:lnTo>
                    <a:pt x="44" y="72"/>
                  </a:lnTo>
                  <a:lnTo>
                    <a:pt x="46" y="71"/>
                  </a:lnTo>
                  <a:lnTo>
                    <a:pt x="46" y="71"/>
                  </a:lnTo>
                  <a:lnTo>
                    <a:pt x="46" y="65"/>
                  </a:lnTo>
                  <a:lnTo>
                    <a:pt x="46" y="65"/>
                  </a:lnTo>
                  <a:close/>
                  <a:moveTo>
                    <a:pt x="37" y="61"/>
                  </a:moveTo>
                  <a:lnTo>
                    <a:pt x="37" y="61"/>
                  </a:lnTo>
                  <a:lnTo>
                    <a:pt x="37" y="56"/>
                  </a:lnTo>
                  <a:lnTo>
                    <a:pt x="37" y="56"/>
                  </a:lnTo>
                  <a:lnTo>
                    <a:pt x="31" y="59"/>
                  </a:lnTo>
                  <a:lnTo>
                    <a:pt x="31" y="59"/>
                  </a:lnTo>
                  <a:lnTo>
                    <a:pt x="31" y="61"/>
                  </a:lnTo>
                  <a:lnTo>
                    <a:pt x="31" y="62"/>
                  </a:lnTo>
                  <a:lnTo>
                    <a:pt x="31" y="62"/>
                  </a:lnTo>
                  <a:lnTo>
                    <a:pt x="37" y="61"/>
                  </a:lnTo>
                  <a:lnTo>
                    <a:pt x="37" y="61"/>
                  </a:lnTo>
                  <a:close/>
                  <a:moveTo>
                    <a:pt x="55" y="88"/>
                  </a:moveTo>
                  <a:lnTo>
                    <a:pt x="55" y="88"/>
                  </a:lnTo>
                  <a:lnTo>
                    <a:pt x="54" y="88"/>
                  </a:lnTo>
                  <a:lnTo>
                    <a:pt x="54" y="88"/>
                  </a:lnTo>
                  <a:lnTo>
                    <a:pt x="53" y="89"/>
                  </a:lnTo>
                  <a:lnTo>
                    <a:pt x="53" y="89"/>
                  </a:lnTo>
                  <a:lnTo>
                    <a:pt x="53" y="96"/>
                  </a:lnTo>
                  <a:lnTo>
                    <a:pt x="53" y="96"/>
                  </a:lnTo>
                  <a:lnTo>
                    <a:pt x="55" y="95"/>
                  </a:lnTo>
                  <a:lnTo>
                    <a:pt x="55" y="95"/>
                  </a:lnTo>
                  <a:lnTo>
                    <a:pt x="55" y="88"/>
                  </a:lnTo>
                  <a:lnTo>
                    <a:pt x="55" y="88"/>
                  </a:lnTo>
                  <a:close/>
                  <a:moveTo>
                    <a:pt x="24" y="216"/>
                  </a:moveTo>
                  <a:lnTo>
                    <a:pt x="24" y="216"/>
                  </a:lnTo>
                  <a:lnTo>
                    <a:pt x="26" y="221"/>
                  </a:lnTo>
                  <a:lnTo>
                    <a:pt x="26" y="221"/>
                  </a:lnTo>
                  <a:lnTo>
                    <a:pt x="27" y="220"/>
                  </a:lnTo>
                  <a:lnTo>
                    <a:pt x="27" y="220"/>
                  </a:lnTo>
                  <a:lnTo>
                    <a:pt x="27" y="220"/>
                  </a:lnTo>
                  <a:lnTo>
                    <a:pt x="27" y="220"/>
                  </a:lnTo>
                  <a:lnTo>
                    <a:pt x="27" y="216"/>
                  </a:lnTo>
                  <a:lnTo>
                    <a:pt x="27" y="216"/>
                  </a:lnTo>
                  <a:lnTo>
                    <a:pt x="24" y="216"/>
                  </a:lnTo>
                  <a:lnTo>
                    <a:pt x="24" y="216"/>
                  </a:lnTo>
                  <a:close/>
                  <a:moveTo>
                    <a:pt x="70" y="139"/>
                  </a:moveTo>
                  <a:lnTo>
                    <a:pt x="70" y="139"/>
                  </a:lnTo>
                  <a:lnTo>
                    <a:pt x="70" y="139"/>
                  </a:lnTo>
                  <a:lnTo>
                    <a:pt x="70" y="139"/>
                  </a:lnTo>
                  <a:lnTo>
                    <a:pt x="71" y="137"/>
                  </a:lnTo>
                  <a:lnTo>
                    <a:pt x="71" y="137"/>
                  </a:lnTo>
                  <a:lnTo>
                    <a:pt x="70" y="122"/>
                  </a:lnTo>
                  <a:lnTo>
                    <a:pt x="70" y="122"/>
                  </a:lnTo>
                  <a:lnTo>
                    <a:pt x="70" y="122"/>
                  </a:lnTo>
                  <a:lnTo>
                    <a:pt x="70" y="122"/>
                  </a:lnTo>
                  <a:lnTo>
                    <a:pt x="70" y="123"/>
                  </a:lnTo>
                  <a:lnTo>
                    <a:pt x="70" y="123"/>
                  </a:lnTo>
                  <a:lnTo>
                    <a:pt x="70" y="133"/>
                  </a:lnTo>
                  <a:lnTo>
                    <a:pt x="70" y="133"/>
                  </a:lnTo>
                  <a:lnTo>
                    <a:pt x="70" y="135"/>
                  </a:lnTo>
                  <a:lnTo>
                    <a:pt x="70" y="135"/>
                  </a:lnTo>
                  <a:lnTo>
                    <a:pt x="71" y="136"/>
                  </a:lnTo>
                  <a:lnTo>
                    <a:pt x="70" y="137"/>
                  </a:lnTo>
                  <a:lnTo>
                    <a:pt x="70" y="137"/>
                  </a:lnTo>
                  <a:lnTo>
                    <a:pt x="70" y="139"/>
                  </a:lnTo>
                  <a:lnTo>
                    <a:pt x="70" y="139"/>
                  </a:lnTo>
                  <a:close/>
                  <a:moveTo>
                    <a:pt x="17" y="44"/>
                  </a:moveTo>
                  <a:lnTo>
                    <a:pt x="17" y="44"/>
                  </a:lnTo>
                  <a:lnTo>
                    <a:pt x="17" y="44"/>
                  </a:lnTo>
                  <a:lnTo>
                    <a:pt x="17" y="44"/>
                  </a:lnTo>
                  <a:lnTo>
                    <a:pt x="27" y="39"/>
                  </a:lnTo>
                  <a:lnTo>
                    <a:pt x="27" y="39"/>
                  </a:lnTo>
                  <a:lnTo>
                    <a:pt x="27" y="38"/>
                  </a:lnTo>
                  <a:lnTo>
                    <a:pt x="27" y="37"/>
                  </a:lnTo>
                  <a:lnTo>
                    <a:pt x="27" y="37"/>
                  </a:lnTo>
                  <a:lnTo>
                    <a:pt x="17" y="44"/>
                  </a:lnTo>
                  <a:lnTo>
                    <a:pt x="17" y="44"/>
                  </a:lnTo>
                  <a:close/>
                  <a:moveTo>
                    <a:pt x="13" y="62"/>
                  </a:moveTo>
                  <a:lnTo>
                    <a:pt x="13" y="62"/>
                  </a:lnTo>
                  <a:lnTo>
                    <a:pt x="14" y="68"/>
                  </a:lnTo>
                  <a:lnTo>
                    <a:pt x="14" y="68"/>
                  </a:lnTo>
                  <a:lnTo>
                    <a:pt x="17" y="65"/>
                  </a:lnTo>
                  <a:lnTo>
                    <a:pt x="17" y="62"/>
                  </a:lnTo>
                  <a:lnTo>
                    <a:pt x="17" y="62"/>
                  </a:lnTo>
                  <a:lnTo>
                    <a:pt x="13" y="62"/>
                  </a:lnTo>
                  <a:lnTo>
                    <a:pt x="13" y="62"/>
                  </a:lnTo>
                  <a:close/>
                  <a:moveTo>
                    <a:pt x="40" y="146"/>
                  </a:moveTo>
                  <a:lnTo>
                    <a:pt x="40" y="146"/>
                  </a:lnTo>
                  <a:lnTo>
                    <a:pt x="40" y="142"/>
                  </a:lnTo>
                  <a:lnTo>
                    <a:pt x="40" y="142"/>
                  </a:lnTo>
                  <a:lnTo>
                    <a:pt x="36" y="143"/>
                  </a:lnTo>
                  <a:lnTo>
                    <a:pt x="36" y="147"/>
                  </a:lnTo>
                  <a:lnTo>
                    <a:pt x="36" y="147"/>
                  </a:lnTo>
                  <a:lnTo>
                    <a:pt x="40" y="146"/>
                  </a:lnTo>
                  <a:lnTo>
                    <a:pt x="40" y="146"/>
                  </a:lnTo>
                  <a:close/>
                  <a:moveTo>
                    <a:pt x="27" y="233"/>
                  </a:moveTo>
                  <a:lnTo>
                    <a:pt x="27" y="233"/>
                  </a:lnTo>
                  <a:lnTo>
                    <a:pt x="27" y="238"/>
                  </a:lnTo>
                  <a:lnTo>
                    <a:pt x="27" y="238"/>
                  </a:lnTo>
                  <a:lnTo>
                    <a:pt x="28" y="237"/>
                  </a:lnTo>
                  <a:lnTo>
                    <a:pt x="30" y="235"/>
                  </a:lnTo>
                  <a:lnTo>
                    <a:pt x="30" y="235"/>
                  </a:lnTo>
                  <a:lnTo>
                    <a:pt x="28" y="231"/>
                  </a:lnTo>
                  <a:lnTo>
                    <a:pt x="28" y="231"/>
                  </a:lnTo>
                  <a:lnTo>
                    <a:pt x="27" y="233"/>
                  </a:lnTo>
                  <a:lnTo>
                    <a:pt x="27" y="233"/>
                  </a:lnTo>
                  <a:close/>
                  <a:moveTo>
                    <a:pt x="36" y="224"/>
                  </a:moveTo>
                  <a:lnTo>
                    <a:pt x="36" y="224"/>
                  </a:lnTo>
                  <a:lnTo>
                    <a:pt x="36" y="224"/>
                  </a:lnTo>
                  <a:lnTo>
                    <a:pt x="36" y="224"/>
                  </a:lnTo>
                  <a:lnTo>
                    <a:pt x="37" y="223"/>
                  </a:lnTo>
                  <a:lnTo>
                    <a:pt x="37" y="223"/>
                  </a:lnTo>
                  <a:lnTo>
                    <a:pt x="38" y="217"/>
                  </a:lnTo>
                  <a:lnTo>
                    <a:pt x="38" y="217"/>
                  </a:lnTo>
                  <a:lnTo>
                    <a:pt x="36" y="218"/>
                  </a:lnTo>
                  <a:lnTo>
                    <a:pt x="36" y="220"/>
                  </a:lnTo>
                  <a:lnTo>
                    <a:pt x="36" y="220"/>
                  </a:lnTo>
                  <a:lnTo>
                    <a:pt x="36" y="224"/>
                  </a:lnTo>
                  <a:lnTo>
                    <a:pt x="36" y="224"/>
                  </a:lnTo>
                  <a:close/>
                  <a:moveTo>
                    <a:pt x="46" y="83"/>
                  </a:moveTo>
                  <a:lnTo>
                    <a:pt x="46" y="83"/>
                  </a:lnTo>
                  <a:lnTo>
                    <a:pt x="47" y="83"/>
                  </a:lnTo>
                  <a:lnTo>
                    <a:pt x="47" y="83"/>
                  </a:lnTo>
                  <a:lnTo>
                    <a:pt x="47" y="76"/>
                  </a:lnTo>
                  <a:lnTo>
                    <a:pt x="47" y="76"/>
                  </a:lnTo>
                  <a:lnTo>
                    <a:pt x="44" y="78"/>
                  </a:lnTo>
                  <a:lnTo>
                    <a:pt x="44" y="78"/>
                  </a:lnTo>
                  <a:lnTo>
                    <a:pt x="46" y="83"/>
                  </a:lnTo>
                  <a:lnTo>
                    <a:pt x="46" y="83"/>
                  </a:lnTo>
                  <a:close/>
                  <a:moveTo>
                    <a:pt x="30" y="10"/>
                  </a:moveTo>
                  <a:lnTo>
                    <a:pt x="30" y="10"/>
                  </a:lnTo>
                  <a:lnTo>
                    <a:pt x="27" y="8"/>
                  </a:lnTo>
                  <a:lnTo>
                    <a:pt x="27" y="8"/>
                  </a:lnTo>
                  <a:lnTo>
                    <a:pt x="24" y="11"/>
                  </a:lnTo>
                  <a:lnTo>
                    <a:pt x="24" y="11"/>
                  </a:lnTo>
                  <a:lnTo>
                    <a:pt x="28" y="11"/>
                  </a:lnTo>
                  <a:lnTo>
                    <a:pt x="28" y="11"/>
                  </a:lnTo>
                  <a:lnTo>
                    <a:pt x="30" y="11"/>
                  </a:lnTo>
                  <a:lnTo>
                    <a:pt x="30" y="10"/>
                  </a:lnTo>
                  <a:lnTo>
                    <a:pt x="30" y="10"/>
                  </a:lnTo>
                  <a:close/>
                  <a:moveTo>
                    <a:pt x="67" y="25"/>
                  </a:moveTo>
                  <a:lnTo>
                    <a:pt x="67" y="25"/>
                  </a:lnTo>
                  <a:lnTo>
                    <a:pt x="67" y="28"/>
                  </a:lnTo>
                  <a:lnTo>
                    <a:pt x="67" y="28"/>
                  </a:lnTo>
                  <a:lnTo>
                    <a:pt x="70" y="28"/>
                  </a:lnTo>
                  <a:lnTo>
                    <a:pt x="70" y="31"/>
                  </a:lnTo>
                  <a:lnTo>
                    <a:pt x="70" y="31"/>
                  </a:lnTo>
                  <a:lnTo>
                    <a:pt x="71" y="35"/>
                  </a:lnTo>
                  <a:lnTo>
                    <a:pt x="71" y="35"/>
                  </a:lnTo>
                  <a:lnTo>
                    <a:pt x="71" y="35"/>
                  </a:lnTo>
                  <a:lnTo>
                    <a:pt x="71" y="35"/>
                  </a:lnTo>
                  <a:lnTo>
                    <a:pt x="71" y="28"/>
                  </a:lnTo>
                  <a:lnTo>
                    <a:pt x="71" y="28"/>
                  </a:lnTo>
                  <a:lnTo>
                    <a:pt x="67" y="25"/>
                  </a:lnTo>
                  <a:lnTo>
                    <a:pt x="67" y="25"/>
                  </a:lnTo>
                  <a:close/>
                  <a:moveTo>
                    <a:pt x="74" y="133"/>
                  </a:moveTo>
                  <a:lnTo>
                    <a:pt x="74" y="133"/>
                  </a:lnTo>
                  <a:lnTo>
                    <a:pt x="75" y="133"/>
                  </a:lnTo>
                  <a:lnTo>
                    <a:pt x="75" y="133"/>
                  </a:lnTo>
                  <a:lnTo>
                    <a:pt x="75" y="133"/>
                  </a:lnTo>
                  <a:lnTo>
                    <a:pt x="75" y="133"/>
                  </a:lnTo>
                  <a:lnTo>
                    <a:pt x="74" y="120"/>
                  </a:lnTo>
                  <a:lnTo>
                    <a:pt x="74" y="120"/>
                  </a:lnTo>
                  <a:lnTo>
                    <a:pt x="74" y="120"/>
                  </a:lnTo>
                  <a:lnTo>
                    <a:pt x="74" y="120"/>
                  </a:lnTo>
                  <a:lnTo>
                    <a:pt x="74" y="133"/>
                  </a:lnTo>
                  <a:lnTo>
                    <a:pt x="74" y="133"/>
                  </a:lnTo>
                  <a:close/>
                  <a:moveTo>
                    <a:pt x="30" y="190"/>
                  </a:moveTo>
                  <a:lnTo>
                    <a:pt x="30" y="190"/>
                  </a:lnTo>
                  <a:lnTo>
                    <a:pt x="31" y="189"/>
                  </a:lnTo>
                  <a:lnTo>
                    <a:pt x="31" y="187"/>
                  </a:lnTo>
                  <a:lnTo>
                    <a:pt x="31" y="187"/>
                  </a:lnTo>
                  <a:lnTo>
                    <a:pt x="31" y="183"/>
                  </a:lnTo>
                  <a:lnTo>
                    <a:pt x="31" y="183"/>
                  </a:lnTo>
                  <a:lnTo>
                    <a:pt x="30" y="184"/>
                  </a:lnTo>
                  <a:lnTo>
                    <a:pt x="30" y="184"/>
                  </a:lnTo>
                  <a:lnTo>
                    <a:pt x="30" y="190"/>
                  </a:lnTo>
                  <a:lnTo>
                    <a:pt x="30" y="190"/>
                  </a:lnTo>
                  <a:close/>
                  <a:moveTo>
                    <a:pt x="27" y="152"/>
                  </a:moveTo>
                  <a:lnTo>
                    <a:pt x="27" y="152"/>
                  </a:lnTo>
                  <a:lnTo>
                    <a:pt x="31" y="149"/>
                  </a:lnTo>
                  <a:lnTo>
                    <a:pt x="31" y="149"/>
                  </a:lnTo>
                  <a:lnTo>
                    <a:pt x="31" y="146"/>
                  </a:lnTo>
                  <a:lnTo>
                    <a:pt x="31" y="146"/>
                  </a:lnTo>
                  <a:lnTo>
                    <a:pt x="27" y="149"/>
                  </a:lnTo>
                  <a:lnTo>
                    <a:pt x="27" y="149"/>
                  </a:lnTo>
                  <a:lnTo>
                    <a:pt x="26" y="150"/>
                  </a:lnTo>
                  <a:lnTo>
                    <a:pt x="27" y="152"/>
                  </a:lnTo>
                  <a:lnTo>
                    <a:pt x="27" y="152"/>
                  </a:lnTo>
                  <a:close/>
                  <a:moveTo>
                    <a:pt x="21" y="59"/>
                  </a:moveTo>
                  <a:lnTo>
                    <a:pt x="21" y="59"/>
                  </a:lnTo>
                  <a:lnTo>
                    <a:pt x="21" y="62"/>
                  </a:lnTo>
                  <a:lnTo>
                    <a:pt x="21" y="62"/>
                  </a:lnTo>
                  <a:lnTo>
                    <a:pt x="24" y="61"/>
                  </a:lnTo>
                  <a:lnTo>
                    <a:pt x="24" y="61"/>
                  </a:lnTo>
                  <a:lnTo>
                    <a:pt x="26" y="59"/>
                  </a:lnTo>
                  <a:lnTo>
                    <a:pt x="26" y="58"/>
                  </a:lnTo>
                  <a:lnTo>
                    <a:pt x="26" y="58"/>
                  </a:lnTo>
                  <a:lnTo>
                    <a:pt x="21" y="59"/>
                  </a:lnTo>
                  <a:lnTo>
                    <a:pt x="21" y="59"/>
                  </a:lnTo>
                  <a:close/>
                  <a:moveTo>
                    <a:pt x="31" y="125"/>
                  </a:moveTo>
                  <a:lnTo>
                    <a:pt x="31" y="125"/>
                  </a:lnTo>
                  <a:lnTo>
                    <a:pt x="26" y="127"/>
                  </a:lnTo>
                  <a:lnTo>
                    <a:pt x="26" y="127"/>
                  </a:lnTo>
                  <a:lnTo>
                    <a:pt x="27" y="130"/>
                  </a:lnTo>
                  <a:lnTo>
                    <a:pt x="27" y="130"/>
                  </a:lnTo>
                  <a:lnTo>
                    <a:pt x="30" y="127"/>
                  </a:lnTo>
                  <a:lnTo>
                    <a:pt x="30" y="127"/>
                  </a:lnTo>
                  <a:lnTo>
                    <a:pt x="31" y="126"/>
                  </a:lnTo>
                  <a:lnTo>
                    <a:pt x="31" y="125"/>
                  </a:lnTo>
                  <a:lnTo>
                    <a:pt x="31" y="125"/>
                  </a:lnTo>
                  <a:close/>
                  <a:moveTo>
                    <a:pt x="57" y="11"/>
                  </a:moveTo>
                  <a:lnTo>
                    <a:pt x="57" y="11"/>
                  </a:lnTo>
                  <a:lnTo>
                    <a:pt x="57" y="8"/>
                  </a:lnTo>
                  <a:lnTo>
                    <a:pt x="55" y="8"/>
                  </a:lnTo>
                  <a:lnTo>
                    <a:pt x="55" y="8"/>
                  </a:lnTo>
                  <a:lnTo>
                    <a:pt x="53" y="8"/>
                  </a:lnTo>
                  <a:lnTo>
                    <a:pt x="51" y="10"/>
                  </a:lnTo>
                  <a:lnTo>
                    <a:pt x="51" y="10"/>
                  </a:lnTo>
                  <a:lnTo>
                    <a:pt x="57" y="11"/>
                  </a:lnTo>
                  <a:lnTo>
                    <a:pt x="57" y="11"/>
                  </a:lnTo>
                  <a:close/>
                  <a:moveTo>
                    <a:pt x="68" y="68"/>
                  </a:moveTo>
                  <a:lnTo>
                    <a:pt x="68" y="68"/>
                  </a:lnTo>
                  <a:lnTo>
                    <a:pt x="68" y="73"/>
                  </a:lnTo>
                  <a:lnTo>
                    <a:pt x="68" y="73"/>
                  </a:lnTo>
                  <a:lnTo>
                    <a:pt x="70" y="72"/>
                  </a:lnTo>
                  <a:lnTo>
                    <a:pt x="71" y="72"/>
                  </a:lnTo>
                  <a:lnTo>
                    <a:pt x="71" y="72"/>
                  </a:lnTo>
                  <a:lnTo>
                    <a:pt x="71" y="66"/>
                  </a:lnTo>
                  <a:lnTo>
                    <a:pt x="71" y="66"/>
                  </a:lnTo>
                  <a:lnTo>
                    <a:pt x="68" y="68"/>
                  </a:lnTo>
                  <a:lnTo>
                    <a:pt x="68" y="68"/>
                  </a:lnTo>
                  <a:close/>
                  <a:moveTo>
                    <a:pt x="27" y="159"/>
                  </a:moveTo>
                  <a:lnTo>
                    <a:pt x="27" y="159"/>
                  </a:lnTo>
                  <a:lnTo>
                    <a:pt x="30" y="156"/>
                  </a:lnTo>
                  <a:lnTo>
                    <a:pt x="30" y="156"/>
                  </a:lnTo>
                  <a:lnTo>
                    <a:pt x="31" y="154"/>
                  </a:lnTo>
                  <a:lnTo>
                    <a:pt x="31" y="153"/>
                  </a:lnTo>
                  <a:lnTo>
                    <a:pt x="31" y="153"/>
                  </a:lnTo>
                  <a:lnTo>
                    <a:pt x="31" y="153"/>
                  </a:lnTo>
                  <a:lnTo>
                    <a:pt x="31" y="153"/>
                  </a:lnTo>
                  <a:lnTo>
                    <a:pt x="28" y="154"/>
                  </a:lnTo>
                  <a:lnTo>
                    <a:pt x="28" y="154"/>
                  </a:lnTo>
                  <a:lnTo>
                    <a:pt x="27" y="156"/>
                  </a:lnTo>
                  <a:lnTo>
                    <a:pt x="27" y="157"/>
                  </a:lnTo>
                  <a:lnTo>
                    <a:pt x="27" y="157"/>
                  </a:lnTo>
                  <a:lnTo>
                    <a:pt x="27" y="159"/>
                  </a:lnTo>
                  <a:lnTo>
                    <a:pt x="27" y="159"/>
                  </a:lnTo>
                  <a:close/>
                  <a:moveTo>
                    <a:pt x="54" y="52"/>
                  </a:moveTo>
                  <a:lnTo>
                    <a:pt x="54" y="52"/>
                  </a:lnTo>
                  <a:lnTo>
                    <a:pt x="55" y="51"/>
                  </a:lnTo>
                  <a:lnTo>
                    <a:pt x="57" y="49"/>
                  </a:lnTo>
                  <a:lnTo>
                    <a:pt x="57" y="49"/>
                  </a:lnTo>
                  <a:lnTo>
                    <a:pt x="57" y="45"/>
                  </a:lnTo>
                  <a:lnTo>
                    <a:pt x="57" y="45"/>
                  </a:lnTo>
                  <a:lnTo>
                    <a:pt x="55" y="45"/>
                  </a:lnTo>
                  <a:lnTo>
                    <a:pt x="54" y="46"/>
                  </a:lnTo>
                  <a:lnTo>
                    <a:pt x="54" y="46"/>
                  </a:lnTo>
                  <a:lnTo>
                    <a:pt x="54" y="52"/>
                  </a:lnTo>
                  <a:lnTo>
                    <a:pt x="54" y="52"/>
                  </a:lnTo>
                  <a:close/>
                  <a:moveTo>
                    <a:pt x="21" y="55"/>
                  </a:moveTo>
                  <a:lnTo>
                    <a:pt x="21" y="55"/>
                  </a:lnTo>
                  <a:lnTo>
                    <a:pt x="26" y="54"/>
                  </a:lnTo>
                  <a:lnTo>
                    <a:pt x="26" y="54"/>
                  </a:lnTo>
                  <a:lnTo>
                    <a:pt x="27" y="51"/>
                  </a:lnTo>
                  <a:lnTo>
                    <a:pt x="27" y="51"/>
                  </a:lnTo>
                  <a:lnTo>
                    <a:pt x="21" y="54"/>
                  </a:lnTo>
                  <a:lnTo>
                    <a:pt x="21" y="54"/>
                  </a:lnTo>
                  <a:lnTo>
                    <a:pt x="21" y="55"/>
                  </a:lnTo>
                  <a:lnTo>
                    <a:pt x="21" y="55"/>
                  </a:lnTo>
                  <a:lnTo>
                    <a:pt x="21" y="55"/>
                  </a:lnTo>
                  <a:close/>
                  <a:moveTo>
                    <a:pt x="54" y="294"/>
                  </a:moveTo>
                  <a:lnTo>
                    <a:pt x="54" y="294"/>
                  </a:lnTo>
                  <a:lnTo>
                    <a:pt x="51" y="295"/>
                  </a:lnTo>
                  <a:lnTo>
                    <a:pt x="51" y="295"/>
                  </a:lnTo>
                  <a:lnTo>
                    <a:pt x="50" y="299"/>
                  </a:lnTo>
                  <a:lnTo>
                    <a:pt x="50" y="299"/>
                  </a:lnTo>
                  <a:lnTo>
                    <a:pt x="50" y="299"/>
                  </a:lnTo>
                  <a:lnTo>
                    <a:pt x="50" y="299"/>
                  </a:lnTo>
                  <a:lnTo>
                    <a:pt x="54" y="294"/>
                  </a:lnTo>
                  <a:lnTo>
                    <a:pt x="54" y="294"/>
                  </a:lnTo>
                  <a:close/>
                  <a:moveTo>
                    <a:pt x="70" y="61"/>
                  </a:moveTo>
                  <a:lnTo>
                    <a:pt x="70" y="61"/>
                  </a:lnTo>
                  <a:lnTo>
                    <a:pt x="70" y="61"/>
                  </a:lnTo>
                  <a:lnTo>
                    <a:pt x="70" y="61"/>
                  </a:lnTo>
                  <a:lnTo>
                    <a:pt x="70" y="59"/>
                  </a:lnTo>
                  <a:lnTo>
                    <a:pt x="70" y="59"/>
                  </a:lnTo>
                  <a:lnTo>
                    <a:pt x="70" y="56"/>
                  </a:lnTo>
                  <a:lnTo>
                    <a:pt x="70" y="56"/>
                  </a:lnTo>
                  <a:lnTo>
                    <a:pt x="70" y="55"/>
                  </a:lnTo>
                  <a:lnTo>
                    <a:pt x="70" y="55"/>
                  </a:lnTo>
                  <a:lnTo>
                    <a:pt x="70" y="52"/>
                  </a:lnTo>
                  <a:lnTo>
                    <a:pt x="70" y="51"/>
                  </a:lnTo>
                  <a:lnTo>
                    <a:pt x="70" y="51"/>
                  </a:lnTo>
                  <a:lnTo>
                    <a:pt x="70" y="61"/>
                  </a:lnTo>
                  <a:lnTo>
                    <a:pt x="70" y="61"/>
                  </a:lnTo>
                  <a:close/>
                  <a:moveTo>
                    <a:pt x="10" y="291"/>
                  </a:moveTo>
                  <a:lnTo>
                    <a:pt x="10" y="291"/>
                  </a:lnTo>
                  <a:lnTo>
                    <a:pt x="10" y="285"/>
                  </a:lnTo>
                  <a:lnTo>
                    <a:pt x="10" y="285"/>
                  </a:lnTo>
                  <a:lnTo>
                    <a:pt x="10" y="284"/>
                  </a:lnTo>
                  <a:lnTo>
                    <a:pt x="10" y="284"/>
                  </a:lnTo>
                  <a:lnTo>
                    <a:pt x="10" y="284"/>
                  </a:lnTo>
                  <a:lnTo>
                    <a:pt x="10" y="291"/>
                  </a:lnTo>
                  <a:lnTo>
                    <a:pt x="10" y="291"/>
                  </a:lnTo>
                  <a:lnTo>
                    <a:pt x="10" y="291"/>
                  </a:lnTo>
                  <a:lnTo>
                    <a:pt x="10" y="291"/>
                  </a:lnTo>
                  <a:lnTo>
                    <a:pt x="10" y="291"/>
                  </a:lnTo>
                  <a:close/>
                  <a:moveTo>
                    <a:pt x="37" y="160"/>
                  </a:moveTo>
                  <a:lnTo>
                    <a:pt x="37" y="160"/>
                  </a:lnTo>
                  <a:lnTo>
                    <a:pt x="40" y="159"/>
                  </a:lnTo>
                  <a:lnTo>
                    <a:pt x="40" y="159"/>
                  </a:lnTo>
                  <a:lnTo>
                    <a:pt x="40" y="154"/>
                  </a:lnTo>
                  <a:lnTo>
                    <a:pt x="40" y="154"/>
                  </a:lnTo>
                  <a:lnTo>
                    <a:pt x="37" y="156"/>
                  </a:lnTo>
                  <a:lnTo>
                    <a:pt x="37" y="160"/>
                  </a:lnTo>
                  <a:lnTo>
                    <a:pt x="37" y="160"/>
                  </a:lnTo>
                  <a:close/>
                  <a:moveTo>
                    <a:pt x="31" y="277"/>
                  </a:moveTo>
                  <a:lnTo>
                    <a:pt x="31" y="277"/>
                  </a:lnTo>
                  <a:lnTo>
                    <a:pt x="36" y="274"/>
                  </a:lnTo>
                  <a:lnTo>
                    <a:pt x="37" y="272"/>
                  </a:lnTo>
                  <a:lnTo>
                    <a:pt x="37" y="272"/>
                  </a:lnTo>
                  <a:lnTo>
                    <a:pt x="34" y="272"/>
                  </a:lnTo>
                  <a:lnTo>
                    <a:pt x="33" y="274"/>
                  </a:lnTo>
                  <a:lnTo>
                    <a:pt x="33" y="274"/>
                  </a:lnTo>
                  <a:lnTo>
                    <a:pt x="31" y="277"/>
                  </a:lnTo>
                  <a:lnTo>
                    <a:pt x="31" y="277"/>
                  </a:lnTo>
                  <a:close/>
                  <a:moveTo>
                    <a:pt x="28" y="224"/>
                  </a:moveTo>
                  <a:lnTo>
                    <a:pt x="28" y="224"/>
                  </a:lnTo>
                  <a:lnTo>
                    <a:pt x="26" y="227"/>
                  </a:lnTo>
                  <a:lnTo>
                    <a:pt x="26" y="230"/>
                  </a:lnTo>
                  <a:lnTo>
                    <a:pt x="26" y="230"/>
                  </a:lnTo>
                  <a:lnTo>
                    <a:pt x="28" y="228"/>
                  </a:lnTo>
                  <a:lnTo>
                    <a:pt x="28" y="228"/>
                  </a:lnTo>
                  <a:lnTo>
                    <a:pt x="28" y="224"/>
                  </a:lnTo>
                  <a:lnTo>
                    <a:pt x="28" y="224"/>
                  </a:lnTo>
                  <a:close/>
                  <a:moveTo>
                    <a:pt x="17" y="73"/>
                  </a:moveTo>
                  <a:lnTo>
                    <a:pt x="17" y="73"/>
                  </a:lnTo>
                  <a:lnTo>
                    <a:pt x="14" y="75"/>
                  </a:lnTo>
                  <a:lnTo>
                    <a:pt x="14" y="75"/>
                  </a:lnTo>
                  <a:lnTo>
                    <a:pt x="14" y="79"/>
                  </a:lnTo>
                  <a:lnTo>
                    <a:pt x="14" y="79"/>
                  </a:lnTo>
                  <a:lnTo>
                    <a:pt x="16" y="78"/>
                  </a:lnTo>
                  <a:lnTo>
                    <a:pt x="17" y="76"/>
                  </a:lnTo>
                  <a:lnTo>
                    <a:pt x="17" y="73"/>
                  </a:lnTo>
                  <a:lnTo>
                    <a:pt x="17" y="73"/>
                  </a:lnTo>
                  <a:close/>
                  <a:moveTo>
                    <a:pt x="26" y="186"/>
                  </a:moveTo>
                  <a:lnTo>
                    <a:pt x="26" y="186"/>
                  </a:lnTo>
                  <a:lnTo>
                    <a:pt x="24" y="187"/>
                  </a:lnTo>
                  <a:lnTo>
                    <a:pt x="24" y="187"/>
                  </a:lnTo>
                  <a:lnTo>
                    <a:pt x="24" y="190"/>
                  </a:lnTo>
                  <a:lnTo>
                    <a:pt x="26" y="193"/>
                  </a:lnTo>
                  <a:lnTo>
                    <a:pt x="26" y="193"/>
                  </a:lnTo>
                  <a:lnTo>
                    <a:pt x="27" y="190"/>
                  </a:lnTo>
                  <a:lnTo>
                    <a:pt x="26" y="186"/>
                  </a:lnTo>
                  <a:lnTo>
                    <a:pt x="26" y="186"/>
                  </a:lnTo>
                  <a:close/>
                  <a:moveTo>
                    <a:pt x="37" y="65"/>
                  </a:moveTo>
                  <a:lnTo>
                    <a:pt x="37" y="65"/>
                  </a:lnTo>
                  <a:lnTo>
                    <a:pt x="36" y="65"/>
                  </a:lnTo>
                  <a:lnTo>
                    <a:pt x="36" y="65"/>
                  </a:lnTo>
                  <a:lnTo>
                    <a:pt x="31" y="66"/>
                  </a:lnTo>
                  <a:lnTo>
                    <a:pt x="31" y="66"/>
                  </a:lnTo>
                  <a:lnTo>
                    <a:pt x="31" y="68"/>
                  </a:lnTo>
                  <a:lnTo>
                    <a:pt x="31" y="69"/>
                  </a:lnTo>
                  <a:lnTo>
                    <a:pt x="31" y="69"/>
                  </a:lnTo>
                  <a:lnTo>
                    <a:pt x="36" y="65"/>
                  </a:lnTo>
                  <a:lnTo>
                    <a:pt x="36" y="65"/>
                  </a:lnTo>
                  <a:lnTo>
                    <a:pt x="37" y="65"/>
                  </a:lnTo>
                  <a:lnTo>
                    <a:pt x="37" y="65"/>
                  </a:lnTo>
                  <a:close/>
                  <a:moveTo>
                    <a:pt x="20" y="291"/>
                  </a:moveTo>
                  <a:lnTo>
                    <a:pt x="20" y="291"/>
                  </a:lnTo>
                  <a:lnTo>
                    <a:pt x="27" y="289"/>
                  </a:lnTo>
                  <a:lnTo>
                    <a:pt x="27" y="289"/>
                  </a:lnTo>
                  <a:lnTo>
                    <a:pt x="26" y="288"/>
                  </a:lnTo>
                  <a:lnTo>
                    <a:pt x="26" y="288"/>
                  </a:lnTo>
                  <a:lnTo>
                    <a:pt x="23" y="289"/>
                  </a:lnTo>
                  <a:lnTo>
                    <a:pt x="23" y="289"/>
                  </a:lnTo>
                  <a:lnTo>
                    <a:pt x="20" y="291"/>
                  </a:lnTo>
                  <a:lnTo>
                    <a:pt x="20" y="291"/>
                  </a:lnTo>
                  <a:close/>
                  <a:moveTo>
                    <a:pt x="21" y="75"/>
                  </a:moveTo>
                  <a:lnTo>
                    <a:pt x="21" y="75"/>
                  </a:lnTo>
                  <a:lnTo>
                    <a:pt x="24" y="73"/>
                  </a:lnTo>
                  <a:lnTo>
                    <a:pt x="24" y="71"/>
                  </a:lnTo>
                  <a:lnTo>
                    <a:pt x="24" y="71"/>
                  </a:lnTo>
                  <a:lnTo>
                    <a:pt x="21" y="72"/>
                  </a:lnTo>
                  <a:lnTo>
                    <a:pt x="21" y="72"/>
                  </a:lnTo>
                  <a:lnTo>
                    <a:pt x="21" y="75"/>
                  </a:lnTo>
                  <a:lnTo>
                    <a:pt x="21" y="75"/>
                  </a:lnTo>
                  <a:close/>
                  <a:moveTo>
                    <a:pt x="10" y="190"/>
                  </a:moveTo>
                  <a:lnTo>
                    <a:pt x="10" y="190"/>
                  </a:lnTo>
                  <a:lnTo>
                    <a:pt x="11" y="176"/>
                  </a:lnTo>
                  <a:lnTo>
                    <a:pt x="11" y="176"/>
                  </a:lnTo>
                  <a:lnTo>
                    <a:pt x="10" y="181"/>
                  </a:lnTo>
                  <a:lnTo>
                    <a:pt x="10" y="190"/>
                  </a:lnTo>
                  <a:lnTo>
                    <a:pt x="10" y="190"/>
                  </a:lnTo>
                  <a:close/>
                  <a:moveTo>
                    <a:pt x="74" y="113"/>
                  </a:moveTo>
                  <a:lnTo>
                    <a:pt x="74" y="113"/>
                  </a:lnTo>
                  <a:lnTo>
                    <a:pt x="75" y="109"/>
                  </a:lnTo>
                  <a:lnTo>
                    <a:pt x="75" y="109"/>
                  </a:lnTo>
                  <a:lnTo>
                    <a:pt x="75" y="105"/>
                  </a:lnTo>
                  <a:lnTo>
                    <a:pt x="75" y="105"/>
                  </a:lnTo>
                  <a:lnTo>
                    <a:pt x="74" y="100"/>
                  </a:lnTo>
                  <a:lnTo>
                    <a:pt x="74" y="100"/>
                  </a:lnTo>
                  <a:lnTo>
                    <a:pt x="74" y="113"/>
                  </a:lnTo>
                  <a:lnTo>
                    <a:pt x="74" y="113"/>
                  </a:lnTo>
                  <a:close/>
                  <a:moveTo>
                    <a:pt x="20" y="130"/>
                  </a:moveTo>
                  <a:lnTo>
                    <a:pt x="20" y="130"/>
                  </a:lnTo>
                  <a:lnTo>
                    <a:pt x="20" y="135"/>
                  </a:lnTo>
                  <a:lnTo>
                    <a:pt x="20" y="135"/>
                  </a:lnTo>
                  <a:lnTo>
                    <a:pt x="23" y="133"/>
                  </a:lnTo>
                  <a:lnTo>
                    <a:pt x="23" y="129"/>
                  </a:lnTo>
                  <a:lnTo>
                    <a:pt x="23" y="129"/>
                  </a:lnTo>
                  <a:lnTo>
                    <a:pt x="20" y="130"/>
                  </a:lnTo>
                  <a:lnTo>
                    <a:pt x="20" y="130"/>
                  </a:lnTo>
                  <a:close/>
                  <a:moveTo>
                    <a:pt x="36" y="214"/>
                  </a:moveTo>
                  <a:lnTo>
                    <a:pt x="36" y="214"/>
                  </a:lnTo>
                  <a:lnTo>
                    <a:pt x="38" y="213"/>
                  </a:lnTo>
                  <a:lnTo>
                    <a:pt x="37" y="210"/>
                  </a:lnTo>
                  <a:lnTo>
                    <a:pt x="37" y="210"/>
                  </a:lnTo>
                  <a:lnTo>
                    <a:pt x="36" y="211"/>
                  </a:lnTo>
                  <a:lnTo>
                    <a:pt x="36" y="214"/>
                  </a:lnTo>
                  <a:lnTo>
                    <a:pt x="36" y="214"/>
                  </a:lnTo>
                  <a:close/>
                  <a:moveTo>
                    <a:pt x="44" y="52"/>
                  </a:moveTo>
                  <a:lnTo>
                    <a:pt x="44" y="52"/>
                  </a:lnTo>
                  <a:lnTo>
                    <a:pt x="41" y="55"/>
                  </a:lnTo>
                  <a:lnTo>
                    <a:pt x="43" y="58"/>
                  </a:lnTo>
                  <a:lnTo>
                    <a:pt x="43" y="58"/>
                  </a:lnTo>
                  <a:lnTo>
                    <a:pt x="44" y="56"/>
                  </a:lnTo>
                  <a:lnTo>
                    <a:pt x="44" y="56"/>
                  </a:lnTo>
                  <a:lnTo>
                    <a:pt x="44" y="52"/>
                  </a:lnTo>
                  <a:lnTo>
                    <a:pt x="44" y="52"/>
                  </a:lnTo>
                  <a:close/>
                  <a:moveTo>
                    <a:pt x="31" y="160"/>
                  </a:moveTo>
                  <a:lnTo>
                    <a:pt x="31" y="160"/>
                  </a:lnTo>
                  <a:lnTo>
                    <a:pt x="31" y="160"/>
                  </a:lnTo>
                  <a:lnTo>
                    <a:pt x="31" y="160"/>
                  </a:lnTo>
                  <a:lnTo>
                    <a:pt x="28" y="162"/>
                  </a:lnTo>
                  <a:lnTo>
                    <a:pt x="28" y="162"/>
                  </a:lnTo>
                  <a:lnTo>
                    <a:pt x="27" y="163"/>
                  </a:lnTo>
                  <a:lnTo>
                    <a:pt x="28" y="164"/>
                  </a:lnTo>
                  <a:lnTo>
                    <a:pt x="28" y="164"/>
                  </a:lnTo>
                  <a:lnTo>
                    <a:pt x="30" y="163"/>
                  </a:lnTo>
                  <a:lnTo>
                    <a:pt x="30" y="163"/>
                  </a:lnTo>
                  <a:lnTo>
                    <a:pt x="31" y="162"/>
                  </a:lnTo>
                  <a:lnTo>
                    <a:pt x="31" y="160"/>
                  </a:lnTo>
                  <a:lnTo>
                    <a:pt x="31" y="160"/>
                  </a:lnTo>
                  <a:close/>
                  <a:moveTo>
                    <a:pt x="27" y="133"/>
                  </a:moveTo>
                  <a:lnTo>
                    <a:pt x="27" y="133"/>
                  </a:lnTo>
                  <a:lnTo>
                    <a:pt x="28" y="136"/>
                  </a:lnTo>
                  <a:lnTo>
                    <a:pt x="28" y="136"/>
                  </a:lnTo>
                  <a:lnTo>
                    <a:pt x="31" y="135"/>
                  </a:lnTo>
                  <a:lnTo>
                    <a:pt x="31" y="135"/>
                  </a:lnTo>
                  <a:lnTo>
                    <a:pt x="31" y="132"/>
                  </a:lnTo>
                  <a:lnTo>
                    <a:pt x="31" y="132"/>
                  </a:lnTo>
                  <a:lnTo>
                    <a:pt x="30" y="132"/>
                  </a:lnTo>
                  <a:lnTo>
                    <a:pt x="30" y="132"/>
                  </a:lnTo>
                  <a:lnTo>
                    <a:pt x="27" y="133"/>
                  </a:lnTo>
                  <a:lnTo>
                    <a:pt x="27" y="133"/>
                  </a:lnTo>
                  <a:close/>
                  <a:moveTo>
                    <a:pt x="34" y="32"/>
                  </a:moveTo>
                  <a:lnTo>
                    <a:pt x="34" y="32"/>
                  </a:lnTo>
                  <a:lnTo>
                    <a:pt x="31" y="34"/>
                  </a:lnTo>
                  <a:lnTo>
                    <a:pt x="33" y="37"/>
                  </a:lnTo>
                  <a:lnTo>
                    <a:pt x="33" y="37"/>
                  </a:lnTo>
                  <a:lnTo>
                    <a:pt x="36" y="35"/>
                  </a:lnTo>
                  <a:lnTo>
                    <a:pt x="36" y="35"/>
                  </a:lnTo>
                  <a:lnTo>
                    <a:pt x="34" y="32"/>
                  </a:lnTo>
                  <a:lnTo>
                    <a:pt x="34" y="32"/>
                  </a:lnTo>
                  <a:close/>
                  <a:moveTo>
                    <a:pt x="43" y="45"/>
                  </a:moveTo>
                  <a:lnTo>
                    <a:pt x="43" y="45"/>
                  </a:lnTo>
                  <a:lnTo>
                    <a:pt x="41" y="41"/>
                  </a:lnTo>
                  <a:lnTo>
                    <a:pt x="41" y="41"/>
                  </a:lnTo>
                  <a:lnTo>
                    <a:pt x="40" y="42"/>
                  </a:lnTo>
                  <a:lnTo>
                    <a:pt x="41" y="45"/>
                  </a:lnTo>
                  <a:lnTo>
                    <a:pt x="41" y="45"/>
                  </a:lnTo>
                  <a:lnTo>
                    <a:pt x="41" y="46"/>
                  </a:lnTo>
                  <a:lnTo>
                    <a:pt x="41" y="46"/>
                  </a:lnTo>
                  <a:lnTo>
                    <a:pt x="43" y="45"/>
                  </a:lnTo>
                  <a:lnTo>
                    <a:pt x="43" y="45"/>
                  </a:lnTo>
                  <a:close/>
                  <a:moveTo>
                    <a:pt x="37" y="164"/>
                  </a:moveTo>
                  <a:lnTo>
                    <a:pt x="37" y="164"/>
                  </a:lnTo>
                  <a:lnTo>
                    <a:pt x="37" y="167"/>
                  </a:lnTo>
                  <a:lnTo>
                    <a:pt x="37" y="167"/>
                  </a:lnTo>
                  <a:lnTo>
                    <a:pt x="40" y="166"/>
                  </a:lnTo>
                  <a:lnTo>
                    <a:pt x="38" y="163"/>
                  </a:lnTo>
                  <a:lnTo>
                    <a:pt x="38" y="163"/>
                  </a:lnTo>
                  <a:lnTo>
                    <a:pt x="37" y="164"/>
                  </a:lnTo>
                  <a:lnTo>
                    <a:pt x="37" y="164"/>
                  </a:lnTo>
                  <a:close/>
                  <a:moveTo>
                    <a:pt x="54" y="72"/>
                  </a:moveTo>
                  <a:lnTo>
                    <a:pt x="54" y="72"/>
                  </a:lnTo>
                  <a:lnTo>
                    <a:pt x="54" y="76"/>
                  </a:lnTo>
                  <a:lnTo>
                    <a:pt x="54" y="81"/>
                  </a:lnTo>
                  <a:lnTo>
                    <a:pt x="54" y="81"/>
                  </a:lnTo>
                  <a:lnTo>
                    <a:pt x="54" y="79"/>
                  </a:lnTo>
                  <a:lnTo>
                    <a:pt x="54" y="79"/>
                  </a:lnTo>
                  <a:lnTo>
                    <a:pt x="54" y="72"/>
                  </a:lnTo>
                  <a:lnTo>
                    <a:pt x="54" y="72"/>
                  </a:lnTo>
                  <a:close/>
                  <a:moveTo>
                    <a:pt x="36" y="139"/>
                  </a:moveTo>
                  <a:lnTo>
                    <a:pt x="36" y="139"/>
                  </a:lnTo>
                  <a:lnTo>
                    <a:pt x="38" y="137"/>
                  </a:lnTo>
                  <a:lnTo>
                    <a:pt x="38" y="135"/>
                  </a:lnTo>
                  <a:lnTo>
                    <a:pt x="38" y="135"/>
                  </a:lnTo>
                  <a:lnTo>
                    <a:pt x="36" y="136"/>
                  </a:lnTo>
                  <a:lnTo>
                    <a:pt x="36" y="139"/>
                  </a:lnTo>
                  <a:lnTo>
                    <a:pt x="36" y="139"/>
                  </a:lnTo>
                  <a:close/>
                  <a:moveTo>
                    <a:pt x="26" y="123"/>
                  </a:moveTo>
                  <a:lnTo>
                    <a:pt x="26" y="123"/>
                  </a:lnTo>
                  <a:lnTo>
                    <a:pt x="26" y="123"/>
                  </a:lnTo>
                  <a:lnTo>
                    <a:pt x="26" y="123"/>
                  </a:lnTo>
                  <a:lnTo>
                    <a:pt x="30" y="120"/>
                  </a:lnTo>
                  <a:lnTo>
                    <a:pt x="30" y="120"/>
                  </a:lnTo>
                  <a:lnTo>
                    <a:pt x="31" y="120"/>
                  </a:lnTo>
                  <a:lnTo>
                    <a:pt x="31" y="119"/>
                  </a:lnTo>
                  <a:lnTo>
                    <a:pt x="31" y="119"/>
                  </a:lnTo>
                  <a:lnTo>
                    <a:pt x="26" y="123"/>
                  </a:lnTo>
                  <a:lnTo>
                    <a:pt x="26" y="123"/>
                  </a:lnTo>
                  <a:close/>
                  <a:moveTo>
                    <a:pt x="50" y="69"/>
                  </a:moveTo>
                  <a:lnTo>
                    <a:pt x="50" y="69"/>
                  </a:lnTo>
                  <a:lnTo>
                    <a:pt x="50" y="69"/>
                  </a:lnTo>
                  <a:lnTo>
                    <a:pt x="50" y="69"/>
                  </a:lnTo>
                  <a:lnTo>
                    <a:pt x="50" y="62"/>
                  </a:lnTo>
                  <a:lnTo>
                    <a:pt x="50" y="62"/>
                  </a:lnTo>
                  <a:lnTo>
                    <a:pt x="48" y="62"/>
                  </a:lnTo>
                  <a:lnTo>
                    <a:pt x="48" y="64"/>
                  </a:lnTo>
                  <a:lnTo>
                    <a:pt x="48" y="64"/>
                  </a:lnTo>
                  <a:lnTo>
                    <a:pt x="50" y="69"/>
                  </a:lnTo>
                  <a:lnTo>
                    <a:pt x="50" y="69"/>
                  </a:lnTo>
                  <a:close/>
                  <a:moveTo>
                    <a:pt x="28" y="139"/>
                  </a:moveTo>
                  <a:lnTo>
                    <a:pt x="28" y="139"/>
                  </a:lnTo>
                  <a:lnTo>
                    <a:pt x="30" y="142"/>
                  </a:lnTo>
                  <a:lnTo>
                    <a:pt x="31" y="142"/>
                  </a:lnTo>
                  <a:lnTo>
                    <a:pt x="31" y="142"/>
                  </a:lnTo>
                  <a:lnTo>
                    <a:pt x="31" y="139"/>
                  </a:lnTo>
                  <a:lnTo>
                    <a:pt x="31" y="139"/>
                  </a:lnTo>
                  <a:lnTo>
                    <a:pt x="28" y="139"/>
                  </a:lnTo>
                  <a:lnTo>
                    <a:pt x="28" y="139"/>
                  </a:lnTo>
                  <a:close/>
                  <a:moveTo>
                    <a:pt x="28" y="245"/>
                  </a:moveTo>
                  <a:lnTo>
                    <a:pt x="28" y="245"/>
                  </a:lnTo>
                  <a:lnTo>
                    <a:pt x="30" y="244"/>
                  </a:lnTo>
                  <a:lnTo>
                    <a:pt x="30" y="241"/>
                  </a:lnTo>
                  <a:lnTo>
                    <a:pt x="30" y="241"/>
                  </a:lnTo>
                  <a:lnTo>
                    <a:pt x="28" y="243"/>
                  </a:lnTo>
                  <a:lnTo>
                    <a:pt x="28" y="245"/>
                  </a:lnTo>
                  <a:lnTo>
                    <a:pt x="28" y="245"/>
                  </a:lnTo>
                  <a:close/>
                  <a:moveTo>
                    <a:pt x="13" y="42"/>
                  </a:moveTo>
                  <a:lnTo>
                    <a:pt x="13" y="42"/>
                  </a:lnTo>
                  <a:lnTo>
                    <a:pt x="19" y="38"/>
                  </a:lnTo>
                  <a:lnTo>
                    <a:pt x="19" y="38"/>
                  </a:lnTo>
                  <a:lnTo>
                    <a:pt x="13" y="41"/>
                  </a:lnTo>
                  <a:lnTo>
                    <a:pt x="13" y="41"/>
                  </a:lnTo>
                  <a:lnTo>
                    <a:pt x="13" y="41"/>
                  </a:lnTo>
                  <a:lnTo>
                    <a:pt x="13" y="42"/>
                  </a:lnTo>
                  <a:lnTo>
                    <a:pt x="13" y="42"/>
                  </a:lnTo>
                  <a:close/>
                  <a:moveTo>
                    <a:pt x="21" y="159"/>
                  </a:moveTo>
                  <a:lnTo>
                    <a:pt x="21" y="159"/>
                  </a:lnTo>
                  <a:lnTo>
                    <a:pt x="20" y="159"/>
                  </a:lnTo>
                  <a:lnTo>
                    <a:pt x="20" y="159"/>
                  </a:lnTo>
                  <a:lnTo>
                    <a:pt x="20" y="163"/>
                  </a:lnTo>
                  <a:lnTo>
                    <a:pt x="20" y="163"/>
                  </a:lnTo>
                  <a:lnTo>
                    <a:pt x="21" y="162"/>
                  </a:lnTo>
                  <a:lnTo>
                    <a:pt x="21" y="160"/>
                  </a:lnTo>
                  <a:lnTo>
                    <a:pt x="21" y="159"/>
                  </a:lnTo>
                  <a:lnTo>
                    <a:pt x="21" y="159"/>
                  </a:lnTo>
                  <a:close/>
                  <a:moveTo>
                    <a:pt x="23" y="82"/>
                  </a:moveTo>
                  <a:lnTo>
                    <a:pt x="23" y="82"/>
                  </a:lnTo>
                  <a:lnTo>
                    <a:pt x="24" y="81"/>
                  </a:lnTo>
                  <a:lnTo>
                    <a:pt x="24" y="78"/>
                  </a:lnTo>
                  <a:lnTo>
                    <a:pt x="24" y="78"/>
                  </a:lnTo>
                  <a:lnTo>
                    <a:pt x="23" y="79"/>
                  </a:lnTo>
                  <a:lnTo>
                    <a:pt x="23" y="82"/>
                  </a:lnTo>
                  <a:lnTo>
                    <a:pt x="23" y="82"/>
                  </a:lnTo>
                  <a:close/>
                  <a:moveTo>
                    <a:pt x="36" y="38"/>
                  </a:moveTo>
                  <a:lnTo>
                    <a:pt x="36" y="38"/>
                  </a:lnTo>
                  <a:lnTo>
                    <a:pt x="33" y="41"/>
                  </a:lnTo>
                  <a:lnTo>
                    <a:pt x="33" y="41"/>
                  </a:lnTo>
                  <a:lnTo>
                    <a:pt x="31" y="41"/>
                  </a:lnTo>
                  <a:lnTo>
                    <a:pt x="31" y="42"/>
                  </a:lnTo>
                  <a:lnTo>
                    <a:pt x="31" y="42"/>
                  </a:lnTo>
                  <a:lnTo>
                    <a:pt x="36" y="41"/>
                  </a:lnTo>
                  <a:lnTo>
                    <a:pt x="36" y="38"/>
                  </a:lnTo>
                  <a:lnTo>
                    <a:pt x="36" y="38"/>
                  </a:lnTo>
                  <a:close/>
                  <a:moveTo>
                    <a:pt x="6" y="21"/>
                  </a:moveTo>
                  <a:lnTo>
                    <a:pt x="6" y="21"/>
                  </a:lnTo>
                  <a:lnTo>
                    <a:pt x="9" y="19"/>
                  </a:lnTo>
                  <a:lnTo>
                    <a:pt x="9" y="19"/>
                  </a:lnTo>
                  <a:lnTo>
                    <a:pt x="7" y="18"/>
                  </a:lnTo>
                  <a:lnTo>
                    <a:pt x="7" y="17"/>
                  </a:lnTo>
                  <a:lnTo>
                    <a:pt x="9" y="14"/>
                  </a:lnTo>
                  <a:lnTo>
                    <a:pt x="9" y="14"/>
                  </a:lnTo>
                  <a:lnTo>
                    <a:pt x="6" y="17"/>
                  </a:lnTo>
                  <a:lnTo>
                    <a:pt x="6" y="21"/>
                  </a:lnTo>
                  <a:lnTo>
                    <a:pt x="6" y="21"/>
                  </a:lnTo>
                  <a:close/>
                  <a:moveTo>
                    <a:pt x="20" y="122"/>
                  </a:moveTo>
                  <a:lnTo>
                    <a:pt x="20" y="122"/>
                  </a:lnTo>
                  <a:lnTo>
                    <a:pt x="21" y="122"/>
                  </a:lnTo>
                  <a:lnTo>
                    <a:pt x="21" y="122"/>
                  </a:lnTo>
                  <a:lnTo>
                    <a:pt x="21" y="120"/>
                  </a:lnTo>
                  <a:lnTo>
                    <a:pt x="21" y="120"/>
                  </a:lnTo>
                  <a:lnTo>
                    <a:pt x="20" y="116"/>
                  </a:lnTo>
                  <a:lnTo>
                    <a:pt x="20" y="116"/>
                  </a:lnTo>
                  <a:lnTo>
                    <a:pt x="20" y="122"/>
                  </a:lnTo>
                  <a:lnTo>
                    <a:pt x="20" y="122"/>
                  </a:lnTo>
                  <a:close/>
                  <a:moveTo>
                    <a:pt x="31" y="248"/>
                  </a:moveTo>
                  <a:lnTo>
                    <a:pt x="31" y="248"/>
                  </a:lnTo>
                  <a:lnTo>
                    <a:pt x="28" y="250"/>
                  </a:lnTo>
                  <a:lnTo>
                    <a:pt x="28" y="250"/>
                  </a:lnTo>
                  <a:lnTo>
                    <a:pt x="28" y="251"/>
                  </a:lnTo>
                  <a:lnTo>
                    <a:pt x="28" y="251"/>
                  </a:lnTo>
                  <a:lnTo>
                    <a:pt x="31" y="250"/>
                  </a:lnTo>
                  <a:lnTo>
                    <a:pt x="31" y="248"/>
                  </a:lnTo>
                  <a:lnTo>
                    <a:pt x="31" y="248"/>
                  </a:lnTo>
                  <a:close/>
                  <a:moveTo>
                    <a:pt x="57" y="32"/>
                  </a:moveTo>
                  <a:lnTo>
                    <a:pt x="57" y="32"/>
                  </a:lnTo>
                  <a:lnTo>
                    <a:pt x="55" y="32"/>
                  </a:lnTo>
                  <a:lnTo>
                    <a:pt x="55" y="32"/>
                  </a:lnTo>
                  <a:lnTo>
                    <a:pt x="55" y="39"/>
                  </a:lnTo>
                  <a:lnTo>
                    <a:pt x="55" y="39"/>
                  </a:lnTo>
                  <a:lnTo>
                    <a:pt x="55" y="39"/>
                  </a:lnTo>
                  <a:lnTo>
                    <a:pt x="55" y="39"/>
                  </a:lnTo>
                  <a:lnTo>
                    <a:pt x="57" y="35"/>
                  </a:lnTo>
                  <a:lnTo>
                    <a:pt x="57" y="32"/>
                  </a:lnTo>
                  <a:lnTo>
                    <a:pt x="57" y="32"/>
                  </a:lnTo>
                  <a:close/>
                  <a:moveTo>
                    <a:pt x="48" y="164"/>
                  </a:moveTo>
                  <a:lnTo>
                    <a:pt x="48" y="164"/>
                  </a:lnTo>
                  <a:lnTo>
                    <a:pt x="47" y="164"/>
                  </a:lnTo>
                  <a:lnTo>
                    <a:pt x="47" y="164"/>
                  </a:lnTo>
                  <a:lnTo>
                    <a:pt x="46" y="166"/>
                  </a:lnTo>
                  <a:lnTo>
                    <a:pt x="46" y="166"/>
                  </a:lnTo>
                  <a:lnTo>
                    <a:pt x="46" y="170"/>
                  </a:lnTo>
                  <a:lnTo>
                    <a:pt x="46" y="170"/>
                  </a:lnTo>
                  <a:lnTo>
                    <a:pt x="46" y="172"/>
                  </a:lnTo>
                  <a:lnTo>
                    <a:pt x="46" y="172"/>
                  </a:lnTo>
                  <a:lnTo>
                    <a:pt x="46" y="167"/>
                  </a:lnTo>
                  <a:lnTo>
                    <a:pt x="46" y="167"/>
                  </a:lnTo>
                  <a:lnTo>
                    <a:pt x="48" y="164"/>
                  </a:lnTo>
                  <a:lnTo>
                    <a:pt x="48" y="164"/>
                  </a:lnTo>
                  <a:close/>
                  <a:moveTo>
                    <a:pt x="10" y="96"/>
                  </a:moveTo>
                  <a:lnTo>
                    <a:pt x="10" y="96"/>
                  </a:lnTo>
                  <a:lnTo>
                    <a:pt x="10" y="96"/>
                  </a:lnTo>
                  <a:lnTo>
                    <a:pt x="10" y="96"/>
                  </a:lnTo>
                  <a:lnTo>
                    <a:pt x="10" y="91"/>
                  </a:lnTo>
                  <a:lnTo>
                    <a:pt x="10" y="91"/>
                  </a:lnTo>
                  <a:lnTo>
                    <a:pt x="10" y="91"/>
                  </a:lnTo>
                  <a:lnTo>
                    <a:pt x="10" y="91"/>
                  </a:lnTo>
                  <a:lnTo>
                    <a:pt x="10" y="96"/>
                  </a:lnTo>
                  <a:lnTo>
                    <a:pt x="10" y="96"/>
                  </a:lnTo>
                  <a:close/>
                  <a:moveTo>
                    <a:pt x="54" y="244"/>
                  </a:moveTo>
                  <a:lnTo>
                    <a:pt x="54" y="244"/>
                  </a:lnTo>
                  <a:lnTo>
                    <a:pt x="55" y="241"/>
                  </a:lnTo>
                  <a:lnTo>
                    <a:pt x="54" y="238"/>
                  </a:lnTo>
                  <a:lnTo>
                    <a:pt x="54" y="238"/>
                  </a:lnTo>
                  <a:lnTo>
                    <a:pt x="54" y="241"/>
                  </a:lnTo>
                  <a:lnTo>
                    <a:pt x="54" y="244"/>
                  </a:lnTo>
                  <a:lnTo>
                    <a:pt x="54" y="244"/>
                  </a:lnTo>
                  <a:close/>
                  <a:moveTo>
                    <a:pt x="50" y="129"/>
                  </a:moveTo>
                  <a:lnTo>
                    <a:pt x="50" y="129"/>
                  </a:lnTo>
                  <a:lnTo>
                    <a:pt x="50" y="129"/>
                  </a:lnTo>
                  <a:lnTo>
                    <a:pt x="50" y="129"/>
                  </a:lnTo>
                  <a:lnTo>
                    <a:pt x="44" y="132"/>
                  </a:lnTo>
                  <a:lnTo>
                    <a:pt x="44" y="132"/>
                  </a:lnTo>
                  <a:lnTo>
                    <a:pt x="44" y="132"/>
                  </a:lnTo>
                  <a:lnTo>
                    <a:pt x="44" y="133"/>
                  </a:lnTo>
                  <a:lnTo>
                    <a:pt x="44" y="133"/>
                  </a:lnTo>
                  <a:lnTo>
                    <a:pt x="50" y="129"/>
                  </a:lnTo>
                  <a:lnTo>
                    <a:pt x="50" y="129"/>
                  </a:lnTo>
                  <a:close/>
                  <a:moveTo>
                    <a:pt x="40" y="170"/>
                  </a:moveTo>
                  <a:lnTo>
                    <a:pt x="40" y="170"/>
                  </a:lnTo>
                  <a:lnTo>
                    <a:pt x="37" y="172"/>
                  </a:lnTo>
                  <a:lnTo>
                    <a:pt x="38" y="174"/>
                  </a:lnTo>
                  <a:lnTo>
                    <a:pt x="38" y="174"/>
                  </a:lnTo>
                  <a:lnTo>
                    <a:pt x="38" y="174"/>
                  </a:lnTo>
                  <a:lnTo>
                    <a:pt x="40" y="173"/>
                  </a:lnTo>
                  <a:lnTo>
                    <a:pt x="40" y="170"/>
                  </a:lnTo>
                  <a:lnTo>
                    <a:pt x="40" y="170"/>
                  </a:lnTo>
                  <a:close/>
                  <a:moveTo>
                    <a:pt x="48" y="159"/>
                  </a:moveTo>
                  <a:lnTo>
                    <a:pt x="48" y="159"/>
                  </a:lnTo>
                  <a:lnTo>
                    <a:pt x="48" y="159"/>
                  </a:lnTo>
                  <a:lnTo>
                    <a:pt x="48" y="159"/>
                  </a:lnTo>
                  <a:lnTo>
                    <a:pt x="46" y="159"/>
                  </a:lnTo>
                  <a:lnTo>
                    <a:pt x="46" y="159"/>
                  </a:lnTo>
                  <a:lnTo>
                    <a:pt x="46" y="160"/>
                  </a:lnTo>
                  <a:lnTo>
                    <a:pt x="46" y="162"/>
                  </a:lnTo>
                  <a:lnTo>
                    <a:pt x="46" y="162"/>
                  </a:lnTo>
                  <a:lnTo>
                    <a:pt x="47" y="160"/>
                  </a:lnTo>
                  <a:lnTo>
                    <a:pt x="48" y="159"/>
                  </a:lnTo>
                  <a:lnTo>
                    <a:pt x="48" y="159"/>
                  </a:lnTo>
                  <a:close/>
                  <a:moveTo>
                    <a:pt x="31" y="176"/>
                  </a:moveTo>
                  <a:lnTo>
                    <a:pt x="31" y="176"/>
                  </a:lnTo>
                  <a:lnTo>
                    <a:pt x="30" y="177"/>
                  </a:lnTo>
                  <a:lnTo>
                    <a:pt x="30" y="180"/>
                  </a:lnTo>
                  <a:lnTo>
                    <a:pt x="30" y="180"/>
                  </a:lnTo>
                  <a:lnTo>
                    <a:pt x="31" y="179"/>
                  </a:lnTo>
                  <a:lnTo>
                    <a:pt x="31" y="176"/>
                  </a:lnTo>
                  <a:lnTo>
                    <a:pt x="31" y="176"/>
                  </a:lnTo>
                  <a:close/>
                  <a:moveTo>
                    <a:pt x="58" y="174"/>
                  </a:moveTo>
                  <a:lnTo>
                    <a:pt x="58" y="174"/>
                  </a:lnTo>
                  <a:lnTo>
                    <a:pt x="57" y="176"/>
                  </a:lnTo>
                  <a:lnTo>
                    <a:pt x="57" y="176"/>
                  </a:lnTo>
                  <a:lnTo>
                    <a:pt x="57" y="180"/>
                  </a:lnTo>
                  <a:lnTo>
                    <a:pt x="57" y="180"/>
                  </a:lnTo>
                  <a:lnTo>
                    <a:pt x="58" y="181"/>
                  </a:lnTo>
                  <a:lnTo>
                    <a:pt x="58" y="181"/>
                  </a:lnTo>
                  <a:lnTo>
                    <a:pt x="58" y="174"/>
                  </a:lnTo>
                  <a:lnTo>
                    <a:pt x="58" y="174"/>
                  </a:lnTo>
                  <a:close/>
                  <a:moveTo>
                    <a:pt x="20" y="10"/>
                  </a:moveTo>
                  <a:lnTo>
                    <a:pt x="20" y="10"/>
                  </a:lnTo>
                  <a:lnTo>
                    <a:pt x="17" y="10"/>
                  </a:lnTo>
                  <a:lnTo>
                    <a:pt x="14" y="12"/>
                  </a:lnTo>
                  <a:lnTo>
                    <a:pt x="14" y="12"/>
                  </a:lnTo>
                  <a:lnTo>
                    <a:pt x="20" y="10"/>
                  </a:lnTo>
                  <a:lnTo>
                    <a:pt x="20" y="10"/>
                  </a:lnTo>
                  <a:close/>
                  <a:moveTo>
                    <a:pt x="33" y="22"/>
                  </a:moveTo>
                  <a:lnTo>
                    <a:pt x="33" y="22"/>
                  </a:lnTo>
                  <a:lnTo>
                    <a:pt x="33" y="22"/>
                  </a:lnTo>
                  <a:lnTo>
                    <a:pt x="33" y="22"/>
                  </a:lnTo>
                  <a:lnTo>
                    <a:pt x="33" y="27"/>
                  </a:lnTo>
                  <a:lnTo>
                    <a:pt x="33" y="27"/>
                  </a:lnTo>
                  <a:lnTo>
                    <a:pt x="34" y="27"/>
                  </a:lnTo>
                  <a:lnTo>
                    <a:pt x="34" y="25"/>
                  </a:lnTo>
                  <a:lnTo>
                    <a:pt x="34" y="25"/>
                  </a:lnTo>
                  <a:lnTo>
                    <a:pt x="33" y="22"/>
                  </a:lnTo>
                  <a:lnTo>
                    <a:pt x="33" y="22"/>
                  </a:lnTo>
                  <a:close/>
                  <a:moveTo>
                    <a:pt x="75" y="162"/>
                  </a:moveTo>
                  <a:lnTo>
                    <a:pt x="75" y="162"/>
                  </a:lnTo>
                  <a:lnTo>
                    <a:pt x="75" y="162"/>
                  </a:lnTo>
                  <a:lnTo>
                    <a:pt x="75" y="162"/>
                  </a:lnTo>
                  <a:lnTo>
                    <a:pt x="75" y="166"/>
                  </a:lnTo>
                  <a:lnTo>
                    <a:pt x="75" y="170"/>
                  </a:lnTo>
                  <a:lnTo>
                    <a:pt x="75" y="170"/>
                  </a:lnTo>
                  <a:lnTo>
                    <a:pt x="75" y="162"/>
                  </a:lnTo>
                  <a:lnTo>
                    <a:pt x="75" y="162"/>
                  </a:lnTo>
                  <a:close/>
                  <a:moveTo>
                    <a:pt x="11" y="127"/>
                  </a:moveTo>
                  <a:lnTo>
                    <a:pt x="11" y="127"/>
                  </a:lnTo>
                  <a:lnTo>
                    <a:pt x="13" y="127"/>
                  </a:lnTo>
                  <a:lnTo>
                    <a:pt x="13" y="127"/>
                  </a:lnTo>
                  <a:lnTo>
                    <a:pt x="13" y="123"/>
                  </a:lnTo>
                  <a:lnTo>
                    <a:pt x="13" y="120"/>
                  </a:lnTo>
                  <a:lnTo>
                    <a:pt x="13" y="120"/>
                  </a:lnTo>
                  <a:lnTo>
                    <a:pt x="11" y="127"/>
                  </a:lnTo>
                  <a:lnTo>
                    <a:pt x="11" y="127"/>
                  </a:lnTo>
                  <a:close/>
                  <a:moveTo>
                    <a:pt x="57" y="166"/>
                  </a:moveTo>
                  <a:lnTo>
                    <a:pt x="57" y="166"/>
                  </a:lnTo>
                  <a:lnTo>
                    <a:pt x="58" y="163"/>
                  </a:lnTo>
                  <a:lnTo>
                    <a:pt x="58" y="162"/>
                  </a:lnTo>
                  <a:lnTo>
                    <a:pt x="58" y="162"/>
                  </a:lnTo>
                  <a:lnTo>
                    <a:pt x="58" y="157"/>
                  </a:lnTo>
                  <a:lnTo>
                    <a:pt x="58" y="157"/>
                  </a:lnTo>
                  <a:lnTo>
                    <a:pt x="57" y="162"/>
                  </a:lnTo>
                  <a:lnTo>
                    <a:pt x="57" y="166"/>
                  </a:lnTo>
                  <a:lnTo>
                    <a:pt x="57" y="166"/>
                  </a:lnTo>
                  <a:close/>
                  <a:moveTo>
                    <a:pt x="37" y="52"/>
                  </a:moveTo>
                  <a:lnTo>
                    <a:pt x="37" y="52"/>
                  </a:lnTo>
                  <a:lnTo>
                    <a:pt x="36" y="52"/>
                  </a:lnTo>
                  <a:lnTo>
                    <a:pt x="36" y="52"/>
                  </a:lnTo>
                  <a:lnTo>
                    <a:pt x="31" y="55"/>
                  </a:lnTo>
                  <a:lnTo>
                    <a:pt x="31" y="55"/>
                  </a:lnTo>
                  <a:lnTo>
                    <a:pt x="31" y="55"/>
                  </a:lnTo>
                  <a:lnTo>
                    <a:pt x="31" y="56"/>
                  </a:lnTo>
                  <a:lnTo>
                    <a:pt x="31" y="56"/>
                  </a:lnTo>
                  <a:lnTo>
                    <a:pt x="37" y="52"/>
                  </a:lnTo>
                  <a:lnTo>
                    <a:pt x="37" y="52"/>
                  </a:lnTo>
                  <a:close/>
                  <a:moveTo>
                    <a:pt x="37" y="203"/>
                  </a:moveTo>
                  <a:lnTo>
                    <a:pt x="37" y="203"/>
                  </a:lnTo>
                  <a:lnTo>
                    <a:pt x="36" y="204"/>
                  </a:lnTo>
                  <a:lnTo>
                    <a:pt x="36" y="206"/>
                  </a:lnTo>
                  <a:lnTo>
                    <a:pt x="36" y="206"/>
                  </a:lnTo>
                  <a:lnTo>
                    <a:pt x="36" y="206"/>
                  </a:lnTo>
                  <a:lnTo>
                    <a:pt x="36" y="206"/>
                  </a:lnTo>
                  <a:lnTo>
                    <a:pt x="37" y="206"/>
                  </a:lnTo>
                  <a:lnTo>
                    <a:pt x="37" y="206"/>
                  </a:lnTo>
                  <a:lnTo>
                    <a:pt x="37" y="203"/>
                  </a:lnTo>
                  <a:lnTo>
                    <a:pt x="37" y="203"/>
                  </a:lnTo>
                  <a:close/>
                  <a:moveTo>
                    <a:pt x="31" y="254"/>
                  </a:moveTo>
                  <a:lnTo>
                    <a:pt x="31" y="254"/>
                  </a:lnTo>
                  <a:lnTo>
                    <a:pt x="30" y="255"/>
                  </a:lnTo>
                  <a:lnTo>
                    <a:pt x="30" y="257"/>
                  </a:lnTo>
                  <a:lnTo>
                    <a:pt x="30" y="257"/>
                  </a:lnTo>
                  <a:lnTo>
                    <a:pt x="33" y="255"/>
                  </a:lnTo>
                  <a:lnTo>
                    <a:pt x="33" y="255"/>
                  </a:lnTo>
                  <a:lnTo>
                    <a:pt x="31" y="254"/>
                  </a:lnTo>
                  <a:lnTo>
                    <a:pt x="31" y="254"/>
                  </a:lnTo>
                  <a:close/>
                  <a:moveTo>
                    <a:pt x="36" y="233"/>
                  </a:moveTo>
                  <a:lnTo>
                    <a:pt x="36" y="233"/>
                  </a:lnTo>
                  <a:lnTo>
                    <a:pt x="37" y="230"/>
                  </a:lnTo>
                  <a:lnTo>
                    <a:pt x="37" y="228"/>
                  </a:lnTo>
                  <a:lnTo>
                    <a:pt x="37" y="228"/>
                  </a:lnTo>
                  <a:lnTo>
                    <a:pt x="36" y="230"/>
                  </a:lnTo>
                  <a:lnTo>
                    <a:pt x="36" y="233"/>
                  </a:lnTo>
                  <a:lnTo>
                    <a:pt x="36" y="233"/>
                  </a:lnTo>
                  <a:close/>
                  <a:moveTo>
                    <a:pt x="7" y="10"/>
                  </a:moveTo>
                  <a:lnTo>
                    <a:pt x="7" y="10"/>
                  </a:lnTo>
                  <a:lnTo>
                    <a:pt x="7" y="8"/>
                  </a:lnTo>
                  <a:lnTo>
                    <a:pt x="7" y="8"/>
                  </a:lnTo>
                  <a:lnTo>
                    <a:pt x="6" y="8"/>
                  </a:lnTo>
                  <a:lnTo>
                    <a:pt x="4" y="7"/>
                  </a:lnTo>
                  <a:lnTo>
                    <a:pt x="4" y="7"/>
                  </a:lnTo>
                  <a:lnTo>
                    <a:pt x="4" y="8"/>
                  </a:lnTo>
                  <a:lnTo>
                    <a:pt x="4" y="8"/>
                  </a:lnTo>
                  <a:lnTo>
                    <a:pt x="6" y="8"/>
                  </a:lnTo>
                  <a:lnTo>
                    <a:pt x="6" y="8"/>
                  </a:lnTo>
                  <a:lnTo>
                    <a:pt x="7" y="10"/>
                  </a:lnTo>
                  <a:lnTo>
                    <a:pt x="7" y="10"/>
                  </a:lnTo>
                  <a:close/>
                  <a:moveTo>
                    <a:pt x="17" y="28"/>
                  </a:moveTo>
                  <a:lnTo>
                    <a:pt x="17" y="28"/>
                  </a:lnTo>
                  <a:lnTo>
                    <a:pt x="17" y="28"/>
                  </a:lnTo>
                  <a:lnTo>
                    <a:pt x="17" y="28"/>
                  </a:lnTo>
                  <a:lnTo>
                    <a:pt x="13" y="31"/>
                  </a:lnTo>
                  <a:lnTo>
                    <a:pt x="13" y="31"/>
                  </a:lnTo>
                  <a:lnTo>
                    <a:pt x="13" y="32"/>
                  </a:lnTo>
                  <a:lnTo>
                    <a:pt x="13" y="32"/>
                  </a:lnTo>
                  <a:lnTo>
                    <a:pt x="17" y="28"/>
                  </a:lnTo>
                  <a:lnTo>
                    <a:pt x="17" y="28"/>
                  </a:lnTo>
                  <a:close/>
                  <a:moveTo>
                    <a:pt x="31" y="261"/>
                  </a:moveTo>
                  <a:lnTo>
                    <a:pt x="31" y="261"/>
                  </a:lnTo>
                  <a:lnTo>
                    <a:pt x="30" y="261"/>
                  </a:lnTo>
                  <a:lnTo>
                    <a:pt x="30" y="262"/>
                  </a:lnTo>
                  <a:lnTo>
                    <a:pt x="30" y="262"/>
                  </a:lnTo>
                  <a:lnTo>
                    <a:pt x="30" y="265"/>
                  </a:lnTo>
                  <a:lnTo>
                    <a:pt x="30" y="265"/>
                  </a:lnTo>
                  <a:lnTo>
                    <a:pt x="31" y="262"/>
                  </a:lnTo>
                  <a:lnTo>
                    <a:pt x="31" y="261"/>
                  </a:lnTo>
                  <a:lnTo>
                    <a:pt x="31" y="261"/>
                  </a:lnTo>
                  <a:close/>
                  <a:moveTo>
                    <a:pt x="47" y="174"/>
                  </a:moveTo>
                  <a:lnTo>
                    <a:pt x="47" y="174"/>
                  </a:lnTo>
                  <a:lnTo>
                    <a:pt x="46" y="176"/>
                  </a:lnTo>
                  <a:lnTo>
                    <a:pt x="46" y="179"/>
                  </a:lnTo>
                  <a:lnTo>
                    <a:pt x="46" y="179"/>
                  </a:lnTo>
                  <a:lnTo>
                    <a:pt x="47" y="176"/>
                  </a:lnTo>
                  <a:lnTo>
                    <a:pt x="47" y="174"/>
                  </a:lnTo>
                  <a:lnTo>
                    <a:pt x="47" y="174"/>
                  </a:lnTo>
                  <a:close/>
                  <a:moveTo>
                    <a:pt x="40" y="179"/>
                  </a:moveTo>
                  <a:lnTo>
                    <a:pt x="40" y="179"/>
                  </a:lnTo>
                  <a:lnTo>
                    <a:pt x="38" y="179"/>
                  </a:lnTo>
                  <a:lnTo>
                    <a:pt x="38" y="179"/>
                  </a:lnTo>
                  <a:lnTo>
                    <a:pt x="38" y="183"/>
                  </a:lnTo>
                  <a:lnTo>
                    <a:pt x="38" y="183"/>
                  </a:lnTo>
                  <a:lnTo>
                    <a:pt x="40" y="181"/>
                  </a:lnTo>
                  <a:lnTo>
                    <a:pt x="40" y="179"/>
                  </a:lnTo>
                  <a:lnTo>
                    <a:pt x="40" y="179"/>
                  </a:lnTo>
                  <a:close/>
                  <a:moveTo>
                    <a:pt x="54" y="137"/>
                  </a:moveTo>
                  <a:lnTo>
                    <a:pt x="54" y="137"/>
                  </a:lnTo>
                  <a:lnTo>
                    <a:pt x="54" y="135"/>
                  </a:lnTo>
                  <a:lnTo>
                    <a:pt x="54" y="132"/>
                  </a:lnTo>
                  <a:lnTo>
                    <a:pt x="54" y="132"/>
                  </a:lnTo>
                  <a:lnTo>
                    <a:pt x="54" y="137"/>
                  </a:lnTo>
                  <a:lnTo>
                    <a:pt x="54" y="137"/>
                  </a:lnTo>
                  <a:close/>
                  <a:moveTo>
                    <a:pt x="75" y="150"/>
                  </a:moveTo>
                  <a:lnTo>
                    <a:pt x="75" y="150"/>
                  </a:lnTo>
                  <a:lnTo>
                    <a:pt x="75" y="146"/>
                  </a:lnTo>
                  <a:lnTo>
                    <a:pt x="75" y="142"/>
                  </a:lnTo>
                  <a:lnTo>
                    <a:pt x="75" y="142"/>
                  </a:lnTo>
                  <a:lnTo>
                    <a:pt x="75" y="150"/>
                  </a:lnTo>
                  <a:lnTo>
                    <a:pt x="75" y="150"/>
                  </a:lnTo>
                  <a:close/>
                  <a:moveTo>
                    <a:pt x="70" y="140"/>
                  </a:moveTo>
                  <a:lnTo>
                    <a:pt x="70" y="140"/>
                  </a:lnTo>
                  <a:lnTo>
                    <a:pt x="70" y="145"/>
                  </a:lnTo>
                  <a:lnTo>
                    <a:pt x="70" y="145"/>
                  </a:lnTo>
                  <a:lnTo>
                    <a:pt x="71" y="143"/>
                  </a:lnTo>
                  <a:lnTo>
                    <a:pt x="70" y="140"/>
                  </a:lnTo>
                  <a:lnTo>
                    <a:pt x="70" y="140"/>
                  </a:lnTo>
                  <a:close/>
                  <a:moveTo>
                    <a:pt x="47" y="277"/>
                  </a:moveTo>
                  <a:lnTo>
                    <a:pt x="47" y="277"/>
                  </a:lnTo>
                  <a:lnTo>
                    <a:pt x="44" y="278"/>
                  </a:lnTo>
                  <a:lnTo>
                    <a:pt x="44" y="278"/>
                  </a:lnTo>
                  <a:lnTo>
                    <a:pt x="47" y="278"/>
                  </a:lnTo>
                  <a:lnTo>
                    <a:pt x="47" y="278"/>
                  </a:lnTo>
                  <a:lnTo>
                    <a:pt x="47" y="277"/>
                  </a:lnTo>
                  <a:lnTo>
                    <a:pt x="47" y="277"/>
                  </a:lnTo>
                  <a:lnTo>
                    <a:pt x="47" y="277"/>
                  </a:lnTo>
                  <a:close/>
                  <a:moveTo>
                    <a:pt x="46" y="8"/>
                  </a:moveTo>
                  <a:lnTo>
                    <a:pt x="46" y="8"/>
                  </a:lnTo>
                  <a:lnTo>
                    <a:pt x="41" y="8"/>
                  </a:lnTo>
                  <a:lnTo>
                    <a:pt x="41" y="8"/>
                  </a:lnTo>
                  <a:lnTo>
                    <a:pt x="44" y="8"/>
                  </a:lnTo>
                  <a:lnTo>
                    <a:pt x="46" y="8"/>
                  </a:lnTo>
                  <a:lnTo>
                    <a:pt x="46" y="8"/>
                  </a:lnTo>
                  <a:close/>
                  <a:moveTo>
                    <a:pt x="48" y="206"/>
                  </a:moveTo>
                  <a:lnTo>
                    <a:pt x="48" y="206"/>
                  </a:lnTo>
                  <a:lnTo>
                    <a:pt x="51" y="203"/>
                  </a:lnTo>
                  <a:lnTo>
                    <a:pt x="51" y="203"/>
                  </a:lnTo>
                  <a:lnTo>
                    <a:pt x="50" y="203"/>
                  </a:lnTo>
                  <a:lnTo>
                    <a:pt x="48" y="206"/>
                  </a:lnTo>
                  <a:lnTo>
                    <a:pt x="48" y="206"/>
                  </a:lnTo>
                  <a:close/>
                  <a:moveTo>
                    <a:pt x="54" y="268"/>
                  </a:moveTo>
                  <a:lnTo>
                    <a:pt x="54" y="268"/>
                  </a:lnTo>
                  <a:lnTo>
                    <a:pt x="54" y="268"/>
                  </a:lnTo>
                  <a:lnTo>
                    <a:pt x="54" y="268"/>
                  </a:lnTo>
                  <a:lnTo>
                    <a:pt x="57" y="267"/>
                  </a:lnTo>
                  <a:lnTo>
                    <a:pt x="57" y="267"/>
                  </a:lnTo>
                  <a:lnTo>
                    <a:pt x="57" y="265"/>
                  </a:lnTo>
                  <a:lnTo>
                    <a:pt x="57" y="265"/>
                  </a:lnTo>
                  <a:lnTo>
                    <a:pt x="54" y="268"/>
                  </a:lnTo>
                  <a:lnTo>
                    <a:pt x="54" y="268"/>
                  </a:lnTo>
                  <a:close/>
                  <a:moveTo>
                    <a:pt x="26" y="65"/>
                  </a:moveTo>
                  <a:lnTo>
                    <a:pt x="26" y="65"/>
                  </a:lnTo>
                  <a:lnTo>
                    <a:pt x="23" y="66"/>
                  </a:lnTo>
                  <a:lnTo>
                    <a:pt x="21" y="68"/>
                  </a:lnTo>
                  <a:lnTo>
                    <a:pt x="21" y="68"/>
                  </a:lnTo>
                  <a:lnTo>
                    <a:pt x="24" y="66"/>
                  </a:lnTo>
                  <a:lnTo>
                    <a:pt x="26" y="65"/>
                  </a:lnTo>
                  <a:lnTo>
                    <a:pt x="26" y="65"/>
                  </a:lnTo>
                  <a:close/>
                  <a:moveTo>
                    <a:pt x="16" y="92"/>
                  </a:moveTo>
                  <a:lnTo>
                    <a:pt x="16" y="92"/>
                  </a:lnTo>
                  <a:lnTo>
                    <a:pt x="17" y="91"/>
                  </a:lnTo>
                  <a:lnTo>
                    <a:pt x="17" y="88"/>
                  </a:lnTo>
                  <a:lnTo>
                    <a:pt x="17" y="88"/>
                  </a:lnTo>
                  <a:lnTo>
                    <a:pt x="16" y="89"/>
                  </a:lnTo>
                  <a:lnTo>
                    <a:pt x="16" y="92"/>
                  </a:lnTo>
                  <a:lnTo>
                    <a:pt x="16" y="92"/>
                  </a:lnTo>
                  <a:close/>
                  <a:moveTo>
                    <a:pt x="16" y="261"/>
                  </a:moveTo>
                  <a:lnTo>
                    <a:pt x="16" y="261"/>
                  </a:lnTo>
                  <a:lnTo>
                    <a:pt x="16" y="255"/>
                  </a:lnTo>
                  <a:lnTo>
                    <a:pt x="16" y="255"/>
                  </a:lnTo>
                  <a:lnTo>
                    <a:pt x="16" y="258"/>
                  </a:lnTo>
                  <a:lnTo>
                    <a:pt x="16" y="261"/>
                  </a:lnTo>
                  <a:lnTo>
                    <a:pt x="16" y="261"/>
                  </a:lnTo>
                  <a:close/>
                  <a:moveTo>
                    <a:pt x="61" y="140"/>
                  </a:moveTo>
                  <a:lnTo>
                    <a:pt x="61" y="140"/>
                  </a:lnTo>
                  <a:lnTo>
                    <a:pt x="61" y="140"/>
                  </a:lnTo>
                  <a:lnTo>
                    <a:pt x="61" y="140"/>
                  </a:lnTo>
                  <a:lnTo>
                    <a:pt x="61" y="147"/>
                  </a:lnTo>
                  <a:lnTo>
                    <a:pt x="61" y="147"/>
                  </a:lnTo>
                  <a:lnTo>
                    <a:pt x="61" y="147"/>
                  </a:lnTo>
                  <a:lnTo>
                    <a:pt x="61" y="147"/>
                  </a:lnTo>
                  <a:lnTo>
                    <a:pt x="61" y="140"/>
                  </a:lnTo>
                  <a:lnTo>
                    <a:pt x="61" y="140"/>
                  </a:lnTo>
                  <a:close/>
                  <a:moveTo>
                    <a:pt x="10" y="82"/>
                  </a:moveTo>
                  <a:lnTo>
                    <a:pt x="10" y="82"/>
                  </a:lnTo>
                  <a:lnTo>
                    <a:pt x="10" y="81"/>
                  </a:lnTo>
                  <a:lnTo>
                    <a:pt x="10" y="78"/>
                  </a:lnTo>
                  <a:lnTo>
                    <a:pt x="10" y="78"/>
                  </a:lnTo>
                  <a:lnTo>
                    <a:pt x="10" y="82"/>
                  </a:lnTo>
                  <a:lnTo>
                    <a:pt x="10" y="82"/>
                  </a:lnTo>
                  <a:close/>
                  <a:moveTo>
                    <a:pt x="67" y="235"/>
                  </a:moveTo>
                  <a:lnTo>
                    <a:pt x="67" y="235"/>
                  </a:lnTo>
                  <a:lnTo>
                    <a:pt x="67" y="235"/>
                  </a:lnTo>
                  <a:lnTo>
                    <a:pt x="67" y="235"/>
                  </a:lnTo>
                  <a:lnTo>
                    <a:pt x="67" y="233"/>
                  </a:lnTo>
                  <a:lnTo>
                    <a:pt x="67" y="233"/>
                  </a:lnTo>
                  <a:lnTo>
                    <a:pt x="65" y="234"/>
                  </a:lnTo>
                  <a:lnTo>
                    <a:pt x="65" y="234"/>
                  </a:lnTo>
                  <a:lnTo>
                    <a:pt x="67" y="235"/>
                  </a:lnTo>
                  <a:lnTo>
                    <a:pt x="67" y="235"/>
                  </a:lnTo>
                  <a:close/>
                  <a:moveTo>
                    <a:pt x="27" y="272"/>
                  </a:moveTo>
                  <a:lnTo>
                    <a:pt x="27" y="272"/>
                  </a:lnTo>
                  <a:lnTo>
                    <a:pt x="28" y="271"/>
                  </a:lnTo>
                  <a:lnTo>
                    <a:pt x="28" y="270"/>
                  </a:lnTo>
                  <a:lnTo>
                    <a:pt x="28" y="270"/>
                  </a:lnTo>
                  <a:lnTo>
                    <a:pt x="27" y="271"/>
                  </a:lnTo>
                  <a:lnTo>
                    <a:pt x="27" y="272"/>
                  </a:lnTo>
                  <a:lnTo>
                    <a:pt x="27" y="272"/>
                  </a:lnTo>
                  <a:close/>
                  <a:moveTo>
                    <a:pt x="24" y="203"/>
                  </a:moveTo>
                  <a:lnTo>
                    <a:pt x="24" y="203"/>
                  </a:lnTo>
                  <a:lnTo>
                    <a:pt x="24" y="207"/>
                  </a:lnTo>
                  <a:lnTo>
                    <a:pt x="24" y="207"/>
                  </a:lnTo>
                  <a:lnTo>
                    <a:pt x="26" y="206"/>
                  </a:lnTo>
                  <a:lnTo>
                    <a:pt x="24" y="203"/>
                  </a:lnTo>
                  <a:lnTo>
                    <a:pt x="24" y="203"/>
                  </a:lnTo>
                  <a:close/>
                  <a:moveTo>
                    <a:pt x="31" y="197"/>
                  </a:moveTo>
                  <a:lnTo>
                    <a:pt x="31" y="197"/>
                  </a:lnTo>
                  <a:lnTo>
                    <a:pt x="31" y="197"/>
                  </a:lnTo>
                  <a:lnTo>
                    <a:pt x="31" y="197"/>
                  </a:lnTo>
                  <a:lnTo>
                    <a:pt x="31" y="200"/>
                  </a:lnTo>
                  <a:lnTo>
                    <a:pt x="31" y="201"/>
                  </a:lnTo>
                  <a:lnTo>
                    <a:pt x="31" y="201"/>
                  </a:lnTo>
                  <a:lnTo>
                    <a:pt x="31" y="197"/>
                  </a:lnTo>
                  <a:lnTo>
                    <a:pt x="31" y="197"/>
                  </a:lnTo>
                  <a:close/>
                  <a:moveTo>
                    <a:pt x="55" y="122"/>
                  </a:moveTo>
                  <a:lnTo>
                    <a:pt x="55" y="122"/>
                  </a:lnTo>
                  <a:lnTo>
                    <a:pt x="57" y="120"/>
                  </a:lnTo>
                  <a:lnTo>
                    <a:pt x="55" y="118"/>
                  </a:lnTo>
                  <a:lnTo>
                    <a:pt x="55" y="118"/>
                  </a:lnTo>
                  <a:lnTo>
                    <a:pt x="55" y="122"/>
                  </a:lnTo>
                  <a:lnTo>
                    <a:pt x="55" y="122"/>
                  </a:lnTo>
                  <a:close/>
                  <a:moveTo>
                    <a:pt x="36" y="199"/>
                  </a:moveTo>
                  <a:lnTo>
                    <a:pt x="36" y="199"/>
                  </a:lnTo>
                  <a:lnTo>
                    <a:pt x="37" y="197"/>
                  </a:lnTo>
                  <a:lnTo>
                    <a:pt x="36" y="196"/>
                  </a:lnTo>
                  <a:lnTo>
                    <a:pt x="36" y="196"/>
                  </a:lnTo>
                  <a:lnTo>
                    <a:pt x="36" y="199"/>
                  </a:lnTo>
                  <a:lnTo>
                    <a:pt x="36" y="199"/>
                  </a:lnTo>
                  <a:close/>
                  <a:moveTo>
                    <a:pt x="77" y="44"/>
                  </a:moveTo>
                  <a:lnTo>
                    <a:pt x="77" y="44"/>
                  </a:lnTo>
                  <a:lnTo>
                    <a:pt x="77" y="45"/>
                  </a:lnTo>
                  <a:lnTo>
                    <a:pt x="77" y="45"/>
                  </a:lnTo>
                  <a:lnTo>
                    <a:pt x="80" y="42"/>
                  </a:lnTo>
                  <a:lnTo>
                    <a:pt x="80" y="42"/>
                  </a:lnTo>
                  <a:lnTo>
                    <a:pt x="77" y="42"/>
                  </a:lnTo>
                  <a:lnTo>
                    <a:pt x="77" y="44"/>
                  </a:lnTo>
                  <a:lnTo>
                    <a:pt x="77" y="44"/>
                  </a:lnTo>
                  <a:close/>
                  <a:moveTo>
                    <a:pt x="14" y="243"/>
                  </a:moveTo>
                  <a:lnTo>
                    <a:pt x="14" y="243"/>
                  </a:lnTo>
                  <a:lnTo>
                    <a:pt x="16" y="238"/>
                  </a:lnTo>
                  <a:lnTo>
                    <a:pt x="16" y="238"/>
                  </a:lnTo>
                  <a:lnTo>
                    <a:pt x="14" y="240"/>
                  </a:lnTo>
                  <a:lnTo>
                    <a:pt x="14" y="243"/>
                  </a:lnTo>
                  <a:lnTo>
                    <a:pt x="14" y="243"/>
                  </a:lnTo>
                  <a:close/>
                  <a:moveTo>
                    <a:pt x="36" y="152"/>
                  </a:moveTo>
                  <a:lnTo>
                    <a:pt x="36" y="152"/>
                  </a:lnTo>
                  <a:lnTo>
                    <a:pt x="40" y="149"/>
                  </a:lnTo>
                  <a:lnTo>
                    <a:pt x="40" y="149"/>
                  </a:lnTo>
                  <a:lnTo>
                    <a:pt x="37" y="150"/>
                  </a:lnTo>
                  <a:lnTo>
                    <a:pt x="36" y="152"/>
                  </a:lnTo>
                  <a:lnTo>
                    <a:pt x="36" y="152"/>
                  </a:lnTo>
                  <a:close/>
                  <a:moveTo>
                    <a:pt x="54" y="105"/>
                  </a:moveTo>
                  <a:lnTo>
                    <a:pt x="54" y="105"/>
                  </a:lnTo>
                  <a:lnTo>
                    <a:pt x="53" y="105"/>
                  </a:lnTo>
                  <a:lnTo>
                    <a:pt x="53" y="105"/>
                  </a:lnTo>
                  <a:lnTo>
                    <a:pt x="53" y="106"/>
                  </a:lnTo>
                  <a:lnTo>
                    <a:pt x="54" y="109"/>
                  </a:lnTo>
                  <a:lnTo>
                    <a:pt x="54" y="109"/>
                  </a:lnTo>
                  <a:lnTo>
                    <a:pt x="54" y="105"/>
                  </a:lnTo>
                  <a:lnTo>
                    <a:pt x="54" y="105"/>
                  </a:lnTo>
                  <a:close/>
                  <a:moveTo>
                    <a:pt x="16" y="85"/>
                  </a:moveTo>
                  <a:lnTo>
                    <a:pt x="16" y="85"/>
                  </a:lnTo>
                  <a:lnTo>
                    <a:pt x="17" y="83"/>
                  </a:lnTo>
                  <a:lnTo>
                    <a:pt x="17" y="82"/>
                  </a:lnTo>
                  <a:lnTo>
                    <a:pt x="17" y="82"/>
                  </a:lnTo>
                  <a:lnTo>
                    <a:pt x="16" y="83"/>
                  </a:lnTo>
                  <a:lnTo>
                    <a:pt x="16" y="85"/>
                  </a:lnTo>
                  <a:lnTo>
                    <a:pt x="16" y="85"/>
                  </a:lnTo>
                  <a:close/>
                  <a:moveTo>
                    <a:pt x="6" y="24"/>
                  </a:moveTo>
                  <a:lnTo>
                    <a:pt x="6" y="24"/>
                  </a:lnTo>
                  <a:lnTo>
                    <a:pt x="6" y="27"/>
                  </a:lnTo>
                  <a:lnTo>
                    <a:pt x="6" y="27"/>
                  </a:lnTo>
                  <a:lnTo>
                    <a:pt x="6" y="25"/>
                  </a:lnTo>
                  <a:lnTo>
                    <a:pt x="7" y="25"/>
                  </a:lnTo>
                  <a:lnTo>
                    <a:pt x="6" y="24"/>
                  </a:lnTo>
                  <a:lnTo>
                    <a:pt x="6" y="24"/>
                  </a:lnTo>
                  <a:close/>
                  <a:moveTo>
                    <a:pt x="37" y="237"/>
                  </a:moveTo>
                  <a:lnTo>
                    <a:pt x="37" y="237"/>
                  </a:lnTo>
                  <a:lnTo>
                    <a:pt x="36" y="237"/>
                  </a:lnTo>
                  <a:lnTo>
                    <a:pt x="36" y="237"/>
                  </a:lnTo>
                  <a:lnTo>
                    <a:pt x="34" y="237"/>
                  </a:lnTo>
                  <a:lnTo>
                    <a:pt x="34" y="238"/>
                  </a:lnTo>
                  <a:lnTo>
                    <a:pt x="34" y="238"/>
                  </a:lnTo>
                  <a:lnTo>
                    <a:pt x="34" y="240"/>
                  </a:lnTo>
                  <a:lnTo>
                    <a:pt x="34" y="240"/>
                  </a:lnTo>
                  <a:lnTo>
                    <a:pt x="37" y="237"/>
                  </a:lnTo>
                  <a:lnTo>
                    <a:pt x="37" y="237"/>
                  </a:lnTo>
                  <a:close/>
                  <a:moveTo>
                    <a:pt x="63" y="130"/>
                  </a:moveTo>
                  <a:lnTo>
                    <a:pt x="63" y="130"/>
                  </a:lnTo>
                  <a:lnTo>
                    <a:pt x="61" y="133"/>
                  </a:lnTo>
                  <a:lnTo>
                    <a:pt x="61" y="135"/>
                  </a:lnTo>
                  <a:lnTo>
                    <a:pt x="61" y="135"/>
                  </a:lnTo>
                  <a:lnTo>
                    <a:pt x="63" y="133"/>
                  </a:lnTo>
                  <a:lnTo>
                    <a:pt x="63" y="130"/>
                  </a:lnTo>
                  <a:lnTo>
                    <a:pt x="63" y="130"/>
                  </a:lnTo>
                  <a:close/>
                  <a:moveTo>
                    <a:pt x="48" y="92"/>
                  </a:moveTo>
                  <a:lnTo>
                    <a:pt x="48" y="92"/>
                  </a:lnTo>
                  <a:lnTo>
                    <a:pt x="47" y="92"/>
                  </a:lnTo>
                  <a:lnTo>
                    <a:pt x="47" y="92"/>
                  </a:lnTo>
                  <a:lnTo>
                    <a:pt x="48" y="96"/>
                  </a:lnTo>
                  <a:lnTo>
                    <a:pt x="48" y="96"/>
                  </a:lnTo>
                  <a:lnTo>
                    <a:pt x="48" y="92"/>
                  </a:lnTo>
                  <a:lnTo>
                    <a:pt x="48" y="92"/>
                  </a:lnTo>
                  <a:close/>
                  <a:moveTo>
                    <a:pt x="77" y="179"/>
                  </a:moveTo>
                  <a:lnTo>
                    <a:pt x="77" y="179"/>
                  </a:lnTo>
                  <a:lnTo>
                    <a:pt x="77" y="179"/>
                  </a:lnTo>
                  <a:lnTo>
                    <a:pt x="77" y="179"/>
                  </a:lnTo>
                  <a:lnTo>
                    <a:pt x="77" y="183"/>
                  </a:lnTo>
                  <a:lnTo>
                    <a:pt x="77" y="183"/>
                  </a:lnTo>
                  <a:lnTo>
                    <a:pt x="77" y="183"/>
                  </a:lnTo>
                  <a:lnTo>
                    <a:pt x="77" y="183"/>
                  </a:lnTo>
                  <a:lnTo>
                    <a:pt x="77" y="179"/>
                  </a:lnTo>
                  <a:lnTo>
                    <a:pt x="77" y="179"/>
                  </a:lnTo>
                  <a:close/>
                  <a:moveTo>
                    <a:pt x="19" y="208"/>
                  </a:moveTo>
                  <a:lnTo>
                    <a:pt x="19" y="208"/>
                  </a:lnTo>
                  <a:lnTo>
                    <a:pt x="19" y="208"/>
                  </a:lnTo>
                  <a:lnTo>
                    <a:pt x="19" y="208"/>
                  </a:lnTo>
                  <a:lnTo>
                    <a:pt x="19" y="206"/>
                  </a:lnTo>
                  <a:lnTo>
                    <a:pt x="19" y="206"/>
                  </a:lnTo>
                  <a:lnTo>
                    <a:pt x="19" y="206"/>
                  </a:lnTo>
                  <a:lnTo>
                    <a:pt x="19" y="206"/>
                  </a:lnTo>
                  <a:lnTo>
                    <a:pt x="19" y="208"/>
                  </a:lnTo>
                  <a:lnTo>
                    <a:pt x="19" y="208"/>
                  </a:lnTo>
                  <a:close/>
                  <a:moveTo>
                    <a:pt x="14" y="235"/>
                  </a:moveTo>
                  <a:lnTo>
                    <a:pt x="14" y="235"/>
                  </a:lnTo>
                  <a:lnTo>
                    <a:pt x="16" y="234"/>
                  </a:lnTo>
                  <a:lnTo>
                    <a:pt x="16" y="234"/>
                  </a:lnTo>
                  <a:lnTo>
                    <a:pt x="16" y="234"/>
                  </a:lnTo>
                  <a:lnTo>
                    <a:pt x="14" y="235"/>
                  </a:lnTo>
                  <a:lnTo>
                    <a:pt x="14" y="235"/>
                  </a:lnTo>
                  <a:close/>
                  <a:moveTo>
                    <a:pt x="36" y="116"/>
                  </a:moveTo>
                  <a:lnTo>
                    <a:pt x="36" y="116"/>
                  </a:lnTo>
                  <a:lnTo>
                    <a:pt x="34" y="118"/>
                  </a:lnTo>
                  <a:lnTo>
                    <a:pt x="36" y="119"/>
                  </a:lnTo>
                  <a:lnTo>
                    <a:pt x="36" y="119"/>
                  </a:lnTo>
                  <a:lnTo>
                    <a:pt x="36" y="118"/>
                  </a:lnTo>
                  <a:lnTo>
                    <a:pt x="36" y="116"/>
                  </a:lnTo>
                  <a:lnTo>
                    <a:pt x="36" y="116"/>
                  </a:lnTo>
                  <a:close/>
                  <a:moveTo>
                    <a:pt x="24" y="211"/>
                  </a:moveTo>
                  <a:lnTo>
                    <a:pt x="24" y="211"/>
                  </a:lnTo>
                  <a:lnTo>
                    <a:pt x="24" y="211"/>
                  </a:lnTo>
                  <a:lnTo>
                    <a:pt x="24" y="211"/>
                  </a:lnTo>
                  <a:lnTo>
                    <a:pt x="26" y="211"/>
                  </a:lnTo>
                  <a:lnTo>
                    <a:pt x="26" y="210"/>
                  </a:lnTo>
                  <a:lnTo>
                    <a:pt x="26" y="210"/>
                  </a:lnTo>
                  <a:lnTo>
                    <a:pt x="24" y="211"/>
                  </a:lnTo>
                  <a:lnTo>
                    <a:pt x="24" y="211"/>
                  </a:lnTo>
                  <a:close/>
                  <a:moveTo>
                    <a:pt x="21" y="172"/>
                  </a:moveTo>
                  <a:lnTo>
                    <a:pt x="21" y="172"/>
                  </a:lnTo>
                  <a:lnTo>
                    <a:pt x="20" y="173"/>
                  </a:lnTo>
                  <a:lnTo>
                    <a:pt x="21" y="174"/>
                  </a:lnTo>
                  <a:lnTo>
                    <a:pt x="21" y="174"/>
                  </a:lnTo>
                  <a:lnTo>
                    <a:pt x="21" y="172"/>
                  </a:lnTo>
                  <a:lnTo>
                    <a:pt x="21" y="172"/>
                  </a:lnTo>
                  <a:close/>
                  <a:moveTo>
                    <a:pt x="37" y="288"/>
                  </a:moveTo>
                  <a:lnTo>
                    <a:pt x="37" y="288"/>
                  </a:lnTo>
                  <a:lnTo>
                    <a:pt x="37" y="287"/>
                  </a:lnTo>
                  <a:lnTo>
                    <a:pt x="37" y="287"/>
                  </a:lnTo>
                  <a:lnTo>
                    <a:pt x="36" y="287"/>
                  </a:lnTo>
                  <a:lnTo>
                    <a:pt x="36" y="287"/>
                  </a:lnTo>
                  <a:lnTo>
                    <a:pt x="36" y="288"/>
                  </a:lnTo>
                  <a:lnTo>
                    <a:pt x="36" y="288"/>
                  </a:lnTo>
                  <a:lnTo>
                    <a:pt x="37" y="288"/>
                  </a:lnTo>
                  <a:lnTo>
                    <a:pt x="37" y="288"/>
                  </a:lnTo>
                  <a:close/>
                  <a:moveTo>
                    <a:pt x="21" y="153"/>
                  </a:moveTo>
                  <a:lnTo>
                    <a:pt x="21" y="153"/>
                  </a:lnTo>
                  <a:lnTo>
                    <a:pt x="21" y="153"/>
                  </a:lnTo>
                  <a:lnTo>
                    <a:pt x="21" y="153"/>
                  </a:lnTo>
                  <a:lnTo>
                    <a:pt x="20" y="154"/>
                  </a:lnTo>
                  <a:lnTo>
                    <a:pt x="20" y="154"/>
                  </a:lnTo>
                  <a:lnTo>
                    <a:pt x="20" y="154"/>
                  </a:lnTo>
                  <a:lnTo>
                    <a:pt x="20" y="154"/>
                  </a:lnTo>
                  <a:lnTo>
                    <a:pt x="21" y="153"/>
                  </a:lnTo>
                  <a:lnTo>
                    <a:pt x="21" y="153"/>
                  </a:lnTo>
                  <a:close/>
                  <a:moveTo>
                    <a:pt x="70" y="153"/>
                  </a:moveTo>
                  <a:lnTo>
                    <a:pt x="70" y="153"/>
                  </a:lnTo>
                  <a:lnTo>
                    <a:pt x="70" y="152"/>
                  </a:lnTo>
                  <a:lnTo>
                    <a:pt x="70" y="150"/>
                  </a:lnTo>
                  <a:lnTo>
                    <a:pt x="70" y="150"/>
                  </a:lnTo>
                  <a:lnTo>
                    <a:pt x="70" y="153"/>
                  </a:lnTo>
                  <a:lnTo>
                    <a:pt x="70" y="153"/>
                  </a:lnTo>
                  <a:close/>
                  <a:moveTo>
                    <a:pt x="70" y="81"/>
                  </a:moveTo>
                  <a:lnTo>
                    <a:pt x="70" y="81"/>
                  </a:lnTo>
                  <a:lnTo>
                    <a:pt x="70" y="78"/>
                  </a:lnTo>
                  <a:lnTo>
                    <a:pt x="70" y="78"/>
                  </a:lnTo>
                  <a:lnTo>
                    <a:pt x="68" y="79"/>
                  </a:lnTo>
                  <a:lnTo>
                    <a:pt x="70" y="81"/>
                  </a:lnTo>
                  <a:lnTo>
                    <a:pt x="70" y="81"/>
                  </a:lnTo>
                  <a:close/>
                  <a:moveTo>
                    <a:pt x="68" y="285"/>
                  </a:moveTo>
                  <a:lnTo>
                    <a:pt x="68" y="285"/>
                  </a:lnTo>
                  <a:lnTo>
                    <a:pt x="68" y="285"/>
                  </a:lnTo>
                  <a:lnTo>
                    <a:pt x="68" y="285"/>
                  </a:lnTo>
                  <a:lnTo>
                    <a:pt x="71" y="285"/>
                  </a:lnTo>
                  <a:lnTo>
                    <a:pt x="71" y="285"/>
                  </a:lnTo>
                  <a:lnTo>
                    <a:pt x="70" y="285"/>
                  </a:lnTo>
                  <a:lnTo>
                    <a:pt x="68" y="285"/>
                  </a:lnTo>
                  <a:lnTo>
                    <a:pt x="68" y="285"/>
                  </a:lnTo>
                  <a:close/>
                  <a:moveTo>
                    <a:pt x="36" y="132"/>
                  </a:moveTo>
                  <a:lnTo>
                    <a:pt x="36" y="132"/>
                  </a:lnTo>
                  <a:lnTo>
                    <a:pt x="36" y="132"/>
                  </a:lnTo>
                  <a:lnTo>
                    <a:pt x="36" y="132"/>
                  </a:lnTo>
                  <a:lnTo>
                    <a:pt x="36" y="129"/>
                  </a:lnTo>
                  <a:lnTo>
                    <a:pt x="36" y="129"/>
                  </a:lnTo>
                  <a:lnTo>
                    <a:pt x="36" y="129"/>
                  </a:lnTo>
                  <a:lnTo>
                    <a:pt x="36" y="129"/>
                  </a:lnTo>
                  <a:lnTo>
                    <a:pt x="36" y="132"/>
                  </a:lnTo>
                  <a:lnTo>
                    <a:pt x="36" y="132"/>
                  </a:lnTo>
                  <a:close/>
                  <a:moveTo>
                    <a:pt x="57" y="59"/>
                  </a:moveTo>
                  <a:lnTo>
                    <a:pt x="57" y="59"/>
                  </a:lnTo>
                  <a:lnTo>
                    <a:pt x="57" y="58"/>
                  </a:lnTo>
                  <a:lnTo>
                    <a:pt x="57" y="58"/>
                  </a:lnTo>
                  <a:lnTo>
                    <a:pt x="57" y="59"/>
                  </a:lnTo>
                  <a:lnTo>
                    <a:pt x="57" y="59"/>
                  </a:lnTo>
                  <a:close/>
                  <a:moveTo>
                    <a:pt x="58" y="170"/>
                  </a:moveTo>
                  <a:lnTo>
                    <a:pt x="58" y="170"/>
                  </a:lnTo>
                  <a:lnTo>
                    <a:pt x="57" y="169"/>
                  </a:lnTo>
                  <a:lnTo>
                    <a:pt x="57" y="169"/>
                  </a:lnTo>
                  <a:lnTo>
                    <a:pt x="57" y="170"/>
                  </a:lnTo>
                  <a:lnTo>
                    <a:pt x="57" y="170"/>
                  </a:lnTo>
                  <a:lnTo>
                    <a:pt x="57" y="170"/>
                  </a:lnTo>
                  <a:lnTo>
                    <a:pt x="57" y="170"/>
                  </a:lnTo>
                  <a:lnTo>
                    <a:pt x="58" y="170"/>
                  </a:lnTo>
                  <a:lnTo>
                    <a:pt x="58" y="170"/>
                  </a:lnTo>
                  <a:close/>
                  <a:moveTo>
                    <a:pt x="14" y="291"/>
                  </a:moveTo>
                  <a:lnTo>
                    <a:pt x="14" y="291"/>
                  </a:lnTo>
                  <a:lnTo>
                    <a:pt x="14" y="291"/>
                  </a:lnTo>
                  <a:lnTo>
                    <a:pt x="14" y="291"/>
                  </a:lnTo>
                  <a:lnTo>
                    <a:pt x="16" y="291"/>
                  </a:lnTo>
                  <a:lnTo>
                    <a:pt x="16" y="291"/>
                  </a:lnTo>
                  <a:lnTo>
                    <a:pt x="14" y="291"/>
                  </a:lnTo>
                  <a:lnTo>
                    <a:pt x="14" y="291"/>
                  </a:lnTo>
                  <a:close/>
                  <a:moveTo>
                    <a:pt x="36" y="123"/>
                  </a:moveTo>
                  <a:lnTo>
                    <a:pt x="36" y="123"/>
                  </a:lnTo>
                  <a:lnTo>
                    <a:pt x="36" y="123"/>
                  </a:lnTo>
                  <a:lnTo>
                    <a:pt x="36" y="123"/>
                  </a:lnTo>
                  <a:lnTo>
                    <a:pt x="36" y="123"/>
                  </a:lnTo>
                  <a:lnTo>
                    <a:pt x="36" y="123"/>
                  </a:lnTo>
                  <a:lnTo>
                    <a:pt x="36" y="123"/>
                  </a:lnTo>
                  <a:lnTo>
                    <a:pt x="36" y="123"/>
                  </a:lnTo>
                  <a:lnTo>
                    <a:pt x="36" y="123"/>
                  </a:lnTo>
                  <a:lnTo>
                    <a:pt x="36" y="123"/>
                  </a:lnTo>
                  <a:close/>
                  <a:moveTo>
                    <a:pt x="46" y="253"/>
                  </a:moveTo>
                  <a:lnTo>
                    <a:pt x="46" y="253"/>
                  </a:lnTo>
                  <a:lnTo>
                    <a:pt x="46" y="254"/>
                  </a:lnTo>
                  <a:lnTo>
                    <a:pt x="46" y="254"/>
                  </a:lnTo>
                  <a:lnTo>
                    <a:pt x="47" y="253"/>
                  </a:lnTo>
                  <a:lnTo>
                    <a:pt x="47" y="253"/>
                  </a:lnTo>
                  <a:lnTo>
                    <a:pt x="47" y="253"/>
                  </a:lnTo>
                  <a:lnTo>
                    <a:pt x="47" y="253"/>
                  </a:lnTo>
                  <a:lnTo>
                    <a:pt x="46" y="253"/>
                  </a:lnTo>
                  <a:lnTo>
                    <a:pt x="46" y="253"/>
                  </a:lnTo>
                  <a:close/>
                  <a:moveTo>
                    <a:pt x="27" y="265"/>
                  </a:moveTo>
                  <a:lnTo>
                    <a:pt x="27" y="265"/>
                  </a:lnTo>
                  <a:lnTo>
                    <a:pt x="27" y="267"/>
                  </a:lnTo>
                  <a:lnTo>
                    <a:pt x="27" y="267"/>
                  </a:lnTo>
                  <a:lnTo>
                    <a:pt x="28" y="265"/>
                  </a:lnTo>
                  <a:lnTo>
                    <a:pt x="28" y="265"/>
                  </a:lnTo>
                  <a:lnTo>
                    <a:pt x="27" y="265"/>
                  </a:lnTo>
                  <a:lnTo>
                    <a:pt x="27" y="265"/>
                  </a:lnTo>
                  <a:close/>
                  <a:moveTo>
                    <a:pt x="43" y="282"/>
                  </a:moveTo>
                  <a:lnTo>
                    <a:pt x="43" y="282"/>
                  </a:lnTo>
                  <a:lnTo>
                    <a:pt x="43" y="282"/>
                  </a:lnTo>
                  <a:lnTo>
                    <a:pt x="43" y="282"/>
                  </a:lnTo>
                  <a:lnTo>
                    <a:pt x="46" y="282"/>
                  </a:lnTo>
                  <a:lnTo>
                    <a:pt x="46" y="282"/>
                  </a:lnTo>
                  <a:lnTo>
                    <a:pt x="46" y="282"/>
                  </a:lnTo>
                  <a:lnTo>
                    <a:pt x="46" y="282"/>
                  </a:lnTo>
                  <a:lnTo>
                    <a:pt x="43" y="282"/>
                  </a:lnTo>
                  <a:lnTo>
                    <a:pt x="43" y="282"/>
                  </a:lnTo>
                  <a:close/>
                  <a:moveTo>
                    <a:pt x="10" y="103"/>
                  </a:moveTo>
                  <a:lnTo>
                    <a:pt x="10" y="103"/>
                  </a:lnTo>
                  <a:lnTo>
                    <a:pt x="10" y="103"/>
                  </a:lnTo>
                  <a:lnTo>
                    <a:pt x="10" y="103"/>
                  </a:lnTo>
                  <a:lnTo>
                    <a:pt x="10" y="105"/>
                  </a:lnTo>
                  <a:lnTo>
                    <a:pt x="10" y="105"/>
                  </a:lnTo>
                  <a:lnTo>
                    <a:pt x="10" y="105"/>
                  </a:lnTo>
                  <a:lnTo>
                    <a:pt x="10" y="105"/>
                  </a:lnTo>
                  <a:lnTo>
                    <a:pt x="10" y="103"/>
                  </a:lnTo>
                  <a:lnTo>
                    <a:pt x="10" y="103"/>
                  </a:lnTo>
                  <a:close/>
                  <a:moveTo>
                    <a:pt x="53" y="275"/>
                  </a:moveTo>
                  <a:lnTo>
                    <a:pt x="53" y="275"/>
                  </a:lnTo>
                  <a:lnTo>
                    <a:pt x="53" y="275"/>
                  </a:lnTo>
                  <a:lnTo>
                    <a:pt x="53" y="275"/>
                  </a:lnTo>
                  <a:lnTo>
                    <a:pt x="51" y="275"/>
                  </a:lnTo>
                  <a:lnTo>
                    <a:pt x="51" y="275"/>
                  </a:lnTo>
                  <a:lnTo>
                    <a:pt x="51" y="275"/>
                  </a:lnTo>
                  <a:lnTo>
                    <a:pt x="51" y="275"/>
                  </a:lnTo>
                  <a:lnTo>
                    <a:pt x="53" y="275"/>
                  </a:lnTo>
                  <a:lnTo>
                    <a:pt x="53" y="275"/>
                  </a:lnTo>
                  <a:close/>
                  <a:moveTo>
                    <a:pt x="58" y="149"/>
                  </a:moveTo>
                  <a:lnTo>
                    <a:pt x="58" y="149"/>
                  </a:lnTo>
                  <a:lnTo>
                    <a:pt x="57" y="149"/>
                  </a:lnTo>
                  <a:lnTo>
                    <a:pt x="57" y="149"/>
                  </a:lnTo>
                  <a:lnTo>
                    <a:pt x="57" y="150"/>
                  </a:lnTo>
                  <a:lnTo>
                    <a:pt x="57" y="150"/>
                  </a:lnTo>
                  <a:lnTo>
                    <a:pt x="58" y="150"/>
                  </a:lnTo>
                  <a:lnTo>
                    <a:pt x="58" y="150"/>
                  </a:lnTo>
                  <a:lnTo>
                    <a:pt x="58" y="149"/>
                  </a:lnTo>
                  <a:lnTo>
                    <a:pt x="58" y="149"/>
                  </a:lnTo>
                  <a:close/>
                  <a:moveTo>
                    <a:pt x="23" y="86"/>
                  </a:moveTo>
                  <a:lnTo>
                    <a:pt x="23" y="86"/>
                  </a:lnTo>
                  <a:lnTo>
                    <a:pt x="24" y="85"/>
                  </a:lnTo>
                  <a:lnTo>
                    <a:pt x="24" y="85"/>
                  </a:lnTo>
                  <a:lnTo>
                    <a:pt x="23" y="86"/>
                  </a:lnTo>
                  <a:lnTo>
                    <a:pt x="23" y="86"/>
                  </a:lnTo>
                  <a:lnTo>
                    <a:pt x="23" y="86"/>
                  </a:lnTo>
                  <a:close/>
                  <a:moveTo>
                    <a:pt x="21" y="139"/>
                  </a:moveTo>
                  <a:lnTo>
                    <a:pt x="21" y="139"/>
                  </a:lnTo>
                  <a:lnTo>
                    <a:pt x="21" y="139"/>
                  </a:lnTo>
                  <a:lnTo>
                    <a:pt x="21" y="139"/>
                  </a:lnTo>
                  <a:lnTo>
                    <a:pt x="23" y="137"/>
                  </a:lnTo>
                  <a:lnTo>
                    <a:pt x="23" y="137"/>
                  </a:lnTo>
                  <a:lnTo>
                    <a:pt x="23" y="137"/>
                  </a:lnTo>
                  <a:lnTo>
                    <a:pt x="23" y="137"/>
                  </a:lnTo>
                  <a:lnTo>
                    <a:pt x="21" y="139"/>
                  </a:lnTo>
                  <a:lnTo>
                    <a:pt x="21" y="139"/>
                  </a:lnTo>
                  <a:close/>
                  <a:moveTo>
                    <a:pt x="47" y="245"/>
                  </a:moveTo>
                  <a:lnTo>
                    <a:pt x="47" y="245"/>
                  </a:lnTo>
                  <a:lnTo>
                    <a:pt x="47" y="248"/>
                  </a:lnTo>
                  <a:lnTo>
                    <a:pt x="47" y="248"/>
                  </a:lnTo>
                  <a:lnTo>
                    <a:pt x="47" y="247"/>
                  </a:lnTo>
                  <a:lnTo>
                    <a:pt x="47" y="245"/>
                  </a:lnTo>
                  <a:lnTo>
                    <a:pt x="47" y="245"/>
                  </a:lnTo>
                  <a:close/>
                  <a:moveTo>
                    <a:pt x="17" y="96"/>
                  </a:moveTo>
                  <a:lnTo>
                    <a:pt x="17" y="96"/>
                  </a:lnTo>
                  <a:lnTo>
                    <a:pt x="17" y="96"/>
                  </a:lnTo>
                  <a:lnTo>
                    <a:pt x="17" y="96"/>
                  </a:lnTo>
                  <a:lnTo>
                    <a:pt x="16" y="96"/>
                  </a:lnTo>
                  <a:lnTo>
                    <a:pt x="16" y="96"/>
                  </a:lnTo>
                  <a:lnTo>
                    <a:pt x="17" y="96"/>
                  </a:lnTo>
                  <a:lnTo>
                    <a:pt x="17" y="96"/>
                  </a:lnTo>
                  <a:lnTo>
                    <a:pt x="17" y="96"/>
                  </a:lnTo>
                  <a:lnTo>
                    <a:pt x="17" y="96"/>
                  </a:lnTo>
                  <a:close/>
                  <a:moveTo>
                    <a:pt x="10" y="278"/>
                  </a:moveTo>
                  <a:lnTo>
                    <a:pt x="10" y="278"/>
                  </a:lnTo>
                  <a:lnTo>
                    <a:pt x="10" y="278"/>
                  </a:lnTo>
                  <a:lnTo>
                    <a:pt x="10" y="278"/>
                  </a:lnTo>
                  <a:lnTo>
                    <a:pt x="10" y="280"/>
                  </a:lnTo>
                  <a:lnTo>
                    <a:pt x="10" y="280"/>
                  </a:lnTo>
                  <a:lnTo>
                    <a:pt x="10" y="280"/>
                  </a:lnTo>
                  <a:lnTo>
                    <a:pt x="10" y="280"/>
                  </a:lnTo>
                  <a:lnTo>
                    <a:pt x="10" y="278"/>
                  </a:lnTo>
                  <a:lnTo>
                    <a:pt x="10" y="278"/>
                  </a:lnTo>
                  <a:close/>
                  <a:moveTo>
                    <a:pt x="44" y="61"/>
                  </a:moveTo>
                  <a:lnTo>
                    <a:pt x="44" y="61"/>
                  </a:lnTo>
                  <a:lnTo>
                    <a:pt x="44" y="61"/>
                  </a:lnTo>
                  <a:lnTo>
                    <a:pt x="44" y="61"/>
                  </a:lnTo>
                  <a:lnTo>
                    <a:pt x="43" y="61"/>
                  </a:lnTo>
                  <a:lnTo>
                    <a:pt x="43" y="61"/>
                  </a:lnTo>
                  <a:lnTo>
                    <a:pt x="43" y="62"/>
                  </a:lnTo>
                  <a:lnTo>
                    <a:pt x="43" y="62"/>
                  </a:lnTo>
                  <a:lnTo>
                    <a:pt x="44" y="61"/>
                  </a:lnTo>
                  <a:lnTo>
                    <a:pt x="44" y="61"/>
                  </a:lnTo>
                  <a:close/>
                  <a:moveTo>
                    <a:pt x="47" y="88"/>
                  </a:moveTo>
                  <a:lnTo>
                    <a:pt x="47" y="88"/>
                  </a:lnTo>
                  <a:lnTo>
                    <a:pt x="47" y="88"/>
                  </a:lnTo>
                  <a:lnTo>
                    <a:pt x="47" y="88"/>
                  </a:lnTo>
                  <a:lnTo>
                    <a:pt x="47" y="88"/>
                  </a:lnTo>
                  <a:lnTo>
                    <a:pt x="47" y="88"/>
                  </a:lnTo>
                  <a:lnTo>
                    <a:pt x="47" y="88"/>
                  </a:lnTo>
                  <a:lnTo>
                    <a:pt x="47" y="88"/>
                  </a:lnTo>
                  <a:lnTo>
                    <a:pt x="47" y="88"/>
                  </a:lnTo>
                  <a:lnTo>
                    <a:pt x="47" y="88"/>
                  </a:lnTo>
                  <a:close/>
                  <a:moveTo>
                    <a:pt x="41" y="268"/>
                  </a:moveTo>
                  <a:lnTo>
                    <a:pt x="41" y="268"/>
                  </a:lnTo>
                  <a:lnTo>
                    <a:pt x="43" y="270"/>
                  </a:lnTo>
                  <a:lnTo>
                    <a:pt x="43" y="270"/>
                  </a:lnTo>
                  <a:lnTo>
                    <a:pt x="44" y="268"/>
                  </a:lnTo>
                  <a:lnTo>
                    <a:pt x="44" y="268"/>
                  </a:lnTo>
                  <a:lnTo>
                    <a:pt x="43" y="268"/>
                  </a:lnTo>
                  <a:lnTo>
                    <a:pt x="43" y="268"/>
                  </a:lnTo>
                  <a:lnTo>
                    <a:pt x="41" y="268"/>
                  </a:lnTo>
                  <a:lnTo>
                    <a:pt x="41" y="268"/>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grpSp>
      <p:sp>
        <p:nvSpPr>
          <p:cNvPr id="493" name="Freeform 111"/>
          <p:cNvSpPr>
            <a:spLocks noEditPoints="1"/>
          </p:cNvSpPr>
          <p:nvPr/>
        </p:nvSpPr>
        <p:spPr bwMode="auto">
          <a:xfrm>
            <a:off x="3585565" y="3323799"/>
            <a:ext cx="343815" cy="308994"/>
          </a:xfrm>
          <a:custGeom>
            <a:avLst/>
            <a:gdLst>
              <a:gd name="T0" fmla="*/ 341 w 350"/>
              <a:gd name="T1" fmla="*/ 303 h 327"/>
              <a:gd name="T2" fmla="*/ 24 w 350"/>
              <a:gd name="T3" fmla="*/ 144 h 327"/>
              <a:gd name="T4" fmla="*/ 324 w 350"/>
              <a:gd name="T5" fmla="*/ 110 h 327"/>
              <a:gd name="T6" fmla="*/ 290 w 350"/>
              <a:gd name="T7" fmla="*/ 174 h 327"/>
              <a:gd name="T8" fmla="*/ 293 w 350"/>
              <a:gd name="T9" fmla="*/ 219 h 327"/>
              <a:gd name="T10" fmla="*/ 331 w 350"/>
              <a:gd name="T11" fmla="*/ 226 h 327"/>
              <a:gd name="T12" fmla="*/ 161 w 350"/>
              <a:gd name="T13" fmla="*/ 299 h 327"/>
              <a:gd name="T14" fmla="*/ 78 w 350"/>
              <a:gd name="T15" fmla="*/ 319 h 327"/>
              <a:gd name="T16" fmla="*/ 303 w 350"/>
              <a:gd name="T17" fmla="*/ 52 h 327"/>
              <a:gd name="T18" fmla="*/ 148 w 350"/>
              <a:gd name="T19" fmla="*/ 319 h 327"/>
              <a:gd name="T20" fmla="*/ 166 w 350"/>
              <a:gd name="T21" fmla="*/ 232 h 327"/>
              <a:gd name="T22" fmla="*/ 12 w 350"/>
              <a:gd name="T23" fmla="*/ 70 h 327"/>
              <a:gd name="T24" fmla="*/ 318 w 350"/>
              <a:gd name="T25" fmla="*/ 280 h 327"/>
              <a:gd name="T26" fmla="*/ 152 w 350"/>
              <a:gd name="T27" fmla="*/ 258 h 327"/>
              <a:gd name="T28" fmla="*/ 57 w 350"/>
              <a:gd name="T29" fmla="*/ 32 h 327"/>
              <a:gd name="T30" fmla="*/ 131 w 350"/>
              <a:gd name="T31" fmla="*/ 56 h 327"/>
              <a:gd name="T32" fmla="*/ 134 w 350"/>
              <a:gd name="T33" fmla="*/ 179 h 327"/>
              <a:gd name="T34" fmla="*/ 75 w 350"/>
              <a:gd name="T35" fmla="*/ 252 h 327"/>
              <a:gd name="T36" fmla="*/ 30 w 350"/>
              <a:gd name="T37" fmla="*/ 280 h 327"/>
              <a:gd name="T38" fmla="*/ 88 w 350"/>
              <a:gd name="T39" fmla="*/ 141 h 327"/>
              <a:gd name="T40" fmla="*/ 108 w 350"/>
              <a:gd name="T41" fmla="*/ 25 h 327"/>
              <a:gd name="T42" fmla="*/ 249 w 350"/>
              <a:gd name="T43" fmla="*/ 42 h 327"/>
              <a:gd name="T44" fmla="*/ 201 w 350"/>
              <a:gd name="T45" fmla="*/ 87 h 327"/>
              <a:gd name="T46" fmla="*/ 63 w 350"/>
              <a:gd name="T47" fmla="*/ 248 h 327"/>
              <a:gd name="T48" fmla="*/ 262 w 350"/>
              <a:gd name="T49" fmla="*/ 253 h 327"/>
              <a:gd name="T50" fmla="*/ 326 w 350"/>
              <a:gd name="T51" fmla="*/ 299 h 327"/>
              <a:gd name="T52" fmla="*/ 326 w 350"/>
              <a:gd name="T53" fmla="*/ 52 h 327"/>
              <a:gd name="T54" fmla="*/ 259 w 350"/>
              <a:gd name="T55" fmla="*/ 29 h 327"/>
              <a:gd name="T56" fmla="*/ 47 w 350"/>
              <a:gd name="T57" fmla="*/ 42 h 327"/>
              <a:gd name="T58" fmla="*/ 144 w 350"/>
              <a:gd name="T59" fmla="*/ 282 h 327"/>
              <a:gd name="T60" fmla="*/ 80 w 350"/>
              <a:gd name="T61" fmla="*/ 202 h 327"/>
              <a:gd name="T62" fmla="*/ 149 w 350"/>
              <a:gd name="T63" fmla="*/ 37 h 327"/>
              <a:gd name="T64" fmla="*/ 185 w 350"/>
              <a:gd name="T65" fmla="*/ 125 h 327"/>
              <a:gd name="T66" fmla="*/ 94 w 350"/>
              <a:gd name="T67" fmla="*/ 134 h 327"/>
              <a:gd name="T68" fmla="*/ 232 w 350"/>
              <a:gd name="T69" fmla="*/ 135 h 327"/>
              <a:gd name="T70" fmla="*/ 63 w 350"/>
              <a:gd name="T71" fmla="*/ 179 h 327"/>
              <a:gd name="T72" fmla="*/ 158 w 350"/>
              <a:gd name="T73" fmla="*/ 243 h 327"/>
              <a:gd name="T74" fmla="*/ 145 w 350"/>
              <a:gd name="T75" fmla="*/ 87 h 327"/>
              <a:gd name="T76" fmla="*/ 63 w 350"/>
              <a:gd name="T77" fmla="*/ 111 h 327"/>
              <a:gd name="T78" fmla="*/ 40 w 350"/>
              <a:gd name="T79" fmla="*/ 150 h 327"/>
              <a:gd name="T80" fmla="*/ 166 w 350"/>
              <a:gd name="T81" fmla="*/ 66 h 327"/>
              <a:gd name="T82" fmla="*/ 169 w 350"/>
              <a:gd name="T83" fmla="*/ 211 h 327"/>
              <a:gd name="T84" fmla="*/ 260 w 350"/>
              <a:gd name="T85" fmla="*/ 36 h 327"/>
              <a:gd name="T86" fmla="*/ 225 w 350"/>
              <a:gd name="T87" fmla="*/ 235 h 327"/>
              <a:gd name="T88" fmla="*/ 282 w 350"/>
              <a:gd name="T89" fmla="*/ 114 h 327"/>
              <a:gd name="T90" fmla="*/ 273 w 350"/>
              <a:gd name="T91" fmla="*/ 239 h 327"/>
              <a:gd name="T92" fmla="*/ 104 w 350"/>
              <a:gd name="T93" fmla="*/ 84 h 327"/>
              <a:gd name="T94" fmla="*/ 50 w 350"/>
              <a:gd name="T95" fmla="*/ 160 h 327"/>
              <a:gd name="T96" fmla="*/ 154 w 350"/>
              <a:gd name="T97" fmla="*/ 9 h 327"/>
              <a:gd name="T98" fmla="*/ 189 w 350"/>
              <a:gd name="T99" fmla="*/ 248 h 327"/>
              <a:gd name="T100" fmla="*/ 260 w 350"/>
              <a:gd name="T101" fmla="*/ 91 h 327"/>
              <a:gd name="T102" fmla="*/ 236 w 350"/>
              <a:gd name="T103" fmla="*/ 56 h 327"/>
              <a:gd name="T104" fmla="*/ 156 w 350"/>
              <a:gd name="T105" fmla="*/ 167 h 327"/>
              <a:gd name="T106" fmla="*/ 114 w 350"/>
              <a:gd name="T107" fmla="*/ 67 h 327"/>
              <a:gd name="T108" fmla="*/ 267 w 350"/>
              <a:gd name="T109" fmla="*/ 91 h 327"/>
              <a:gd name="T110" fmla="*/ 37 w 350"/>
              <a:gd name="T111" fmla="*/ 113 h 327"/>
              <a:gd name="T112" fmla="*/ 29 w 350"/>
              <a:gd name="T113" fmla="*/ 40 h 327"/>
              <a:gd name="T114" fmla="*/ 64 w 350"/>
              <a:gd name="T115" fmla="*/ 283 h 327"/>
              <a:gd name="T116" fmla="*/ 229 w 350"/>
              <a:gd name="T117" fmla="*/ 242 h 327"/>
              <a:gd name="T118" fmla="*/ 66 w 350"/>
              <a:gd name="T119" fmla="*/ 171 h 327"/>
              <a:gd name="T120" fmla="*/ 101 w 350"/>
              <a:gd name="T121" fmla="*/ 182 h 327"/>
              <a:gd name="T122" fmla="*/ 138 w 350"/>
              <a:gd name="T123" fmla="*/ 76 h 327"/>
              <a:gd name="T124" fmla="*/ 56 w 350"/>
              <a:gd name="T125" fmla="*/ 19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 h="327">
                <a:moveTo>
                  <a:pt x="4" y="43"/>
                </a:moveTo>
                <a:lnTo>
                  <a:pt x="4" y="43"/>
                </a:lnTo>
                <a:lnTo>
                  <a:pt x="3" y="43"/>
                </a:lnTo>
                <a:lnTo>
                  <a:pt x="3" y="43"/>
                </a:lnTo>
                <a:lnTo>
                  <a:pt x="2" y="42"/>
                </a:lnTo>
                <a:lnTo>
                  <a:pt x="2" y="40"/>
                </a:lnTo>
                <a:lnTo>
                  <a:pt x="2" y="40"/>
                </a:lnTo>
                <a:lnTo>
                  <a:pt x="3" y="37"/>
                </a:lnTo>
                <a:lnTo>
                  <a:pt x="3" y="37"/>
                </a:lnTo>
                <a:lnTo>
                  <a:pt x="4" y="33"/>
                </a:lnTo>
                <a:lnTo>
                  <a:pt x="4" y="33"/>
                </a:lnTo>
                <a:lnTo>
                  <a:pt x="4" y="23"/>
                </a:lnTo>
                <a:lnTo>
                  <a:pt x="3" y="13"/>
                </a:lnTo>
                <a:lnTo>
                  <a:pt x="3" y="13"/>
                </a:lnTo>
                <a:lnTo>
                  <a:pt x="2" y="10"/>
                </a:lnTo>
                <a:lnTo>
                  <a:pt x="2" y="10"/>
                </a:lnTo>
                <a:lnTo>
                  <a:pt x="0" y="9"/>
                </a:lnTo>
                <a:lnTo>
                  <a:pt x="2" y="8"/>
                </a:lnTo>
                <a:lnTo>
                  <a:pt x="2" y="8"/>
                </a:lnTo>
                <a:lnTo>
                  <a:pt x="3" y="6"/>
                </a:lnTo>
                <a:lnTo>
                  <a:pt x="6" y="5"/>
                </a:lnTo>
                <a:lnTo>
                  <a:pt x="6" y="5"/>
                </a:lnTo>
                <a:lnTo>
                  <a:pt x="7" y="6"/>
                </a:lnTo>
                <a:lnTo>
                  <a:pt x="9" y="8"/>
                </a:lnTo>
                <a:lnTo>
                  <a:pt x="9" y="8"/>
                </a:lnTo>
                <a:lnTo>
                  <a:pt x="9" y="9"/>
                </a:lnTo>
                <a:lnTo>
                  <a:pt x="9" y="9"/>
                </a:lnTo>
                <a:lnTo>
                  <a:pt x="10" y="9"/>
                </a:lnTo>
                <a:lnTo>
                  <a:pt x="10" y="9"/>
                </a:lnTo>
                <a:lnTo>
                  <a:pt x="13" y="6"/>
                </a:lnTo>
                <a:lnTo>
                  <a:pt x="19" y="5"/>
                </a:lnTo>
                <a:lnTo>
                  <a:pt x="19" y="5"/>
                </a:lnTo>
                <a:lnTo>
                  <a:pt x="34" y="3"/>
                </a:lnTo>
                <a:lnTo>
                  <a:pt x="34" y="3"/>
                </a:lnTo>
                <a:lnTo>
                  <a:pt x="61" y="2"/>
                </a:lnTo>
                <a:lnTo>
                  <a:pt x="88" y="2"/>
                </a:lnTo>
                <a:lnTo>
                  <a:pt x="88" y="2"/>
                </a:lnTo>
                <a:lnTo>
                  <a:pt x="141" y="2"/>
                </a:lnTo>
                <a:lnTo>
                  <a:pt x="141" y="2"/>
                </a:lnTo>
                <a:lnTo>
                  <a:pt x="174" y="2"/>
                </a:lnTo>
                <a:lnTo>
                  <a:pt x="174" y="2"/>
                </a:lnTo>
                <a:lnTo>
                  <a:pt x="206" y="0"/>
                </a:lnTo>
                <a:lnTo>
                  <a:pt x="239" y="0"/>
                </a:lnTo>
                <a:lnTo>
                  <a:pt x="239" y="0"/>
                </a:lnTo>
                <a:lnTo>
                  <a:pt x="262" y="2"/>
                </a:lnTo>
                <a:lnTo>
                  <a:pt x="262" y="2"/>
                </a:lnTo>
                <a:lnTo>
                  <a:pt x="270" y="2"/>
                </a:lnTo>
                <a:lnTo>
                  <a:pt x="270" y="2"/>
                </a:lnTo>
                <a:lnTo>
                  <a:pt x="274" y="2"/>
                </a:lnTo>
                <a:lnTo>
                  <a:pt x="277" y="5"/>
                </a:lnTo>
                <a:lnTo>
                  <a:pt x="277" y="5"/>
                </a:lnTo>
                <a:lnTo>
                  <a:pt x="279" y="5"/>
                </a:lnTo>
                <a:lnTo>
                  <a:pt x="279" y="5"/>
                </a:lnTo>
                <a:lnTo>
                  <a:pt x="280" y="5"/>
                </a:lnTo>
                <a:lnTo>
                  <a:pt x="280" y="5"/>
                </a:lnTo>
                <a:lnTo>
                  <a:pt x="283" y="3"/>
                </a:lnTo>
                <a:lnTo>
                  <a:pt x="284" y="5"/>
                </a:lnTo>
                <a:lnTo>
                  <a:pt x="284" y="5"/>
                </a:lnTo>
                <a:lnTo>
                  <a:pt x="286" y="6"/>
                </a:lnTo>
                <a:lnTo>
                  <a:pt x="286" y="8"/>
                </a:lnTo>
                <a:lnTo>
                  <a:pt x="286" y="8"/>
                </a:lnTo>
                <a:lnTo>
                  <a:pt x="286" y="10"/>
                </a:lnTo>
                <a:lnTo>
                  <a:pt x="287" y="13"/>
                </a:lnTo>
                <a:lnTo>
                  <a:pt x="287" y="13"/>
                </a:lnTo>
                <a:lnTo>
                  <a:pt x="299" y="25"/>
                </a:lnTo>
                <a:lnTo>
                  <a:pt x="311" y="35"/>
                </a:lnTo>
                <a:lnTo>
                  <a:pt x="311" y="35"/>
                </a:lnTo>
                <a:lnTo>
                  <a:pt x="321" y="42"/>
                </a:lnTo>
                <a:lnTo>
                  <a:pt x="321" y="42"/>
                </a:lnTo>
                <a:lnTo>
                  <a:pt x="328" y="47"/>
                </a:lnTo>
                <a:lnTo>
                  <a:pt x="328" y="47"/>
                </a:lnTo>
                <a:lnTo>
                  <a:pt x="331" y="47"/>
                </a:lnTo>
                <a:lnTo>
                  <a:pt x="331" y="47"/>
                </a:lnTo>
                <a:lnTo>
                  <a:pt x="333" y="49"/>
                </a:lnTo>
                <a:lnTo>
                  <a:pt x="333" y="50"/>
                </a:lnTo>
                <a:lnTo>
                  <a:pt x="333" y="50"/>
                </a:lnTo>
                <a:lnTo>
                  <a:pt x="336" y="59"/>
                </a:lnTo>
                <a:lnTo>
                  <a:pt x="336" y="59"/>
                </a:lnTo>
                <a:lnTo>
                  <a:pt x="337" y="63"/>
                </a:lnTo>
                <a:lnTo>
                  <a:pt x="337" y="63"/>
                </a:lnTo>
                <a:lnTo>
                  <a:pt x="338" y="63"/>
                </a:lnTo>
                <a:lnTo>
                  <a:pt x="340" y="66"/>
                </a:lnTo>
                <a:lnTo>
                  <a:pt x="340" y="66"/>
                </a:lnTo>
                <a:lnTo>
                  <a:pt x="341" y="80"/>
                </a:lnTo>
                <a:lnTo>
                  <a:pt x="341" y="80"/>
                </a:lnTo>
                <a:lnTo>
                  <a:pt x="340" y="128"/>
                </a:lnTo>
                <a:lnTo>
                  <a:pt x="340" y="128"/>
                </a:lnTo>
                <a:lnTo>
                  <a:pt x="338" y="162"/>
                </a:lnTo>
                <a:lnTo>
                  <a:pt x="338" y="162"/>
                </a:lnTo>
                <a:lnTo>
                  <a:pt x="340" y="188"/>
                </a:lnTo>
                <a:lnTo>
                  <a:pt x="340" y="188"/>
                </a:lnTo>
                <a:lnTo>
                  <a:pt x="343" y="222"/>
                </a:lnTo>
                <a:lnTo>
                  <a:pt x="343" y="222"/>
                </a:lnTo>
                <a:lnTo>
                  <a:pt x="345" y="272"/>
                </a:lnTo>
                <a:lnTo>
                  <a:pt x="345" y="272"/>
                </a:lnTo>
                <a:lnTo>
                  <a:pt x="345" y="286"/>
                </a:lnTo>
                <a:lnTo>
                  <a:pt x="345" y="286"/>
                </a:lnTo>
                <a:lnTo>
                  <a:pt x="347" y="289"/>
                </a:lnTo>
                <a:lnTo>
                  <a:pt x="345" y="292"/>
                </a:lnTo>
                <a:lnTo>
                  <a:pt x="345" y="292"/>
                </a:lnTo>
                <a:lnTo>
                  <a:pt x="345" y="297"/>
                </a:lnTo>
                <a:lnTo>
                  <a:pt x="348" y="303"/>
                </a:lnTo>
                <a:lnTo>
                  <a:pt x="348" y="303"/>
                </a:lnTo>
                <a:lnTo>
                  <a:pt x="348" y="303"/>
                </a:lnTo>
                <a:lnTo>
                  <a:pt x="348" y="303"/>
                </a:lnTo>
                <a:lnTo>
                  <a:pt x="350" y="305"/>
                </a:lnTo>
                <a:lnTo>
                  <a:pt x="348" y="306"/>
                </a:lnTo>
                <a:lnTo>
                  <a:pt x="348" y="306"/>
                </a:lnTo>
                <a:lnTo>
                  <a:pt x="347" y="306"/>
                </a:lnTo>
                <a:lnTo>
                  <a:pt x="345" y="306"/>
                </a:lnTo>
                <a:lnTo>
                  <a:pt x="345" y="306"/>
                </a:lnTo>
                <a:lnTo>
                  <a:pt x="344" y="305"/>
                </a:lnTo>
                <a:lnTo>
                  <a:pt x="344" y="305"/>
                </a:lnTo>
                <a:lnTo>
                  <a:pt x="341" y="303"/>
                </a:lnTo>
                <a:lnTo>
                  <a:pt x="341" y="303"/>
                </a:lnTo>
                <a:lnTo>
                  <a:pt x="341" y="303"/>
                </a:lnTo>
                <a:lnTo>
                  <a:pt x="341" y="303"/>
                </a:lnTo>
                <a:lnTo>
                  <a:pt x="340" y="306"/>
                </a:lnTo>
                <a:lnTo>
                  <a:pt x="338" y="309"/>
                </a:lnTo>
                <a:lnTo>
                  <a:pt x="333" y="313"/>
                </a:lnTo>
                <a:lnTo>
                  <a:pt x="333" y="313"/>
                </a:lnTo>
                <a:lnTo>
                  <a:pt x="328" y="314"/>
                </a:lnTo>
                <a:lnTo>
                  <a:pt x="323" y="314"/>
                </a:lnTo>
                <a:lnTo>
                  <a:pt x="323" y="314"/>
                </a:lnTo>
                <a:lnTo>
                  <a:pt x="264" y="317"/>
                </a:lnTo>
                <a:lnTo>
                  <a:pt x="264" y="317"/>
                </a:lnTo>
                <a:lnTo>
                  <a:pt x="253" y="317"/>
                </a:lnTo>
                <a:lnTo>
                  <a:pt x="253" y="317"/>
                </a:lnTo>
                <a:lnTo>
                  <a:pt x="252" y="317"/>
                </a:lnTo>
                <a:lnTo>
                  <a:pt x="252" y="317"/>
                </a:lnTo>
                <a:lnTo>
                  <a:pt x="250" y="319"/>
                </a:lnTo>
                <a:lnTo>
                  <a:pt x="247" y="317"/>
                </a:lnTo>
                <a:lnTo>
                  <a:pt x="247" y="317"/>
                </a:lnTo>
                <a:lnTo>
                  <a:pt x="246" y="317"/>
                </a:lnTo>
                <a:lnTo>
                  <a:pt x="246" y="317"/>
                </a:lnTo>
                <a:lnTo>
                  <a:pt x="225" y="319"/>
                </a:lnTo>
                <a:lnTo>
                  <a:pt x="225" y="319"/>
                </a:lnTo>
                <a:lnTo>
                  <a:pt x="223" y="319"/>
                </a:lnTo>
                <a:lnTo>
                  <a:pt x="222" y="320"/>
                </a:lnTo>
                <a:lnTo>
                  <a:pt x="222" y="320"/>
                </a:lnTo>
                <a:lnTo>
                  <a:pt x="219" y="320"/>
                </a:lnTo>
                <a:lnTo>
                  <a:pt x="218" y="320"/>
                </a:lnTo>
                <a:lnTo>
                  <a:pt x="218" y="320"/>
                </a:lnTo>
                <a:lnTo>
                  <a:pt x="215" y="319"/>
                </a:lnTo>
                <a:lnTo>
                  <a:pt x="215" y="319"/>
                </a:lnTo>
                <a:lnTo>
                  <a:pt x="196" y="320"/>
                </a:lnTo>
                <a:lnTo>
                  <a:pt x="196" y="320"/>
                </a:lnTo>
                <a:lnTo>
                  <a:pt x="168" y="324"/>
                </a:lnTo>
                <a:lnTo>
                  <a:pt x="168" y="324"/>
                </a:lnTo>
                <a:lnTo>
                  <a:pt x="128" y="326"/>
                </a:lnTo>
                <a:lnTo>
                  <a:pt x="88" y="326"/>
                </a:lnTo>
                <a:lnTo>
                  <a:pt x="88" y="326"/>
                </a:lnTo>
                <a:lnTo>
                  <a:pt x="77" y="326"/>
                </a:lnTo>
                <a:lnTo>
                  <a:pt x="77" y="326"/>
                </a:lnTo>
                <a:lnTo>
                  <a:pt x="73" y="327"/>
                </a:lnTo>
                <a:lnTo>
                  <a:pt x="73" y="327"/>
                </a:lnTo>
                <a:lnTo>
                  <a:pt x="70" y="327"/>
                </a:lnTo>
                <a:lnTo>
                  <a:pt x="70" y="327"/>
                </a:lnTo>
                <a:lnTo>
                  <a:pt x="67" y="326"/>
                </a:lnTo>
                <a:lnTo>
                  <a:pt x="68" y="323"/>
                </a:lnTo>
                <a:lnTo>
                  <a:pt x="68" y="323"/>
                </a:lnTo>
                <a:lnTo>
                  <a:pt x="63" y="320"/>
                </a:lnTo>
                <a:lnTo>
                  <a:pt x="63" y="320"/>
                </a:lnTo>
                <a:lnTo>
                  <a:pt x="50" y="312"/>
                </a:lnTo>
                <a:lnTo>
                  <a:pt x="37" y="302"/>
                </a:lnTo>
                <a:lnTo>
                  <a:pt x="37" y="302"/>
                </a:lnTo>
                <a:lnTo>
                  <a:pt x="23" y="292"/>
                </a:lnTo>
                <a:lnTo>
                  <a:pt x="23" y="292"/>
                </a:lnTo>
                <a:lnTo>
                  <a:pt x="19" y="287"/>
                </a:lnTo>
                <a:lnTo>
                  <a:pt x="19" y="287"/>
                </a:lnTo>
                <a:lnTo>
                  <a:pt x="17" y="286"/>
                </a:lnTo>
                <a:lnTo>
                  <a:pt x="17" y="286"/>
                </a:lnTo>
                <a:lnTo>
                  <a:pt x="17" y="285"/>
                </a:lnTo>
                <a:lnTo>
                  <a:pt x="17" y="285"/>
                </a:lnTo>
                <a:lnTo>
                  <a:pt x="20" y="283"/>
                </a:lnTo>
                <a:lnTo>
                  <a:pt x="20" y="283"/>
                </a:lnTo>
                <a:lnTo>
                  <a:pt x="21" y="285"/>
                </a:lnTo>
                <a:lnTo>
                  <a:pt x="21" y="285"/>
                </a:lnTo>
                <a:lnTo>
                  <a:pt x="21" y="280"/>
                </a:lnTo>
                <a:lnTo>
                  <a:pt x="21" y="280"/>
                </a:lnTo>
                <a:lnTo>
                  <a:pt x="24" y="262"/>
                </a:lnTo>
                <a:lnTo>
                  <a:pt x="24" y="262"/>
                </a:lnTo>
                <a:lnTo>
                  <a:pt x="24" y="256"/>
                </a:lnTo>
                <a:lnTo>
                  <a:pt x="24" y="256"/>
                </a:lnTo>
                <a:lnTo>
                  <a:pt x="23" y="188"/>
                </a:lnTo>
                <a:lnTo>
                  <a:pt x="23" y="188"/>
                </a:lnTo>
                <a:lnTo>
                  <a:pt x="23" y="185"/>
                </a:lnTo>
                <a:lnTo>
                  <a:pt x="23" y="185"/>
                </a:lnTo>
                <a:lnTo>
                  <a:pt x="21" y="184"/>
                </a:lnTo>
                <a:lnTo>
                  <a:pt x="21" y="182"/>
                </a:lnTo>
                <a:lnTo>
                  <a:pt x="21" y="182"/>
                </a:lnTo>
                <a:lnTo>
                  <a:pt x="23" y="178"/>
                </a:lnTo>
                <a:lnTo>
                  <a:pt x="23" y="178"/>
                </a:lnTo>
                <a:lnTo>
                  <a:pt x="21" y="160"/>
                </a:lnTo>
                <a:lnTo>
                  <a:pt x="21" y="160"/>
                </a:lnTo>
                <a:lnTo>
                  <a:pt x="19" y="145"/>
                </a:lnTo>
                <a:lnTo>
                  <a:pt x="19" y="145"/>
                </a:lnTo>
                <a:lnTo>
                  <a:pt x="19" y="147"/>
                </a:lnTo>
                <a:lnTo>
                  <a:pt x="19" y="147"/>
                </a:lnTo>
                <a:lnTo>
                  <a:pt x="20" y="231"/>
                </a:lnTo>
                <a:lnTo>
                  <a:pt x="20" y="231"/>
                </a:lnTo>
                <a:lnTo>
                  <a:pt x="21" y="268"/>
                </a:lnTo>
                <a:lnTo>
                  <a:pt x="21" y="268"/>
                </a:lnTo>
                <a:lnTo>
                  <a:pt x="21" y="278"/>
                </a:lnTo>
                <a:lnTo>
                  <a:pt x="21" y="278"/>
                </a:lnTo>
                <a:lnTo>
                  <a:pt x="21" y="279"/>
                </a:lnTo>
                <a:lnTo>
                  <a:pt x="21" y="279"/>
                </a:lnTo>
                <a:lnTo>
                  <a:pt x="21" y="280"/>
                </a:lnTo>
                <a:lnTo>
                  <a:pt x="20" y="280"/>
                </a:lnTo>
                <a:lnTo>
                  <a:pt x="20" y="280"/>
                </a:lnTo>
                <a:lnTo>
                  <a:pt x="19" y="280"/>
                </a:lnTo>
                <a:lnTo>
                  <a:pt x="17" y="279"/>
                </a:lnTo>
                <a:lnTo>
                  <a:pt x="17" y="279"/>
                </a:lnTo>
                <a:lnTo>
                  <a:pt x="16" y="275"/>
                </a:lnTo>
                <a:lnTo>
                  <a:pt x="16" y="275"/>
                </a:lnTo>
                <a:lnTo>
                  <a:pt x="14" y="232"/>
                </a:lnTo>
                <a:lnTo>
                  <a:pt x="14" y="232"/>
                </a:lnTo>
                <a:lnTo>
                  <a:pt x="13" y="212"/>
                </a:lnTo>
                <a:lnTo>
                  <a:pt x="13" y="212"/>
                </a:lnTo>
                <a:lnTo>
                  <a:pt x="10" y="177"/>
                </a:lnTo>
                <a:lnTo>
                  <a:pt x="10" y="177"/>
                </a:lnTo>
                <a:lnTo>
                  <a:pt x="6" y="140"/>
                </a:lnTo>
                <a:lnTo>
                  <a:pt x="6" y="140"/>
                </a:lnTo>
                <a:lnTo>
                  <a:pt x="4" y="101"/>
                </a:lnTo>
                <a:lnTo>
                  <a:pt x="4" y="101"/>
                </a:lnTo>
                <a:lnTo>
                  <a:pt x="4" y="46"/>
                </a:lnTo>
                <a:lnTo>
                  <a:pt x="4" y="46"/>
                </a:lnTo>
                <a:lnTo>
                  <a:pt x="4" y="43"/>
                </a:lnTo>
                <a:lnTo>
                  <a:pt x="4" y="43"/>
                </a:lnTo>
                <a:close/>
                <a:moveTo>
                  <a:pt x="24" y="125"/>
                </a:moveTo>
                <a:lnTo>
                  <a:pt x="24" y="125"/>
                </a:lnTo>
                <a:lnTo>
                  <a:pt x="24" y="127"/>
                </a:lnTo>
                <a:lnTo>
                  <a:pt x="24" y="127"/>
                </a:lnTo>
                <a:lnTo>
                  <a:pt x="24" y="144"/>
                </a:lnTo>
                <a:lnTo>
                  <a:pt x="24" y="144"/>
                </a:lnTo>
                <a:lnTo>
                  <a:pt x="26" y="147"/>
                </a:lnTo>
                <a:lnTo>
                  <a:pt x="26" y="147"/>
                </a:lnTo>
                <a:lnTo>
                  <a:pt x="26" y="147"/>
                </a:lnTo>
                <a:lnTo>
                  <a:pt x="26" y="147"/>
                </a:lnTo>
                <a:lnTo>
                  <a:pt x="24" y="125"/>
                </a:lnTo>
                <a:lnTo>
                  <a:pt x="24" y="125"/>
                </a:lnTo>
                <a:lnTo>
                  <a:pt x="24" y="116"/>
                </a:lnTo>
                <a:lnTo>
                  <a:pt x="24" y="116"/>
                </a:lnTo>
                <a:lnTo>
                  <a:pt x="23" y="97"/>
                </a:lnTo>
                <a:lnTo>
                  <a:pt x="23" y="97"/>
                </a:lnTo>
                <a:lnTo>
                  <a:pt x="23" y="74"/>
                </a:lnTo>
                <a:lnTo>
                  <a:pt x="23" y="74"/>
                </a:lnTo>
                <a:lnTo>
                  <a:pt x="23" y="73"/>
                </a:lnTo>
                <a:lnTo>
                  <a:pt x="23" y="73"/>
                </a:lnTo>
                <a:lnTo>
                  <a:pt x="21" y="74"/>
                </a:lnTo>
                <a:lnTo>
                  <a:pt x="21" y="74"/>
                </a:lnTo>
                <a:lnTo>
                  <a:pt x="23" y="79"/>
                </a:lnTo>
                <a:lnTo>
                  <a:pt x="23" y="79"/>
                </a:lnTo>
                <a:lnTo>
                  <a:pt x="24" y="123"/>
                </a:lnTo>
                <a:lnTo>
                  <a:pt x="24" y="123"/>
                </a:lnTo>
                <a:lnTo>
                  <a:pt x="24" y="125"/>
                </a:lnTo>
                <a:lnTo>
                  <a:pt x="24" y="125"/>
                </a:lnTo>
                <a:close/>
                <a:moveTo>
                  <a:pt x="286" y="96"/>
                </a:moveTo>
                <a:lnTo>
                  <a:pt x="286" y="96"/>
                </a:lnTo>
                <a:lnTo>
                  <a:pt x="289" y="96"/>
                </a:lnTo>
                <a:lnTo>
                  <a:pt x="289" y="96"/>
                </a:lnTo>
                <a:lnTo>
                  <a:pt x="309" y="87"/>
                </a:lnTo>
                <a:lnTo>
                  <a:pt x="309" y="87"/>
                </a:lnTo>
                <a:lnTo>
                  <a:pt x="314" y="84"/>
                </a:lnTo>
                <a:lnTo>
                  <a:pt x="314" y="84"/>
                </a:lnTo>
                <a:lnTo>
                  <a:pt x="321" y="80"/>
                </a:lnTo>
                <a:lnTo>
                  <a:pt x="321" y="80"/>
                </a:lnTo>
                <a:lnTo>
                  <a:pt x="323" y="80"/>
                </a:lnTo>
                <a:lnTo>
                  <a:pt x="326" y="80"/>
                </a:lnTo>
                <a:lnTo>
                  <a:pt x="326" y="80"/>
                </a:lnTo>
                <a:lnTo>
                  <a:pt x="326" y="81"/>
                </a:lnTo>
                <a:lnTo>
                  <a:pt x="326" y="84"/>
                </a:lnTo>
                <a:lnTo>
                  <a:pt x="326" y="84"/>
                </a:lnTo>
                <a:lnTo>
                  <a:pt x="324" y="86"/>
                </a:lnTo>
                <a:lnTo>
                  <a:pt x="323" y="86"/>
                </a:lnTo>
                <a:lnTo>
                  <a:pt x="323" y="86"/>
                </a:lnTo>
                <a:lnTo>
                  <a:pt x="320" y="86"/>
                </a:lnTo>
                <a:lnTo>
                  <a:pt x="320" y="86"/>
                </a:lnTo>
                <a:lnTo>
                  <a:pt x="309" y="90"/>
                </a:lnTo>
                <a:lnTo>
                  <a:pt x="309" y="90"/>
                </a:lnTo>
                <a:lnTo>
                  <a:pt x="289" y="98"/>
                </a:lnTo>
                <a:lnTo>
                  <a:pt x="289" y="98"/>
                </a:lnTo>
                <a:lnTo>
                  <a:pt x="287" y="98"/>
                </a:lnTo>
                <a:lnTo>
                  <a:pt x="287" y="98"/>
                </a:lnTo>
                <a:lnTo>
                  <a:pt x="287" y="101"/>
                </a:lnTo>
                <a:lnTo>
                  <a:pt x="287" y="103"/>
                </a:lnTo>
                <a:lnTo>
                  <a:pt x="287" y="103"/>
                </a:lnTo>
                <a:lnTo>
                  <a:pt x="286" y="104"/>
                </a:lnTo>
                <a:lnTo>
                  <a:pt x="286" y="104"/>
                </a:lnTo>
                <a:lnTo>
                  <a:pt x="286" y="111"/>
                </a:lnTo>
                <a:lnTo>
                  <a:pt x="286" y="111"/>
                </a:lnTo>
                <a:lnTo>
                  <a:pt x="291" y="108"/>
                </a:lnTo>
                <a:lnTo>
                  <a:pt x="291" y="108"/>
                </a:lnTo>
                <a:lnTo>
                  <a:pt x="307" y="101"/>
                </a:lnTo>
                <a:lnTo>
                  <a:pt x="323" y="93"/>
                </a:lnTo>
                <a:lnTo>
                  <a:pt x="323" y="93"/>
                </a:lnTo>
                <a:lnTo>
                  <a:pt x="324" y="93"/>
                </a:lnTo>
                <a:lnTo>
                  <a:pt x="326" y="94"/>
                </a:lnTo>
                <a:lnTo>
                  <a:pt x="326" y="94"/>
                </a:lnTo>
                <a:lnTo>
                  <a:pt x="327" y="96"/>
                </a:lnTo>
                <a:lnTo>
                  <a:pt x="327" y="97"/>
                </a:lnTo>
                <a:lnTo>
                  <a:pt x="327" y="97"/>
                </a:lnTo>
                <a:lnTo>
                  <a:pt x="326" y="98"/>
                </a:lnTo>
                <a:lnTo>
                  <a:pt x="324" y="98"/>
                </a:lnTo>
                <a:lnTo>
                  <a:pt x="324" y="98"/>
                </a:lnTo>
                <a:lnTo>
                  <a:pt x="310" y="104"/>
                </a:lnTo>
                <a:lnTo>
                  <a:pt x="310" y="104"/>
                </a:lnTo>
                <a:lnTo>
                  <a:pt x="289" y="114"/>
                </a:lnTo>
                <a:lnTo>
                  <a:pt x="289" y="114"/>
                </a:lnTo>
                <a:lnTo>
                  <a:pt x="286" y="114"/>
                </a:lnTo>
                <a:lnTo>
                  <a:pt x="286" y="114"/>
                </a:lnTo>
                <a:lnTo>
                  <a:pt x="286" y="120"/>
                </a:lnTo>
                <a:lnTo>
                  <a:pt x="286" y="120"/>
                </a:lnTo>
                <a:lnTo>
                  <a:pt x="286" y="124"/>
                </a:lnTo>
                <a:lnTo>
                  <a:pt x="286" y="124"/>
                </a:lnTo>
                <a:lnTo>
                  <a:pt x="289" y="124"/>
                </a:lnTo>
                <a:lnTo>
                  <a:pt x="289" y="124"/>
                </a:lnTo>
                <a:lnTo>
                  <a:pt x="297" y="118"/>
                </a:lnTo>
                <a:lnTo>
                  <a:pt x="297" y="118"/>
                </a:lnTo>
                <a:lnTo>
                  <a:pt x="311" y="113"/>
                </a:lnTo>
                <a:lnTo>
                  <a:pt x="324" y="104"/>
                </a:lnTo>
                <a:lnTo>
                  <a:pt x="324" y="104"/>
                </a:lnTo>
                <a:lnTo>
                  <a:pt x="326" y="104"/>
                </a:lnTo>
                <a:lnTo>
                  <a:pt x="328" y="104"/>
                </a:lnTo>
                <a:lnTo>
                  <a:pt x="328" y="104"/>
                </a:lnTo>
                <a:lnTo>
                  <a:pt x="330" y="104"/>
                </a:lnTo>
                <a:lnTo>
                  <a:pt x="330" y="104"/>
                </a:lnTo>
                <a:lnTo>
                  <a:pt x="328" y="101"/>
                </a:lnTo>
                <a:lnTo>
                  <a:pt x="328" y="101"/>
                </a:lnTo>
                <a:lnTo>
                  <a:pt x="328" y="94"/>
                </a:lnTo>
                <a:lnTo>
                  <a:pt x="328" y="94"/>
                </a:lnTo>
                <a:lnTo>
                  <a:pt x="327" y="76"/>
                </a:lnTo>
                <a:lnTo>
                  <a:pt x="327" y="76"/>
                </a:lnTo>
                <a:lnTo>
                  <a:pt x="326" y="73"/>
                </a:lnTo>
                <a:lnTo>
                  <a:pt x="324" y="70"/>
                </a:lnTo>
                <a:lnTo>
                  <a:pt x="324" y="70"/>
                </a:lnTo>
                <a:lnTo>
                  <a:pt x="323" y="70"/>
                </a:lnTo>
                <a:lnTo>
                  <a:pt x="323" y="70"/>
                </a:lnTo>
                <a:lnTo>
                  <a:pt x="316" y="71"/>
                </a:lnTo>
                <a:lnTo>
                  <a:pt x="316" y="71"/>
                </a:lnTo>
                <a:lnTo>
                  <a:pt x="287" y="83"/>
                </a:lnTo>
                <a:lnTo>
                  <a:pt x="287" y="83"/>
                </a:lnTo>
                <a:lnTo>
                  <a:pt x="286" y="84"/>
                </a:lnTo>
                <a:lnTo>
                  <a:pt x="286" y="84"/>
                </a:lnTo>
                <a:lnTo>
                  <a:pt x="286" y="96"/>
                </a:lnTo>
                <a:lnTo>
                  <a:pt x="286" y="96"/>
                </a:lnTo>
                <a:close/>
                <a:moveTo>
                  <a:pt x="328" y="124"/>
                </a:moveTo>
                <a:lnTo>
                  <a:pt x="328" y="124"/>
                </a:lnTo>
                <a:lnTo>
                  <a:pt x="328" y="110"/>
                </a:lnTo>
                <a:lnTo>
                  <a:pt x="328" y="110"/>
                </a:lnTo>
                <a:lnTo>
                  <a:pt x="324" y="110"/>
                </a:lnTo>
                <a:lnTo>
                  <a:pt x="324" y="110"/>
                </a:lnTo>
                <a:lnTo>
                  <a:pt x="313" y="116"/>
                </a:lnTo>
                <a:lnTo>
                  <a:pt x="313" y="116"/>
                </a:lnTo>
                <a:lnTo>
                  <a:pt x="293" y="124"/>
                </a:lnTo>
                <a:lnTo>
                  <a:pt x="293" y="124"/>
                </a:lnTo>
                <a:lnTo>
                  <a:pt x="286" y="128"/>
                </a:lnTo>
                <a:lnTo>
                  <a:pt x="286" y="128"/>
                </a:lnTo>
                <a:lnTo>
                  <a:pt x="287" y="143"/>
                </a:lnTo>
                <a:lnTo>
                  <a:pt x="287" y="143"/>
                </a:lnTo>
                <a:lnTo>
                  <a:pt x="289" y="141"/>
                </a:lnTo>
                <a:lnTo>
                  <a:pt x="289" y="141"/>
                </a:lnTo>
                <a:lnTo>
                  <a:pt x="306" y="133"/>
                </a:lnTo>
                <a:lnTo>
                  <a:pt x="323" y="124"/>
                </a:lnTo>
                <a:lnTo>
                  <a:pt x="323" y="124"/>
                </a:lnTo>
                <a:lnTo>
                  <a:pt x="326" y="123"/>
                </a:lnTo>
                <a:lnTo>
                  <a:pt x="328" y="124"/>
                </a:lnTo>
                <a:lnTo>
                  <a:pt x="328" y="124"/>
                </a:lnTo>
                <a:close/>
                <a:moveTo>
                  <a:pt x="267" y="312"/>
                </a:moveTo>
                <a:lnTo>
                  <a:pt x="267" y="312"/>
                </a:lnTo>
                <a:lnTo>
                  <a:pt x="282" y="312"/>
                </a:lnTo>
                <a:lnTo>
                  <a:pt x="282" y="312"/>
                </a:lnTo>
                <a:lnTo>
                  <a:pt x="280" y="310"/>
                </a:lnTo>
                <a:lnTo>
                  <a:pt x="280" y="307"/>
                </a:lnTo>
                <a:lnTo>
                  <a:pt x="280" y="307"/>
                </a:lnTo>
                <a:lnTo>
                  <a:pt x="283" y="302"/>
                </a:lnTo>
                <a:lnTo>
                  <a:pt x="283" y="302"/>
                </a:lnTo>
                <a:lnTo>
                  <a:pt x="284" y="292"/>
                </a:lnTo>
                <a:lnTo>
                  <a:pt x="284" y="292"/>
                </a:lnTo>
                <a:lnTo>
                  <a:pt x="287" y="279"/>
                </a:lnTo>
                <a:lnTo>
                  <a:pt x="287" y="279"/>
                </a:lnTo>
                <a:lnTo>
                  <a:pt x="287" y="276"/>
                </a:lnTo>
                <a:lnTo>
                  <a:pt x="286" y="275"/>
                </a:lnTo>
                <a:lnTo>
                  <a:pt x="286" y="275"/>
                </a:lnTo>
                <a:lnTo>
                  <a:pt x="282" y="272"/>
                </a:lnTo>
                <a:lnTo>
                  <a:pt x="282" y="272"/>
                </a:lnTo>
                <a:lnTo>
                  <a:pt x="277" y="269"/>
                </a:lnTo>
                <a:lnTo>
                  <a:pt x="277" y="269"/>
                </a:lnTo>
                <a:lnTo>
                  <a:pt x="273" y="270"/>
                </a:lnTo>
                <a:lnTo>
                  <a:pt x="273" y="270"/>
                </a:lnTo>
                <a:lnTo>
                  <a:pt x="272" y="272"/>
                </a:lnTo>
                <a:lnTo>
                  <a:pt x="272" y="273"/>
                </a:lnTo>
                <a:lnTo>
                  <a:pt x="272" y="273"/>
                </a:lnTo>
                <a:lnTo>
                  <a:pt x="269" y="290"/>
                </a:lnTo>
                <a:lnTo>
                  <a:pt x="269" y="290"/>
                </a:lnTo>
                <a:lnTo>
                  <a:pt x="269" y="299"/>
                </a:lnTo>
                <a:lnTo>
                  <a:pt x="269" y="307"/>
                </a:lnTo>
                <a:lnTo>
                  <a:pt x="269" y="307"/>
                </a:lnTo>
                <a:lnTo>
                  <a:pt x="269" y="310"/>
                </a:lnTo>
                <a:lnTo>
                  <a:pt x="267" y="312"/>
                </a:lnTo>
                <a:lnTo>
                  <a:pt x="267" y="312"/>
                </a:lnTo>
                <a:close/>
                <a:moveTo>
                  <a:pt x="289" y="160"/>
                </a:moveTo>
                <a:lnTo>
                  <a:pt x="289" y="160"/>
                </a:lnTo>
                <a:lnTo>
                  <a:pt x="290" y="160"/>
                </a:lnTo>
                <a:lnTo>
                  <a:pt x="290" y="160"/>
                </a:lnTo>
                <a:lnTo>
                  <a:pt x="307" y="151"/>
                </a:lnTo>
                <a:lnTo>
                  <a:pt x="323" y="141"/>
                </a:lnTo>
                <a:lnTo>
                  <a:pt x="323" y="141"/>
                </a:lnTo>
                <a:lnTo>
                  <a:pt x="326" y="141"/>
                </a:lnTo>
                <a:lnTo>
                  <a:pt x="328" y="141"/>
                </a:lnTo>
                <a:lnTo>
                  <a:pt x="328" y="141"/>
                </a:lnTo>
                <a:lnTo>
                  <a:pt x="328" y="130"/>
                </a:lnTo>
                <a:lnTo>
                  <a:pt x="328" y="130"/>
                </a:lnTo>
                <a:lnTo>
                  <a:pt x="326" y="130"/>
                </a:lnTo>
                <a:lnTo>
                  <a:pt x="326" y="130"/>
                </a:lnTo>
                <a:lnTo>
                  <a:pt x="324" y="130"/>
                </a:lnTo>
                <a:lnTo>
                  <a:pt x="324" y="130"/>
                </a:lnTo>
                <a:lnTo>
                  <a:pt x="313" y="134"/>
                </a:lnTo>
                <a:lnTo>
                  <a:pt x="313" y="134"/>
                </a:lnTo>
                <a:lnTo>
                  <a:pt x="289" y="145"/>
                </a:lnTo>
                <a:lnTo>
                  <a:pt x="289" y="145"/>
                </a:lnTo>
                <a:lnTo>
                  <a:pt x="287" y="145"/>
                </a:lnTo>
                <a:lnTo>
                  <a:pt x="287" y="145"/>
                </a:lnTo>
                <a:lnTo>
                  <a:pt x="289" y="160"/>
                </a:lnTo>
                <a:lnTo>
                  <a:pt x="289" y="160"/>
                </a:lnTo>
                <a:close/>
                <a:moveTo>
                  <a:pt x="328" y="172"/>
                </a:moveTo>
                <a:lnTo>
                  <a:pt x="328" y="172"/>
                </a:lnTo>
                <a:lnTo>
                  <a:pt x="310" y="181"/>
                </a:lnTo>
                <a:lnTo>
                  <a:pt x="291" y="189"/>
                </a:lnTo>
                <a:lnTo>
                  <a:pt x="291" y="189"/>
                </a:lnTo>
                <a:lnTo>
                  <a:pt x="291" y="205"/>
                </a:lnTo>
                <a:lnTo>
                  <a:pt x="291" y="205"/>
                </a:lnTo>
                <a:lnTo>
                  <a:pt x="299" y="202"/>
                </a:lnTo>
                <a:lnTo>
                  <a:pt x="310" y="197"/>
                </a:lnTo>
                <a:lnTo>
                  <a:pt x="328" y="184"/>
                </a:lnTo>
                <a:lnTo>
                  <a:pt x="328" y="184"/>
                </a:lnTo>
                <a:lnTo>
                  <a:pt x="328" y="172"/>
                </a:lnTo>
                <a:lnTo>
                  <a:pt x="328" y="172"/>
                </a:lnTo>
                <a:close/>
                <a:moveTo>
                  <a:pt x="293" y="222"/>
                </a:moveTo>
                <a:lnTo>
                  <a:pt x="293" y="222"/>
                </a:lnTo>
                <a:lnTo>
                  <a:pt x="294" y="235"/>
                </a:lnTo>
                <a:lnTo>
                  <a:pt x="294" y="235"/>
                </a:lnTo>
                <a:lnTo>
                  <a:pt x="301" y="231"/>
                </a:lnTo>
                <a:lnTo>
                  <a:pt x="301" y="231"/>
                </a:lnTo>
                <a:lnTo>
                  <a:pt x="314" y="225"/>
                </a:lnTo>
                <a:lnTo>
                  <a:pt x="326" y="218"/>
                </a:lnTo>
                <a:lnTo>
                  <a:pt x="326" y="218"/>
                </a:lnTo>
                <a:lnTo>
                  <a:pt x="328" y="216"/>
                </a:lnTo>
                <a:lnTo>
                  <a:pt x="330" y="218"/>
                </a:lnTo>
                <a:lnTo>
                  <a:pt x="330" y="218"/>
                </a:lnTo>
                <a:lnTo>
                  <a:pt x="330" y="206"/>
                </a:lnTo>
                <a:lnTo>
                  <a:pt x="330" y="206"/>
                </a:lnTo>
                <a:lnTo>
                  <a:pt x="311" y="214"/>
                </a:lnTo>
                <a:lnTo>
                  <a:pt x="293" y="222"/>
                </a:lnTo>
                <a:lnTo>
                  <a:pt x="293" y="222"/>
                </a:lnTo>
                <a:close/>
                <a:moveTo>
                  <a:pt x="328" y="147"/>
                </a:moveTo>
                <a:lnTo>
                  <a:pt x="328" y="147"/>
                </a:lnTo>
                <a:lnTo>
                  <a:pt x="320" y="148"/>
                </a:lnTo>
                <a:lnTo>
                  <a:pt x="313" y="151"/>
                </a:lnTo>
                <a:lnTo>
                  <a:pt x="313" y="151"/>
                </a:lnTo>
                <a:lnTo>
                  <a:pt x="289" y="162"/>
                </a:lnTo>
                <a:lnTo>
                  <a:pt x="289" y="162"/>
                </a:lnTo>
                <a:lnTo>
                  <a:pt x="289" y="164"/>
                </a:lnTo>
                <a:lnTo>
                  <a:pt x="289" y="164"/>
                </a:lnTo>
                <a:lnTo>
                  <a:pt x="289" y="170"/>
                </a:lnTo>
                <a:lnTo>
                  <a:pt x="289" y="170"/>
                </a:lnTo>
                <a:lnTo>
                  <a:pt x="290" y="174"/>
                </a:lnTo>
                <a:lnTo>
                  <a:pt x="290" y="174"/>
                </a:lnTo>
                <a:lnTo>
                  <a:pt x="297" y="171"/>
                </a:lnTo>
                <a:lnTo>
                  <a:pt x="297" y="171"/>
                </a:lnTo>
                <a:lnTo>
                  <a:pt x="313" y="162"/>
                </a:lnTo>
                <a:lnTo>
                  <a:pt x="328" y="154"/>
                </a:lnTo>
                <a:lnTo>
                  <a:pt x="328" y="154"/>
                </a:lnTo>
                <a:lnTo>
                  <a:pt x="328" y="147"/>
                </a:lnTo>
                <a:lnTo>
                  <a:pt x="328" y="147"/>
                </a:lnTo>
                <a:close/>
                <a:moveTo>
                  <a:pt x="257" y="275"/>
                </a:moveTo>
                <a:lnTo>
                  <a:pt x="257" y="275"/>
                </a:lnTo>
                <a:lnTo>
                  <a:pt x="257" y="276"/>
                </a:lnTo>
                <a:lnTo>
                  <a:pt x="257" y="276"/>
                </a:lnTo>
                <a:lnTo>
                  <a:pt x="253" y="299"/>
                </a:lnTo>
                <a:lnTo>
                  <a:pt x="253" y="299"/>
                </a:lnTo>
                <a:lnTo>
                  <a:pt x="253" y="310"/>
                </a:lnTo>
                <a:lnTo>
                  <a:pt x="253" y="310"/>
                </a:lnTo>
                <a:lnTo>
                  <a:pt x="253" y="312"/>
                </a:lnTo>
                <a:lnTo>
                  <a:pt x="253" y="312"/>
                </a:lnTo>
                <a:lnTo>
                  <a:pt x="266" y="312"/>
                </a:lnTo>
                <a:lnTo>
                  <a:pt x="266" y="312"/>
                </a:lnTo>
                <a:lnTo>
                  <a:pt x="263" y="310"/>
                </a:lnTo>
                <a:lnTo>
                  <a:pt x="264" y="307"/>
                </a:lnTo>
                <a:lnTo>
                  <a:pt x="264" y="307"/>
                </a:lnTo>
                <a:lnTo>
                  <a:pt x="264" y="306"/>
                </a:lnTo>
                <a:lnTo>
                  <a:pt x="264" y="306"/>
                </a:lnTo>
                <a:lnTo>
                  <a:pt x="266" y="292"/>
                </a:lnTo>
                <a:lnTo>
                  <a:pt x="266" y="292"/>
                </a:lnTo>
                <a:lnTo>
                  <a:pt x="269" y="275"/>
                </a:lnTo>
                <a:lnTo>
                  <a:pt x="269" y="275"/>
                </a:lnTo>
                <a:lnTo>
                  <a:pt x="269" y="272"/>
                </a:lnTo>
                <a:lnTo>
                  <a:pt x="269" y="272"/>
                </a:lnTo>
                <a:lnTo>
                  <a:pt x="257" y="275"/>
                </a:lnTo>
                <a:lnTo>
                  <a:pt x="257" y="275"/>
                </a:lnTo>
                <a:close/>
                <a:moveTo>
                  <a:pt x="331" y="232"/>
                </a:moveTo>
                <a:lnTo>
                  <a:pt x="331" y="232"/>
                </a:lnTo>
                <a:lnTo>
                  <a:pt x="324" y="235"/>
                </a:lnTo>
                <a:lnTo>
                  <a:pt x="324" y="235"/>
                </a:lnTo>
                <a:lnTo>
                  <a:pt x="297" y="249"/>
                </a:lnTo>
                <a:lnTo>
                  <a:pt x="297" y="249"/>
                </a:lnTo>
                <a:lnTo>
                  <a:pt x="294" y="251"/>
                </a:lnTo>
                <a:lnTo>
                  <a:pt x="294" y="255"/>
                </a:lnTo>
                <a:lnTo>
                  <a:pt x="294" y="255"/>
                </a:lnTo>
                <a:lnTo>
                  <a:pt x="294" y="255"/>
                </a:lnTo>
                <a:lnTo>
                  <a:pt x="294" y="255"/>
                </a:lnTo>
                <a:lnTo>
                  <a:pt x="300" y="260"/>
                </a:lnTo>
                <a:lnTo>
                  <a:pt x="300" y="260"/>
                </a:lnTo>
                <a:lnTo>
                  <a:pt x="301" y="259"/>
                </a:lnTo>
                <a:lnTo>
                  <a:pt x="301" y="259"/>
                </a:lnTo>
                <a:lnTo>
                  <a:pt x="324" y="248"/>
                </a:lnTo>
                <a:lnTo>
                  <a:pt x="324" y="248"/>
                </a:lnTo>
                <a:lnTo>
                  <a:pt x="331" y="242"/>
                </a:lnTo>
                <a:lnTo>
                  <a:pt x="331" y="242"/>
                </a:lnTo>
                <a:lnTo>
                  <a:pt x="333" y="241"/>
                </a:lnTo>
                <a:lnTo>
                  <a:pt x="333" y="241"/>
                </a:lnTo>
                <a:lnTo>
                  <a:pt x="331" y="232"/>
                </a:lnTo>
                <a:lnTo>
                  <a:pt x="331" y="232"/>
                </a:lnTo>
                <a:close/>
                <a:moveTo>
                  <a:pt x="232" y="313"/>
                </a:moveTo>
                <a:lnTo>
                  <a:pt x="232" y="313"/>
                </a:lnTo>
                <a:lnTo>
                  <a:pt x="235" y="305"/>
                </a:lnTo>
                <a:lnTo>
                  <a:pt x="236" y="296"/>
                </a:lnTo>
                <a:lnTo>
                  <a:pt x="237" y="279"/>
                </a:lnTo>
                <a:lnTo>
                  <a:pt x="237" y="279"/>
                </a:lnTo>
                <a:lnTo>
                  <a:pt x="223" y="282"/>
                </a:lnTo>
                <a:lnTo>
                  <a:pt x="223" y="282"/>
                </a:lnTo>
                <a:lnTo>
                  <a:pt x="222" y="297"/>
                </a:lnTo>
                <a:lnTo>
                  <a:pt x="222" y="313"/>
                </a:lnTo>
                <a:lnTo>
                  <a:pt x="222" y="313"/>
                </a:lnTo>
                <a:lnTo>
                  <a:pt x="232" y="313"/>
                </a:lnTo>
                <a:lnTo>
                  <a:pt x="232" y="313"/>
                </a:lnTo>
                <a:close/>
                <a:moveTo>
                  <a:pt x="9" y="74"/>
                </a:moveTo>
                <a:lnTo>
                  <a:pt x="9" y="74"/>
                </a:lnTo>
                <a:lnTo>
                  <a:pt x="9" y="74"/>
                </a:lnTo>
                <a:lnTo>
                  <a:pt x="9" y="74"/>
                </a:lnTo>
                <a:lnTo>
                  <a:pt x="9" y="77"/>
                </a:lnTo>
                <a:lnTo>
                  <a:pt x="9" y="77"/>
                </a:lnTo>
                <a:lnTo>
                  <a:pt x="9" y="101"/>
                </a:lnTo>
                <a:lnTo>
                  <a:pt x="9" y="124"/>
                </a:lnTo>
                <a:lnTo>
                  <a:pt x="9" y="124"/>
                </a:lnTo>
                <a:lnTo>
                  <a:pt x="12" y="157"/>
                </a:lnTo>
                <a:lnTo>
                  <a:pt x="12" y="157"/>
                </a:lnTo>
                <a:lnTo>
                  <a:pt x="14" y="182"/>
                </a:lnTo>
                <a:lnTo>
                  <a:pt x="14" y="182"/>
                </a:lnTo>
                <a:lnTo>
                  <a:pt x="16" y="195"/>
                </a:lnTo>
                <a:lnTo>
                  <a:pt x="16" y="195"/>
                </a:lnTo>
                <a:lnTo>
                  <a:pt x="16" y="189"/>
                </a:lnTo>
                <a:lnTo>
                  <a:pt x="16" y="189"/>
                </a:lnTo>
                <a:lnTo>
                  <a:pt x="16" y="120"/>
                </a:lnTo>
                <a:lnTo>
                  <a:pt x="16" y="120"/>
                </a:lnTo>
                <a:lnTo>
                  <a:pt x="14" y="114"/>
                </a:lnTo>
                <a:lnTo>
                  <a:pt x="14" y="114"/>
                </a:lnTo>
                <a:lnTo>
                  <a:pt x="10" y="87"/>
                </a:lnTo>
                <a:lnTo>
                  <a:pt x="10" y="87"/>
                </a:lnTo>
                <a:lnTo>
                  <a:pt x="9" y="74"/>
                </a:lnTo>
                <a:lnTo>
                  <a:pt x="9" y="74"/>
                </a:lnTo>
                <a:close/>
                <a:moveTo>
                  <a:pt x="293" y="219"/>
                </a:moveTo>
                <a:lnTo>
                  <a:pt x="293" y="219"/>
                </a:lnTo>
                <a:lnTo>
                  <a:pt x="294" y="218"/>
                </a:lnTo>
                <a:lnTo>
                  <a:pt x="294" y="218"/>
                </a:lnTo>
                <a:lnTo>
                  <a:pt x="307" y="212"/>
                </a:lnTo>
                <a:lnTo>
                  <a:pt x="307" y="212"/>
                </a:lnTo>
                <a:lnTo>
                  <a:pt x="317" y="208"/>
                </a:lnTo>
                <a:lnTo>
                  <a:pt x="327" y="202"/>
                </a:lnTo>
                <a:lnTo>
                  <a:pt x="327" y="202"/>
                </a:lnTo>
                <a:lnTo>
                  <a:pt x="330" y="201"/>
                </a:lnTo>
                <a:lnTo>
                  <a:pt x="330" y="201"/>
                </a:lnTo>
                <a:lnTo>
                  <a:pt x="328" y="195"/>
                </a:lnTo>
                <a:lnTo>
                  <a:pt x="328" y="195"/>
                </a:lnTo>
                <a:lnTo>
                  <a:pt x="328" y="189"/>
                </a:lnTo>
                <a:lnTo>
                  <a:pt x="328" y="189"/>
                </a:lnTo>
                <a:lnTo>
                  <a:pt x="327" y="191"/>
                </a:lnTo>
                <a:lnTo>
                  <a:pt x="327" y="191"/>
                </a:lnTo>
                <a:lnTo>
                  <a:pt x="314" y="197"/>
                </a:lnTo>
                <a:lnTo>
                  <a:pt x="314" y="197"/>
                </a:lnTo>
                <a:lnTo>
                  <a:pt x="293" y="208"/>
                </a:lnTo>
                <a:lnTo>
                  <a:pt x="293" y="208"/>
                </a:lnTo>
                <a:lnTo>
                  <a:pt x="291" y="209"/>
                </a:lnTo>
                <a:lnTo>
                  <a:pt x="291" y="209"/>
                </a:lnTo>
                <a:lnTo>
                  <a:pt x="293" y="219"/>
                </a:lnTo>
                <a:lnTo>
                  <a:pt x="293" y="219"/>
                </a:lnTo>
                <a:close/>
                <a:moveTo>
                  <a:pt x="240" y="279"/>
                </a:moveTo>
                <a:lnTo>
                  <a:pt x="240" y="279"/>
                </a:lnTo>
                <a:lnTo>
                  <a:pt x="240" y="280"/>
                </a:lnTo>
                <a:lnTo>
                  <a:pt x="240" y="280"/>
                </a:lnTo>
                <a:lnTo>
                  <a:pt x="239" y="302"/>
                </a:lnTo>
                <a:lnTo>
                  <a:pt x="239" y="302"/>
                </a:lnTo>
                <a:lnTo>
                  <a:pt x="239" y="312"/>
                </a:lnTo>
                <a:lnTo>
                  <a:pt x="239" y="312"/>
                </a:lnTo>
                <a:lnTo>
                  <a:pt x="247" y="312"/>
                </a:lnTo>
                <a:lnTo>
                  <a:pt x="247" y="312"/>
                </a:lnTo>
                <a:lnTo>
                  <a:pt x="249" y="306"/>
                </a:lnTo>
                <a:lnTo>
                  <a:pt x="252" y="293"/>
                </a:lnTo>
                <a:lnTo>
                  <a:pt x="255" y="276"/>
                </a:lnTo>
                <a:lnTo>
                  <a:pt x="255" y="276"/>
                </a:lnTo>
                <a:lnTo>
                  <a:pt x="240" y="279"/>
                </a:lnTo>
                <a:lnTo>
                  <a:pt x="240" y="279"/>
                </a:lnTo>
                <a:close/>
                <a:moveTo>
                  <a:pt x="206" y="283"/>
                </a:moveTo>
                <a:lnTo>
                  <a:pt x="206" y="283"/>
                </a:lnTo>
                <a:lnTo>
                  <a:pt x="206" y="297"/>
                </a:lnTo>
                <a:lnTo>
                  <a:pt x="206" y="313"/>
                </a:lnTo>
                <a:lnTo>
                  <a:pt x="206" y="313"/>
                </a:lnTo>
                <a:lnTo>
                  <a:pt x="218" y="313"/>
                </a:lnTo>
                <a:lnTo>
                  <a:pt x="218" y="313"/>
                </a:lnTo>
                <a:lnTo>
                  <a:pt x="218" y="312"/>
                </a:lnTo>
                <a:lnTo>
                  <a:pt x="218" y="312"/>
                </a:lnTo>
                <a:lnTo>
                  <a:pt x="219" y="302"/>
                </a:lnTo>
                <a:lnTo>
                  <a:pt x="219" y="302"/>
                </a:lnTo>
                <a:lnTo>
                  <a:pt x="220" y="285"/>
                </a:lnTo>
                <a:lnTo>
                  <a:pt x="220" y="285"/>
                </a:lnTo>
                <a:lnTo>
                  <a:pt x="220" y="282"/>
                </a:lnTo>
                <a:lnTo>
                  <a:pt x="220" y="282"/>
                </a:lnTo>
                <a:lnTo>
                  <a:pt x="206" y="283"/>
                </a:lnTo>
                <a:lnTo>
                  <a:pt x="206" y="283"/>
                </a:lnTo>
                <a:close/>
                <a:moveTo>
                  <a:pt x="191" y="313"/>
                </a:moveTo>
                <a:lnTo>
                  <a:pt x="191" y="313"/>
                </a:lnTo>
                <a:lnTo>
                  <a:pt x="201" y="313"/>
                </a:lnTo>
                <a:lnTo>
                  <a:pt x="201" y="313"/>
                </a:lnTo>
                <a:lnTo>
                  <a:pt x="203" y="299"/>
                </a:lnTo>
                <a:lnTo>
                  <a:pt x="203" y="283"/>
                </a:lnTo>
                <a:lnTo>
                  <a:pt x="203" y="283"/>
                </a:lnTo>
                <a:lnTo>
                  <a:pt x="191" y="285"/>
                </a:lnTo>
                <a:lnTo>
                  <a:pt x="191" y="285"/>
                </a:lnTo>
                <a:lnTo>
                  <a:pt x="189" y="299"/>
                </a:lnTo>
                <a:lnTo>
                  <a:pt x="191" y="313"/>
                </a:lnTo>
                <a:lnTo>
                  <a:pt x="191" y="313"/>
                </a:lnTo>
                <a:close/>
                <a:moveTo>
                  <a:pt x="174" y="285"/>
                </a:moveTo>
                <a:lnTo>
                  <a:pt x="174" y="285"/>
                </a:lnTo>
                <a:lnTo>
                  <a:pt x="174" y="293"/>
                </a:lnTo>
                <a:lnTo>
                  <a:pt x="174" y="293"/>
                </a:lnTo>
                <a:lnTo>
                  <a:pt x="172" y="302"/>
                </a:lnTo>
                <a:lnTo>
                  <a:pt x="174" y="310"/>
                </a:lnTo>
                <a:lnTo>
                  <a:pt x="174" y="310"/>
                </a:lnTo>
                <a:lnTo>
                  <a:pt x="175" y="313"/>
                </a:lnTo>
                <a:lnTo>
                  <a:pt x="175" y="313"/>
                </a:lnTo>
                <a:lnTo>
                  <a:pt x="183" y="313"/>
                </a:lnTo>
                <a:lnTo>
                  <a:pt x="183" y="313"/>
                </a:lnTo>
                <a:lnTo>
                  <a:pt x="185" y="307"/>
                </a:lnTo>
                <a:lnTo>
                  <a:pt x="186" y="299"/>
                </a:lnTo>
                <a:lnTo>
                  <a:pt x="186" y="290"/>
                </a:lnTo>
                <a:lnTo>
                  <a:pt x="186" y="285"/>
                </a:lnTo>
                <a:lnTo>
                  <a:pt x="186" y="285"/>
                </a:lnTo>
                <a:lnTo>
                  <a:pt x="174" y="285"/>
                </a:lnTo>
                <a:lnTo>
                  <a:pt x="174" y="285"/>
                </a:lnTo>
                <a:close/>
                <a:moveTo>
                  <a:pt x="90" y="286"/>
                </a:moveTo>
                <a:lnTo>
                  <a:pt x="90" y="286"/>
                </a:lnTo>
                <a:lnTo>
                  <a:pt x="90" y="303"/>
                </a:lnTo>
                <a:lnTo>
                  <a:pt x="91" y="319"/>
                </a:lnTo>
                <a:lnTo>
                  <a:pt x="91" y="319"/>
                </a:lnTo>
                <a:lnTo>
                  <a:pt x="101" y="319"/>
                </a:lnTo>
                <a:lnTo>
                  <a:pt x="101" y="319"/>
                </a:lnTo>
                <a:lnTo>
                  <a:pt x="100" y="316"/>
                </a:lnTo>
                <a:lnTo>
                  <a:pt x="100" y="313"/>
                </a:lnTo>
                <a:lnTo>
                  <a:pt x="100" y="313"/>
                </a:lnTo>
                <a:lnTo>
                  <a:pt x="101" y="306"/>
                </a:lnTo>
                <a:lnTo>
                  <a:pt x="101" y="306"/>
                </a:lnTo>
                <a:lnTo>
                  <a:pt x="101" y="289"/>
                </a:lnTo>
                <a:lnTo>
                  <a:pt x="101" y="289"/>
                </a:lnTo>
                <a:lnTo>
                  <a:pt x="101" y="286"/>
                </a:lnTo>
                <a:lnTo>
                  <a:pt x="101" y="286"/>
                </a:lnTo>
                <a:lnTo>
                  <a:pt x="90" y="286"/>
                </a:lnTo>
                <a:lnTo>
                  <a:pt x="90" y="286"/>
                </a:lnTo>
                <a:close/>
                <a:moveTo>
                  <a:pt x="286" y="80"/>
                </a:moveTo>
                <a:lnTo>
                  <a:pt x="286" y="80"/>
                </a:lnTo>
                <a:lnTo>
                  <a:pt x="289" y="80"/>
                </a:lnTo>
                <a:lnTo>
                  <a:pt x="289" y="80"/>
                </a:lnTo>
                <a:lnTo>
                  <a:pt x="316" y="69"/>
                </a:lnTo>
                <a:lnTo>
                  <a:pt x="316" y="69"/>
                </a:lnTo>
                <a:lnTo>
                  <a:pt x="321" y="66"/>
                </a:lnTo>
                <a:lnTo>
                  <a:pt x="321" y="66"/>
                </a:lnTo>
                <a:lnTo>
                  <a:pt x="314" y="57"/>
                </a:lnTo>
                <a:lnTo>
                  <a:pt x="314" y="57"/>
                </a:lnTo>
                <a:lnTo>
                  <a:pt x="286" y="69"/>
                </a:lnTo>
                <a:lnTo>
                  <a:pt x="286" y="69"/>
                </a:lnTo>
                <a:lnTo>
                  <a:pt x="286" y="80"/>
                </a:lnTo>
                <a:lnTo>
                  <a:pt x="286" y="80"/>
                </a:lnTo>
                <a:close/>
                <a:moveTo>
                  <a:pt x="331" y="221"/>
                </a:moveTo>
                <a:lnTo>
                  <a:pt x="331" y="221"/>
                </a:lnTo>
                <a:lnTo>
                  <a:pt x="328" y="222"/>
                </a:lnTo>
                <a:lnTo>
                  <a:pt x="328" y="222"/>
                </a:lnTo>
                <a:lnTo>
                  <a:pt x="320" y="225"/>
                </a:lnTo>
                <a:lnTo>
                  <a:pt x="313" y="228"/>
                </a:lnTo>
                <a:lnTo>
                  <a:pt x="313" y="228"/>
                </a:lnTo>
                <a:lnTo>
                  <a:pt x="300" y="235"/>
                </a:lnTo>
                <a:lnTo>
                  <a:pt x="300" y="235"/>
                </a:lnTo>
                <a:lnTo>
                  <a:pt x="294" y="238"/>
                </a:lnTo>
                <a:lnTo>
                  <a:pt x="294" y="238"/>
                </a:lnTo>
                <a:lnTo>
                  <a:pt x="294" y="248"/>
                </a:lnTo>
                <a:lnTo>
                  <a:pt x="294" y="248"/>
                </a:lnTo>
                <a:lnTo>
                  <a:pt x="297" y="246"/>
                </a:lnTo>
                <a:lnTo>
                  <a:pt x="297" y="246"/>
                </a:lnTo>
                <a:lnTo>
                  <a:pt x="324" y="232"/>
                </a:lnTo>
                <a:lnTo>
                  <a:pt x="324" y="232"/>
                </a:lnTo>
                <a:lnTo>
                  <a:pt x="330" y="228"/>
                </a:lnTo>
                <a:lnTo>
                  <a:pt x="330" y="228"/>
                </a:lnTo>
                <a:lnTo>
                  <a:pt x="331" y="226"/>
                </a:lnTo>
                <a:lnTo>
                  <a:pt x="331" y="226"/>
                </a:lnTo>
                <a:lnTo>
                  <a:pt x="331" y="221"/>
                </a:lnTo>
                <a:lnTo>
                  <a:pt x="331" y="221"/>
                </a:lnTo>
                <a:close/>
                <a:moveTo>
                  <a:pt x="290" y="278"/>
                </a:moveTo>
                <a:lnTo>
                  <a:pt x="290" y="278"/>
                </a:lnTo>
                <a:lnTo>
                  <a:pt x="290" y="279"/>
                </a:lnTo>
                <a:lnTo>
                  <a:pt x="290" y="279"/>
                </a:lnTo>
                <a:lnTo>
                  <a:pt x="287" y="293"/>
                </a:lnTo>
                <a:lnTo>
                  <a:pt x="286" y="309"/>
                </a:lnTo>
                <a:lnTo>
                  <a:pt x="286" y="309"/>
                </a:lnTo>
                <a:lnTo>
                  <a:pt x="286" y="310"/>
                </a:lnTo>
                <a:lnTo>
                  <a:pt x="286" y="310"/>
                </a:lnTo>
                <a:lnTo>
                  <a:pt x="284" y="312"/>
                </a:lnTo>
                <a:lnTo>
                  <a:pt x="284" y="312"/>
                </a:lnTo>
                <a:lnTo>
                  <a:pt x="294" y="312"/>
                </a:lnTo>
                <a:lnTo>
                  <a:pt x="294" y="312"/>
                </a:lnTo>
                <a:lnTo>
                  <a:pt x="296" y="309"/>
                </a:lnTo>
                <a:lnTo>
                  <a:pt x="296" y="309"/>
                </a:lnTo>
                <a:lnTo>
                  <a:pt x="297" y="300"/>
                </a:lnTo>
                <a:lnTo>
                  <a:pt x="297" y="300"/>
                </a:lnTo>
                <a:lnTo>
                  <a:pt x="300" y="287"/>
                </a:lnTo>
                <a:lnTo>
                  <a:pt x="300" y="287"/>
                </a:lnTo>
                <a:lnTo>
                  <a:pt x="301" y="285"/>
                </a:lnTo>
                <a:lnTo>
                  <a:pt x="301" y="285"/>
                </a:lnTo>
                <a:lnTo>
                  <a:pt x="290" y="278"/>
                </a:lnTo>
                <a:lnTo>
                  <a:pt x="290" y="278"/>
                </a:lnTo>
                <a:close/>
                <a:moveTo>
                  <a:pt x="328" y="162"/>
                </a:moveTo>
                <a:lnTo>
                  <a:pt x="328" y="162"/>
                </a:lnTo>
                <a:lnTo>
                  <a:pt x="326" y="161"/>
                </a:lnTo>
                <a:lnTo>
                  <a:pt x="323" y="162"/>
                </a:lnTo>
                <a:lnTo>
                  <a:pt x="323" y="162"/>
                </a:lnTo>
                <a:lnTo>
                  <a:pt x="317" y="164"/>
                </a:lnTo>
                <a:lnTo>
                  <a:pt x="317" y="164"/>
                </a:lnTo>
                <a:lnTo>
                  <a:pt x="293" y="177"/>
                </a:lnTo>
                <a:lnTo>
                  <a:pt x="293" y="177"/>
                </a:lnTo>
                <a:lnTo>
                  <a:pt x="290" y="178"/>
                </a:lnTo>
                <a:lnTo>
                  <a:pt x="290" y="178"/>
                </a:lnTo>
                <a:lnTo>
                  <a:pt x="291" y="187"/>
                </a:lnTo>
                <a:lnTo>
                  <a:pt x="291" y="187"/>
                </a:lnTo>
                <a:lnTo>
                  <a:pt x="293" y="185"/>
                </a:lnTo>
                <a:lnTo>
                  <a:pt x="293" y="185"/>
                </a:lnTo>
                <a:lnTo>
                  <a:pt x="321" y="172"/>
                </a:lnTo>
                <a:lnTo>
                  <a:pt x="321" y="172"/>
                </a:lnTo>
                <a:lnTo>
                  <a:pt x="327" y="168"/>
                </a:lnTo>
                <a:lnTo>
                  <a:pt x="327" y="168"/>
                </a:lnTo>
                <a:lnTo>
                  <a:pt x="328" y="167"/>
                </a:lnTo>
                <a:lnTo>
                  <a:pt x="328" y="167"/>
                </a:lnTo>
                <a:lnTo>
                  <a:pt x="328" y="162"/>
                </a:lnTo>
                <a:lnTo>
                  <a:pt x="328" y="162"/>
                </a:lnTo>
                <a:close/>
                <a:moveTo>
                  <a:pt x="134" y="286"/>
                </a:moveTo>
                <a:lnTo>
                  <a:pt x="134" y="286"/>
                </a:lnTo>
                <a:lnTo>
                  <a:pt x="132" y="302"/>
                </a:lnTo>
                <a:lnTo>
                  <a:pt x="132" y="309"/>
                </a:lnTo>
                <a:lnTo>
                  <a:pt x="134" y="316"/>
                </a:lnTo>
                <a:lnTo>
                  <a:pt x="134" y="316"/>
                </a:lnTo>
                <a:lnTo>
                  <a:pt x="142" y="316"/>
                </a:lnTo>
                <a:lnTo>
                  <a:pt x="142" y="316"/>
                </a:lnTo>
                <a:lnTo>
                  <a:pt x="142" y="313"/>
                </a:lnTo>
                <a:lnTo>
                  <a:pt x="142" y="310"/>
                </a:lnTo>
                <a:lnTo>
                  <a:pt x="142" y="310"/>
                </a:lnTo>
                <a:lnTo>
                  <a:pt x="144" y="302"/>
                </a:lnTo>
                <a:lnTo>
                  <a:pt x="144" y="302"/>
                </a:lnTo>
                <a:lnTo>
                  <a:pt x="144" y="289"/>
                </a:lnTo>
                <a:lnTo>
                  <a:pt x="144" y="289"/>
                </a:lnTo>
                <a:lnTo>
                  <a:pt x="144" y="286"/>
                </a:lnTo>
                <a:lnTo>
                  <a:pt x="144" y="286"/>
                </a:lnTo>
                <a:lnTo>
                  <a:pt x="134" y="286"/>
                </a:lnTo>
                <a:lnTo>
                  <a:pt x="134" y="286"/>
                </a:lnTo>
                <a:close/>
                <a:moveTo>
                  <a:pt x="129" y="287"/>
                </a:moveTo>
                <a:lnTo>
                  <a:pt x="129" y="287"/>
                </a:lnTo>
                <a:lnTo>
                  <a:pt x="118" y="287"/>
                </a:lnTo>
                <a:lnTo>
                  <a:pt x="118" y="287"/>
                </a:lnTo>
                <a:lnTo>
                  <a:pt x="118" y="289"/>
                </a:lnTo>
                <a:lnTo>
                  <a:pt x="118" y="289"/>
                </a:lnTo>
                <a:lnTo>
                  <a:pt x="118" y="299"/>
                </a:lnTo>
                <a:lnTo>
                  <a:pt x="118" y="299"/>
                </a:lnTo>
                <a:lnTo>
                  <a:pt x="118" y="306"/>
                </a:lnTo>
                <a:lnTo>
                  <a:pt x="118" y="313"/>
                </a:lnTo>
                <a:lnTo>
                  <a:pt x="118" y="313"/>
                </a:lnTo>
                <a:lnTo>
                  <a:pt x="118" y="317"/>
                </a:lnTo>
                <a:lnTo>
                  <a:pt x="118" y="317"/>
                </a:lnTo>
                <a:lnTo>
                  <a:pt x="127" y="316"/>
                </a:lnTo>
                <a:lnTo>
                  <a:pt x="127" y="316"/>
                </a:lnTo>
                <a:lnTo>
                  <a:pt x="127" y="313"/>
                </a:lnTo>
                <a:lnTo>
                  <a:pt x="127" y="313"/>
                </a:lnTo>
                <a:lnTo>
                  <a:pt x="129" y="305"/>
                </a:lnTo>
                <a:lnTo>
                  <a:pt x="129" y="296"/>
                </a:lnTo>
                <a:lnTo>
                  <a:pt x="129" y="296"/>
                </a:lnTo>
                <a:lnTo>
                  <a:pt x="129" y="287"/>
                </a:lnTo>
                <a:lnTo>
                  <a:pt x="129" y="287"/>
                </a:lnTo>
                <a:close/>
                <a:moveTo>
                  <a:pt x="104" y="319"/>
                </a:moveTo>
                <a:lnTo>
                  <a:pt x="104" y="319"/>
                </a:lnTo>
                <a:lnTo>
                  <a:pt x="114" y="317"/>
                </a:lnTo>
                <a:lnTo>
                  <a:pt x="114" y="317"/>
                </a:lnTo>
                <a:lnTo>
                  <a:pt x="112" y="314"/>
                </a:lnTo>
                <a:lnTo>
                  <a:pt x="112" y="313"/>
                </a:lnTo>
                <a:lnTo>
                  <a:pt x="112" y="313"/>
                </a:lnTo>
                <a:lnTo>
                  <a:pt x="115" y="300"/>
                </a:lnTo>
                <a:lnTo>
                  <a:pt x="115" y="289"/>
                </a:lnTo>
                <a:lnTo>
                  <a:pt x="115" y="289"/>
                </a:lnTo>
                <a:lnTo>
                  <a:pt x="115" y="287"/>
                </a:lnTo>
                <a:lnTo>
                  <a:pt x="115" y="287"/>
                </a:lnTo>
                <a:lnTo>
                  <a:pt x="110" y="287"/>
                </a:lnTo>
                <a:lnTo>
                  <a:pt x="110" y="287"/>
                </a:lnTo>
                <a:lnTo>
                  <a:pt x="104" y="287"/>
                </a:lnTo>
                <a:lnTo>
                  <a:pt x="104" y="287"/>
                </a:lnTo>
                <a:lnTo>
                  <a:pt x="104" y="307"/>
                </a:lnTo>
                <a:lnTo>
                  <a:pt x="104" y="307"/>
                </a:lnTo>
                <a:lnTo>
                  <a:pt x="104" y="313"/>
                </a:lnTo>
                <a:lnTo>
                  <a:pt x="104" y="313"/>
                </a:lnTo>
                <a:lnTo>
                  <a:pt x="105" y="316"/>
                </a:lnTo>
                <a:lnTo>
                  <a:pt x="104" y="319"/>
                </a:lnTo>
                <a:lnTo>
                  <a:pt x="104" y="319"/>
                </a:lnTo>
                <a:close/>
                <a:moveTo>
                  <a:pt x="161" y="286"/>
                </a:moveTo>
                <a:lnTo>
                  <a:pt x="161" y="286"/>
                </a:lnTo>
                <a:lnTo>
                  <a:pt x="161" y="287"/>
                </a:lnTo>
                <a:lnTo>
                  <a:pt x="161" y="287"/>
                </a:lnTo>
                <a:lnTo>
                  <a:pt x="161" y="299"/>
                </a:lnTo>
                <a:lnTo>
                  <a:pt x="161" y="299"/>
                </a:lnTo>
                <a:lnTo>
                  <a:pt x="159" y="306"/>
                </a:lnTo>
                <a:lnTo>
                  <a:pt x="159" y="313"/>
                </a:lnTo>
                <a:lnTo>
                  <a:pt x="159" y="313"/>
                </a:lnTo>
                <a:lnTo>
                  <a:pt x="161" y="314"/>
                </a:lnTo>
                <a:lnTo>
                  <a:pt x="161" y="314"/>
                </a:lnTo>
                <a:lnTo>
                  <a:pt x="168" y="314"/>
                </a:lnTo>
                <a:lnTo>
                  <a:pt x="168" y="314"/>
                </a:lnTo>
                <a:lnTo>
                  <a:pt x="169" y="305"/>
                </a:lnTo>
                <a:lnTo>
                  <a:pt x="169" y="305"/>
                </a:lnTo>
                <a:lnTo>
                  <a:pt x="169" y="295"/>
                </a:lnTo>
                <a:lnTo>
                  <a:pt x="169" y="295"/>
                </a:lnTo>
                <a:lnTo>
                  <a:pt x="171" y="285"/>
                </a:lnTo>
                <a:lnTo>
                  <a:pt x="171" y="285"/>
                </a:lnTo>
                <a:lnTo>
                  <a:pt x="162" y="286"/>
                </a:lnTo>
                <a:lnTo>
                  <a:pt x="162" y="286"/>
                </a:lnTo>
                <a:lnTo>
                  <a:pt x="161" y="286"/>
                </a:lnTo>
                <a:lnTo>
                  <a:pt x="161" y="286"/>
                </a:lnTo>
                <a:close/>
                <a:moveTo>
                  <a:pt x="301" y="263"/>
                </a:moveTo>
                <a:lnTo>
                  <a:pt x="301" y="263"/>
                </a:lnTo>
                <a:lnTo>
                  <a:pt x="303" y="265"/>
                </a:lnTo>
                <a:lnTo>
                  <a:pt x="303" y="265"/>
                </a:lnTo>
                <a:lnTo>
                  <a:pt x="306" y="268"/>
                </a:lnTo>
                <a:lnTo>
                  <a:pt x="311" y="266"/>
                </a:lnTo>
                <a:lnTo>
                  <a:pt x="311" y="266"/>
                </a:lnTo>
                <a:lnTo>
                  <a:pt x="321" y="262"/>
                </a:lnTo>
                <a:lnTo>
                  <a:pt x="330" y="258"/>
                </a:lnTo>
                <a:lnTo>
                  <a:pt x="330" y="258"/>
                </a:lnTo>
                <a:lnTo>
                  <a:pt x="333" y="256"/>
                </a:lnTo>
                <a:lnTo>
                  <a:pt x="333" y="256"/>
                </a:lnTo>
                <a:lnTo>
                  <a:pt x="333" y="255"/>
                </a:lnTo>
                <a:lnTo>
                  <a:pt x="333" y="255"/>
                </a:lnTo>
                <a:lnTo>
                  <a:pt x="333" y="246"/>
                </a:lnTo>
                <a:lnTo>
                  <a:pt x="333" y="246"/>
                </a:lnTo>
                <a:lnTo>
                  <a:pt x="301" y="263"/>
                </a:lnTo>
                <a:lnTo>
                  <a:pt x="301" y="263"/>
                </a:lnTo>
                <a:close/>
                <a:moveTo>
                  <a:pt x="313" y="292"/>
                </a:moveTo>
                <a:lnTo>
                  <a:pt x="313" y="292"/>
                </a:lnTo>
                <a:lnTo>
                  <a:pt x="303" y="286"/>
                </a:lnTo>
                <a:lnTo>
                  <a:pt x="303" y="286"/>
                </a:lnTo>
                <a:lnTo>
                  <a:pt x="300" y="299"/>
                </a:lnTo>
                <a:lnTo>
                  <a:pt x="300" y="305"/>
                </a:lnTo>
                <a:lnTo>
                  <a:pt x="300" y="312"/>
                </a:lnTo>
                <a:lnTo>
                  <a:pt x="300" y="312"/>
                </a:lnTo>
                <a:lnTo>
                  <a:pt x="310" y="312"/>
                </a:lnTo>
                <a:lnTo>
                  <a:pt x="310" y="312"/>
                </a:lnTo>
                <a:lnTo>
                  <a:pt x="311" y="302"/>
                </a:lnTo>
                <a:lnTo>
                  <a:pt x="313" y="292"/>
                </a:lnTo>
                <a:lnTo>
                  <a:pt x="313" y="292"/>
                </a:lnTo>
                <a:close/>
                <a:moveTo>
                  <a:pt x="149" y="314"/>
                </a:moveTo>
                <a:lnTo>
                  <a:pt x="149" y="314"/>
                </a:lnTo>
                <a:lnTo>
                  <a:pt x="151" y="314"/>
                </a:lnTo>
                <a:lnTo>
                  <a:pt x="151" y="314"/>
                </a:lnTo>
                <a:lnTo>
                  <a:pt x="154" y="314"/>
                </a:lnTo>
                <a:lnTo>
                  <a:pt x="155" y="312"/>
                </a:lnTo>
                <a:lnTo>
                  <a:pt x="155" y="312"/>
                </a:lnTo>
                <a:lnTo>
                  <a:pt x="155" y="312"/>
                </a:lnTo>
                <a:lnTo>
                  <a:pt x="155" y="312"/>
                </a:lnTo>
                <a:lnTo>
                  <a:pt x="156" y="299"/>
                </a:lnTo>
                <a:lnTo>
                  <a:pt x="158" y="287"/>
                </a:lnTo>
                <a:lnTo>
                  <a:pt x="158" y="287"/>
                </a:lnTo>
                <a:lnTo>
                  <a:pt x="158" y="286"/>
                </a:lnTo>
                <a:lnTo>
                  <a:pt x="158" y="286"/>
                </a:lnTo>
                <a:lnTo>
                  <a:pt x="148" y="286"/>
                </a:lnTo>
                <a:lnTo>
                  <a:pt x="148" y="286"/>
                </a:lnTo>
                <a:lnTo>
                  <a:pt x="148" y="289"/>
                </a:lnTo>
                <a:lnTo>
                  <a:pt x="148" y="289"/>
                </a:lnTo>
                <a:lnTo>
                  <a:pt x="148" y="297"/>
                </a:lnTo>
                <a:lnTo>
                  <a:pt x="148" y="297"/>
                </a:lnTo>
                <a:lnTo>
                  <a:pt x="148" y="310"/>
                </a:lnTo>
                <a:lnTo>
                  <a:pt x="148" y="310"/>
                </a:lnTo>
                <a:lnTo>
                  <a:pt x="149" y="314"/>
                </a:lnTo>
                <a:lnTo>
                  <a:pt x="149" y="314"/>
                </a:lnTo>
                <a:close/>
                <a:moveTo>
                  <a:pt x="313" y="276"/>
                </a:moveTo>
                <a:lnTo>
                  <a:pt x="313" y="276"/>
                </a:lnTo>
                <a:lnTo>
                  <a:pt x="314" y="273"/>
                </a:lnTo>
                <a:lnTo>
                  <a:pt x="314" y="272"/>
                </a:lnTo>
                <a:lnTo>
                  <a:pt x="316" y="272"/>
                </a:lnTo>
                <a:lnTo>
                  <a:pt x="316" y="272"/>
                </a:lnTo>
                <a:lnTo>
                  <a:pt x="317" y="272"/>
                </a:lnTo>
                <a:lnTo>
                  <a:pt x="318" y="275"/>
                </a:lnTo>
                <a:lnTo>
                  <a:pt x="318" y="275"/>
                </a:lnTo>
                <a:lnTo>
                  <a:pt x="318" y="276"/>
                </a:lnTo>
                <a:lnTo>
                  <a:pt x="317" y="278"/>
                </a:lnTo>
                <a:lnTo>
                  <a:pt x="317" y="278"/>
                </a:lnTo>
                <a:lnTo>
                  <a:pt x="320" y="278"/>
                </a:lnTo>
                <a:lnTo>
                  <a:pt x="320" y="278"/>
                </a:lnTo>
                <a:lnTo>
                  <a:pt x="330" y="275"/>
                </a:lnTo>
                <a:lnTo>
                  <a:pt x="330" y="275"/>
                </a:lnTo>
                <a:lnTo>
                  <a:pt x="333" y="272"/>
                </a:lnTo>
                <a:lnTo>
                  <a:pt x="333" y="272"/>
                </a:lnTo>
                <a:lnTo>
                  <a:pt x="334" y="270"/>
                </a:lnTo>
                <a:lnTo>
                  <a:pt x="334" y="270"/>
                </a:lnTo>
                <a:lnTo>
                  <a:pt x="334" y="265"/>
                </a:lnTo>
                <a:lnTo>
                  <a:pt x="334" y="265"/>
                </a:lnTo>
                <a:lnTo>
                  <a:pt x="334" y="259"/>
                </a:lnTo>
                <a:lnTo>
                  <a:pt x="334" y="259"/>
                </a:lnTo>
                <a:lnTo>
                  <a:pt x="321" y="265"/>
                </a:lnTo>
                <a:lnTo>
                  <a:pt x="309" y="270"/>
                </a:lnTo>
                <a:lnTo>
                  <a:pt x="309" y="270"/>
                </a:lnTo>
                <a:lnTo>
                  <a:pt x="313" y="276"/>
                </a:lnTo>
                <a:lnTo>
                  <a:pt x="313" y="276"/>
                </a:lnTo>
                <a:close/>
                <a:moveTo>
                  <a:pt x="80" y="286"/>
                </a:moveTo>
                <a:lnTo>
                  <a:pt x="80" y="286"/>
                </a:lnTo>
                <a:lnTo>
                  <a:pt x="80" y="287"/>
                </a:lnTo>
                <a:lnTo>
                  <a:pt x="80" y="287"/>
                </a:lnTo>
                <a:lnTo>
                  <a:pt x="78" y="310"/>
                </a:lnTo>
                <a:lnTo>
                  <a:pt x="78" y="310"/>
                </a:lnTo>
                <a:lnTo>
                  <a:pt x="78" y="312"/>
                </a:lnTo>
                <a:lnTo>
                  <a:pt x="78" y="312"/>
                </a:lnTo>
                <a:lnTo>
                  <a:pt x="81" y="314"/>
                </a:lnTo>
                <a:lnTo>
                  <a:pt x="81" y="314"/>
                </a:lnTo>
                <a:lnTo>
                  <a:pt x="83" y="316"/>
                </a:lnTo>
                <a:lnTo>
                  <a:pt x="81" y="319"/>
                </a:lnTo>
                <a:lnTo>
                  <a:pt x="81" y="319"/>
                </a:lnTo>
                <a:lnTo>
                  <a:pt x="78" y="319"/>
                </a:lnTo>
                <a:lnTo>
                  <a:pt x="78" y="319"/>
                </a:lnTo>
                <a:lnTo>
                  <a:pt x="78" y="320"/>
                </a:lnTo>
                <a:lnTo>
                  <a:pt x="78" y="320"/>
                </a:lnTo>
                <a:lnTo>
                  <a:pt x="81" y="320"/>
                </a:lnTo>
                <a:lnTo>
                  <a:pt x="81" y="320"/>
                </a:lnTo>
                <a:lnTo>
                  <a:pt x="84" y="320"/>
                </a:lnTo>
                <a:lnTo>
                  <a:pt x="84" y="320"/>
                </a:lnTo>
                <a:lnTo>
                  <a:pt x="85" y="302"/>
                </a:lnTo>
                <a:lnTo>
                  <a:pt x="85" y="286"/>
                </a:lnTo>
                <a:lnTo>
                  <a:pt x="85" y="286"/>
                </a:lnTo>
                <a:lnTo>
                  <a:pt x="80" y="286"/>
                </a:lnTo>
                <a:lnTo>
                  <a:pt x="80" y="286"/>
                </a:lnTo>
                <a:close/>
                <a:moveTo>
                  <a:pt x="206" y="39"/>
                </a:moveTo>
                <a:lnTo>
                  <a:pt x="206" y="39"/>
                </a:lnTo>
                <a:lnTo>
                  <a:pt x="202" y="40"/>
                </a:lnTo>
                <a:lnTo>
                  <a:pt x="202" y="40"/>
                </a:lnTo>
                <a:lnTo>
                  <a:pt x="195" y="44"/>
                </a:lnTo>
                <a:lnTo>
                  <a:pt x="189" y="49"/>
                </a:lnTo>
                <a:lnTo>
                  <a:pt x="189" y="49"/>
                </a:lnTo>
                <a:lnTo>
                  <a:pt x="188" y="52"/>
                </a:lnTo>
                <a:lnTo>
                  <a:pt x="188" y="54"/>
                </a:lnTo>
                <a:lnTo>
                  <a:pt x="188" y="54"/>
                </a:lnTo>
                <a:lnTo>
                  <a:pt x="189" y="59"/>
                </a:lnTo>
                <a:lnTo>
                  <a:pt x="189" y="59"/>
                </a:lnTo>
                <a:lnTo>
                  <a:pt x="202" y="53"/>
                </a:lnTo>
                <a:lnTo>
                  <a:pt x="202" y="53"/>
                </a:lnTo>
                <a:lnTo>
                  <a:pt x="205" y="52"/>
                </a:lnTo>
                <a:lnTo>
                  <a:pt x="206" y="49"/>
                </a:lnTo>
                <a:lnTo>
                  <a:pt x="206" y="49"/>
                </a:lnTo>
                <a:lnTo>
                  <a:pt x="206" y="44"/>
                </a:lnTo>
                <a:lnTo>
                  <a:pt x="208" y="42"/>
                </a:lnTo>
                <a:lnTo>
                  <a:pt x="208" y="42"/>
                </a:lnTo>
                <a:lnTo>
                  <a:pt x="206" y="39"/>
                </a:lnTo>
                <a:lnTo>
                  <a:pt x="206" y="39"/>
                </a:lnTo>
                <a:close/>
                <a:moveTo>
                  <a:pt x="74" y="309"/>
                </a:moveTo>
                <a:lnTo>
                  <a:pt x="74" y="309"/>
                </a:lnTo>
                <a:lnTo>
                  <a:pt x="75" y="286"/>
                </a:lnTo>
                <a:lnTo>
                  <a:pt x="75" y="286"/>
                </a:lnTo>
                <a:lnTo>
                  <a:pt x="64" y="289"/>
                </a:lnTo>
                <a:lnTo>
                  <a:pt x="64" y="289"/>
                </a:lnTo>
                <a:lnTo>
                  <a:pt x="64" y="300"/>
                </a:lnTo>
                <a:lnTo>
                  <a:pt x="64" y="300"/>
                </a:lnTo>
                <a:lnTo>
                  <a:pt x="64" y="302"/>
                </a:lnTo>
                <a:lnTo>
                  <a:pt x="64" y="302"/>
                </a:lnTo>
                <a:lnTo>
                  <a:pt x="74" y="309"/>
                </a:lnTo>
                <a:lnTo>
                  <a:pt x="74" y="309"/>
                </a:lnTo>
                <a:close/>
                <a:moveTo>
                  <a:pt x="220" y="168"/>
                </a:moveTo>
                <a:lnTo>
                  <a:pt x="220" y="168"/>
                </a:lnTo>
                <a:lnTo>
                  <a:pt x="222" y="168"/>
                </a:lnTo>
                <a:lnTo>
                  <a:pt x="222" y="168"/>
                </a:lnTo>
                <a:lnTo>
                  <a:pt x="235" y="158"/>
                </a:lnTo>
                <a:lnTo>
                  <a:pt x="235" y="158"/>
                </a:lnTo>
                <a:lnTo>
                  <a:pt x="236" y="155"/>
                </a:lnTo>
                <a:lnTo>
                  <a:pt x="236" y="155"/>
                </a:lnTo>
                <a:lnTo>
                  <a:pt x="236" y="148"/>
                </a:lnTo>
                <a:lnTo>
                  <a:pt x="236" y="148"/>
                </a:lnTo>
                <a:lnTo>
                  <a:pt x="237" y="141"/>
                </a:lnTo>
                <a:lnTo>
                  <a:pt x="237" y="141"/>
                </a:lnTo>
                <a:lnTo>
                  <a:pt x="232" y="144"/>
                </a:lnTo>
                <a:lnTo>
                  <a:pt x="232" y="144"/>
                </a:lnTo>
                <a:lnTo>
                  <a:pt x="232" y="147"/>
                </a:lnTo>
                <a:lnTo>
                  <a:pt x="232" y="147"/>
                </a:lnTo>
                <a:lnTo>
                  <a:pt x="230" y="154"/>
                </a:lnTo>
                <a:lnTo>
                  <a:pt x="230" y="154"/>
                </a:lnTo>
                <a:lnTo>
                  <a:pt x="230" y="155"/>
                </a:lnTo>
                <a:lnTo>
                  <a:pt x="230" y="155"/>
                </a:lnTo>
                <a:lnTo>
                  <a:pt x="230" y="157"/>
                </a:lnTo>
                <a:lnTo>
                  <a:pt x="229" y="157"/>
                </a:lnTo>
                <a:lnTo>
                  <a:pt x="229" y="157"/>
                </a:lnTo>
                <a:lnTo>
                  <a:pt x="226" y="155"/>
                </a:lnTo>
                <a:lnTo>
                  <a:pt x="226" y="155"/>
                </a:lnTo>
                <a:lnTo>
                  <a:pt x="226" y="152"/>
                </a:lnTo>
                <a:lnTo>
                  <a:pt x="226" y="152"/>
                </a:lnTo>
                <a:lnTo>
                  <a:pt x="225" y="147"/>
                </a:lnTo>
                <a:lnTo>
                  <a:pt x="225" y="147"/>
                </a:lnTo>
                <a:lnTo>
                  <a:pt x="218" y="155"/>
                </a:lnTo>
                <a:lnTo>
                  <a:pt x="218" y="155"/>
                </a:lnTo>
                <a:lnTo>
                  <a:pt x="220" y="155"/>
                </a:lnTo>
                <a:lnTo>
                  <a:pt x="222" y="158"/>
                </a:lnTo>
                <a:lnTo>
                  <a:pt x="222" y="158"/>
                </a:lnTo>
                <a:lnTo>
                  <a:pt x="220" y="162"/>
                </a:lnTo>
                <a:lnTo>
                  <a:pt x="220" y="162"/>
                </a:lnTo>
                <a:lnTo>
                  <a:pt x="220" y="168"/>
                </a:lnTo>
                <a:lnTo>
                  <a:pt x="220" y="168"/>
                </a:lnTo>
                <a:close/>
                <a:moveTo>
                  <a:pt x="189" y="235"/>
                </a:moveTo>
                <a:lnTo>
                  <a:pt x="189" y="235"/>
                </a:lnTo>
                <a:lnTo>
                  <a:pt x="193" y="235"/>
                </a:lnTo>
                <a:lnTo>
                  <a:pt x="193" y="235"/>
                </a:lnTo>
                <a:lnTo>
                  <a:pt x="196" y="233"/>
                </a:lnTo>
                <a:lnTo>
                  <a:pt x="198" y="233"/>
                </a:lnTo>
                <a:lnTo>
                  <a:pt x="198" y="233"/>
                </a:lnTo>
                <a:lnTo>
                  <a:pt x="208" y="222"/>
                </a:lnTo>
                <a:lnTo>
                  <a:pt x="208" y="222"/>
                </a:lnTo>
                <a:lnTo>
                  <a:pt x="210" y="219"/>
                </a:lnTo>
                <a:lnTo>
                  <a:pt x="212" y="215"/>
                </a:lnTo>
                <a:lnTo>
                  <a:pt x="212" y="215"/>
                </a:lnTo>
                <a:lnTo>
                  <a:pt x="210" y="212"/>
                </a:lnTo>
                <a:lnTo>
                  <a:pt x="210" y="212"/>
                </a:lnTo>
                <a:lnTo>
                  <a:pt x="209" y="214"/>
                </a:lnTo>
                <a:lnTo>
                  <a:pt x="209" y="214"/>
                </a:lnTo>
                <a:lnTo>
                  <a:pt x="196" y="224"/>
                </a:lnTo>
                <a:lnTo>
                  <a:pt x="196" y="224"/>
                </a:lnTo>
                <a:lnTo>
                  <a:pt x="193" y="226"/>
                </a:lnTo>
                <a:lnTo>
                  <a:pt x="193" y="226"/>
                </a:lnTo>
                <a:lnTo>
                  <a:pt x="192" y="228"/>
                </a:lnTo>
                <a:lnTo>
                  <a:pt x="189" y="229"/>
                </a:lnTo>
                <a:lnTo>
                  <a:pt x="189" y="229"/>
                </a:lnTo>
                <a:lnTo>
                  <a:pt x="189" y="233"/>
                </a:lnTo>
                <a:lnTo>
                  <a:pt x="189" y="233"/>
                </a:lnTo>
                <a:lnTo>
                  <a:pt x="189" y="235"/>
                </a:lnTo>
                <a:lnTo>
                  <a:pt x="189" y="235"/>
                </a:lnTo>
                <a:close/>
                <a:moveTo>
                  <a:pt x="311" y="56"/>
                </a:moveTo>
                <a:lnTo>
                  <a:pt x="311" y="56"/>
                </a:lnTo>
                <a:lnTo>
                  <a:pt x="310" y="53"/>
                </a:lnTo>
                <a:lnTo>
                  <a:pt x="310" y="53"/>
                </a:lnTo>
                <a:lnTo>
                  <a:pt x="307" y="50"/>
                </a:lnTo>
                <a:lnTo>
                  <a:pt x="303" y="52"/>
                </a:lnTo>
                <a:lnTo>
                  <a:pt x="303" y="52"/>
                </a:lnTo>
                <a:lnTo>
                  <a:pt x="301" y="52"/>
                </a:lnTo>
                <a:lnTo>
                  <a:pt x="301" y="52"/>
                </a:lnTo>
                <a:lnTo>
                  <a:pt x="291" y="56"/>
                </a:lnTo>
                <a:lnTo>
                  <a:pt x="291" y="56"/>
                </a:lnTo>
                <a:lnTo>
                  <a:pt x="286" y="57"/>
                </a:lnTo>
                <a:lnTo>
                  <a:pt x="286" y="57"/>
                </a:lnTo>
                <a:lnTo>
                  <a:pt x="286" y="66"/>
                </a:lnTo>
                <a:lnTo>
                  <a:pt x="286" y="66"/>
                </a:lnTo>
                <a:lnTo>
                  <a:pt x="311" y="56"/>
                </a:lnTo>
                <a:lnTo>
                  <a:pt x="311" y="56"/>
                </a:lnTo>
                <a:close/>
                <a:moveTo>
                  <a:pt x="37" y="179"/>
                </a:moveTo>
                <a:lnTo>
                  <a:pt x="37" y="179"/>
                </a:lnTo>
                <a:lnTo>
                  <a:pt x="37" y="179"/>
                </a:lnTo>
                <a:lnTo>
                  <a:pt x="37" y="179"/>
                </a:lnTo>
                <a:lnTo>
                  <a:pt x="37" y="188"/>
                </a:lnTo>
                <a:lnTo>
                  <a:pt x="37" y="188"/>
                </a:lnTo>
                <a:lnTo>
                  <a:pt x="39" y="221"/>
                </a:lnTo>
                <a:lnTo>
                  <a:pt x="39" y="221"/>
                </a:lnTo>
                <a:lnTo>
                  <a:pt x="40" y="235"/>
                </a:lnTo>
                <a:lnTo>
                  <a:pt x="40" y="235"/>
                </a:lnTo>
                <a:lnTo>
                  <a:pt x="40" y="236"/>
                </a:lnTo>
                <a:lnTo>
                  <a:pt x="41" y="236"/>
                </a:lnTo>
                <a:lnTo>
                  <a:pt x="41" y="236"/>
                </a:lnTo>
                <a:lnTo>
                  <a:pt x="41" y="233"/>
                </a:lnTo>
                <a:lnTo>
                  <a:pt x="41" y="231"/>
                </a:lnTo>
                <a:lnTo>
                  <a:pt x="41" y="231"/>
                </a:lnTo>
                <a:lnTo>
                  <a:pt x="41" y="228"/>
                </a:lnTo>
                <a:lnTo>
                  <a:pt x="41" y="228"/>
                </a:lnTo>
                <a:lnTo>
                  <a:pt x="43" y="226"/>
                </a:lnTo>
                <a:lnTo>
                  <a:pt x="43" y="226"/>
                </a:lnTo>
                <a:lnTo>
                  <a:pt x="44" y="218"/>
                </a:lnTo>
                <a:lnTo>
                  <a:pt x="44" y="218"/>
                </a:lnTo>
                <a:lnTo>
                  <a:pt x="44" y="212"/>
                </a:lnTo>
                <a:lnTo>
                  <a:pt x="44" y="212"/>
                </a:lnTo>
                <a:lnTo>
                  <a:pt x="41" y="211"/>
                </a:lnTo>
                <a:lnTo>
                  <a:pt x="41" y="208"/>
                </a:lnTo>
                <a:lnTo>
                  <a:pt x="41" y="208"/>
                </a:lnTo>
                <a:lnTo>
                  <a:pt x="40" y="195"/>
                </a:lnTo>
                <a:lnTo>
                  <a:pt x="40" y="195"/>
                </a:lnTo>
                <a:lnTo>
                  <a:pt x="37" y="179"/>
                </a:lnTo>
                <a:lnTo>
                  <a:pt x="37" y="179"/>
                </a:lnTo>
                <a:close/>
                <a:moveTo>
                  <a:pt x="95" y="168"/>
                </a:moveTo>
                <a:lnTo>
                  <a:pt x="95" y="168"/>
                </a:lnTo>
                <a:lnTo>
                  <a:pt x="105" y="168"/>
                </a:lnTo>
                <a:lnTo>
                  <a:pt x="105" y="168"/>
                </a:lnTo>
                <a:lnTo>
                  <a:pt x="107" y="168"/>
                </a:lnTo>
                <a:lnTo>
                  <a:pt x="107" y="168"/>
                </a:lnTo>
                <a:lnTo>
                  <a:pt x="111" y="162"/>
                </a:lnTo>
                <a:lnTo>
                  <a:pt x="112" y="160"/>
                </a:lnTo>
                <a:lnTo>
                  <a:pt x="114" y="157"/>
                </a:lnTo>
                <a:lnTo>
                  <a:pt x="114" y="157"/>
                </a:lnTo>
                <a:lnTo>
                  <a:pt x="115" y="152"/>
                </a:lnTo>
                <a:lnTo>
                  <a:pt x="115" y="152"/>
                </a:lnTo>
                <a:lnTo>
                  <a:pt x="117" y="150"/>
                </a:lnTo>
                <a:lnTo>
                  <a:pt x="117" y="150"/>
                </a:lnTo>
                <a:lnTo>
                  <a:pt x="111" y="152"/>
                </a:lnTo>
                <a:lnTo>
                  <a:pt x="111" y="152"/>
                </a:lnTo>
                <a:lnTo>
                  <a:pt x="108" y="154"/>
                </a:lnTo>
                <a:lnTo>
                  <a:pt x="108" y="154"/>
                </a:lnTo>
                <a:lnTo>
                  <a:pt x="97" y="167"/>
                </a:lnTo>
                <a:lnTo>
                  <a:pt x="97" y="167"/>
                </a:lnTo>
                <a:lnTo>
                  <a:pt x="95" y="168"/>
                </a:lnTo>
                <a:lnTo>
                  <a:pt x="95" y="168"/>
                </a:lnTo>
                <a:close/>
                <a:moveTo>
                  <a:pt x="235" y="209"/>
                </a:moveTo>
                <a:lnTo>
                  <a:pt x="235" y="209"/>
                </a:lnTo>
                <a:lnTo>
                  <a:pt x="228" y="211"/>
                </a:lnTo>
                <a:lnTo>
                  <a:pt x="228" y="211"/>
                </a:lnTo>
                <a:lnTo>
                  <a:pt x="226" y="212"/>
                </a:lnTo>
                <a:lnTo>
                  <a:pt x="226" y="214"/>
                </a:lnTo>
                <a:lnTo>
                  <a:pt x="226" y="214"/>
                </a:lnTo>
                <a:lnTo>
                  <a:pt x="220" y="225"/>
                </a:lnTo>
                <a:lnTo>
                  <a:pt x="220" y="225"/>
                </a:lnTo>
                <a:lnTo>
                  <a:pt x="220" y="228"/>
                </a:lnTo>
                <a:lnTo>
                  <a:pt x="220" y="229"/>
                </a:lnTo>
                <a:lnTo>
                  <a:pt x="220" y="229"/>
                </a:lnTo>
                <a:lnTo>
                  <a:pt x="232" y="224"/>
                </a:lnTo>
                <a:lnTo>
                  <a:pt x="232" y="224"/>
                </a:lnTo>
                <a:lnTo>
                  <a:pt x="233" y="222"/>
                </a:lnTo>
                <a:lnTo>
                  <a:pt x="233" y="222"/>
                </a:lnTo>
                <a:lnTo>
                  <a:pt x="235" y="219"/>
                </a:lnTo>
                <a:lnTo>
                  <a:pt x="235" y="219"/>
                </a:lnTo>
                <a:lnTo>
                  <a:pt x="235" y="214"/>
                </a:lnTo>
                <a:lnTo>
                  <a:pt x="235" y="214"/>
                </a:lnTo>
                <a:lnTo>
                  <a:pt x="235" y="209"/>
                </a:lnTo>
                <a:lnTo>
                  <a:pt x="235" y="209"/>
                </a:lnTo>
                <a:close/>
                <a:moveTo>
                  <a:pt x="171" y="192"/>
                </a:moveTo>
                <a:lnTo>
                  <a:pt x="171" y="192"/>
                </a:lnTo>
                <a:lnTo>
                  <a:pt x="172" y="191"/>
                </a:lnTo>
                <a:lnTo>
                  <a:pt x="172" y="191"/>
                </a:lnTo>
                <a:lnTo>
                  <a:pt x="179" y="188"/>
                </a:lnTo>
                <a:lnTo>
                  <a:pt x="179" y="188"/>
                </a:lnTo>
                <a:lnTo>
                  <a:pt x="182" y="185"/>
                </a:lnTo>
                <a:lnTo>
                  <a:pt x="182" y="185"/>
                </a:lnTo>
                <a:lnTo>
                  <a:pt x="186" y="171"/>
                </a:lnTo>
                <a:lnTo>
                  <a:pt x="186" y="171"/>
                </a:lnTo>
                <a:lnTo>
                  <a:pt x="186" y="170"/>
                </a:lnTo>
                <a:lnTo>
                  <a:pt x="186" y="170"/>
                </a:lnTo>
                <a:lnTo>
                  <a:pt x="172" y="181"/>
                </a:lnTo>
                <a:lnTo>
                  <a:pt x="172" y="181"/>
                </a:lnTo>
                <a:lnTo>
                  <a:pt x="171" y="182"/>
                </a:lnTo>
                <a:lnTo>
                  <a:pt x="171" y="182"/>
                </a:lnTo>
                <a:lnTo>
                  <a:pt x="171" y="192"/>
                </a:lnTo>
                <a:lnTo>
                  <a:pt x="171" y="192"/>
                </a:lnTo>
                <a:close/>
                <a:moveTo>
                  <a:pt x="191" y="317"/>
                </a:moveTo>
                <a:lnTo>
                  <a:pt x="191" y="317"/>
                </a:lnTo>
                <a:lnTo>
                  <a:pt x="186" y="317"/>
                </a:lnTo>
                <a:lnTo>
                  <a:pt x="186" y="317"/>
                </a:lnTo>
                <a:lnTo>
                  <a:pt x="162" y="319"/>
                </a:lnTo>
                <a:lnTo>
                  <a:pt x="162" y="319"/>
                </a:lnTo>
                <a:lnTo>
                  <a:pt x="158" y="319"/>
                </a:lnTo>
                <a:lnTo>
                  <a:pt x="158" y="319"/>
                </a:lnTo>
                <a:lnTo>
                  <a:pt x="155" y="319"/>
                </a:lnTo>
                <a:lnTo>
                  <a:pt x="155" y="319"/>
                </a:lnTo>
                <a:lnTo>
                  <a:pt x="154" y="319"/>
                </a:lnTo>
                <a:lnTo>
                  <a:pt x="154" y="319"/>
                </a:lnTo>
                <a:lnTo>
                  <a:pt x="148" y="319"/>
                </a:lnTo>
                <a:lnTo>
                  <a:pt x="148" y="319"/>
                </a:lnTo>
                <a:lnTo>
                  <a:pt x="111" y="322"/>
                </a:lnTo>
                <a:lnTo>
                  <a:pt x="111" y="322"/>
                </a:lnTo>
                <a:lnTo>
                  <a:pt x="102" y="323"/>
                </a:lnTo>
                <a:lnTo>
                  <a:pt x="102" y="323"/>
                </a:lnTo>
                <a:lnTo>
                  <a:pt x="147" y="322"/>
                </a:lnTo>
                <a:lnTo>
                  <a:pt x="168" y="320"/>
                </a:lnTo>
                <a:lnTo>
                  <a:pt x="191" y="317"/>
                </a:lnTo>
                <a:lnTo>
                  <a:pt x="191" y="317"/>
                </a:lnTo>
                <a:close/>
                <a:moveTo>
                  <a:pt x="112" y="246"/>
                </a:moveTo>
                <a:lnTo>
                  <a:pt x="112" y="246"/>
                </a:lnTo>
                <a:lnTo>
                  <a:pt x="128" y="246"/>
                </a:lnTo>
                <a:lnTo>
                  <a:pt x="128" y="246"/>
                </a:lnTo>
                <a:lnTo>
                  <a:pt x="128" y="231"/>
                </a:lnTo>
                <a:lnTo>
                  <a:pt x="128" y="231"/>
                </a:lnTo>
                <a:lnTo>
                  <a:pt x="118" y="235"/>
                </a:lnTo>
                <a:lnTo>
                  <a:pt x="118" y="235"/>
                </a:lnTo>
                <a:lnTo>
                  <a:pt x="120" y="235"/>
                </a:lnTo>
                <a:lnTo>
                  <a:pt x="120" y="235"/>
                </a:lnTo>
                <a:lnTo>
                  <a:pt x="121" y="235"/>
                </a:lnTo>
                <a:lnTo>
                  <a:pt x="121" y="235"/>
                </a:lnTo>
                <a:lnTo>
                  <a:pt x="122" y="236"/>
                </a:lnTo>
                <a:lnTo>
                  <a:pt x="122" y="238"/>
                </a:lnTo>
                <a:lnTo>
                  <a:pt x="122" y="238"/>
                </a:lnTo>
                <a:lnTo>
                  <a:pt x="122" y="238"/>
                </a:lnTo>
                <a:lnTo>
                  <a:pt x="121" y="239"/>
                </a:lnTo>
                <a:lnTo>
                  <a:pt x="121" y="239"/>
                </a:lnTo>
                <a:lnTo>
                  <a:pt x="120" y="239"/>
                </a:lnTo>
                <a:lnTo>
                  <a:pt x="120" y="239"/>
                </a:lnTo>
                <a:lnTo>
                  <a:pt x="115" y="241"/>
                </a:lnTo>
                <a:lnTo>
                  <a:pt x="115" y="241"/>
                </a:lnTo>
                <a:lnTo>
                  <a:pt x="114" y="242"/>
                </a:lnTo>
                <a:lnTo>
                  <a:pt x="114" y="242"/>
                </a:lnTo>
                <a:lnTo>
                  <a:pt x="112" y="246"/>
                </a:lnTo>
                <a:lnTo>
                  <a:pt x="112" y="246"/>
                </a:lnTo>
                <a:close/>
                <a:moveTo>
                  <a:pt x="326" y="310"/>
                </a:moveTo>
                <a:lnTo>
                  <a:pt x="326" y="310"/>
                </a:lnTo>
                <a:lnTo>
                  <a:pt x="324" y="302"/>
                </a:lnTo>
                <a:lnTo>
                  <a:pt x="324" y="302"/>
                </a:lnTo>
                <a:lnTo>
                  <a:pt x="323" y="300"/>
                </a:lnTo>
                <a:lnTo>
                  <a:pt x="323" y="300"/>
                </a:lnTo>
                <a:lnTo>
                  <a:pt x="321" y="297"/>
                </a:lnTo>
                <a:lnTo>
                  <a:pt x="321" y="297"/>
                </a:lnTo>
                <a:lnTo>
                  <a:pt x="323" y="297"/>
                </a:lnTo>
                <a:lnTo>
                  <a:pt x="323" y="297"/>
                </a:lnTo>
                <a:lnTo>
                  <a:pt x="316" y="293"/>
                </a:lnTo>
                <a:lnTo>
                  <a:pt x="316" y="293"/>
                </a:lnTo>
                <a:lnTo>
                  <a:pt x="314" y="303"/>
                </a:lnTo>
                <a:lnTo>
                  <a:pt x="314" y="312"/>
                </a:lnTo>
                <a:lnTo>
                  <a:pt x="314" y="312"/>
                </a:lnTo>
                <a:lnTo>
                  <a:pt x="326" y="310"/>
                </a:lnTo>
                <a:lnTo>
                  <a:pt x="326" y="310"/>
                </a:lnTo>
                <a:close/>
                <a:moveTo>
                  <a:pt x="121" y="172"/>
                </a:moveTo>
                <a:lnTo>
                  <a:pt x="121" y="172"/>
                </a:lnTo>
                <a:lnTo>
                  <a:pt x="131" y="171"/>
                </a:lnTo>
                <a:lnTo>
                  <a:pt x="131" y="171"/>
                </a:lnTo>
                <a:lnTo>
                  <a:pt x="132" y="171"/>
                </a:lnTo>
                <a:lnTo>
                  <a:pt x="132" y="171"/>
                </a:lnTo>
                <a:lnTo>
                  <a:pt x="137" y="165"/>
                </a:lnTo>
                <a:lnTo>
                  <a:pt x="137" y="165"/>
                </a:lnTo>
                <a:lnTo>
                  <a:pt x="138" y="164"/>
                </a:lnTo>
                <a:lnTo>
                  <a:pt x="138" y="164"/>
                </a:lnTo>
                <a:lnTo>
                  <a:pt x="139" y="158"/>
                </a:lnTo>
                <a:lnTo>
                  <a:pt x="139" y="158"/>
                </a:lnTo>
                <a:lnTo>
                  <a:pt x="138" y="158"/>
                </a:lnTo>
                <a:lnTo>
                  <a:pt x="138" y="158"/>
                </a:lnTo>
                <a:lnTo>
                  <a:pt x="131" y="160"/>
                </a:lnTo>
                <a:lnTo>
                  <a:pt x="131" y="160"/>
                </a:lnTo>
                <a:lnTo>
                  <a:pt x="129" y="160"/>
                </a:lnTo>
                <a:lnTo>
                  <a:pt x="129" y="160"/>
                </a:lnTo>
                <a:lnTo>
                  <a:pt x="122" y="167"/>
                </a:lnTo>
                <a:lnTo>
                  <a:pt x="122" y="167"/>
                </a:lnTo>
                <a:lnTo>
                  <a:pt x="122" y="168"/>
                </a:lnTo>
                <a:lnTo>
                  <a:pt x="122" y="168"/>
                </a:lnTo>
                <a:lnTo>
                  <a:pt x="121" y="172"/>
                </a:lnTo>
                <a:lnTo>
                  <a:pt x="121" y="172"/>
                </a:lnTo>
                <a:close/>
                <a:moveTo>
                  <a:pt x="51" y="225"/>
                </a:moveTo>
                <a:lnTo>
                  <a:pt x="51" y="225"/>
                </a:lnTo>
                <a:lnTo>
                  <a:pt x="51" y="225"/>
                </a:lnTo>
                <a:lnTo>
                  <a:pt x="51" y="225"/>
                </a:lnTo>
                <a:lnTo>
                  <a:pt x="61" y="224"/>
                </a:lnTo>
                <a:lnTo>
                  <a:pt x="61" y="224"/>
                </a:lnTo>
                <a:lnTo>
                  <a:pt x="63" y="224"/>
                </a:lnTo>
                <a:lnTo>
                  <a:pt x="63" y="224"/>
                </a:lnTo>
                <a:lnTo>
                  <a:pt x="68" y="216"/>
                </a:lnTo>
                <a:lnTo>
                  <a:pt x="68" y="216"/>
                </a:lnTo>
                <a:lnTo>
                  <a:pt x="70" y="215"/>
                </a:lnTo>
                <a:lnTo>
                  <a:pt x="70" y="215"/>
                </a:lnTo>
                <a:lnTo>
                  <a:pt x="68" y="215"/>
                </a:lnTo>
                <a:lnTo>
                  <a:pt x="68" y="215"/>
                </a:lnTo>
                <a:lnTo>
                  <a:pt x="60" y="214"/>
                </a:lnTo>
                <a:lnTo>
                  <a:pt x="60" y="214"/>
                </a:lnTo>
                <a:lnTo>
                  <a:pt x="56" y="214"/>
                </a:lnTo>
                <a:lnTo>
                  <a:pt x="53" y="216"/>
                </a:lnTo>
                <a:lnTo>
                  <a:pt x="53" y="216"/>
                </a:lnTo>
                <a:lnTo>
                  <a:pt x="51" y="218"/>
                </a:lnTo>
                <a:lnTo>
                  <a:pt x="51" y="218"/>
                </a:lnTo>
                <a:lnTo>
                  <a:pt x="51" y="225"/>
                </a:lnTo>
                <a:lnTo>
                  <a:pt x="51" y="225"/>
                </a:lnTo>
                <a:close/>
                <a:moveTo>
                  <a:pt x="178" y="218"/>
                </a:moveTo>
                <a:lnTo>
                  <a:pt x="178" y="218"/>
                </a:lnTo>
                <a:lnTo>
                  <a:pt x="178" y="218"/>
                </a:lnTo>
                <a:lnTo>
                  <a:pt x="178" y="218"/>
                </a:lnTo>
                <a:lnTo>
                  <a:pt x="159" y="228"/>
                </a:lnTo>
                <a:lnTo>
                  <a:pt x="159" y="228"/>
                </a:lnTo>
                <a:lnTo>
                  <a:pt x="159" y="229"/>
                </a:lnTo>
                <a:lnTo>
                  <a:pt x="159" y="229"/>
                </a:lnTo>
                <a:lnTo>
                  <a:pt x="158" y="238"/>
                </a:lnTo>
                <a:lnTo>
                  <a:pt x="158" y="238"/>
                </a:lnTo>
                <a:lnTo>
                  <a:pt x="158" y="239"/>
                </a:lnTo>
                <a:lnTo>
                  <a:pt x="158" y="239"/>
                </a:lnTo>
                <a:lnTo>
                  <a:pt x="164" y="238"/>
                </a:lnTo>
                <a:lnTo>
                  <a:pt x="164" y="238"/>
                </a:lnTo>
                <a:lnTo>
                  <a:pt x="165" y="238"/>
                </a:lnTo>
                <a:lnTo>
                  <a:pt x="165" y="236"/>
                </a:lnTo>
                <a:lnTo>
                  <a:pt x="165" y="236"/>
                </a:lnTo>
                <a:lnTo>
                  <a:pt x="165" y="233"/>
                </a:lnTo>
                <a:lnTo>
                  <a:pt x="166" y="232"/>
                </a:lnTo>
                <a:lnTo>
                  <a:pt x="166" y="232"/>
                </a:lnTo>
                <a:lnTo>
                  <a:pt x="168" y="229"/>
                </a:lnTo>
                <a:lnTo>
                  <a:pt x="168" y="229"/>
                </a:lnTo>
                <a:lnTo>
                  <a:pt x="174" y="224"/>
                </a:lnTo>
                <a:lnTo>
                  <a:pt x="174" y="224"/>
                </a:lnTo>
                <a:lnTo>
                  <a:pt x="176" y="221"/>
                </a:lnTo>
                <a:lnTo>
                  <a:pt x="178" y="218"/>
                </a:lnTo>
                <a:lnTo>
                  <a:pt x="178" y="218"/>
                </a:lnTo>
                <a:close/>
                <a:moveTo>
                  <a:pt x="171" y="89"/>
                </a:moveTo>
                <a:lnTo>
                  <a:pt x="171" y="89"/>
                </a:lnTo>
                <a:lnTo>
                  <a:pt x="179" y="81"/>
                </a:lnTo>
                <a:lnTo>
                  <a:pt x="179" y="81"/>
                </a:lnTo>
                <a:lnTo>
                  <a:pt x="181" y="80"/>
                </a:lnTo>
                <a:lnTo>
                  <a:pt x="181" y="80"/>
                </a:lnTo>
                <a:lnTo>
                  <a:pt x="181" y="71"/>
                </a:lnTo>
                <a:lnTo>
                  <a:pt x="181" y="71"/>
                </a:lnTo>
                <a:lnTo>
                  <a:pt x="179" y="69"/>
                </a:lnTo>
                <a:lnTo>
                  <a:pt x="179" y="69"/>
                </a:lnTo>
                <a:lnTo>
                  <a:pt x="168" y="77"/>
                </a:lnTo>
                <a:lnTo>
                  <a:pt x="168" y="77"/>
                </a:lnTo>
                <a:lnTo>
                  <a:pt x="171" y="89"/>
                </a:lnTo>
                <a:lnTo>
                  <a:pt x="171" y="89"/>
                </a:lnTo>
                <a:close/>
                <a:moveTo>
                  <a:pt x="208" y="121"/>
                </a:moveTo>
                <a:lnTo>
                  <a:pt x="208" y="121"/>
                </a:lnTo>
                <a:lnTo>
                  <a:pt x="215" y="118"/>
                </a:lnTo>
                <a:lnTo>
                  <a:pt x="220" y="116"/>
                </a:lnTo>
                <a:lnTo>
                  <a:pt x="220" y="116"/>
                </a:lnTo>
                <a:lnTo>
                  <a:pt x="219" y="106"/>
                </a:lnTo>
                <a:lnTo>
                  <a:pt x="219" y="106"/>
                </a:lnTo>
                <a:lnTo>
                  <a:pt x="213" y="107"/>
                </a:lnTo>
                <a:lnTo>
                  <a:pt x="213" y="107"/>
                </a:lnTo>
                <a:lnTo>
                  <a:pt x="210" y="108"/>
                </a:lnTo>
                <a:lnTo>
                  <a:pt x="208" y="107"/>
                </a:lnTo>
                <a:lnTo>
                  <a:pt x="208" y="107"/>
                </a:lnTo>
                <a:lnTo>
                  <a:pt x="208" y="121"/>
                </a:lnTo>
                <a:lnTo>
                  <a:pt x="208" y="121"/>
                </a:lnTo>
                <a:close/>
                <a:moveTo>
                  <a:pt x="44" y="64"/>
                </a:moveTo>
                <a:lnTo>
                  <a:pt x="44" y="64"/>
                </a:lnTo>
                <a:lnTo>
                  <a:pt x="58" y="46"/>
                </a:lnTo>
                <a:lnTo>
                  <a:pt x="58" y="46"/>
                </a:lnTo>
                <a:lnTo>
                  <a:pt x="50" y="46"/>
                </a:lnTo>
                <a:lnTo>
                  <a:pt x="50" y="46"/>
                </a:lnTo>
                <a:lnTo>
                  <a:pt x="48" y="47"/>
                </a:lnTo>
                <a:lnTo>
                  <a:pt x="48" y="47"/>
                </a:lnTo>
                <a:lnTo>
                  <a:pt x="43" y="52"/>
                </a:lnTo>
                <a:lnTo>
                  <a:pt x="43" y="52"/>
                </a:lnTo>
                <a:lnTo>
                  <a:pt x="43" y="54"/>
                </a:lnTo>
                <a:lnTo>
                  <a:pt x="43" y="54"/>
                </a:lnTo>
                <a:lnTo>
                  <a:pt x="44" y="60"/>
                </a:lnTo>
                <a:lnTo>
                  <a:pt x="44" y="60"/>
                </a:lnTo>
                <a:lnTo>
                  <a:pt x="44" y="64"/>
                </a:lnTo>
                <a:lnTo>
                  <a:pt x="44" y="64"/>
                </a:lnTo>
                <a:close/>
                <a:moveTo>
                  <a:pt x="286" y="54"/>
                </a:moveTo>
                <a:lnTo>
                  <a:pt x="286" y="54"/>
                </a:lnTo>
                <a:lnTo>
                  <a:pt x="304" y="47"/>
                </a:lnTo>
                <a:lnTo>
                  <a:pt x="304" y="47"/>
                </a:lnTo>
                <a:lnTo>
                  <a:pt x="300" y="43"/>
                </a:lnTo>
                <a:lnTo>
                  <a:pt x="300" y="43"/>
                </a:lnTo>
                <a:lnTo>
                  <a:pt x="299" y="42"/>
                </a:lnTo>
                <a:lnTo>
                  <a:pt x="297" y="42"/>
                </a:lnTo>
                <a:lnTo>
                  <a:pt x="297" y="42"/>
                </a:lnTo>
                <a:lnTo>
                  <a:pt x="287" y="46"/>
                </a:lnTo>
                <a:lnTo>
                  <a:pt x="287" y="46"/>
                </a:lnTo>
                <a:lnTo>
                  <a:pt x="286" y="46"/>
                </a:lnTo>
                <a:lnTo>
                  <a:pt x="286" y="46"/>
                </a:lnTo>
                <a:lnTo>
                  <a:pt x="286" y="54"/>
                </a:lnTo>
                <a:lnTo>
                  <a:pt x="286" y="54"/>
                </a:lnTo>
                <a:close/>
                <a:moveTo>
                  <a:pt x="174" y="121"/>
                </a:moveTo>
                <a:lnTo>
                  <a:pt x="174" y="121"/>
                </a:lnTo>
                <a:lnTo>
                  <a:pt x="171" y="123"/>
                </a:lnTo>
                <a:lnTo>
                  <a:pt x="171" y="123"/>
                </a:lnTo>
                <a:lnTo>
                  <a:pt x="159" y="133"/>
                </a:lnTo>
                <a:lnTo>
                  <a:pt x="159" y="133"/>
                </a:lnTo>
                <a:lnTo>
                  <a:pt x="156" y="135"/>
                </a:lnTo>
                <a:lnTo>
                  <a:pt x="156" y="137"/>
                </a:lnTo>
                <a:lnTo>
                  <a:pt x="156" y="137"/>
                </a:lnTo>
                <a:lnTo>
                  <a:pt x="156" y="143"/>
                </a:lnTo>
                <a:lnTo>
                  <a:pt x="156" y="143"/>
                </a:lnTo>
                <a:lnTo>
                  <a:pt x="156" y="144"/>
                </a:lnTo>
                <a:lnTo>
                  <a:pt x="156" y="144"/>
                </a:lnTo>
                <a:lnTo>
                  <a:pt x="164" y="137"/>
                </a:lnTo>
                <a:lnTo>
                  <a:pt x="164" y="137"/>
                </a:lnTo>
                <a:lnTo>
                  <a:pt x="174" y="127"/>
                </a:lnTo>
                <a:lnTo>
                  <a:pt x="174" y="127"/>
                </a:lnTo>
                <a:lnTo>
                  <a:pt x="174" y="125"/>
                </a:lnTo>
                <a:lnTo>
                  <a:pt x="174" y="125"/>
                </a:lnTo>
                <a:lnTo>
                  <a:pt x="174" y="121"/>
                </a:lnTo>
                <a:lnTo>
                  <a:pt x="174" y="121"/>
                </a:lnTo>
                <a:close/>
                <a:moveTo>
                  <a:pt x="56" y="268"/>
                </a:moveTo>
                <a:lnTo>
                  <a:pt x="56" y="268"/>
                </a:lnTo>
                <a:lnTo>
                  <a:pt x="78" y="266"/>
                </a:lnTo>
                <a:lnTo>
                  <a:pt x="101" y="263"/>
                </a:lnTo>
                <a:lnTo>
                  <a:pt x="101" y="263"/>
                </a:lnTo>
                <a:lnTo>
                  <a:pt x="101" y="260"/>
                </a:lnTo>
                <a:lnTo>
                  <a:pt x="101" y="260"/>
                </a:lnTo>
                <a:lnTo>
                  <a:pt x="98" y="260"/>
                </a:lnTo>
                <a:lnTo>
                  <a:pt x="98" y="260"/>
                </a:lnTo>
                <a:lnTo>
                  <a:pt x="83" y="262"/>
                </a:lnTo>
                <a:lnTo>
                  <a:pt x="83" y="262"/>
                </a:lnTo>
                <a:lnTo>
                  <a:pt x="81" y="263"/>
                </a:lnTo>
                <a:lnTo>
                  <a:pt x="80" y="263"/>
                </a:lnTo>
                <a:lnTo>
                  <a:pt x="80" y="263"/>
                </a:lnTo>
                <a:lnTo>
                  <a:pt x="78" y="265"/>
                </a:lnTo>
                <a:lnTo>
                  <a:pt x="75" y="263"/>
                </a:lnTo>
                <a:lnTo>
                  <a:pt x="75" y="263"/>
                </a:lnTo>
                <a:lnTo>
                  <a:pt x="74" y="263"/>
                </a:lnTo>
                <a:lnTo>
                  <a:pt x="74" y="263"/>
                </a:lnTo>
                <a:lnTo>
                  <a:pt x="58" y="265"/>
                </a:lnTo>
                <a:lnTo>
                  <a:pt x="58" y="265"/>
                </a:lnTo>
                <a:lnTo>
                  <a:pt x="57" y="265"/>
                </a:lnTo>
                <a:lnTo>
                  <a:pt x="57" y="266"/>
                </a:lnTo>
                <a:lnTo>
                  <a:pt x="57" y="266"/>
                </a:lnTo>
                <a:lnTo>
                  <a:pt x="56" y="268"/>
                </a:lnTo>
                <a:lnTo>
                  <a:pt x="56" y="268"/>
                </a:lnTo>
                <a:close/>
                <a:moveTo>
                  <a:pt x="10" y="47"/>
                </a:moveTo>
                <a:lnTo>
                  <a:pt x="10" y="47"/>
                </a:lnTo>
                <a:lnTo>
                  <a:pt x="12" y="70"/>
                </a:lnTo>
                <a:lnTo>
                  <a:pt x="16" y="93"/>
                </a:lnTo>
                <a:lnTo>
                  <a:pt x="16" y="93"/>
                </a:lnTo>
                <a:lnTo>
                  <a:pt x="16" y="62"/>
                </a:lnTo>
                <a:lnTo>
                  <a:pt x="16" y="62"/>
                </a:lnTo>
                <a:lnTo>
                  <a:pt x="14" y="62"/>
                </a:lnTo>
                <a:lnTo>
                  <a:pt x="14" y="62"/>
                </a:lnTo>
                <a:lnTo>
                  <a:pt x="12" y="62"/>
                </a:lnTo>
                <a:lnTo>
                  <a:pt x="13" y="59"/>
                </a:lnTo>
                <a:lnTo>
                  <a:pt x="13" y="59"/>
                </a:lnTo>
                <a:lnTo>
                  <a:pt x="14" y="56"/>
                </a:lnTo>
                <a:lnTo>
                  <a:pt x="14" y="56"/>
                </a:lnTo>
                <a:lnTo>
                  <a:pt x="16" y="53"/>
                </a:lnTo>
                <a:lnTo>
                  <a:pt x="16" y="53"/>
                </a:lnTo>
                <a:lnTo>
                  <a:pt x="16" y="47"/>
                </a:lnTo>
                <a:lnTo>
                  <a:pt x="16" y="47"/>
                </a:lnTo>
                <a:lnTo>
                  <a:pt x="13" y="47"/>
                </a:lnTo>
                <a:lnTo>
                  <a:pt x="10" y="47"/>
                </a:lnTo>
                <a:lnTo>
                  <a:pt x="10" y="47"/>
                </a:lnTo>
                <a:close/>
                <a:moveTo>
                  <a:pt x="83" y="128"/>
                </a:moveTo>
                <a:lnTo>
                  <a:pt x="83" y="128"/>
                </a:lnTo>
                <a:lnTo>
                  <a:pt x="83" y="130"/>
                </a:lnTo>
                <a:lnTo>
                  <a:pt x="83" y="130"/>
                </a:lnTo>
                <a:lnTo>
                  <a:pt x="85" y="128"/>
                </a:lnTo>
                <a:lnTo>
                  <a:pt x="85" y="128"/>
                </a:lnTo>
                <a:lnTo>
                  <a:pt x="90" y="127"/>
                </a:lnTo>
                <a:lnTo>
                  <a:pt x="93" y="124"/>
                </a:lnTo>
                <a:lnTo>
                  <a:pt x="93" y="124"/>
                </a:lnTo>
                <a:lnTo>
                  <a:pt x="93" y="123"/>
                </a:lnTo>
                <a:lnTo>
                  <a:pt x="93" y="123"/>
                </a:lnTo>
                <a:lnTo>
                  <a:pt x="94" y="120"/>
                </a:lnTo>
                <a:lnTo>
                  <a:pt x="94" y="120"/>
                </a:lnTo>
                <a:lnTo>
                  <a:pt x="93" y="113"/>
                </a:lnTo>
                <a:lnTo>
                  <a:pt x="93" y="113"/>
                </a:lnTo>
                <a:lnTo>
                  <a:pt x="93" y="111"/>
                </a:lnTo>
                <a:lnTo>
                  <a:pt x="93" y="111"/>
                </a:lnTo>
                <a:lnTo>
                  <a:pt x="83" y="123"/>
                </a:lnTo>
                <a:lnTo>
                  <a:pt x="83" y="123"/>
                </a:lnTo>
                <a:lnTo>
                  <a:pt x="83" y="124"/>
                </a:lnTo>
                <a:lnTo>
                  <a:pt x="83" y="124"/>
                </a:lnTo>
                <a:lnTo>
                  <a:pt x="83" y="128"/>
                </a:lnTo>
                <a:lnTo>
                  <a:pt x="83" y="128"/>
                </a:lnTo>
                <a:close/>
                <a:moveTo>
                  <a:pt x="121" y="135"/>
                </a:moveTo>
                <a:lnTo>
                  <a:pt x="121" y="135"/>
                </a:lnTo>
                <a:lnTo>
                  <a:pt x="118" y="133"/>
                </a:lnTo>
                <a:lnTo>
                  <a:pt x="120" y="130"/>
                </a:lnTo>
                <a:lnTo>
                  <a:pt x="120" y="130"/>
                </a:lnTo>
                <a:lnTo>
                  <a:pt x="122" y="127"/>
                </a:lnTo>
                <a:lnTo>
                  <a:pt x="122" y="127"/>
                </a:lnTo>
                <a:lnTo>
                  <a:pt x="125" y="124"/>
                </a:lnTo>
                <a:lnTo>
                  <a:pt x="125" y="124"/>
                </a:lnTo>
                <a:lnTo>
                  <a:pt x="127" y="124"/>
                </a:lnTo>
                <a:lnTo>
                  <a:pt x="125" y="123"/>
                </a:lnTo>
                <a:lnTo>
                  <a:pt x="125" y="123"/>
                </a:lnTo>
                <a:lnTo>
                  <a:pt x="121" y="124"/>
                </a:lnTo>
                <a:lnTo>
                  <a:pt x="121" y="124"/>
                </a:lnTo>
                <a:lnTo>
                  <a:pt x="118" y="125"/>
                </a:lnTo>
                <a:lnTo>
                  <a:pt x="118" y="125"/>
                </a:lnTo>
                <a:lnTo>
                  <a:pt x="108" y="138"/>
                </a:lnTo>
                <a:lnTo>
                  <a:pt x="108" y="138"/>
                </a:lnTo>
                <a:lnTo>
                  <a:pt x="107" y="138"/>
                </a:lnTo>
                <a:lnTo>
                  <a:pt x="107" y="138"/>
                </a:lnTo>
                <a:lnTo>
                  <a:pt x="115" y="141"/>
                </a:lnTo>
                <a:lnTo>
                  <a:pt x="115" y="141"/>
                </a:lnTo>
                <a:lnTo>
                  <a:pt x="117" y="140"/>
                </a:lnTo>
                <a:lnTo>
                  <a:pt x="117" y="140"/>
                </a:lnTo>
                <a:lnTo>
                  <a:pt x="121" y="135"/>
                </a:lnTo>
                <a:lnTo>
                  <a:pt x="121" y="135"/>
                </a:lnTo>
                <a:close/>
                <a:moveTo>
                  <a:pt x="171" y="144"/>
                </a:moveTo>
                <a:lnTo>
                  <a:pt x="171" y="144"/>
                </a:lnTo>
                <a:lnTo>
                  <a:pt x="168" y="144"/>
                </a:lnTo>
                <a:lnTo>
                  <a:pt x="168" y="144"/>
                </a:lnTo>
                <a:lnTo>
                  <a:pt x="158" y="150"/>
                </a:lnTo>
                <a:lnTo>
                  <a:pt x="158" y="150"/>
                </a:lnTo>
                <a:lnTo>
                  <a:pt x="156" y="151"/>
                </a:lnTo>
                <a:lnTo>
                  <a:pt x="155" y="152"/>
                </a:lnTo>
                <a:lnTo>
                  <a:pt x="155" y="152"/>
                </a:lnTo>
                <a:lnTo>
                  <a:pt x="155" y="154"/>
                </a:lnTo>
                <a:lnTo>
                  <a:pt x="152" y="155"/>
                </a:lnTo>
                <a:lnTo>
                  <a:pt x="152" y="155"/>
                </a:lnTo>
                <a:lnTo>
                  <a:pt x="151" y="155"/>
                </a:lnTo>
                <a:lnTo>
                  <a:pt x="151" y="155"/>
                </a:lnTo>
                <a:lnTo>
                  <a:pt x="147" y="161"/>
                </a:lnTo>
                <a:lnTo>
                  <a:pt x="147" y="161"/>
                </a:lnTo>
                <a:lnTo>
                  <a:pt x="145" y="162"/>
                </a:lnTo>
                <a:lnTo>
                  <a:pt x="145" y="165"/>
                </a:lnTo>
                <a:lnTo>
                  <a:pt x="145" y="165"/>
                </a:lnTo>
                <a:lnTo>
                  <a:pt x="147" y="164"/>
                </a:lnTo>
                <a:lnTo>
                  <a:pt x="147" y="164"/>
                </a:lnTo>
                <a:lnTo>
                  <a:pt x="166" y="150"/>
                </a:lnTo>
                <a:lnTo>
                  <a:pt x="166" y="150"/>
                </a:lnTo>
                <a:lnTo>
                  <a:pt x="169" y="147"/>
                </a:lnTo>
                <a:lnTo>
                  <a:pt x="171" y="144"/>
                </a:lnTo>
                <a:lnTo>
                  <a:pt x="171" y="144"/>
                </a:lnTo>
                <a:close/>
                <a:moveTo>
                  <a:pt x="318" y="280"/>
                </a:moveTo>
                <a:lnTo>
                  <a:pt x="318" y="280"/>
                </a:lnTo>
                <a:lnTo>
                  <a:pt x="318" y="280"/>
                </a:lnTo>
                <a:lnTo>
                  <a:pt x="318" y="280"/>
                </a:lnTo>
                <a:lnTo>
                  <a:pt x="331" y="289"/>
                </a:lnTo>
                <a:lnTo>
                  <a:pt x="331" y="289"/>
                </a:lnTo>
                <a:lnTo>
                  <a:pt x="333" y="289"/>
                </a:lnTo>
                <a:lnTo>
                  <a:pt x="333" y="289"/>
                </a:lnTo>
                <a:lnTo>
                  <a:pt x="338" y="289"/>
                </a:lnTo>
                <a:lnTo>
                  <a:pt x="338" y="289"/>
                </a:lnTo>
                <a:lnTo>
                  <a:pt x="338" y="289"/>
                </a:lnTo>
                <a:lnTo>
                  <a:pt x="338" y="287"/>
                </a:lnTo>
                <a:lnTo>
                  <a:pt x="338" y="287"/>
                </a:lnTo>
                <a:lnTo>
                  <a:pt x="337" y="287"/>
                </a:lnTo>
                <a:lnTo>
                  <a:pt x="337" y="287"/>
                </a:lnTo>
                <a:lnTo>
                  <a:pt x="334" y="286"/>
                </a:lnTo>
                <a:lnTo>
                  <a:pt x="333" y="283"/>
                </a:lnTo>
                <a:lnTo>
                  <a:pt x="333" y="283"/>
                </a:lnTo>
                <a:lnTo>
                  <a:pt x="333" y="282"/>
                </a:lnTo>
                <a:lnTo>
                  <a:pt x="333" y="282"/>
                </a:lnTo>
                <a:lnTo>
                  <a:pt x="334" y="276"/>
                </a:lnTo>
                <a:lnTo>
                  <a:pt x="334" y="276"/>
                </a:lnTo>
                <a:lnTo>
                  <a:pt x="318" y="280"/>
                </a:lnTo>
                <a:lnTo>
                  <a:pt x="318" y="280"/>
                </a:lnTo>
                <a:close/>
                <a:moveTo>
                  <a:pt x="218" y="191"/>
                </a:moveTo>
                <a:lnTo>
                  <a:pt x="218" y="191"/>
                </a:lnTo>
                <a:lnTo>
                  <a:pt x="218" y="191"/>
                </a:lnTo>
                <a:lnTo>
                  <a:pt x="218" y="191"/>
                </a:lnTo>
                <a:lnTo>
                  <a:pt x="220" y="189"/>
                </a:lnTo>
                <a:lnTo>
                  <a:pt x="220" y="189"/>
                </a:lnTo>
                <a:lnTo>
                  <a:pt x="223" y="191"/>
                </a:lnTo>
                <a:lnTo>
                  <a:pt x="223" y="191"/>
                </a:lnTo>
                <a:lnTo>
                  <a:pt x="223" y="192"/>
                </a:lnTo>
                <a:lnTo>
                  <a:pt x="223" y="192"/>
                </a:lnTo>
                <a:lnTo>
                  <a:pt x="223" y="192"/>
                </a:lnTo>
                <a:lnTo>
                  <a:pt x="222" y="194"/>
                </a:lnTo>
                <a:lnTo>
                  <a:pt x="222" y="194"/>
                </a:lnTo>
                <a:lnTo>
                  <a:pt x="218" y="197"/>
                </a:lnTo>
                <a:lnTo>
                  <a:pt x="218" y="197"/>
                </a:lnTo>
                <a:lnTo>
                  <a:pt x="216" y="198"/>
                </a:lnTo>
                <a:lnTo>
                  <a:pt x="216" y="198"/>
                </a:lnTo>
                <a:lnTo>
                  <a:pt x="216" y="205"/>
                </a:lnTo>
                <a:lnTo>
                  <a:pt x="216" y="205"/>
                </a:lnTo>
                <a:lnTo>
                  <a:pt x="220" y="201"/>
                </a:lnTo>
                <a:lnTo>
                  <a:pt x="225" y="198"/>
                </a:lnTo>
                <a:lnTo>
                  <a:pt x="225" y="198"/>
                </a:lnTo>
                <a:lnTo>
                  <a:pt x="225" y="197"/>
                </a:lnTo>
                <a:lnTo>
                  <a:pt x="225" y="197"/>
                </a:lnTo>
                <a:lnTo>
                  <a:pt x="229" y="184"/>
                </a:lnTo>
                <a:lnTo>
                  <a:pt x="229" y="184"/>
                </a:lnTo>
                <a:lnTo>
                  <a:pt x="230" y="181"/>
                </a:lnTo>
                <a:lnTo>
                  <a:pt x="230" y="181"/>
                </a:lnTo>
                <a:lnTo>
                  <a:pt x="226" y="182"/>
                </a:lnTo>
                <a:lnTo>
                  <a:pt x="226" y="182"/>
                </a:lnTo>
                <a:lnTo>
                  <a:pt x="218" y="191"/>
                </a:lnTo>
                <a:lnTo>
                  <a:pt x="218" y="191"/>
                </a:lnTo>
                <a:close/>
                <a:moveTo>
                  <a:pt x="249" y="184"/>
                </a:moveTo>
                <a:lnTo>
                  <a:pt x="249" y="184"/>
                </a:lnTo>
                <a:lnTo>
                  <a:pt x="245" y="187"/>
                </a:lnTo>
                <a:lnTo>
                  <a:pt x="245" y="187"/>
                </a:lnTo>
                <a:lnTo>
                  <a:pt x="243" y="189"/>
                </a:lnTo>
                <a:lnTo>
                  <a:pt x="243" y="189"/>
                </a:lnTo>
                <a:lnTo>
                  <a:pt x="240" y="201"/>
                </a:lnTo>
                <a:lnTo>
                  <a:pt x="240" y="201"/>
                </a:lnTo>
                <a:lnTo>
                  <a:pt x="240" y="202"/>
                </a:lnTo>
                <a:lnTo>
                  <a:pt x="240" y="202"/>
                </a:lnTo>
                <a:lnTo>
                  <a:pt x="250" y="198"/>
                </a:lnTo>
                <a:lnTo>
                  <a:pt x="250" y="198"/>
                </a:lnTo>
                <a:lnTo>
                  <a:pt x="249" y="184"/>
                </a:lnTo>
                <a:lnTo>
                  <a:pt x="249" y="184"/>
                </a:lnTo>
                <a:close/>
                <a:moveTo>
                  <a:pt x="101" y="104"/>
                </a:moveTo>
                <a:lnTo>
                  <a:pt x="101" y="104"/>
                </a:lnTo>
                <a:lnTo>
                  <a:pt x="107" y="104"/>
                </a:lnTo>
                <a:lnTo>
                  <a:pt x="107" y="104"/>
                </a:lnTo>
                <a:lnTo>
                  <a:pt x="108" y="104"/>
                </a:lnTo>
                <a:lnTo>
                  <a:pt x="108" y="104"/>
                </a:lnTo>
                <a:lnTo>
                  <a:pt x="118" y="91"/>
                </a:lnTo>
                <a:lnTo>
                  <a:pt x="118" y="91"/>
                </a:lnTo>
                <a:lnTo>
                  <a:pt x="120" y="90"/>
                </a:lnTo>
                <a:lnTo>
                  <a:pt x="120" y="90"/>
                </a:lnTo>
                <a:lnTo>
                  <a:pt x="118" y="86"/>
                </a:lnTo>
                <a:lnTo>
                  <a:pt x="118" y="86"/>
                </a:lnTo>
                <a:lnTo>
                  <a:pt x="117" y="87"/>
                </a:lnTo>
                <a:lnTo>
                  <a:pt x="117" y="87"/>
                </a:lnTo>
                <a:lnTo>
                  <a:pt x="102" y="101"/>
                </a:lnTo>
                <a:lnTo>
                  <a:pt x="102" y="101"/>
                </a:lnTo>
                <a:lnTo>
                  <a:pt x="101" y="104"/>
                </a:lnTo>
                <a:lnTo>
                  <a:pt x="101" y="104"/>
                </a:lnTo>
                <a:close/>
                <a:moveTo>
                  <a:pt x="131" y="189"/>
                </a:moveTo>
                <a:lnTo>
                  <a:pt x="131" y="189"/>
                </a:lnTo>
                <a:lnTo>
                  <a:pt x="131" y="189"/>
                </a:lnTo>
                <a:lnTo>
                  <a:pt x="131" y="189"/>
                </a:lnTo>
                <a:lnTo>
                  <a:pt x="121" y="199"/>
                </a:lnTo>
                <a:lnTo>
                  <a:pt x="121" y="199"/>
                </a:lnTo>
                <a:lnTo>
                  <a:pt x="120" y="201"/>
                </a:lnTo>
                <a:lnTo>
                  <a:pt x="120" y="201"/>
                </a:lnTo>
                <a:lnTo>
                  <a:pt x="120" y="211"/>
                </a:lnTo>
                <a:lnTo>
                  <a:pt x="120" y="211"/>
                </a:lnTo>
                <a:lnTo>
                  <a:pt x="120" y="215"/>
                </a:lnTo>
                <a:lnTo>
                  <a:pt x="120" y="215"/>
                </a:lnTo>
                <a:lnTo>
                  <a:pt x="120" y="215"/>
                </a:lnTo>
                <a:lnTo>
                  <a:pt x="120" y="215"/>
                </a:lnTo>
                <a:lnTo>
                  <a:pt x="121" y="214"/>
                </a:lnTo>
                <a:lnTo>
                  <a:pt x="121" y="214"/>
                </a:lnTo>
                <a:lnTo>
                  <a:pt x="124" y="206"/>
                </a:lnTo>
                <a:lnTo>
                  <a:pt x="124" y="206"/>
                </a:lnTo>
                <a:lnTo>
                  <a:pt x="127" y="204"/>
                </a:lnTo>
                <a:lnTo>
                  <a:pt x="127" y="204"/>
                </a:lnTo>
                <a:lnTo>
                  <a:pt x="128" y="202"/>
                </a:lnTo>
                <a:lnTo>
                  <a:pt x="128" y="202"/>
                </a:lnTo>
                <a:lnTo>
                  <a:pt x="131" y="189"/>
                </a:lnTo>
                <a:lnTo>
                  <a:pt x="131" y="189"/>
                </a:lnTo>
                <a:close/>
                <a:moveTo>
                  <a:pt x="191" y="157"/>
                </a:moveTo>
                <a:lnTo>
                  <a:pt x="191" y="157"/>
                </a:lnTo>
                <a:lnTo>
                  <a:pt x="189" y="158"/>
                </a:lnTo>
                <a:lnTo>
                  <a:pt x="189" y="158"/>
                </a:lnTo>
                <a:lnTo>
                  <a:pt x="175" y="164"/>
                </a:lnTo>
                <a:lnTo>
                  <a:pt x="175" y="164"/>
                </a:lnTo>
                <a:lnTo>
                  <a:pt x="174" y="165"/>
                </a:lnTo>
                <a:lnTo>
                  <a:pt x="172" y="168"/>
                </a:lnTo>
                <a:lnTo>
                  <a:pt x="172" y="168"/>
                </a:lnTo>
                <a:lnTo>
                  <a:pt x="172" y="172"/>
                </a:lnTo>
                <a:lnTo>
                  <a:pt x="172" y="172"/>
                </a:lnTo>
                <a:lnTo>
                  <a:pt x="172" y="175"/>
                </a:lnTo>
                <a:lnTo>
                  <a:pt x="172" y="175"/>
                </a:lnTo>
                <a:lnTo>
                  <a:pt x="174" y="174"/>
                </a:lnTo>
                <a:lnTo>
                  <a:pt x="174" y="174"/>
                </a:lnTo>
                <a:lnTo>
                  <a:pt x="188" y="164"/>
                </a:lnTo>
                <a:lnTo>
                  <a:pt x="188" y="164"/>
                </a:lnTo>
                <a:lnTo>
                  <a:pt x="189" y="161"/>
                </a:lnTo>
                <a:lnTo>
                  <a:pt x="191" y="157"/>
                </a:lnTo>
                <a:lnTo>
                  <a:pt x="191" y="157"/>
                </a:lnTo>
                <a:close/>
                <a:moveTo>
                  <a:pt x="107" y="262"/>
                </a:moveTo>
                <a:lnTo>
                  <a:pt x="107" y="262"/>
                </a:lnTo>
                <a:lnTo>
                  <a:pt x="110" y="262"/>
                </a:lnTo>
                <a:lnTo>
                  <a:pt x="110" y="262"/>
                </a:lnTo>
                <a:lnTo>
                  <a:pt x="142" y="259"/>
                </a:lnTo>
                <a:lnTo>
                  <a:pt x="142" y="259"/>
                </a:lnTo>
                <a:lnTo>
                  <a:pt x="152" y="258"/>
                </a:lnTo>
                <a:lnTo>
                  <a:pt x="152" y="258"/>
                </a:lnTo>
                <a:lnTo>
                  <a:pt x="152" y="258"/>
                </a:lnTo>
                <a:lnTo>
                  <a:pt x="154" y="256"/>
                </a:lnTo>
                <a:lnTo>
                  <a:pt x="154" y="256"/>
                </a:lnTo>
                <a:lnTo>
                  <a:pt x="151" y="256"/>
                </a:lnTo>
                <a:lnTo>
                  <a:pt x="151" y="256"/>
                </a:lnTo>
                <a:lnTo>
                  <a:pt x="135" y="256"/>
                </a:lnTo>
                <a:lnTo>
                  <a:pt x="135" y="256"/>
                </a:lnTo>
                <a:lnTo>
                  <a:pt x="132" y="258"/>
                </a:lnTo>
                <a:lnTo>
                  <a:pt x="132" y="258"/>
                </a:lnTo>
                <a:lnTo>
                  <a:pt x="131" y="259"/>
                </a:lnTo>
                <a:lnTo>
                  <a:pt x="129" y="258"/>
                </a:lnTo>
                <a:lnTo>
                  <a:pt x="129" y="258"/>
                </a:lnTo>
                <a:lnTo>
                  <a:pt x="127" y="256"/>
                </a:lnTo>
                <a:lnTo>
                  <a:pt x="127" y="256"/>
                </a:lnTo>
                <a:lnTo>
                  <a:pt x="122" y="258"/>
                </a:lnTo>
                <a:lnTo>
                  <a:pt x="122" y="258"/>
                </a:lnTo>
                <a:lnTo>
                  <a:pt x="118" y="258"/>
                </a:lnTo>
                <a:lnTo>
                  <a:pt x="115" y="259"/>
                </a:lnTo>
                <a:lnTo>
                  <a:pt x="115" y="259"/>
                </a:lnTo>
                <a:lnTo>
                  <a:pt x="114" y="259"/>
                </a:lnTo>
                <a:lnTo>
                  <a:pt x="114" y="259"/>
                </a:lnTo>
                <a:lnTo>
                  <a:pt x="108" y="260"/>
                </a:lnTo>
                <a:lnTo>
                  <a:pt x="108" y="260"/>
                </a:lnTo>
                <a:lnTo>
                  <a:pt x="107" y="262"/>
                </a:lnTo>
                <a:lnTo>
                  <a:pt x="107" y="262"/>
                </a:lnTo>
                <a:close/>
                <a:moveTo>
                  <a:pt x="250" y="238"/>
                </a:moveTo>
                <a:lnTo>
                  <a:pt x="250" y="238"/>
                </a:lnTo>
                <a:lnTo>
                  <a:pt x="262" y="238"/>
                </a:lnTo>
                <a:lnTo>
                  <a:pt x="262" y="238"/>
                </a:lnTo>
                <a:lnTo>
                  <a:pt x="262" y="233"/>
                </a:lnTo>
                <a:lnTo>
                  <a:pt x="262" y="233"/>
                </a:lnTo>
                <a:lnTo>
                  <a:pt x="262" y="232"/>
                </a:lnTo>
                <a:lnTo>
                  <a:pt x="262" y="231"/>
                </a:lnTo>
                <a:lnTo>
                  <a:pt x="262" y="231"/>
                </a:lnTo>
                <a:lnTo>
                  <a:pt x="260" y="228"/>
                </a:lnTo>
                <a:lnTo>
                  <a:pt x="260" y="225"/>
                </a:lnTo>
                <a:lnTo>
                  <a:pt x="260" y="225"/>
                </a:lnTo>
                <a:lnTo>
                  <a:pt x="262" y="224"/>
                </a:lnTo>
                <a:lnTo>
                  <a:pt x="262" y="224"/>
                </a:lnTo>
                <a:lnTo>
                  <a:pt x="262" y="224"/>
                </a:lnTo>
                <a:lnTo>
                  <a:pt x="262" y="224"/>
                </a:lnTo>
                <a:lnTo>
                  <a:pt x="256" y="226"/>
                </a:lnTo>
                <a:lnTo>
                  <a:pt x="256" y="226"/>
                </a:lnTo>
                <a:lnTo>
                  <a:pt x="255" y="226"/>
                </a:lnTo>
                <a:lnTo>
                  <a:pt x="253" y="228"/>
                </a:lnTo>
                <a:lnTo>
                  <a:pt x="253" y="228"/>
                </a:lnTo>
                <a:lnTo>
                  <a:pt x="252" y="235"/>
                </a:lnTo>
                <a:lnTo>
                  <a:pt x="252" y="235"/>
                </a:lnTo>
                <a:lnTo>
                  <a:pt x="250" y="238"/>
                </a:lnTo>
                <a:lnTo>
                  <a:pt x="250" y="238"/>
                </a:lnTo>
                <a:close/>
                <a:moveTo>
                  <a:pt x="63" y="144"/>
                </a:moveTo>
                <a:lnTo>
                  <a:pt x="63" y="144"/>
                </a:lnTo>
                <a:lnTo>
                  <a:pt x="63" y="144"/>
                </a:lnTo>
                <a:lnTo>
                  <a:pt x="63" y="144"/>
                </a:lnTo>
                <a:lnTo>
                  <a:pt x="54" y="154"/>
                </a:lnTo>
                <a:lnTo>
                  <a:pt x="54" y="154"/>
                </a:lnTo>
                <a:lnTo>
                  <a:pt x="53" y="155"/>
                </a:lnTo>
                <a:lnTo>
                  <a:pt x="53" y="155"/>
                </a:lnTo>
                <a:lnTo>
                  <a:pt x="54" y="164"/>
                </a:lnTo>
                <a:lnTo>
                  <a:pt x="54" y="164"/>
                </a:lnTo>
                <a:lnTo>
                  <a:pt x="60" y="162"/>
                </a:lnTo>
                <a:lnTo>
                  <a:pt x="60" y="162"/>
                </a:lnTo>
                <a:lnTo>
                  <a:pt x="63" y="144"/>
                </a:lnTo>
                <a:lnTo>
                  <a:pt x="63" y="144"/>
                </a:lnTo>
                <a:close/>
                <a:moveTo>
                  <a:pt x="156" y="96"/>
                </a:moveTo>
                <a:lnTo>
                  <a:pt x="156" y="96"/>
                </a:lnTo>
                <a:lnTo>
                  <a:pt x="168" y="91"/>
                </a:lnTo>
                <a:lnTo>
                  <a:pt x="168" y="91"/>
                </a:lnTo>
                <a:lnTo>
                  <a:pt x="165" y="79"/>
                </a:lnTo>
                <a:lnTo>
                  <a:pt x="165" y="79"/>
                </a:lnTo>
                <a:lnTo>
                  <a:pt x="158" y="84"/>
                </a:lnTo>
                <a:lnTo>
                  <a:pt x="158" y="84"/>
                </a:lnTo>
                <a:lnTo>
                  <a:pt x="156" y="86"/>
                </a:lnTo>
                <a:lnTo>
                  <a:pt x="156" y="86"/>
                </a:lnTo>
                <a:lnTo>
                  <a:pt x="156" y="96"/>
                </a:lnTo>
                <a:lnTo>
                  <a:pt x="156" y="96"/>
                </a:lnTo>
                <a:close/>
                <a:moveTo>
                  <a:pt x="216" y="157"/>
                </a:moveTo>
                <a:lnTo>
                  <a:pt x="216" y="157"/>
                </a:lnTo>
                <a:lnTo>
                  <a:pt x="193" y="179"/>
                </a:lnTo>
                <a:lnTo>
                  <a:pt x="193" y="179"/>
                </a:lnTo>
                <a:lnTo>
                  <a:pt x="195" y="179"/>
                </a:lnTo>
                <a:lnTo>
                  <a:pt x="195" y="179"/>
                </a:lnTo>
                <a:lnTo>
                  <a:pt x="208" y="174"/>
                </a:lnTo>
                <a:lnTo>
                  <a:pt x="208" y="174"/>
                </a:lnTo>
                <a:lnTo>
                  <a:pt x="210" y="171"/>
                </a:lnTo>
                <a:lnTo>
                  <a:pt x="210" y="171"/>
                </a:lnTo>
                <a:lnTo>
                  <a:pt x="216" y="157"/>
                </a:lnTo>
                <a:lnTo>
                  <a:pt x="216" y="157"/>
                </a:lnTo>
                <a:close/>
                <a:moveTo>
                  <a:pt x="256" y="145"/>
                </a:moveTo>
                <a:lnTo>
                  <a:pt x="256" y="145"/>
                </a:lnTo>
                <a:lnTo>
                  <a:pt x="255" y="148"/>
                </a:lnTo>
                <a:lnTo>
                  <a:pt x="255" y="148"/>
                </a:lnTo>
                <a:lnTo>
                  <a:pt x="253" y="150"/>
                </a:lnTo>
                <a:lnTo>
                  <a:pt x="253" y="151"/>
                </a:lnTo>
                <a:lnTo>
                  <a:pt x="253" y="151"/>
                </a:lnTo>
                <a:lnTo>
                  <a:pt x="253" y="161"/>
                </a:lnTo>
                <a:lnTo>
                  <a:pt x="253" y="161"/>
                </a:lnTo>
                <a:lnTo>
                  <a:pt x="253" y="162"/>
                </a:lnTo>
                <a:lnTo>
                  <a:pt x="250" y="164"/>
                </a:lnTo>
                <a:lnTo>
                  <a:pt x="250" y="164"/>
                </a:lnTo>
                <a:lnTo>
                  <a:pt x="250" y="170"/>
                </a:lnTo>
                <a:lnTo>
                  <a:pt x="250" y="170"/>
                </a:lnTo>
                <a:lnTo>
                  <a:pt x="262" y="165"/>
                </a:lnTo>
                <a:lnTo>
                  <a:pt x="262" y="165"/>
                </a:lnTo>
                <a:lnTo>
                  <a:pt x="260" y="165"/>
                </a:lnTo>
                <a:lnTo>
                  <a:pt x="260" y="165"/>
                </a:lnTo>
                <a:lnTo>
                  <a:pt x="257" y="164"/>
                </a:lnTo>
                <a:lnTo>
                  <a:pt x="257" y="161"/>
                </a:lnTo>
                <a:lnTo>
                  <a:pt x="257" y="161"/>
                </a:lnTo>
                <a:lnTo>
                  <a:pt x="257" y="157"/>
                </a:lnTo>
                <a:lnTo>
                  <a:pt x="257" y="157"/>
                </a:lnTo>
                <a:lnTo>
                  <a:pt x="256" y="145"/>
                </a:lnTo>
                <a:lnTo>
                  <a:pt x="256" y="145"/>
                </a:lnTo>
                <a:close/>
                <a:moveTo>
                  <a:pt x="47" y="32"/>
                </a:moveTo>
                <a:lnTo>
                  <a:pt x="47" y="32"/>
                </a:lnTo>
                <a:lnTo>
                  <a:pt x="56" y="32"/>
                </a:lnTo>
                <a:lnTo>
                  <a:pt x="56" y="32"/>
                </a:lnTo>
                <a:lnTo>
                  <a:pt x="57" y="32"/>
                </a:lnTo>
                <a:lnTo>
                  <a:pt x="58" y="29"/>
                </a:lnTo>
                <a:lnTo>
                  <a:pt x="58" y="29"/>
                </a:lnTo>
                <a:lnTo>
                  <a:pt x="58" y="26"/>
                </a:lnTo>
                <a:lnTo>
                  <a:pt x="58" y="26"/>
                </a:lnTo>
                <a:lnTo>
                  <a:pt x="58" y="23"/>
                </a:lnTo>
                <a:lnTo>
                  <a:pt x="60" y="23"/>
                </a:lnTo>
                <a:lnTo>
                  <a:pt x="60" y="23"/>
                </a:lnTo>
                <a:lnTo>
                  <a:pt x="61" y="23"/>
                </a:lnTo>
                <a:lnTo>
                  <a:pt x="61" y="25"/>
                </a:lnTo>
                <a:lnTo>
                  <a:pt x="61" y="25"/>
                </a:lnTo>
                <a:lnTo>
                  <a:pt x="63" y="27"/>
                </a:lnTo>
                <a:lnTo>
                  <a:pt x="63" y="27"/>
                </a:lnTo>
                <a:lnTo>
                  <a:pt x="67" y="22"/>
                </a:lnTo>
                <a:lnTo>
                  <a:pt x="67" y="22"/>
                </a:lnTo>
                <a:lnTo>
                  <a:pt x="56" y="20"/>
                </a:lnTo>
                <a:lnTo>
                  <a:pt x="56" y="20"/>
                </a:lnTo>
                <a:lnTo>
                  <a:pt x="47" y="32"/>
                </a:lnTo>
                <a:lnTo>
                  <a:pt x="47" y="32"/>
                </a:lnTo>
                <a:close/>
                <a:moveTo>
                  <a:pt x="46" y="171"/>
                </a:moveTo>
                <a:lnTo>
                  <a:pt x="46" y="171"/>
                </a:lnTo>
                <a:lnTo>
                  <a:pt x="46" y="174"/>
                </a:lnTo>
                <a:lnTo>
                  <a:pt x="46" y="174"/>
                </a:lnTo>
                <a:lnTo>
                  <a:pt x="46" y="185"/>
                </a:lnTo>
                <a:lnTo>
                  <a:pt x="46" y="185"/>
                </a:lnTo>
                <a:lnTo>
                  <a:pt x="46" y="191"/>
                </a:lnTo>
                <a:lnTo>
                  <a:pt x="47" y="197"/>
                </a:lnTo>
                <a:lnTo>
                  <a:pt x="47" y="197"/>
                </a:lnTo>
                <a:lnTo>
                  <a:pt x="48" y="192"/>
                </a:lnTo>
                <a:lnTo>
                  <a:pt x="48" y="192"/>
                </a:lnTo>
                <a:lnTo>
                  <a:pt x="48" y="189"/>
                </a:lnTo>
                <a:lnTo>
                  <a:pt x="48" y="189"/>
                </a:lnTo>
                <a:lnTo>
                  <a:pt x="48" y="188"/>
                </a:lnTo>
                <a:lnTo>
                  <a:pt x="48" y="188"/>
                </a:lnTo>
                <a:lnTo>
                  <a:pt x="48" y="187"/>
                </a:lnTo>
                <a:lnTo>
                  <a:pt x="50" y="185"/>
                </a:lnTo>
                <a:lnTo>
                  <a:pt x="50" y="185"/>
                </a:lnTo>
                <a:lnTo>
                  <a:pt x="51" y="185"/>
                </a:lnTo>
                <a:lnTo>
                  <a:pt x="51" y="184"/>
                </a:lnTo>
                <a:lnTo>
                  <a:pt x="51" y="184"/>
                </a:lnTo>
                <a:lnTo>
                  <a:pt x="50" y="172"/>
                </a:lnTo>
                <a:lnTo>
                  <a:pt x="50" y="172"/>
                </a:lnTo>
                <a:lnTo>
                  <a:pt x="50" y="171"/>
                </a:lnTo>
                <a:lnTo>
                  <a:pt x="50" y="171"/>
                </a:lnTo>
                <a:lnTo>
                  <a:pt x="46" y="171"/>
                </a:lnTo>
                <a:lnTo>
                  <a:pt x="46" y="171"/>
                </a:lnTo>
                <a:close/>
                <a:moveTo>
                  <a:pt x="117" y="110"/>
                </a:moveTo>
                <a:lnTo>
                  <a:pt x="117" y="110"/>
                </a:lnTo>
                <a:lnTo>
                  <a:pt x="111" y="108"/>
                </a:lnTo>
                <a:lnTo>
                  <a:pt x="111" y="108"/>
                </a:lnTo>
                <a:lnTo>
                  <a:pt x="108" y="110"/>
                </a:lnTo>
                <a:lnTo>
                  <a:pt x="108" y="110"/>
                </a:lnTo>
                <a:lnTo>
                  <a:pt x="102" y="118"/>
                </a:lnTo>
                <a:lnTo>
                  <a:pt x="102" y="118"/>
                </a:lnTo>
                <a:lnTo>
                  <a:pt x="101" y="120"/>
                </a:lnTo>
                <a:lnTo>
                  <a:pt x="101" y="120"/>
                </a:lnTo>
                <a:lnTo>
                  <a:pt x="101" y="124"/>
                </a:lnTo>
                <a:lnTo>
                  <a:pt x="101" y="124"/>
                </a:lnTo>
                <a:lnTo>
                  <a:pt x="102" y="124"/>
                </a:lnTo>
                <a:lnTo>
                  <a:pt x="104" y="124"/>
                </a:lnTo>
                <a:lnTo>
                  <a:pt x="104" y="124"/>
                </a:lnTo>
                <a:lnTo>
                  <a:pt x="115" y="111"/>
                </a:lnTo>
                <a:lnTo>
                  <a:pt x="115" y="111"/>
                </a:lnTo>
                <a:lnTo>
                  <a:pt x="117" y="110"/>
                </a:lnTo>
                <a:lnTo>
                  <a:pt x="117" y="110"/>
                </a:lnTo>
                <a:close/>
                <a:moveTo>
                  <a:pt x="223" y="9"/>
                </a:moveTo>
                <a:lnTo>
                  <a:pt x="223" y="9"/>
                </a:lnTo>
                <a:lnTo>
                  <a:pt x="158" y="9"/>
                </a:lnTo>
                <a:lnTo>
                  <a:pt x="158" y="9"/>
                </a:lnTo>
                <a:lnTo>
                  <a:pt x="156" y="12"/>
                </a:lnTo>
                <a:lnTo>
                  <a:pt x="156" y="12"/>
                </a:lnTo>
                <a:lnTo>
                  <a:pt x="162" y="10"/>
                </a:lnTo>
                <a:lnTo>
                  <a:pt x="162" y="10"/>
                </a:lnTo>
                <a:lnTo>
                  <a:pt x="181" y="10"/>
                </a:lnTo>
                <a:lnTo>
                  <a:pt x="198" y="10"/>
                </a:lnTo>
                <a:lnTo>
                  <a:pt x="198" y="10"/>
                </a:lnTo>
                <a:lnTo>
                  <a:pt x="210" y="10"/>
                </a:lnTo>
                <a:lnTo>
                  <a:pt x="223" y="9"/>
                </a:lnTo>
                <a:lnTo>
                  <a:pt x="223" y="9"/>
                </a:lnTo>
                <a:close/>
                <a:moveTo>
                  <a:pt x="233" y="20"/>
                </a:moveTo>
                <a:lnTo>
                  <a:pt x="233" y="20"/>
                </a:lnTo>
                <a:lnTo>
                  <a:pt x="230" y="20"/>
                </a:lnTo>
                <a:lnTo>
                  <a:pt x="230" y="20"/>
                </a:lnTo>
                <a:lnTo>
                  <a:pt x="215" y="25"/>
                </a:lnTo>
                <a:lnTo>
                  <a:pt x="215" y="25"/>
                </a:lnTo>
                <a:lnTo>
                  <a:pt x="213" y="26"/>
                </a:lnTo>
                <a:lnTo>
                  <a:pt x="213" y="26"/>
                </a:lnTo>
                <a:lnTo>
                  <a:pt x="208" y="30"/>
                </a:lnTo>
                <a:lnTo>
                  <a:pt x="208" y="30"/>
                </a:lnTo>
                <a:lnTo>
                  <a:pt x="209" y="30"/>
                </a:lnTo>
                <a:lnTo>
                  <a:pt x="209" y="30"/>
                </a:lnTo>
                <a:lnTo>
                  <a:pt x="229" y="26"/>
                </a:lnTo>
                <a:lnTo>
                  <a:pt x="229" y="26"/>
                </a:lnTo>
                <a:lnTo>
                  <a:pt x="230" y="26"/>
                </a:lnTo>
                <a:lnTo>
                  <a:pt x="230" y="25"/>
                </a:lnTo>
                <a:lnTo>
                  <a:pt x="230" y="25"/>
                </a:lnTo>
                <a:lnTo>
                  <a:pt x="232" y="22"/>
                </a:lnTo>
                <a:lnTo>
                  <a:pt x="233" y="20"/>
                </a:lnTo>
                <a:lnTo>
                  <a:pt x="233" y="20"/>
                </a:lnTo>
                <a:close/>
                <a:moveTo>
                  <a:pt x="193" y="174"/>
                </a:moveTo>
                <a:lnTo>
                  <a:pt x="193" y="174"/>
                </a:lnTo>
                <a:lnTo>
                  <a:pt x="208" y="161"/>
                </a:lnTo>
                <a:lnTo>
                  <a:pt x="218" y="150"/>
                </a:lnTo>
                <a:lnTo>
                  <a:pt x="218" y="150"/>
                </a:lnTo>
                <a:lnTo>
                  <a:pt x="213" y="151"/>
                </a:lnTo>
                <a:lnTo>
                  <a:pt x="213" y="151"/>
                </a:lnTo>
                <a:lnTo>
                  <a:pt x="209" y="154"/>
                </a:lnTo>
                <a:lnTo>
                  <a:pt x="209" y="154"/>
                </a:lnTo>
                <a:lnTo>
                  <a:pt x="208" y="154"/>
                </a:lnTo>
                <a:lnTo>
                  <a:pt x="208" y="154"/>
                </a:lnTo>
                <a:lnTo>
                  <a:pt x="208" y="157"/>
                </a:lnTo>
                <a:lnTo>
                  <a:pt x="208" y="157"/>
                </a:lnTo>
                <a:lnTo>
                  <a:pt x="205" y="157"/>
                </a:lnTo>
                <a:lnTo>
                  <a:pt x="205" y="157"/>
                </a:lnTo>
                <a:lnTo>
                  <a:pt x="193" y="174"/>
                </a:lnTo>
                <a:lnTo>
                  <a:pt x="193" y="174"/>
                </a:lnTo>
                <a:close/>
                <a:moveTo>
                  <a:pt x="131" y="56"/>
                </a:moveTo>
                <a:lnTo>
                  <a:pt x="131" y="56"/>
                </a:lnTo>
                <a:lnTo>
                  <a:pt x="131" y="54"/>
                </a:lnTo>
                <a:lnTo>
                  <a:pt x="131" y="54"/>
                </a:lnTo>
                <a:lnTo>
                  <a:pt x="120" y="67"/>
                </a:lnTo>
                <a:lnTo>
                  <a:pt x="120" y="67"/>
                </a:lnTo>
                <a:lnTo>
                  <a:pt x="118" y="69"/>
                </a:lnTo>
                <a:lnTo>
                  <a:pt x="118" y="69"/>
                </a:lnTo>
                <a:lnTo>
                  <a:pt x="127" y="69"/>
                </a:lnTo>
                <a:lnTo>
                  <a:pt x="127" y="69"/>
                </a:lnTo>
                <a:lnTo>
                  <a:pt x="128" y="69"/>
                </a:lnTo>
                <a:lnTo>
                  <a:pt x="129" y="67"/>
                </a:lnTo>
                <a:lnTo>
                  <a:pt x="129" y="67"/>
                </a:lnTo>
                <a:lnTo>
                  <a:pt x="131" y="66"/>
                </a:lnTo>
                <a:lnTo>
                  <a:pt x="131" y="66"/>
                </a:lnTo>
                <a:lnTo>
                  <a:pt x="131" y="56"/>
                </a:lnTo>
                <a:lnTo>
                  <a:pt x="131" y="56"/>
                </a:lnTo>
                <a:close/>
                <a:moveTo>
                  <a:pt x="208" y="273"/>
                </a:moveTo>
                <a:lnTo>
                  <a:pt x="208" y="273"/>
                </a:lnTo>
                <a:lnTo>
                  <a:pt x="206" y="279"/>
                </a:lnTo>
                <a:lnTo>
                  <a:pt x="206" y="279"/>
                </a:lnTo>
                <a:lnTo>
                  <a:pt x="220" y="278"/>
                </a:lnTo>
                <a:lnTo>
                  <a:pt x="220" y="278"/>
                </a:lnTo>
                <a:lnTo>
                  <a:pt x="220" y="270"/>
                </a:lnTo>
                <a:lnTo>
                  <a:pt x="220" y="270"/>
                </a:lnTo>
                <a:lnTo>
                  <a:pt x="208" y="273"/>
                </a:lnTo>
                <a:lnTo>
                  <a:pt x="208" y="273"/>
                </a:lnTo>
                <a:close/>
                <a:moveTo>
                  <a:pt x="223" y="270"/>
                </a:moveTo>
                <a:lnTo>
                  <a:pt x="223" y="270"/>
                </a:lnTo>
                <a:lnTo>
                  <a:pt x="223" y="278"/>
                </a:lnTo>
                <a:lnTo>
                  <a:pt x="223" y="278"/>
                </a:lnTo>
                <a:lnTo>
                  <a:pt x="237" y="276"/>
                </a:lnTo>
                <a:lnTo>
                  <a:pt x="237" y="276"/>
                </a:lnTo>
                <a:lnTo>
                  <a:pt x="237" y="272"/>
                </a:lnTo>
                <a:lnTo>
                  <a:pt x="236" y="269"/>
                </a:lnTo>
                <a:lnTo>
                  <a:pt x="236" y="269"/>
                </a:lnTo>
                <a:lnTo>
                  <a:pt x="223" y="270"/>
                </a:lnTo>
                <a:lnTo>
                  <a:pt x="223" y="270"/>
                </a:lnTo>
                <a:close/>
                <a:moveTo>
                  <a:pt x="198" y="216"/>
                </a:moveTo>
                <a:lnTo>
                  <a:pt x="198" y="216"/>
                </a:lnTo>
                <a:lnTo>
                  <a:pt x="198" y="218"/>
                </a:lnTo>
                <a:lnTo>
                  <a:pt x="198" y="218"/>
                </a:lnTo>
                <a:lnTo>
                  <a:pt x="210" y="208"/>
                </a:lnTo>
                <a:lnTo>
                  <a:pt x="210" y="208"/>
                </a:lnTo>
                <a:lnTo>
                  <a:pt x="212" y="206"/>
                </a:lnTo>
                <a:lnTo>
                  <a:pt x="212" y="206"/>
                </a:lnTo>
                <a:lnTo>
                  <a:pt x="212" y="201"/>
                </a:lnTo>
                <a:lnTo>
                  <a:pt x="212" y="201"/>
                </a:lnTo>
                <a:lnTo>
                  <a:pt x="212" y="201"/>
                </a:lnTo>
                <a:lnTo>
                  <a:pt x="212" y="201"/>
                </a:lnTo>
                <a:lnTo>
                  <a:pt x="201" y="208"/>
                </a:lnTo>
                <a:lnTo>
                  <a:pt x="201" y="208"/>
                </a:lnTo>
                <a:lnTo>
                  <a:pt x="201" y="209"/>
                </a:lnTo>
                <a:lnTo>
                  <a:pt x="201" y="209"/>
                </a:lnTo>
                <a:lnTo>
                  <a:pt x="198" y="216"/>
                </a:lnTo>
                <a:lnTo>
                  <a:pt x="198" y="216"/>
                </a:lnTo>
                <a:close/>
                <a:moveTo>
                  <a:pt x="174" y="37"/>
                </a:moveTo>
                <a:lnTo>
                  <a:pt x="174" y="37"/>
                </a:lnTo>
                <a:lnTo>
                  <a:pt x="175" y="37"/>
                </a:lnTo>
                <a:lnTo>
                  <a:pt x="175" y="37"/>
                </a:lnTo>
                <a:lnTo>
                  <a:pt x="195" y="33"/>
                </a:lnTo>
                <a:lnTo>
                  <a:pt x="195" y="33"/>
                </a:lnTo>
                <a:lnTo>
                  <a:pt x="195" y="33"/>
                </a:lnTo>
                <a:lnTo>
                  <a:pt x="195" y="33"/>
                </a:lnTo>
                <a:lnTo>
                  <a:pt x="201" y="29"/>
                </a:lnTo>
                <a:lnTo>
                  <a:pt x="201" y="29"/>
                </a:lnTo>
                <a:lnTo>
                  <a:pt x="199" y="29"/>
                </a:lnTo>
                <a:lnTo>
                  <a:pt x="199" y="29"/>
                </a:lnTo>
                <a:lnTo>
                  <a:pt x="179" y="32"/>
                </a:lnTo>
                <a:lnTo>
                  <a:pt x="179" y="32"/>
                </a:lnTo>
                <a:lnTo>
                  <a:pt x="178" y="32"/>
                </a:lnTo>
                <a:lnTo>
                  <a:pt x="178" y="32"/>
                </a:lnTo>
                <a:lnTo>
                  <a:pt x="174" y="37"/>
                </a:lnTo>
                <a:lnTo>
                  <a:pt x="174" y="37"/>
                </a:lnTo>
                <a:close/>
                <a:moveTo>
                  <a:pt x="205" y="273"/>
                </a:moveTo>
                <a:lnTo>
                  <a:pt x="205" y="273"/>
                </a:lnTo>
                <a:lnTo>
                  <a:pt x="191" y="275"/>
                </a:lnTo>
                <a:lnTo>
                  <a:pt x="191" y="275"/>
                </a:lnTo>
                <a:lnTo>
                  <a:pt x="191" y="280"/>
                </a:lnTo>
                <a:lnTo>
                  <a:pt x="191" y="280"/>
                </a:lnTo>
                <a:lnTo>
                  <a:pt x="203" y="279"/>
                </a:lnTo>
                <a:lnTo>
                  <a:pt x="203" y="279"/>
                </a:lnTo>
                <a:lnTo>
                  <a:pt x="205" y="273"/>
                </a:lnTo>
                <a:lnTo>
                  <a:pt x="205" y="273"/>
                </a:lnTo>
                <a:close/>
                <a:moveTo>
                  <a:pt x="252" y="202"/>
                </a:moveTo>
                <a:lnTo>
                  <a:pt x="252" y="202"/>
                </a:lnTo>
                <a:lnTo>
                  <a:pt x="245" y="205"/>
                </a:lnTo>
                <a:lnTo>
                  <a:pt x="245" y="205"/>
                </a:lnTo>
                <a:lnTo>
                  <a:pt x="240" y="206"/>
                </a:lnTo>
                <a:lnTo>
                  <a:pt x="239" y="212"/>
                </a:lnTo>
                <a:lnTo>
                  <a:pt x="239" y="212"/>
                </a:lnTo>
                <a:lnTo>
                  <a:pt x="240" y="216"/>
                </a:lnTo>
                <a:lnTo>
                  <a:pt x="240" y="216"/>
                </a:lnTo>
                <a:lnTo>
                  <a:pt x="252" y="206"/>
                </a:lnTo>
                <a:lnTo>
                  <a:pt x="252" y="206"/>
                </a:lnTo>
                <a:lnTo>
                  <a:pt x="252" y="205"/>
                </a:lnTo>
                <a:lnTo>
                  <a:pt x="252" y="205"/>
                </a:lnTo>
                <a:lnTo>
                  <a:pt x="252" y="202"/>
                </a:lnTo>
                <a:lnTo>
                  <a:pt x="252" y="202"/>
                </a:lnTo>
                <a:close/>
                <a:moveTo>
                  <a:pt x="135" y="175"/>
                </a:moveTo>
                <a:lnTo>
                  <a:pt x="135" y="175"/>
                </a:lnTo>
                <a:lnTo>
                  <a:pt x="134" y="175"/>
                </a:lnTo>
                <a:lnTo>
                  <a:pt x="132" y="177"/>
                </a:lnTo>
                <a:lnTo>
                  <a:pt x="132" y="177"/>
                </a:lnTo>
                <a:lnTo>
                  <a:pt x="122" y="187"/>
                </a:lnTo>
                <a:lnTo>
                  <a:pt x="122" y="187"/>
                </a:lnTo>
                <a:lnTo>
                  <a:pt x="121" y="188"/>
                </a:lnTo>
                <a:lnTo>
                  <a:pt x="121" y="188"/>
                </a:lnTo>
                <a:lnTo>
                  <a:pt x="120" y="191"/>
                </a:lnTo>
                <a:lnTo>
                  <a:pt x="120" y="191"/>
                </a:lnTo>
                <a:lnTo>
                  <a:pt x="121" y="192"/>
                </a:lnTo>
                <a:lnTo>
                  <a:pt x="121" y="192"/>
                </a:lnTo>
                <a:lnTo>
                  <a:pt x="122" y="191"/>
                </a:lnTo>
                <a:lnTo>
                  <a:pt x="122" y="191"/>
                </a:lnTo>
                <a:lnTo>
                  <a:pt x="131" y="184"/>
                </a:lnTo>
                <a:lnTo>
                  <a:pt x="131" y="184"/>
                </a:lnTo>
                <a:lnTo>
                  <a:pt x="134" y="182"/>
                </a:lnTo>
                <a:lnTo>
                  <a:pt x="134" y="179"/>
                </a:lnTo>
                <a:lnTo>
                  <a:pt x="134" y="179"/>
                </a:lnTo>
                <a:lnTo>
                  <a:pt x="134" y="177"/>
                </a:lnTo>
                <a:lnTo>
                  <a:pt x="134" y="177"/>
                </a:lnTo>
                <a:lnTo>
                  <a:pt x="135" y="175"/>
                </a:lnTo>
                <a:lnTo>
                  <a:pt x="135" y="175"/>
                </a:lnTo>
                <a:close/>
                <a:moveTo>
                  <a:pt x="61" y="241"/>
                </a:moveTo>
                <a:lnTo>
                  <a:pt x="61" y="241"/>
                </a:lnTo>
                <a:lnTo>
                  <a:pt x="51" y="241"/>
                </a:lnTo>
                <a:lnTo>
                  <a:pt x="51" y="241"/>
                </a:lnTo>
                <a:lnTo>
                  <a:pt x="51" y="242"/>
                </a:lnTo>
                <a:lnTo>
                  <a:pt x="50" y="242"/>
                </a:lnTo>
                <a:lnTo>
                  <a:pt x="50" y="242"/>
                </a:lnTo>
                <a:lnTo>
                  <a:pt x="50" y="249"/>
                </a:lnTo>
                <a:lnTo>
                  <a:pt x="50" y="249"/>
                </a:lnTo>
                <a:lnTo>
                  <a:pt x="50" y="252"/>
                </a:lnTo>
                <a:lnTo>
                  <a:pt x="50" y="252"/>
                </a:lnTo>
                <a:lnTo>
                  <a:pt x="57" y="249"/>
                </a:lnTo>
                <a:lnTo>
                  <a:pt x="57" y="249"/>
                </a:lnTo>
                <a:lnTo>
                  <a:pt x="58" y="248"/>
                </a:lnTo>
                <a:lnTo>
                  <a:pt x="58" y="248"/>
                </a:lnTo>
                <a:lnTo>
                  <a:pt x="61" y="241"/>
                </a:lnTo>
                <a:lnTo>
                  <a:pt x="61" y="241"/>
                </a:lnTo>
                <a:close/>
                <a:moveTo>
                  <a:pt x="142" y="189"/>
                </a:moveTo>
                <a:lnTo>
                  <a:pt x="142" y="189"/>
                </a:lnTo>
                <a:lnTo>
                  <a:pt x="144" y="191"/>
                </a:lnTo>
                <a:lnTo>
                  <a:pt x="144" y="191"/>
                </a:lnTo>
                <a:lnTo>
                  <a:pt x="156" y="177"/>
                </a:lnTo>
                <a:lnTo>
                  <a:pt x="156" y="177"/>
                </a:lnTo>
                <a:lnTo>
                  <a:pt x="154" y="175"/>
                </a:lnTo>
                <a:lnTo>
                  <a:pt x="152" y="175"/>
                </a:lnTo>
                <a:lnTo>
                  <a:pt x="152" y="175"/>
                </a:lnTo>
                <a:lnTo>
                  <a:pt x="144" y="179"/>
                </a:lnTo>
                <a:lnTo>
                  <a:pt x="144" y="179"/>
                </a:lnTo>
                <a:lnTo>
                  <a:pt x="142" y="189"/>
                </a:lnTo>
                <a:lnTo>
                  <a:pt x="142" y="189"/>
                </a:lnTo>
                <a:close/>
                <a:moveTo>
                  <a:pt x="70" y="155"/>
                </a:moveTo>
                <a:lnTo>
                  <a:pt x="70" y="155"/>
                </a:lnTo>
                <a:lnTo>
                  <a:pt x="70" y="155"/>
                </a:lnTo>
                <a:lnTo>
                  <a:pt x="70" y="155"/>
                </a:lnTo>
                <a:lnTo>
                  <a:pt x="80" y="141"/>
                </a:lnTo>
                <a:lnTo>
                  <a:pt x="80" y="141"/>
                </a:lnTo>
                <a:lnTo>
                  <a:pt x="68" y="141"/>
                </a:lnTo>
                <a:lnTo>
                  <a:pt x="68" y="141"/>
                </a:lnTo>
                <a:lnTo>
                  <a:pt x="70" y="155"/>
                </a:lnTo>
                <a:lnTo>
                  <a:pt x="70" y="155"/>
                </a:lnTo>
                <a:close/>
                <a:moveTo>
                  <a:pt x="218" y="255"/>
                </a:moveTo>
                <a:lnTo>
                  <a:pt x="218" y="255"/>
                </a:lnTo>
                <a:lnTo>
                  <a:pt x="216" y="253"/>
                </a:lnTo>
                <a:lnTo>
                  <a:pt x="216" y="253"/>
                </a:lnTo>
                <a:lnTo>
                  <a:pt x="213" y="253"/>
                </a:lnTo>
                <a:lnTo>
                  <a:pt x="213" y="253"/>
                </a:lnTo>
                <a:lnTo>
                  <a:pt x="206" y="253"/>
                </a:lnTo>
                <a:lnTo>
                  <a:pt x="206" y="253"/>
                </a:lnTo>
                <a:lnTo>
                  <a:pt x="199" y="253"/>
                </a:lnTo>
                <a:lnTo>
                  <a:pt x="199" y="253"/>
                </a:lnTo>
                <a:lnTo>
                  <a:pt x="198" y="253"/>
                </a:lnTo>
                <a:lnTo>
                  <a:pt x="196" y="255"/>
                </a:lnTo>
                <a:lnTo>
                  <a:pt x="196" y="255"/>
                </a:lnTo>
                <a:lnTo>
                  <a:pt x="195" y="256"/>
                </a:lnTo>
                <a:lnTo>
                  <a:pt x="195" y="256"/>
                </a:lnTo>
                <a:lnTo>
                  <a:pt x="192" y="256"/>
                </a:lnTo>
                <a:lnTo>
                  <a:pt x="192" y="256"/>
                </a:lnTo>
                <a:lnTo>
                  <a:pt x="191" y="256"/>
                </a:lnTo>
                <a:lnTo>
                  <a:pt x="191" y="256"/>
                </a:lnTo>
                <a:lnTo>
                  <a:pt x="192" y="256"/>
                </a:lnTo>
                <a:lnTo>
                  <a:pt x="192" y="256"/>
                </a:lnTo>
                <a:lnTo>
                  <a:pt x="198" y="258"/>
                </a:lnTo>
                <a:lnTo>
                  <a:pt x="203" y="258"/>
                </a:lnTo>
                <a:lnTo>
                  <a:pt x="216" y="255"/>
                </a:lnTo>
                <a:lnTo>
                  <a:pt x="216" y="255"/>
                </a:lnTo>
                <a:lnTo>
                  <a:pt x="218" y="255"/>
                </a:lnTo>
                <a:lnTo>
                  <a:pt x="218" y="255"/>
                </a:lnTo>
                <a:close/>
                <a:moveTo>
                  <a:pt x="48" y="87"/>
                </a:moveTo>
                <a:lnTo>
                  <a:pt x="48" y="87"/>
                </a:lnTo>
                <a:lnTo>
                  <a:pt x="50" y="86"/>
                </a:lnTo>
                <a:lnTo>
                  <a:pt x="50" y="86"/>
                </a:lnTo>
                <a:lnTo>
                  <a:pt x="57" y="76"/>
                </a:lnTo>
                <a:lnTo>
                  <a:pt x="57" y="76"/>
                </a:lnTo>
                <a:lnTo>
                  <a:pt x="58" y="73"/>
                </a:lnTo>
                <a:lnTo>
                  <a:pt x="58" y="71"/>
                </a:lnTo>
                <a:lnTo>
                  <a:pt x="58" y="71"/>
                </a:lnTo>
                <a:lnTo>
                  <a:pt x="57" y="71"/>
                </a:lnTo>
                <a:lnTo>
                  <a:pt x="54" y="71"/>
                </a:lnTo>
                <a:lnTo>
                  <a:pt x="54" y="71"/>
                </a:lnTo>
                <a:lnTo>
                  <a:pt x="48" y="79"/>
                </a:lnTo>
                <a:lnTo>
                  <a:pt x="48" y="79"/>
                </a:lnTo>
                <a:lnTo>
                  <a:pt x="47" y="80"/>
                </a:lnTo>
                <a:lnTo>
                  <a:pt x="47" y="80"/>
                </a:lnTo>
                <a:lnTo>
                  <a:pt x="48" y="87"/>
                </a:lnTo>
                <a:lnTo>
                  <a:pt x="48" y="87"/>
                </a:lnTo>
                <a:close/>
                <a:moveTo>
                  <a:pt x="139" y="36"/>
                </a:moveTo>
                <a:lnTo>
                  <a:pt x="139" y="36"/>
                </a:lnTo>
                <a:lnTo>
                  <a:pt x="144" y="32"/>
                </a:lnTo>
                <a:lnTo>
                  <a:pt x="144" y="32"/>
                </a:lnTo>
                <a:lnTo>
                  <a:pt x="147" y="29"/>
                </a:lnTo>
                <a:lnTo>
                  <a:pt x="147" y="26"/>
                </a:lnTo>
                <a:lnTo>
                  <a:pt x="147" y="26"/>
                </a:lnTo>
                <a:lnTo>
                  <a:pt x="147" y="26"/>
                </a:lnTo>
                <a:lnTo>
                  <a:pt x="147" y="26"/>
                </a:lnTo>
                <a:lnTo>
                  <a:pt x="138" y="25"/>
                </a:lnTo>
                <a:lnTo>
                  <a:pt x="138" y="25"/>
                </a:lnTo>
                <a:lnTo>
                  <a:pt x="137" y="25"/>
                </a:lnTo>
                <a:lnTo>
                  <a:pt x="137" y="25"/>
                </a:lnTo>
                <a:lnTo>
                  <a:pt x="135" y="26"/>
                </a:lnTo>
                <a:lnTo>
                  <a:pt x="135" y="26"/>
                </a:lnTo>
                <a:lnTo>
                  <a:pt x="137" y="29"/>
                </a:lnTo>
                <a:lnTo>
                  <a:pt x="137" y="29"/>
                </a:lnTo>
                <a:lnTo>
                  <a:pt x="137" y="33"/>
                </a:lnTo>
                <a:lnTo>
                  <a:pt x="139" y="35"/>
                </a:lnTo>
                <a:lnTo>
                  <a:pt x="139" y="35"/>
                </a:lnTo>
                <a:lnTo>
                  <a:pt x="139" y="36"/>
                </a:lnTo>
                <a:lnTo>
                  <a:pt x="139" y="36"/>
                </a:lnTo>
                <a:close/>
                <a:moveTo>
                  <a:pt x="60" y="259"/>
                </a:moveTo>
                <a:lnTo>
                  <a:pt x="60" y="259"/>
                </a:lnTo>
                <a:lnTo>
                  <a:pt x="75" y="258"/>
                </a:lnTo>
                <a:lnTo>
                  <a:pt x="75" y="258"/>
                </a:lnTo>
                <a:lnTo>
                  <a:pt x="75" y="252"/>
                </a:lnTo>
                <a:lnTo>
                  <a:pt x="75" y="252"/>
                </a:lnTo>
                <a:lnTo>
                  <a:pt x="70" y="252"/>
                </a:lnTo>
                <a:lnTo>
                  <a:pt x="70" y="252"/>
                </a:lnTo>
                <a:lnTo>
                  <a:pt x="61" y="253"/>
                </a:lnTo>
                <a:lnTo>
                  <a:pt x="61" y="253"/>
                </a:lnTo>
                <a:lnTo>
                  <a:pt x="60" y="255"/>
                </a:lnTo>
                <a:lnTo>
                  <a:pt x="60" y="255"/>
                </a:lnTo>
                <a:lnTo>
                  <a:pt x="60" y="259"/>
                </a:lnTo>
                <a:lnTo>
                  <a:pt x="60" y="259"/>
                </a:lnTo>
                <a:close/>
                <a:moveTo>
                  <a:pt x="232" y="131"/>
                </a:moveTo>
                <a:lnTo>
                  <a:pt x="232" y="131"/>
                </a:lnTo>
                <a:lnTo>
                  <a:pt x="243" y="124"/>
                </a:lnTo>
                <a:lnTo>
                  <a:pt x="243" y="124"/>
                </a:lnTo>
                <a:lnTo>
                  <a:pt x="243" y="118"/>
                </a:lnTo>
                <a:lnTo>
                  <a:pt x="243" y="118"/>
                </a:lnTo>
                <a:lnTo>
                  <a:pt x="232" y="124"/>
                </a:lnTo>
                <a:lnTo>
                  <a:pt x="232" y="124"/>
                </a:lnTo>
                <a:lnTo>
                  <a:pt x="232" y="131"/>
                </a:lnTo>
                <a:lnTo>
                  <a:pt x="232" y="131"/>
                </a:lnTo>
                <a:close/>
                <a:moveTo>
                  <a:pt x="198" y="248"/>
                </a:moveTo>
                <a:lnTo>
                  <a:pt x="198" y="248"/>
                </a:lnTo>
                <a:lnTo>
                  <a:pt x="198" y="248"/>
                </a:lnTo>
                <a:lnTo>
                  <a:pt x="198" y="248"/>
                </a:lnTo>
                <a:lnTo>
                  <a:pt x="203" y="248"/>
                </a:lnTo>
                <a:lnTo>
                  <a:pt x="203" y="248"/>
                </a:lnTo>
                <a:lnTo>
                  <a:pt x="218" y="245"/>
                </a:lnTo>
                <a:lnTo>
                  <a:pt x="218" y="245"/>
                </a:lnTo>
                <a:lnTo>
                  <a:pt x="219" y="245"/>
                </a:lnTo>
                <a:lnTo>
                  <a:pt x="219" y="245"/>
                </a:lnTo>
                <a:lnTo>
                  <a:pt x="219" y="242"/>
                </a:lnTo>
                <a:lnTo>
                  <a:pt x="219" y="242"/>
                </a:lnTo>
                <a:lnTo>
                  <a:pt x="209" y="242"/>
                </a:lnTo>
                <a:lnTo>
                  <a:pt x="209" y="242"/>
                </a:lnTo>
                <a:lnTo>
                  <a:pt x="206" y="243"/>
                </a:lnTo>
                <a:lnTo>
                  <a:pt x="206" y="243"/>
                </a:lnTo>
                <a:lnTo>
                  <a:pt x="198" y="248"/>
                </a:lnTo>
                <a:lnTo>
                  <a:pt x="198" y="248"/>
                </a:lnTo>
                <a:close/>
                <a:moveTo>
                  <a:pt x="242" y="268"/>
                </a:moveTo>
                <a:lnTo>
                  <a:pt x="242" y="268"/>
                </a:lnTo>
                <a:lnTo>
                  <a:pt x="240" y="272"/>
                </a:lnTo>
                <a:lnTo>
                  <a:pt x="240" y="275"/>
                </a:lnTo>
                <a:lnTo>
                  <a:pt x="240" y="275"/>
                </a:lnTo>
                <a:lnTo>
                  <a:pt x="242" y="275"/>
                </a:lnTo>
                <a:lnTo>
                  <a:pt x="242" y="275"/>
                </a:lnTo>
                <a:lnTo>
                  <a:pt x="253" y="272"/>
                </a:lnTo>
                <a:lnTo>
                  <a:pt x="253" y="272"/>
                </a:lnTo>
                <a:lnTo>
                  <a:pt x="255" y="272"/>
                </a:lnTo>
                <a:lnTo>
                  <a:pt x="255" y="269"/>
                </a:lnTo>
                <a:lnTo>
                  <a:pt x="255" y="269"/>
                </a:lnTo>
                <a:lnTo>
                  <a:pt x="255" y="268"/>
                </a:lnTo>
                <a:lnTo>
                  <a:pt x="255" y="268"/>
                </a:lnTo>
                <a:lnTo>
                  <a:pt x="247" y="268"/>
                </a:lnTo>
                <a:lnTo>
                  <a:pt x="242" y="268"/>
                </a:lnTo>
                <a:lnTo>
                  <a:pt x="242" y="268"/>
                </a:lnTo>
                <a:close/>
                <a:moveTo>
                  <a:pt x="175" y="280"/>
                </a:moveTo>
                <a:lnTo>
                  <a:pt x="175" y="280"/>
                </a:lnTo>
                <a:lnTo>
                  <a:pt x="186" y="280"/>
                </a:lnTo>
                <a:lnTo>
                  <a:pt x="186" y="280"/>
                </a:lnTo>
                <a:lnTo>
                  <a:pt x="186" y="275"/>
                </a:lnTo>
                <a:lnTo>
                  <a:pt x="186" y="275"/>
                </a:lnTo>
                <a:lnTo>
                  <a:pt x="175" y="275"/>
                </a:lnTo>
                <a:lnTo>
                  <a:pt x="175" y="275"/>
                </a:lnTo>
                <a:lnTo>
                  <a:pt x="175" y="280"/>
                </a:lnTo>
                <a:lnTo>
                  <a:pt x="175" y="280"/>
                </a:lnTo>
                <a:close/>
                <a:moveTo>
                  <a:pt x="263" y="174"/>
                </a:moveTo>
                <a:lnTo>
                  <a:pt x="263" y="174"/>
                </a:lnTo>
                <a:lnTo>
                  <a:pt x="262" y="175"/>
                </a:lnTo>
                <a:lnTo>
                  <a:pt x="262" y="175"/>
                </a:lnTo>
                <a:lnTo>
                  <a:pt x="253" y="181"/>
                </a:lnTo>
                <a:lnTo>
                  <a:pt x="253" y="181"/>
                </a:lnTo>
                <a:lnTo>
                  <a:pt x="253" y="182"/>
                </a:lnTo>
                <a:lnTo>
                  <a:pt x="253" y="182"/>
                </a:lnTo>
                <a:lnTo>
                  <a:pt x="255" y="195"/>
                </a:lnTo>
                <a:lnTo>
                  <a:pt x="255" y="195"/>
                </a:lnTo>
                <a:lnTo>
                  <a:pt x="255" y="197"/>
                </a:lnTo>
                <a:lnTo>
                  <a:pt x="255" y="197"/>
                </a:lnTo>
                <a:lnTo>
                  <a:pt x="256" y="195"/>
                </a:lnTo>
                <a:lnTo>
                  <a:pt x="256" y="194"/>
                </a:lnTo>
                <a:lnTo>
                  <a:pt x="256" y="194"/>
                </a:lnTo>
                <a:lnTo>
                  <a:pt x="259" y="181"/>
                </a:lnTo>
                <a:lnTo>
                  <a:pt x="259" y="181"/>
                </a:lnTo>
                <a:lnTo>
                  <a:pt x="260" y="178"/>
                </a:lnTo>
                <a:lnTo>
                  <a:pt x="260" y="178"/>
                </a:lnTo>
                <a:lnTo>
                  <a:pt x="263" y="177"/>
                </a:lnTo>
                <a:lnTo>
                  <a:pt x="263" y="177"/>
                </a:lnTo>
                <a:lnTo>
                  <a:pt x="263" y="174"/>
                </a:lnTo>
                <a:lnTo>
                  <a:pt x="263" y="174"/>
                </a:lnTo>
                <a:close/>
                <a:moveTo>
                  <a:pt x="112" y="57"/>
                </a:moveTo>
                <a:lnTo>
                  <a:pt x="112" y="57"/>
                </a:lnTo>
                <a:lnTo>
                  <a:pt x="104" y="59"/>
                </a:lnTo>
                <a:lnTo>
                  <a:pt x="104" y="59"/>
                </a:lnTo>
                <a:lnTo>
                  <a:pt x="102" y="60"/>
                </a:lnTo>
                <a:lnTo>
                  <a:pt x="102" y="62"/>
                </a:lnTo>
                <a:lnTo>
                  <a:pt x="102" y="62"/>
                </a:lnTo>
                <a:lnTo>
                  <a:pt x="102" y="69"/>
                </a:lnTo>
                <a:lnTo>
                  <a:pt x="102" y="69"/>
                </a:lnTo>
                <a:lnTo>
                  <a:pt x="105" y="69"/>
                </a:lnTo>
                <a:lnTo>
                  <a:pt x="107" y="67"/>
                </a:lnTo>
                <a:lnTo>
                  <a:pt x="107" y="67"/>
                </a:lnTo>
                <a:lnTo>
                  <a:pt x="112" y="62"/>
                </a:lnTo>
                <a:lnTo>
                  <a:pt x="112" y="62"/>
                </a:lnTo>
                <a:lnTo>
                  <a:pt x="114" y="60"/>
                </a:lnTo>
                <a:lnTo>
                  <a:pt x="112" y="57"/>
                </a:lnTo>
                <a:lnTo>
                  <a:pt x="112" y="57"/>
                </a:lnTo>
                <a:close/>
                <a:moveTo>
                  <a:pt x="242" y="107"/>
                </a:moveTo>
                <a:lnTo>
                  <a:pt x="242" y="107"/>
                </a:lnTo>
                <a:lnTo>
                  <a:pt x="232" y="113"/>
                </a:lnTo>
                <a:lnTo>
                  <a:pt x="232" y="113"/>
                </a:lnTo>
                <a:lnTo>
                  <a:pt x="232" y="114"/>
                </a:lnTo>
                <a:lnTo>
                  <a:pt x="232" y="114"/>
                </a:lnTo>
                <a:lnTo>
                  <a:pt x="232" y="120"/>
                </a:lnTo>
                <a:lnTo>
                  <a:pt x="232" y="120"/>
                </a:lnTo>
                <a:lnTo>
                  <a:pt x="242" y="116"/>
                </a:lnTo>
                <a:lnTo>
                  <a:pt x="242" y="116"/>
                </a:lnTo>
                <a:lnTo>
                  <a:pt x="242" y="107"/>
                </a:lnTo>
                <a:lnTo>
                  <a:pt x="242" y="107"/>
                </a:lnTo>
                <a:close/>
                <a:moveTo>
                  <a:pt x="30" y="280"/>
                </a:moveTo>
                <a:lnTo>
                  <a:pt x="30" y="280"/>
                </a:lnTo>
                <a:lnTo>
                  <a:pt x="30" y="283"/>
                </a:lnTo>
                <a:lnTo>
                  <a:pt x="30" y="283"/>
                </a:lnTo>
                <a:lnTo>
                  <a:pt x="29" y="285"/>
                </a:lnTo>
                <a:lnTo>
                  <a:pt x="27" y="286"/>
                </a:lnTo>
                <a:lnTo>
                  <a:pt x="27" y="286"/>
                </a:lnTo>
                <a:lnTo>
                  <a:pt x="27" y="285"/>
                </a:lnTo>
                <a:lnTo>
                  <a:pt x="26" y="285"/>
                </a:lnTo>
                <a:lnTo>
                  <a:pt x="26" y="285"/>
                </a:lnTo>
                <a:lnTo>
                  <a:pt x="26" y="282"/>
                </a:lnTo>
                <a:lnTo>
                  <a:pt x="26" y="282"/>
                </a:lnTo>
                <a:lnTo>
                  <a:pt x="26" y="286"/>
                </a:lnTo>
                <a:lnTo>
                  <a:pt x="26" y="286"/>
                </a:lnTo>
                <a:lnTo>
                  <a:pt x="26" y="287"/>
                </a:lnTo>
                <a:lnTo>
                  <a:pt x="26" y="287"/>
                </a:lnTo>
                <a:lnTo>
                  <a:pt x="30" y="289"/>
                </a:lnTo>
                <a:lnTo>
                  <a:pt x="30" y="289"/>
                </a:lnTo>
                <a:lnTo>
                  <a:pt x="36" y="290"/>
                </a:lnTo>
                <a:lnTo>
                  <a:pt x="40" y="289"/>
                </a:lnTo>
                <a:lnTo>
                  <a:pt x="40" y="289"/>
                </a:lnTo>
                <a:lnTo>
                  <a:pt x="40" y="289"/>
                </a:lnTo>
                <a:lnTo>
                  <a:pt x="40" y="289"/>
                </a:lnTo>
                <a:lnTo>
                  <a:pt x="34" y="283"/>
                </a:lnTo>
                <a:lnTo>
                  <a:pt x="34" y="283"/>
                </a:lnTo>
                <a:lnTo>
                  <a:pt x="33" y="282"/>
                </a:lnTo>
                <a:lnTo>
                  <a:pt x="33" y="282"/>
                </a:lnTo>
                <a:lnTo>
                  <a:pt x="30" y="280"/>
                </a:lnTo>
                <a:lnTo>
                  <a:pt x="30" y="280"/>
                </a:lnTo>
                <a:close/>
                <a:moveTo>
                  <a:pt x="296" y="40"/>
                </a:moveTo>
                <a:lnTo>
                  <a:pt x="296" y="40"/>
                </a:lnTo>
                <a:lnTo>
                  <a:pt x="290" y="33"/>
                </a:lnTo>
                <a:lnTo>
                  <a:pt x="284" y="30"/>
                </a:lnTo>
                <a:lnTo>
                  <a:pt x="284" y="30"/>
                </a:lnTo>
                <a:lnTo>
                  <a:pt x="286" y="43"/>
                </a:lnTo>
                <a:lnTo>
                  <a:pt x="286" y="43"/>
                </a:lnTo>
                <a:lnTo>
                  <a:pt x="296" y="40"/>
                </a:lnTo>
                <a:lnTo>
                  <a:pt x="296" y="40"/>
                </a:lnTo>
                <a:close/>
                <a:moveTo>
                  <a:pt x="108" y="189"/>
                </a:moveTo>
                <a:lnTo>
                  <a:pt x="108" y="189"/>
                </a:lnTo>
                <a:lnTo>
                  <a:pt x="112" y="189"/>
                </a:lnTo>
                <a:lnTo>
                  <a:pt x="112" y="189"/>
                </a:lnTo>
                <a:lnTo>
                  <a:pt x="115" y="189"/>
                </a:lnTo>
                <a:lnTo>
                  <a:pt x="117" y="187"/>
                </a:lnTo>
                <a:lnTo>
                  <a:pt x="117" y="187"/>
                </a:lnTo>
                <a:lnTo>
                  <a:pt x="117" y="178"/>
                </a:lnTo>
                <a:lnTo>
                  <a:pt x="117" y="178"/>
                </a:lnTo>
                <a:lnTo>
                  <a:pt x="111" y="179"/>
                </a:lnTo>
                <a:lnTo>
                  <a:pt x="111" y="179"/>
                </a:lnTo>
                <a:lnTo>
                  <a:pt x="111" y="181"/>
                </a:lnTo>
                <a:lnTo>
                  <a:pt x="111" y="181"/>
                </a:lnTo>
                <a:lnTo>
                  <a:pt x="108" y="189"/>
                </a:lnTo>
                <a:lnTo>
                  <a:pt x="108" y="189"/>
                </a:lnTo>
                <a:close/>
                <a:moveTo>
                  <a:pt x="198" y="127"/>
                </a:moveTo>
                <a:lnTo>
                  <a:pt x="198" y="127"/>
                </a:lnTo>
                <a:lnTo>
                  <a:pt x="196" y="117"/>
                </a:lnTo>
                <a:lnTo>
                  <a:pt x="196" y="117"/>
                </a:lnTo>
                <a:lnTo>
                  <a:pt x="185" y="133"/>
                </a:lnTo>
                <a:lnTo>
                  <a:pt x="185" y="133"/>
                </a:lnTo>
                <a:lnTo>
                  <a:pt x="198" y="127"/>
                </a:lnTo>
                <a:lnTo>
                  <a:pt x="198" y="127"/>
                </a:lnTo>
                <a:close/>
                <a:moveTo>
                  <a:pt x="240" y="64"/>
                </a:moveTo>
                <a:lnTo>
                  <a:pt x="240" y="64"/>
                </a:lnTo>
                <a:lnTo>
                  <a:pt x="240" y="69"/>
                </a:lnTo>
                <a:lnTo>
                  <a:pt x="240" y="69"/>
                </a:lnTo>
                <a:lnTo>
                  <a:pt x="242" y="73"/>
                </a:lnTo>
                <a:lnTo>
                  <a:pt x="242" y="73"/>
                </a:lnTo>
                <a:lnTo>
                  <a:pt x="246" y="71"/>
                </a:lnTo>
                <a:lnTo>
                  <a:pt x="246" y="71"/>
                </a:lnTo>
                <a:lnTo>
                  <a:pt x="246" y="67"/>
                </a:lnTo>
                <a:lnTo>
                  <a:pt x="246" y="67"/>
                </a:lnTo>
                <a:lnTo>
                  <a:pt x="246" y="64"/>
                </a:lnTo>
                <a:lnTo>
                  <a:pt x="246" y="64"/>
                </a:lnTo>
                <a:lnTo>
                  <a:pt x="247" y="63"/>
                </a:lnTo>
                <a:lnTo>
                  <a:pt x="249" y="63"/>
                </a:lnTo>
                <a:lnTo>
                  <a:pt x="249" y="63"/>
                </a:lnTo>
                <a:lnTo>
                  <a:pt x="249" y="63"/>
                </a:lnTo>
                <a:lnTo>
                  <a:pt x="250" y="64"/>
                </a:lnTo>
                <a:lnTo>
                  <a:pt x="250" y="64"/>
                </a:lnTo>
                <a:lnTo>
                  <a:pt x="252" y="67"/>
                </a:lnTo>
                <a:lnTo>
                  <a:pt x="252" y="67"/>
                </a:lnTo>
                <a:lnTo>
                  <a:pt x="252" y="69"/>
                </a:lnTo>
                <a:lnTo>
                  <a:pt x="252" y="69"/>
                </a:lnTo>
                <a:lnTo>
                  <a:pt x="252" y="69"/>
                </a:lnTo>
                <a:lnTo>
                  <a:pt x="252" y="69"/>
                </a:lnTo>
                <a:lnTo>
                  <a:pt x="250" y="59"/>
                </a:lnTo>
                <a:lnTo>
                  <a:pt x="250" y="59"/>
                </a:lnTo>
                <a:lnTo>
                  <a:pt x="240" y="64"/>
                </a:lnTo>
                <a:lnTo>
                  <a:pt x="240" y="64"/>
                </a:lnTo>
                <a:close/>
                <a:moveTo>
                  <a:pt x="253" y="79"/>
                </a:moveTo>
                <a:lnTo>
                  <a:pt x="253" y="79"/>
                </a:lnTo>
                <a:lnTo>
                  <a:pt x="255" y="87"/>
                </a:lnTo>
                <a:lnTo>
                  <a:pt x="255" y="87"/>
                </a:lnTo>
                <a:lnTo>
                  <a:pt x="260" y="86"/>
                </a:lnTo>
                <a:lnTo>
                  <a:pt x="260" y="86"/>
                </a:lnTo>
                <a:lnTo>
                  <a:pt x="260" y="80"/>
                </a:lnTo>
                <a:lnTo>
                  <a:pt x="260" y="80"/>
                </a:lnTo>
                <a:lnTo>
                  <a:pt x="260" y="73"/>
                </a:lnTo>
                <a:lnTo>
                  <a:pt x="260" y="73"/>
                </a:lnTo>
                <a:lnTo>
                  <a:pt x="253" y="79"/>
                </a:lnTo>
                <a:lnTo>
                  <a:pt x="253" y="79"/>
                </a:lnTo>
                <a:close/>
                <a:moveTo>
                  <a:pt x="104" y="192"/>
                </a:moveTo>
                <a:lnTo>
                  <a:pt x="104" y="192"/>
                </a:lnTo>
                <a:lnTo>
                  <a:pt x="98" y="192"/>
                </a:lnTo>
                <a:lnTo>
                  <a:pt x="97" y="192"/>
                </a:lnTo>
                <a:lnTo>
                  <a:pt x="95" y="194"/>
                </a:lnTo>
                <a:lnTo>
                  <a:pt x="95" y="194"/>
                </a:lnTo>
                <a:lnTo>
                  <a:pt x="94" y="195"/>
                </a:lnTo>
                <a:lnTo>
                  <a:pt x="94" y="195"/>
                </a:lnTo>
                <a:lnTo>
                  <a:pt x="93" y="198"/>
                </a:lnTo>
                <a:lnTo>
                  <a:pt x="93" y="201"/>
                </a:lnTo>
                <a:lnTo>
                  <a:pt x="93" y="201"/>
                </a:lnTo>
                <a:lnTo>
                  <a:pt x="100" y="199"/>
                </a:lnTo>
                <a:lnTo>
                  <a:pt x="100" y="199"/>
                </a:lnTo>
                <a:lnTo>
                  <a:pt x="101" y="199"/>
                </a:lnTo>
                <a:lnTo>
                  <a:pt x="101" y="199"/>
                </a:lnTo>
                <a:lnTo>
                  <a:pt x="104" y="192"/>
                </a:lnTo>
                <a:lnTo>
                  <a:pt x="104" y="192"/>
                </a:lnTo>
                <a:close/>
                <a:moveTo>
                  <a:pt x="88" y="141"/>
                </a:moveTo>
                <a:lnTo>
                  <a:pt x="88" y="141"/>
                </a:lnTo>
                <a:lnTo>
                  <a:pt x="87" y="141"/>
                </a:lnTo>
                <a:lnTo>
                  <a:pt x="87" y="141"/>
                </a:lnTo>
                <a:lnTo>
                  <a:pt x="85" y="141"/>
                </a:lnTo>
                <a:lnTo>
                  <a:pt x="83" y="143"/>
                </a:lnTo>
                <a:lnTo>
                  <a:pt x="83" y="143"/>
                </a:lnTo>
                <a:lnTo>
                  <a:pt x="73" y="158"/>
                </a:lnTo>
                <a:lnTo>
                  <a:pt x="73" y="158"/>
                </a:lnTo>
                <a:lnTo>
                  <a:pt x="71" y="160"/>
                </a:lnTo>
                <a:lnTo>
                  <a:pt x="71" y="160"/>
                </a:lnTo>
                <a:lnTo>
                  <a:pt x="73" y="160"/>
                </a:lnTo>
                <a:lnTo>
                  <a:pt x="75" y="158"/>
                </a:lnTo>
                <a:lnTo>
                  <a:pt x="75" y="158"/>
                </a:lnTo>
                <a:lnTo>
                  <a:pt x="87" y="143"/>
                </a:lnTo>
                <a:lnTo>
                  <a:pt x="87" y="143"/>
                </a:lnTo>
                <a:lnTo>
                  <a:pt x="88" y="141"/>
                </a:lnTo>
                <a:lnTo>
                  <a:pt x="88" y="141"/>
                </a:lnTo>
                <a:close/>
                <a:moveTo>
                  <a:pt x="161" y="282"/>
                </a:moveTo>
                <a:lnTo>
                  <a:pt x="161" y="282"/>
                </a:lnTo>
                <a:lnTo>
                  <a:pt x="171" y="282"/>
                </a:lnTo>
                <a:lnTo>
                  <a:pt x="171" y="282"/>
                </a:lnTo>
                <a:lnTo>
                  <a:pt x="172" y="275"/>
                </a:lnTo>
                <a:lnTo>
                  <a:pt x="172" y="275"/>
                </a:lnTo>
                <a:lnTo>
                  <a:pt x="161" y="276"/>
                </a:lnTo>
                <a:lnTo>
                  <a:pt x="161" y="276"/>
                </a:lnTo>
                <a:lnTo>
                  <a:pt x="161" y="282"/>
                </a:lnTo>
                <a:lnTo>
                  <a:pt x="161" y="282"/>
                </a:lnTo>
                <a:close/>
                <a:moveTo>
                  <a:pt x="139" y="243"/>
                </a:moveTo>
                <a:lnTo>
                  <a:pt x="139" y="243"/>
                </a:lnTo>
                <a:lnTo>
                  <a:pt x="139" y="243"/>
                </a:lnTo>
                <a:lnTo>
                  <a:pt x="139" y="243"/>
                </a:lnTo>
                <a:lnTo>
                  <a:pt x="154" y="239"/>
                </a:lnTo>
                <a:lnTo>
                  <a:pt x="154" y="239"/>
                </a:lnTo>
                <a:lnTo>
                  <a:pt x="155" y="231"/>
                </a:lnTo>
                <a:lnTo>
                  <a:pt x="155" y="231"/>
                </a:lnTo>
                <a:lnTo>
                  <a:pt x="139" y="243"/>
                </a:lnTo>
                <a:lnTo>
                  <a:pt x="139" y="243"/>
                </a:lnTo>
                <a:close/>
                <a:moveTo>
                  <a:pt x="216" y="63"/>
                </a:moveTo>
                <a:lnTo>
                  <a:pt x="216" y="63"/>
                </a:lnTo>
                <a:lnTo>
                  <a:pt x="229" y="59"/>
                </a:lnTo>
                <a:lnTo>
                  <a:pt x="229" y="59"/>
                </a:lnTo>
                <a:lnTo>
                  <a:pt x="230" y="52"/>
                </a:lnTo>
                <a:lnTo>
                  <a:pt x="230" y="52"/>
                </a:lnTo>
                <a:lnTo>
                  <a:pt x="216" y="60"/>
                </a:lnTo>
                <a:lnTo>
                  <a:pt x="216" y="60"/>
                </a:lnTo>
                <a:lnTo>
                  <a:pt x="216" y="63"/>
                </a:lnTo>
                <a:lnTo>
                  <a:pt x="216" y="63"/>
                </a:lnTo>
                <a:close/>
                <a:moveTo>
                  <a:pt x="232" y="108"/>
                </a:moveTo>
                <a:lnTo>
                  <a:pt x="232" y="108"/>
                </a:lnTo>
                <a:lnTo>
                  <a:pt x="240" y="103"/>
                </a:lnTo>
                <a:lnTo>
                  <a:pt x="240" y="103"/>
                </a:lnTo>
                <a:lnTo>
                  <a:pt x="240" y="103"/>
                </a:lnTo>
                <a:lnTo>
                  <a:pt x="240" y="103"/>
                </a:lnTo>
                <a:lnTo>
                  <a:pt x="240" y="97"/>
                </a:lnTo>
                <a:lnTo>
                  <a:pt x="240" y="97"/>
                </a:lnTo>
                <a:lnTo>
                  <a:pt x="232" y="100"/>
                </a:lnTo>
                <a:lnTo>
                  <a:pt x="232" y="100"/>
                </a:lnTo>
                <a:lnTo>
                  <a:pt x="232" y="108"/>
                </a:lnTo>
                <a:lnTo>
                  <a:pt x="232" y="108"/>
                </a:lnTo>
                <a:close/>
                <a:moveTo>
                  <a:pt x="33" y="178"/>
                </a:moveTo>
                <a:lnTo>
                  <a:pt x="33" y="178"/>
                </a:lnTo>
                <a:lnTo>
                  <a:pt x="31" y="179"/>
                </a:lnTo>
                <a:lnTo>
                  <a:pt x="31" y="179"/>
                </a:lnTo>
                <a:lnTo>
                  <a:pt x="30" y="181"/>
                </a:lnTo>
                <a:lnTo>
                  <a:pt x="30" y="184"/>
                </a:lnTo>
                <a:lnTo>
                  <a:pt x="30" y="184"/>
                </a:lnTo>
                <a:lnTo>
                  <a:pt x="31" y="201"/>
                </a:lnTo>
                <a:lnTo>
                  <a:pt x="34" y="218"/>
                </a:lnTo>
                <a:lnTo>
                  <a:pt x="34" y="218"/>
                </a:lnTo>
                <a:lnTo>
                  <a:pt x="34" y="222"/>
                </a:lnTo>
                <a:lnTo>
                  <a:pt x="34" y="222"/>
                </a:lnTo>
                <a:lnTo>
                  <a:pt x="34" y="222"/>
                </a:lnTo>
                <a:lnTo>
                  <a:pt x="34" y="222"/>
                </a:lnTo>
                <a:lnTo>
                  <a:pt x="33" y="178"/>
                </a:lnTo>
                <a:lnTo>
                  <a:pt x="33" y="178"/>
                </a:lnTo>
                <a:close/>
                <a:moveTo>
                  <a:pt x="205" y="106"/>
                </a:moveTo>
                <a:lnTo>
                  <a:pt x="205" y="106"/>
                </a:lnTo>
                <a:lnTo>
                  <a:pt x="203" y="106"/>
                </a:lnTo>
                <a:lnTo>
                  <a:pt x="203" y="106"/>
                </a:lnTo>
                <a:lnTo>
                  <a:pt x="199" y="111"/>
                </a:lnTo>
                <a:lnTo>
                  <a:pt x="199" y="111"/>
                </a:lnTo>
                <a:lnTo>
                  <a:pt x="199" y="114"/>
                </a:lnTo>
                <a:lnTo>
                  <a:pt x="199" y="114"/>
                </a:lnTo>
                <a:lnTo>
                  <a:pt x="202" y="123"/>
                </a:lnTo>
                <a:lnTo>
                  <a:pt x="202" y="123"/>
                </a:lnTo>
                <a:lnTo>
                  <a:pt x="202" y="125"/>
                </a:lnTo>
                <a:lnTo>
                  <a:pt x="202" y="125"/>
                </a:lnTo>
                <a:lnTo>
                  <a:pt x="205" y="124"/>
                </a:lnTo>
                <a:lnTo>
                  <a:pt x="205" y="121"/>
                </a:lnTo>
                <a:lnTo>
                  <a:pt x="205" y="121"/>
                </a:lnTo>
                <a:lnTo>
                  <a:pt x="205" y="108"/>
                </a:lnTo>
                <a:lnTo>
                  <a:pt x="205" y="108"/>
                </a:lnTo>
                <a:lnTo>
                  <a:pt x="205" y="106"/>
                </a:lnTo>
                <a:lnTo>
                  <a:pt x="205" y="106"/>
                </a:lnTo>
                <a:close/>
                <a:moveTo>
                  <a:pt x="81" y="10"/>
                </a:moveTo>
                <a:lnTo>
                  <a:pt x="81" y="10"/>
                </a:lnTo>
                <a:lnTo>
                  <a:pt x="80" y="10"/>
                </a:lnTo>
                <a:lnTo>
                  <a:pt x="80" y="10"/>
                </a:lnTo>
                <a:lnTo>
                  <a:pt x="64" y="12"/>
                </a:lnTo>
                <a:lnTo>
                  <a:pt x="64" y="12"/>
                </a:lnTo>
                <a:lnTo>
                  <a:pt x="63" y="12"/>
                </a:lnTo>
                <a:lnTo>
                  <a:pt x="63" y="12"/>
                </a:lnTo>
                <a:lnTo>
                  <a:pt x="60" y="15"/>
                </a:lnTo>
                <a:lnTo>
                  <a:pt x="60" y="15"/>
                </a:lnTo>
                <a:lnTo>
                  <a:pt x="66" y="15"/>
                </a:lnTo>
                <a:lnTo>
                  <a:pt x="70" y="15"/>
                </a:lnTo>
                <a:lnTo>
                  <a:pt x="70" y="15"/>
                </a:lnTo>
                <a:lnTo>
                  <a:pt x="71" y="15"/>
                </a:lnTo>
                <a:lnTo>
                  <a:pt x="71" y="15"/>
                </a:lnTo>
                <a:lnTo>
                  <a:pt x="75" y="13"/>
                </a:lnTo>
                <a:lnTo>
                  <a:pt x="75" y="13"/>
                </a:lnTo>
                <a:lnTo>
                  <a:pt x="78" y="13"/>
                </a:lnTo>
                <a:lnTo>
                  <a:pt x="78" y="13"/>
                </a:lnTo>
                <a:lnTo>
                  <a:pt x="81" y="10"/>
                </a:lnTo>
                <a:lnTo>
                  <a:pt x="81" y="10"/>
                </a:lnTo>
                <a:close/>
                <a:moveTo>
                  <a:pt x="108" y="25"/>
                </a:moveTo>
                <a:lnTo>
                  <a:pt x="108" y="25"/>
                </a:lnTo>
                <a:lnTo>
                  <a:pt x="108" y="25"/>
                </a:lnTo>
                <a:lnTo>
                  <a:pt x="108" y="25"/>
                </a:lnTo>
                <a:lnTo>
                  <a:pt x="122" y="27"/>
                </a:lnTo>
                <a:lnTo>
                  <a:pt x="122" y="27"/>
                </a:lnTo>
                <a:lnTo>
                  <a:pt x="124" y="27"/>
                </a:lnTo>
                <a:lnTo>
                  <a:pt x="124" y="27"/>
                </a:lnTo>
                <a:lnTo>
                  <a:pt x="128" y="25"/>
                </a:lnTo>
                <a:lnTo>
                  <a:pt x="128" y="25"/>
                </a:lnTo>
                <a:lnTo>
                  <a:pt x="127" y="23"/>
                </a:lnTo>
                <a:lnTo>
                  <a:pt x="127" y="23"/>
                </a:lnTo>
                <a:lnTo>
                  <a:pt x="111" y="23"/>
                </a:lnTo>
                <a:lnTo>
                  <a:pt x="111" y="23"/>
                </a:lnTo>
                <a:lnTo>
                  <a:pt x="108" y="23"/>
                </a:lnTo>
                <a:lnTo>
                  <a:pt x="108" y="25"/>
                </a:lnTo>
                <a:lnTo>
                  <a:pt x="108" y="25"/>
                </a:lnTo>
                <a:close/>
                <a:moveTo>
                  <a:pt x="139" y="182"/>
                </a:moveTo>
                <a:lnTo>
                  <a:pt x="139" y="182"/>
                </a:lnTo>
                <a:lnTo>
                  <a:pt x="137" y="184"/>
                </a:lnTo>
                <a:lnTo>
                  <a:pt x="135" y="187"/>
                </a:lnTo>
                <a:lnTo>
                  <a:pt x="135" y="187"/>
                </a:lnTo>
                <a:lnTo>
                  <a:pt x="132" y="201"/>
                </a:lnTo>
                <a:lnTo>
                  <a:pt x="132" y="201"/>
                </a:lnTo>
                <a:lnTo>
                  <a:pt x="132" y="202"/>
                </a:lnTo>
                <a:lnTo>
                  <a:pt x="132" y="202"/>
                </a:lnTo>
                <a:lnTo>
                  <a:pt x="138" y="195"/>
                </a:lnTo>
                <a:lnTo>
                  <a:pt x="138" y="195"/>
                </a:lnTo>
                <a:lnTo>
                  <a:pt x="138" y="194"/>
                </a:lnTo>
                <a:lnTo>
                  <a:pt x="138" y="194"/>
                </a:lnTo>
                <a:lnTo>
                  <a:pt x="139" y="182"/>
                </a:lnTo>
                <a:lnTo>
                  <a:pt x="139" y="182"/>
                </a:lnTo>
                <a:close/>
                <a:moveTo>
                  <a:pt x="80" y="222"/>
                </a:moveTo>
                <a:lnTo>
                  <a:pt x="80" y="222"/>
                </a:lnTo>
                <a:lnTo>
                  <a:pt x="87" y="221"/>
                </a:lnTo>
                <a:lnTo>
                  <a:pt x="87" y="221"/>
                </a:lnTo>
                <a:lnTo>
                  <a:pt x="90" y="219"/>
                </a:lnTo>
                <a:lnTo>
                  <a:pt x="90" y="215"/>
                </a:lnTo>
                <a:lnTo>
                  <a:pt x="90" y="215"/>
                </a:lnTo>
                <a:lnTo>
                  <a:pt x="80" y="215"/>
                </a:lnTo>
                <a:lnTo>
                  <a:pt x="80" y="215"/>
                </a:lnTo>
                <a:lnTo>
                  <a:pt x="80" y="222"/>
                </a:lnTo>
                <a:lnTo>
                  <a:pt x="80" y="222"/>
                </a:lnTo>
                <a:close/>
                <a:moveTo>
                  <a:pt x="154" y="87"/>
                </a:moveTo>
                <a:lnTo>
                  <a:pt x="154" y="87"/>
                </a:lnTo>
                <a:lnTo>
                  <a:pt x="152" y="87"/>
                </a:lnTo>
                <a:lnTo>
                  <a:pt x="152" y="87"/>
                </a:lnTo>
                <a:lnTo>
                  <a:pt x="145" y="96"/>
                </a:lnTo>
                <a:lnTo>
                  <a:pt x="145" y="96"/>
                </a:lnTo>
                <a:lnTo>
                  <a:pt x="145" y="96"/>
                </a:lnTo>
                <a:lnTo>
                  <a:pt x="145" y="96"/>
                </a:lnTo>
                <a:lnTo>
                  <a:pt x="145" y="100"/>
                </a:lnTo>
                <a:lnTo>
                  <a:pt x="145" y="100"/>
                </a:lnTo>
                <a:lnTo>
                  <a:pt x="154" y="97"/>
                </a:lnTo>
                <a:lnTo>
                  <a:pt x="154" y="97"/>
                </a:lnTo>
                <a:lnTo>
                  <a:pt x="154" y="87"/>
                </a:lnTo>
                <a:lnTo>
                  <a:pt x="154" y="87"/>
                </a:lnTo>
                <a:close/>
                <a:moveTo>
                  <a:pt x="220" y="94"/>
                </a:moveTo>
                <a:lnTo>
                  <a:pt x="220" y="94"/>
                </a:lnTo>
                <a:lnTo>
                  <a:pt x="228" y="90"/>
                </a:lnTo>
                <a:lnTo>
                  <a:pt x="228" y="90"/>
                </a:lnTo>
                <a:lnTo>
                  <a:pt x="228" y="89"/>
                </a:lnTo>
                <a:lnTo>
                  <a:pt x="228" y="89"/>
                </a:lnTo>
                <a:lnTo>
                  <a:pt x="228" y="83"/>
                </a:lnTo>
                <a:lnTo>
                  <a:pt x="228" y="83"/>
                </a:lnTo>
                <a:lnTo>
                  <a:pt x="219" y="86"/>
                </a:lnTo>
                <a:lnTo>
                  <a:pt x="219" y="86"/>
                </a:lnTo>
                <a:lnTo>
                  <a:pt x="220" y="90"/>
                </a:lnTo>
                <a:lnTo>
                  <a:pt x="220" y="90"/>
                </a:lnTo>
                <a:lnTo>
                  <a:pt x="222" y="91"/>
                </a:lnTo>
                <a:lnTo>
                  <a:pt x="220" y="94"/>
                </a:lnTo>
                <a:lnTo>
                  <a:pt x="220" y="94"/>
                </a:lnTo>
                <a:close/>
                <a:moveTo>
                  <a:pt x="149" y="206"/>
                </a:moveTo>
                <a:lnTo>
                  <a:pt x="149" y="206"/>
                </a:lnTo>
                <a:lnTo>
                  <a:pt x="144" y="209"/>
                </a:lnTo>
                <a:lnTo>
                  <a:pt x="144" y="209"/>
                </a:lnTo>
                <a:lnTo>
                  <a:pt x="142" y="211"/>
                </a:lnTo>
                <a:lnTo>
                  <a:pt x="142" y="212"/>
                </a:lnTo>
                <a:lnTo>
                  <a:pt x="142" y="212"/>
                </a:lnTo>
                <a:lnTo>
                  <a:pt x="142" y="219"/>
                </a:lnTo>
                <a:lnTo>
                  <a:pt x="142" y="219"/>
                </a:lnTo>
                <a:lnTo>
                  <a:pt x="142" y="222"/>
                </a:lnTo>
                <a:lnTo>
                  <a:pt x="142" y="222"/>
                </a:lnTo>
                <a:lnTo>
                  <a:pt x="144" y="222"/>
                </a:lnTo>
                <a:lnTo>
                  <a:pt x="144" y="222"/>
                </a:lnTo>
                <a:lnTo>
                  <a:pt x="147" y="215"/>
                </a:lnTo>
                <a:lnTo>
                  <a:pt x="149" y="206"/>
                </a:lnTo>
                <a:lnTo>
                  <a:pt x="149" y="206"/>
                </a:lnTo>
                <a:close/>
                <a:moveTo>
                  <a:pt x="142" y="198"/>
                </a:moveTo>
                <a:lnTo>
                  <a:pt x="142" y="198"/>
                </a:lnTo>
                <a:lnTo>
                  <a:pt x="144" y="198"/>
                </a:lnTo>
                <a:lnTo>
                  <a:pt x="144" y="198"/>
                </a:lnTo>
                <a:lnTo>
                  <a:pt x="156" y="187"/>
                </a:lnTo>
                <a:lnTo>
                  <a:pt x="156" y="187"/>
                </a:lnTo>
                <a:lnTo>
                  <a:pt x="158" y="185"/>
                </a:lnTo>
                <a:lnTo>
                  <a:pt x="158" y="185"/>
                </a:lnTo>
                <a:lnTo>
                  <a:pt x="159" y="179"/>
                </a:lnTo>
                <a:lnTo>
                  <a:pt x="159" y="179"/>
                </a:lnTo>
                <a:lnTo>
                  <a:pt x="158" y="179"/>
                </a:lnTo>
                <a:lnTo>
                  <a:pt x="158" y="179"/>
                </a:lnTo>
                <a:lnTo>
                  <a:pt x="142" y="197"/>
                </a:lnTo>
                <a:lnTo>
                  <a:pt x="142" y="197"/>
                </a:lnTo>
                <a:lnTo>
                  <a:pt x="142" y="198"/>
                </a:lnTo>
                <a:lnTo>
                  <a:pt x="142" y="198"/>
                </a:lnTo>
                <a:close/>
                <a:moveTo>
                  <a:pt x="216" y="67"/>
                </a:moveTo>
                <a:lnTo>
                  <a:pt x="216" y="67"/>
                </a:lnTo>
                <a:lnTo>
                  <a:pt x="218" y="73"/>
                </a:lnTo>
                <a:lnTo>
                  <a:pt x="218" y="73"/>
                </a:lnTo>
                <a:lnTo>
                  <a:pt x="228" y="67"/>
                </a:lnTo>
                <a:lnTo>
                  <a:pt x="228" y="67"/>
                </a:lnTo>
                <a:lnTo>
                  <a:pt x="229" y="66"/>
                </a:lnTo>
                <a:lnTo>
                  <a:pt x="229" y="63"/>
                </a:lnTo>
                <a:lnTo>
                  <a:pt x="229" y="63"/>
                </a:lnTo>
                <a:lnTo>
                  <a:pt x="216" y="67"/>
                </a:lnTo>
                <a:lnTo>
                  <a:pt x="216" y="67"/>
                </a:lnTo>
                <a:close/>
                <a:moveTo>
                  <a:pt x="250" y="52"/>
                </a:moveTo>
                <a:lnTo>
                  <a:pt x="250" y="52"/>
                </a:lnTo>
                <a:lnTo>
                  <a:pt x="249" y="42"/>
                </a:lnTo>
                <a:lnTo>
                  <a:pt x="249" y="42"/>
                </a:lnTo>
                <a:lnTo>
                  <a:pt x="246" y="43"/>
                </a:lnTo>
                <a:lnTo>
                  <a:pt x="246" y="43"/>
                </a:lnTo>
                <a:lnTo>
                  <a:pt x="245" y="46"/>
                </a:lnTo>
                <a:lnTo>
                  <a:pt x="245" y="46"/>
                </a:lnTo>
                <a:lnTo>
                  <a:pt x="243" y="53"/>
                </a:lnTo>
                <a:lnTo>
                  <a:pt x="243" y="53"/>
                </a:lnTo>
                <a:lnTo>
                  <a:pt x="243" y="54"/>
                </a:lnTo>
                <a:lnTo>
                  <a:pt x="243" y="54"/>
                </a:lnTo>
                <a:lnTo>
                  <a:pt x="250" y="52"/>
                </a:lnTo>
                <a:lnTo>
                  <a:pt x="250" y="52"/>
                </a:lnTo>
                <a:close/>
                <a:moveTo>
                  <a:pt x="165" y="198"/>
                </a:moveTo>
                <a:lnTo>
                  <a:pt x="165" y="198"/>
                </a:lnTo>
                <a:lnTo>
                  <a:pt x="155" y="204"/>
                </a:lnTo>
                <a:lnTo>
                  <a:pt x="155" y="204"/>
                </a:lnTo>
                <a:lnTo>
                  <a:pt x="154" y="205"/>
                </a:lnTo>
                <a:lnTo>
                  <a:pt x="154" y="205"/>
                </a:lnTo>
                <a:lnTo>
                  <a:pt x="156" y="206"/>
                </a:lnTo>
                <a:lnTo>
                  <a:pt x="156" y="208"/>
                </a:lnTo>
                <a:lnTo>
                  <a:pt x="158" y="211"/>
                </a:lnTo>
                <a:lnTo>
                  <a:pt x="158" y="211"/>
                </a:lnTo>
                <a:lnTo>
                  <a:pt x="164" y="205"/>
                </a:lnTo>
                <a:lnTo>
                  <a:pt x="164" y="205"/>
                </a:lnTo>
                <a:lnTo>
                  <a:pt x="165" y="202"/>
                </a:lnTo>
                <a:lnTo>
                  <a:pt x="165" y="198"/>
                </a:lnTo>
                <a:lnTo>
                  <a:pt x="165" y="198"/>
                </a:lnTo>
                <a:close/>
                <a:moveTo>
                  <a:pt x="229" y="40"/>
                </a:moveTo>
                <a:lnTo>
                  <a:pt x="229" y="40"/>
                </a:lnTo>
                <a:lnTo>
                  <a:pt x="229" y="39"/>
                </a:lnTo>
                <a:lnTo>
                  <a:pt x="229" y="39"/>
                </a:lnTo>
                <a:lnTo>
                  <a:pt x="225" y="40"/>
                </a:lnTo>
                <a:lnTo>
                  <a:pt x="225" y="40"/>
                </a:lnTo>
                <a:lnTo>
                  <a:pt x="223" y="42"/>
                </a:lnTo>
                <a:lnTo>
                  <a:pt x="222" y="42"/>
                </a:lnTo>
                <a:lnTo>
                  <a:pt x="222" y="42"/>
                </a:lnTo>
                <a:lnTo>
                  <a:pt x="220" y="42"/>
                </a:lnTo>
                <a:lnTo>
                  <a:pt x="220" y="42"/>
                </a:lnTo>
                <a:lnTo>
                  <a:pt x="210" y="43"/>
                </a:lnTo>
                <a:lnTo>
                  <a:pt x="210" y="43"/>
                </a:lnTo>
                <a:lnTo>
                  <a:pt x="213" y="47"/>
                </a:lnTo>
                <a:lnTo>
                  <a:pt x="213" y="47"/>
                </a:lnTo>
                <a:lnTo>
                  <a:pt x="215" y="47"/>
                </a:lnTo>
                <a:lnTo>
                  <a:pt x="215" y="47"/>
                </a:lnTo>
                <a:lnTo>
                  <a:pt x="223" y="44"/>
                </a:lnTo>
                <a:lnTo>
                  <a:pt x="223" y="44"/>
                </a:lnTo>
                <a:lnTo>
                  <a:pt x="226" y="42"/>
                </a:lnTo>
                <a:lnTo>
                  <a:pt x="229" y="40"/>
                </a:lnTo>
                <a:lnTo>
                  <a:pt x="229" y="40"/>
                </a:lnTo>
                <a:close/>
                <a:moveTo>
                  <a:pt x="58" y="81"/>
                </a:moveTo>
                <a:lnTo>
                  <a:pt x="58" y="81"/>
                </a:lnTo>
                <a:lnTo>
                  <a:pt x="58" y="81"/>
                </a:lnTo>
                <a:lnTo>
                  <a:pt x="58" y="81"/>
                </a:lnTo>
                <a:lnTo>
                  <a:pt x="50" y="91"/>
                </a:lnTo>
                <a:lnTo>
                  <a:pt x="50" y="91"/>
                </a:lnTo>
                <a:lnTo>
                  <a:pt x="50" y="93"/>
                </a:lnTo>
                <a:lnTo>
                  <a:pt x="50" y="94"/>
                </a:lnTo>
                <a:lnTo>
                  <a:pt x="50" y="94"/>
                </a:lnTo>
                <a:lnTo>
                  <a:pt x="54" y="93"/>
                </a:lnTo>
                <a:lnTo>
                  <a:pt x="54" y="93"/>
                </a:lnTo>
                <a:lnTo>
                  <a:pt x="57" y="91"/>
                </a:lnTo>
                <a:lnTo>
                  <a:pt x="58" y="90"/>
                </a:lnTo>
                <a:lnTo>
                  <a:pt x="58" y="90"/>
                </a:lnTo>
                <a:lnTo>
                  <a:pt x="58" y="89"/>
                </a:lnTo>
                <a:lnTo>
                  <a:pt x="58" y="89"/>
                </a:lnTo>
                <a:lnTo>
                  <a:pt x="58" y="81"/>
                </a:lnTo>
                <a:lnTo>
                  <a:pt x="58" y="81"/>
                </a:lnTo>
                <a:close/>
                <a:moveTo>
                  <a:pt x="91" y="107"/>
                </a:moveTo>
                <a:lnTo>
                  <a:pt x="91" y="107"/>
                </a:lnTo>
                <a:lnTo>
                  <a:pt x="91" y="107"/>
                </a:lnTo>
                <a:lnTo>
                  <a:pt x="91" y="107"/>
                </a:lnTo>
                <a:lnTo>
                  <a:pt x="85" y="106"/>
                </a:lnTo>
                <a:lnTo>
                  <a:pt x="85" y="106"/>
                </a:lnTo>
                <a:lnTo>
                  <a:pt x="84" y="107"/>
                </a:lnTo>
                <a:lnTo>
                  <a:pt x="84" y="107"/>
                </a:lnTo>
                <a:lnTo>
                  <a:pt x="81" y="110"/>
                </a:lnTo>
                <a:lnTo>
                  <a:pt x="81" y="110"/>
                </a:lnTo>
                <a:lnTo>
                  <a:pt x="81" y="117"/>
                </a:lnTo>
                <a:lnTo>
                  <a:pt x="81" y="117"/>
                </a:lnTo>
                <a:lnTo>
                  <a:pt x="91" y="107"/>
                </a:lnTo>
                <a:lnTo>
                  <a:pt x="91" y="107"/>
                </a:lnTo>
                <a:close/>
                <a:moveTo>
                  <a:pt x="85" y="35"/>
                </a:moveTo>
                <a:lnTo>
                  <a:pt x="85" y="35"/>
                </a:lnTo>
                <a:lnTo>
                  <a:pt x="88" y="33"/>
                </a:lnTo>
                <a:lnTo>
                  <a:pt x="88" y="33"/>
                </a:lnTo>
                <a:lnTo>
                  <a:pt x="95" y="26"/>
                </a:lnTo>
                <a:lnTo>
                  <a:pt x="95" y="26"/>
                </a:lnTo>
                <a:lnTo>
                  <a:pt x="84" y="25"/>
                </a:lnTo>
                <a:lnTo>
                  <a:pt x="84" y="25"/>
                </a:lnTo>
                <a:lnTo>
                  <a:pt x="85" y="35"/>
                </a:lnTo>
                <a:lnTo>
                  <a:pt x="85" y="35"/>
                </a:lnTo>
                <a:close/>
                <a:moveTo>
                  <a:pt x="276" y="27"/>
                </a:moveTo>
                <a:lnTo>
                  <a:pt x="276" y="27"/>
                </a:lnTo>
                <a:lnTo>
                  <a:pt x="276" y="27"/>
                </a:lnTo>
                <a:lnTo>
                  <a:pt x="276" y="27"/>
                </a:lnTo>
                <a:lnTo>
                  <a:pt x="274" y="30"/>
                </a:lnTo>
                <a:lnTo>
                  <a:pt x="274" y="30"/>
                </a:lnTo>
                <a:lnTo>
                  <a:pt x="274" y="43"/>
                </a:lnTo>
                <a:lnTo>
                  <a:pt x="274" y="43"/>
                </a:lnTo>
                <a:lnTo>
                  <a:pt x="276" y="44"/>
                </a:lnTo>
                <a:lnTo>
                  <a:pt x="274" y="46"/>
                </a:lnTo>
                <a:lnTo>
                  <a:pt x="274" y="46"/>
                </a:lnTo>
                <a:lnTo>
                  <a:pt x="274" y="47"/>
                </a:lnTo>
                <a:lnTo>
                  <a:pt x="274" y="47"/>
                </a:lnTo>
                <a:lnTo>
                  <a:pt x="274" y="57"/>
                </a:lnTo>
                <a:lnTo>
                  <a:pt x="274" y="57"/>
                </a:lnTo>
                <a:lnTo>
                  <a:pt x="276" y="57"/>
                </a:lnTo>
                <a:lnTo>
                  <a:pt x="276" y="57"/>
                </a:lnTo>
                <a:lnTo>
                  <a:pt x="276" y="43"/>
                </a:lnTo>
                <a:lnTo>
                  <a:pt x="276" y="27"/>
                </a:lnTo>
                <a:lnTo>
                  <a:pt x="276" y="27"/>
                </a:lnTo>
                <a:close/>
                <a:moveTo>
                  <a:pt x="203" y="79"/>
                </a:moveTo>
                <a:lnTo>
                  <a:pt x="203" y="79"/>
                </a:lnTo>
                <a:lnTo>
                  <a:pt x="193" y="84"/>
                </a:lnTo>
                <a:lnTo>
                  <a:pt x="193" y="84"/>
                </a:lnTo>
                <a:lnTo>
                  <a:pt x="195" y="90"/>
                </a:lnTo>
                <a:lnTo>
                  <a:pt x="195" y="90"/>
                </a:lnTo>
                <a:lnTo>
                  <a:pt x="201" y="87"/>
                </a:lnTo>
                <a:lnTo>
                  <a:pt x="201" y="87"/>
                </a:lnTo>
                <a:lnTo>
                  <a:pt x="203" y="84"/>
                </a:lnTo>
                <a:lnTo>
                  <a:pt x="203" y="79"/>
                </a:lnTo>
                <a:lnTo>
                  <a:pt x="203" y="79"/>
                </a:lnTo>
                <a:close/>
                <a:moveTo>
                  <a:pt x="242" y="226"/>
                </a:moveTo>
                <a:lnTo>
                  <a:pt x="242" y="226"/>
                </a:lnTo>
                <a:lnTo>
                  <a:pt x="243" y="226"/>
                </a:lnTo>
                <a:lnTo>
                  <a:pt x="245" y="225"/>
                </a:lnTo>
                <a:lnTo>
                  <a:pt x="245" y="225"/>
                </a:lnTo>
                <a:lnTo>
                  <a:pt x="250" y="214"/>
                </a:lnTo>
                <a:lnTo>
                  <a:pt x="250" y="214"/>
                </a:lnTo>
                <a:lnTo>
                  <a:pt x="252" y="212"/>
                </a:lnTo>
                <a:lnTo>
                  <a:pt x="252" y="212"/>
                </a:lnTo>
                <a:lnTo>
                  <a:pt x="250" y="212"/>
                </a:lnTo>
                <a:lnTo>
                  <a:pt x="250" y="212"/>
                </a:lnTo>
                <a:lnTo>
                  <a:pt x="242" y="219"/>
                </a:lnTo>
                <a:lnTo>
                  <a:pt x="242" y="219"/>
                </a:lnTo>
                <a:lnTo>
                  <a:pt x="242" y="221"/>
                </a:lnTo>
                <a:lnTo>
                  <a:pt x="242" y="224"/>
                </a:lnTo>
                <a:lnTo>
                  <a:pt x="242" y="224"/>
                </a:lnTo>
                <a:lnTo>
                  <a:pt x="242" y="225"/>
                </a:lnTo>
                <a:lnTo>
                  <a:pt x="242" y="226"/>
                </a:lnTo>
                <a:lnTo>
                  <a:pt x="242" y="226"/>
                </a:lnTo>
                <a:close/>
                <a:moveTo>
                  <a:pt x="215" y="76"/>
                </a:moveTo>
                <a:lnTo>
                  <a:pt x="215" y="76"/>
                </a:lnTo>
                <a:lnTo>
                  <a:pt x="213" y="67"/>
                </a:lnTo>
                <a:lnTo>
                  <a:pt x="213" y="67"/>
                </a:lnTo>
                <a:lnTo>
                  <a:pt x="208" y="69"/>
                </a:lnTo>
                <a:lnTo>
                  <a:pt x="208" y="69"/>
                </a:lnTo>
                <a:lnTo>
                  <a:pt x="208" y="80"/>
                </a:lnTo>
                <a:lnTo>
                  <a:pt x="208" y="80"/>
                </a:lnTo>
                <a:lnTo>
                  <a:pt x="215" y="76"/>
                </a:lnTo>
                <a:lnTo>
                  <a:pt x="215" y="76"/>
                </a:lnTo>
                <a:close/>
                <a:moveTo>
                  <a:pt x="63" y="124"/>
                </a:moveTo>
                <a:lnTo>
                  <a:pt x="63" y="124"/>
                </a:lnTo>
                <a:lnTo>
                  <a:pt x="64" y="124"/>
                </a:lnTo>
                <a:lnTo>
                  <a:pt x="64" y="124"/>
                </a:lnTo>
                <a:lnTo>
                  <a:pt x="71" y="116"/>
                </a:lnTo>
                <a:lnTo>
                  <a:pt x="71" y="116"/>
                </a:lnTo>
                <a:lnTo>
                  <a:pt x="71" y="114"/>
                </a:lnTo>
                <a:lnTo>
                  <a:pt x="71" y="114"/>
                </a:lnTo>
                <a:lnTo>
                  <a:pt x="71" y="110"/>
                </a:lnTo>
                <a:lnTo>
                  <a:pt x="71" y="110"/>
                </a:lnTo>
                <a:lnTo>
                  <a:pt x="64" y="117"/>
                </a:lnTo>
                <a:lnTo>
                  <a:pt x="64" y="117"/>
                </a:lnTo>
                <a:lnTo>
                  <a:pt x="63" y="118"/>
                </a:lnTo>
                <a:lnTo>
                  <a:pt x="63" y="118"/>
                </a:lnTo>
                <a:lnTo>
                  <a:pt x="63" y="124"/>
                </a:lnTo>
                <a:lnTo>
                  <a:pt x="63" y="124"/>
                </a:lnTo>
                <a:close/>
                <a:moveTo>
                  <a:pt x="105" y="221"/>
                </a:moveTo>
                <a:lnTo>
                  <a:pt x="105" y="221"/>
                </a:lnTo>
                <a:lnTo>
                  <a:pt x="107" y="226"/>
                </a:lnTo>
                <a:lnTo>
                  <a:pt x="107" y="226"/>
                </a:lnTo>
                <a:lnTo>
                  <a:pt x="110" y="226"/>
                </a:lnTo>
                <a:lnTo>
                  <a:pt x="110" y="226"/>
                </a:lnTo>
                <a:lnTo>
                  <a:pt x="111" y="226"/>
                </a:lnTo>
                <a:lnTo>
                  <a:pt x="114" y="224"/>
                </a:lnTo>
                <a:lnTo>
                  <a:pt x="114" y="224"/>
                </a:lnTo>
                <a:lnTo>
                  <a:pt x="115" y="222"/>
                </a:lnTo>
                <a:lnTo>
                  <a:pt x="115" y="222"/>
                </a:lnTo>
                <a:lnTo>
                  <a:pt x="115" y="221"/>
                </a:lnTo>
                <a:lnTo>
                  <a:pt x="115" y="218"/>
                </a:lnTo>
                <a:lnTo>
                  <a:pt x="115" y="218"/>
                </a:lnTo>
                <a:lnTo>
                  <a:pt x="105" y="221"/>
                </a:lnTo>
                <a:lnTo>
                  <a:pt x="105" y="221"/>
                </a:lnTo>
                <a:close/>
                <a:moveTo>
                  <a:pt x="37" y="293"/>
                </a:moveTo>
                <a:lnTo>
                  <a:pt x="37" y="293"/>
                </a:lnTo>
                <a:lnTo>
                  <a:pt x="54" y="303"/>
                </a:lnTo>
                <a:lnTo>
                  <a:pt x="54" y="303"/>
                </a:lnTo>
                <a:lnTo>
                  <a:pt x="44" y="293"/>
                </a:lnTo>
                <a:lnTo>
                  <a:pt x="44" y="293"/>
                </a:lnTo>
                <a:lnTo>
                  <a:pt x="44" y="292"/>
                </a:lnTo>
                <a:lnTo>
                  <a:pt x="44" y="292"/>
                </a:lnTo>
                <a:lnTo>
                  <a:pt x="37" y="293"/>
                </a:lnTo>
                <a:lnTo>
                  <a:pt x="37" y="293"/>
                </a:lnTo>
                <a:close/>
                <a:moveTo>
                  <a:pt x="185" y="155"/>
                </a:moveTo>
                <a:lnTo>
                  <a:pt x="185" y="155"/>
                </a:lnTo>
                <a:lnTo>
                  <a:pt x="185" y="155"/>
                </a:lnTo>
                <a:lnTo>
                  <a:pt x="185" y="155"/>
                </a:lnTo>
                <a:lnTo>
                  <a:pt x="202" y="148"/>
                </a:lnTo>
                <a:lnTo>
                  <a:pt x="202" y="148"/>
                </a:lnTo>
                <a:lnTo>
                  <a:pt x="201" y="141"/>
                </a:lnTo>
                <a:lnTo>
                  <a:pt x="201" y="141"/>
                </a:lnTo>
                <a:lnTo>
                  <a:pt x="185" y="155"/>
                </a:lnTo>
                <a:lnTo>
                  <a:pt x="185" y="155"/>
                </a:lnTo>
                <a:close/>
                <a:moveTo>
                  <a:pt x="63" y="133"/>
                </a:moveTo>
                <a:lnTo>
                  <a:pt x="63" y="133"/>
                </a:lnTo>
                <a:lnTo>
                  <a:pt x="68" y="131"/>
                </a:lnTo>
                <a:lnTo>
                  <a:pt x="71" y="128"/>
                </a:lnTo>
                <a:lnTo>
                  <a:pt x="71" y="128"/>
                </a:lnTo>
                <a:lnTo>
                  <a:pt x="73" y="127"/>
                </a:lnTo>
                <a:lnTo>
                  <a:pt x="73" y="127"/>
                </a:lnTo>
                <a:lnTo>
                  <a:pt x="74" y="125"/>
                </a:lnTo>
                <a:lnTo>
                  <a:pt x="74" y="125"/>
                </a:lnTo>
                <a:lnTo>
                  <a:pt x="73" y="120"/>
                </a:lnTo>
                <a:lnTo>
                  <a:pt x="73" y="120"/>
                </a:lnTo>
                <a:lnTo>
                  <a:pt x="64" y="131"/>
                </a:lnTo>
                <a:lnTo>
                  <a:pt x="64" y="131"/>
                </a:lnTo>
                <a:lnTo>
                  <a:pt x="63" y="133"/>
                </a:lnTo>
                <a:lnTo>
                  <a:pt x="63" y="133"/>
                </a:lnTo>
                <a:close/>
                <a:moveTo>
                  <a:pt x="44" y="282"/>
                </a:moveTo>
                <a:lnTo>
                  <a:pt x="44" y="282"/>
                </a:lnTo>
                <a:lnTo>
                  <a:pt x="44" y="283"/>
                </a:lnTo>
                <a:lnTo>
                  <a:pt x="44" y="283"/>
                </a:lnTo>
                <a:lnTo>
                  <a:pt x="47" y="286"/>
                </a:lnTo>
                <a:lnTo>
                  <a:pt x="47" y="286"/>
                </a:lnTo>
                <a:lnTo>
                  <a:pt x="48" y="287"/>
                </a:lnTo>
                <a:lnTo>
                  <a:pt x="50" y="287"/>
                </a:lnTo>
                <a:lnTo>
                  <a:pt x="50" y="287"/>
                </a:lnTo>
                <a:lnTo>
                  <a:pt x="57" y="286"/>
                </a:lnTo>
                <a:lnTo>
                  <a:pt x="57" y="286"/>
                </a:lnTo>
                <a:lnTo>
                  <a:pt x="61" y="285"/>
                </a:lnTo>
                <a:lnTo>
                  <a:pt x="61" y="285"/>
                </a:lnTo>
                <a:lnTo>
                  <a:pt x="61" y="283"/>
                </a:lnTo>
                <a:lnTo>
                  <a:pt x="61" y="283"/>
                </a:lnTo>
                <a:lnTo>
                  <a:pt x="44" y="282"/>
                </a:lnTo>
                <a:lnTo>
                  <a:pt x="44" y="282"/>
                </a:lnTo>
                <a:close/>
                <a:moveTo>
                  <a:pt x="63" y="248"/>
                </a:moveTo>
                <a:lnTo>
                  <a:pt x="63" y="248"/>
                </a:lnTo>
                <a:lnTo>
                  <a:pt x="70" y="246"/>
                </a:lnTo>
                <a:lnTo>
                  <a:pt x="75" y="245"/>
                </a:lnTo>
                <a:lnTo>
                  <a:pt x="75" y="245"/>
                </a:lnTo>
                <a:lnTo>
                  <a:pt x="75" y="242"/>
                </a:lnTo>
                <a:lnTo>
                  <a:pt x="75" y="242"/>
                </a:lnTo>
                <a:lnTo>
                  <a:pt x="64" y="242"/>
                </a:lnTo>
                <a:lnTo>
                  <a:pt x="64" y="242"/>
                </a:lnTo>
                <a:lnTo>
                  <a:pt x="63" y="248"/>
                </a:lnTo>
                <a:lnTo>
                  <a:pt x="63" y="248"/>
                </a:lnTo>
                <a:close/>
                <a:moveTo>
                  <a:pt x="125" y="98"/>
                </a:moveTo>
                <a:lnTo>
                  <a:pt x="125" y="98"/>
                </a:lnTo>
                <a:lnTo>
                  <a:pt x="127" y="94"/>
                </a:lnTo>
                <a:lnTo>
                  <a:pt x="127" y="94"/>
                </a:lnTo>
                <a:lnTo>
                  <a:pt x="129" y="90"/>
                </a:lnTo>
                <a:lnTo>
                  <a:pt x="129" y="90"/>
                </a:lnTo>
                <a:lnTo>
                  <a:pt x="131" y="89"/>
                </a:lnTo>
                <a:lnTo>
                  <a:pt x="132" y="87"/>
                </a:lnTo>
                <a:lnTo>
                  <a:pt x="132" y="83"/>
                </a:lnTo>
                <a:lnTo>
                  <a:pt x="132" y="83"/>
                </a:lnTo>
                <a:lnTo>
                  <a:pt x="131" y="83"/>
                </a:lnTo>
                <a:lnTo>
                  <a:pt x="131" y="83"/>
                </a:lnTo>
                <a:lnTo>
                  <a:pt x="124" y="91"/>
                </a:lnTo>
                <a:lnTo>
                  <a:pt x="124" y="91"/>
                </a:lnTo>
                <a:lnTo>
                  <a:pt x="124" y="93"/>
                </a:lnTo>
                <a:lnTo>
                  <a:pt x="124" y="93"/>
                </a:lnTo>
                <a:lnTo>
                  <a:pt x="125" y="98"/>
                </a:lnTo>
                <a:lnTo>
                  <a:pt x="125" y="98"/>
                </a:lnTo>
                <a:close/>
                <a:moveTo>
                  <a:pt x="219" y="81"/>
                </a:moveTo>
                <a:lnTo>
                  <a:pt x="219" y="81"/>
                </a:lnTo>
                <a:lnTo>
                  <a:pt x="225" y="79"/>
                </a:lnTo>
                <a:lnTo>
                  <a:pt x="225" y="79"/>
                </a:lnTo>
                <a:lnTo>
                  <a:pt x="228" y="77"/>
                </a:lnTo>
                <a:lnTo>
                  <a:pt x="229" y="74"/>
                </a:lnTo>
                <a:lnTo>
                  <a:pt x="229" y="74"/>
                </a:lnTo>
                <a:lnTo>
                  <a:pt x="229" y="71"/>
                </a:lnTo>
                <a:lnTo>
                  <a:pt x="229" y="71"/>
                </a:lnTo>
                <a:lnTo>
                  <a:pt x="219" y="77"/>
                </a:lnTo>
                <a:lnTo>
                  <a:pt x="219" y="77"/>
                </a:lnTo>
                <a:lnTo>
                  <a:pt x="219" y="81"/>
                </a:lnTo>
                <a:lnTo>
                  <a:pt x="219" y="81"/>
                </a:lnTo>
                <a:close/>
                <a:moveTo>
                  <a:pt x="64" y="46"/>
                </a:moveTo>
                <a:lnTo>
                  <a:pt x="64" y="46"/>
                </a:lnTo>
                <a:lnTo>
                  <a:pt x="66" y="56"/>
                </a:lnTo>
                <a:lnTo>
                  <a:pt x="66" y="56"/>
                </a:lnTo>
                <a:lnTo>
                  <a:pt x="74" y="46"/>
                </a:lnTo>
                <a:lnTo>
                  <a:pt x="74" y="46"/>
                </a:lnTo>
                <a:lnTo>
                  <a:pt x="66" y="46"/>
                </a:lnTo>
                <a:lnTo>
                  <a:pt x="66" y="46"/>
                </a:lnTo>
                <a:lnTo>
                  <a:pt x="64" y="46"/>
                </a:lnTo>
                <a:lnTo>
                  <a:pt x="64" y="46"/>
                </a:lnTo>
                <a:close/>
                <a:moveTo>
                  <a:pt x="191" y="86"/>
                </a:moveTo>
                <a:lnTo>
                  <a:pt x="191" y="86"/>
                </a:lnTo>
                <a:lnTo>
                  <a:pt x="188" y="87"/>
                </a:lnTo>
                <a:lnTo>
                  <a:pt x="188" y="87"/>
                </a:lnTo>
                <a:lnTo>
                  <a:pt x="186" y="89"/>
                </a:lnTo>
                <a:lnTo>
                  <a:pt x="186" y="89"/>
                </a:lnTo>
                <a:lnTo>
                  <a:pt x="185" y="90"/>
                </a:lnTo>
                <a:lnTo>
                  <a:pt x="185" y="90"/>
                </a:lnTo>
                <a:lnTo>
                  <a:pt x="185" y="97"/>
                </a:lnTo>
                <a:lnTo>
                  <a:pt x="185" y="97"/>
                </a:lnTo>
                <a:lnTo>
                  <a:pt x="192" y="93"/>
                </a:lnTo>
                <a:lnTo>
                  <a:pt x="192" y="93"/>
                </a:lnTo>
                <a:lnTo>
                  <a:pt x="191" y="86"/>
                </a:lnTo>
                <a:lnTo>
                  <a:pt x="191" y="86"/>
                </a:lnTo>
                <a:close/>
                <a:moveTo>
                  <a:pt x="164" y="54"/>
                </a:moveTo>
                <a:lnTo>
                  <a:pt x="164" y="54"/>
                </a:lnTo>
                <a:lnTo>
                  <a:pt x="169" y="50"/>
                </a:lnTo>
                <a:lnTo>
                  <a:pt x="174" y="43"/>
                </a:lnTo>
                <a:lnTo>
                  <a:pt x="174" y="43"/>
                </a:lnTo>
                <a:lnTo>
                  <a:pt x="172" y="44"/>
                </a:lnTo>
                <a:lnTo>
                  <a:pt x="172" y="44"/>
                </a:lnTo>
                <a:lnTo>
                  <a:pt x="165" y="46"/>
                </a:lnTo>
                <a:lnTo>
                  <a:pt x="165" y="46"/>
                </a:lnTo>
                <a:lnTo>
                  <a:pt x="164" y="47"/>
                </a:lnTo>
                <a:lnTo>
                  <a:pt x="162" y="49"/>
                </a:lnTo>
                <a:lnTo>
                  <a:pt x="162" y="49"/>
                </a:lnTo>
                <a:lnTo>
                  <a:pt x="164" y="54"/>
                </a:lnTo>
                <a:lnTo>
                  <a:pt x="164" y="54"/>
                </a:lnTo>
                <a:close/>
                <a:moveTo>
                  <a:pt x="51" y="290"/>
                </a:moveTo>
                <a:lnTo>
                  <a:pt x="51" y="290"/>
                </a:lnTo>
                <a:lnTo>
                  <a:pt x="61" y="299"/>
                </a:lnTo>
                <a:lnTo>
                  <a:pt x="61" y="299"/>
                </a:lnTo>
                <a:lnTo>
                  <a:pt x="61" y="289"/>
                </a:lnTo>
                <a:lnTo>
                  <a:pt x="61" y="289"/>
                </a:lnTo>
                <a:lnTo>
                  <a:pt x="51" y="290"/>
                </a:lnTo>
                <a:lnTo>
                  <a:pt x="51" y="290"/>
                </a:lnTo>
                <a:close/>
                <a:moveTo>
                  <a:pt x="97" y="9"/>
                </a:moveTo>
                <a:lnTo>
                  <a:pt x="97" y="9"/>
                </a:lnTo>
                <a:lnTo>
                  <a:pt x="97" y="10"/>
                </a:lnTo>
                <a:lnTo>
                  <a:pt x="97" y="10"/>
                </a:lnTo>
                <a:lnTo>
                  <a:pt x="101" y="12"/>
                </a:lnTo>
                <a:lnTo>
                  <a:pt x="101" y="12"/>
                </a:lnTo>
                <a:lnTo>
                  <a:pt x="105" y="13"/>
                </a:lnTo>
                <a:lnTo>
                  <a:pt x="105" y="13"/>
                </a:lnTo>
                <a:lnTo>
                  <a:pt x="118" y="12"/>
                </a:lnTo>
                <a:lnTo>
                  <a:pt x="118" y="12"/>
                </a:lnTo>
                <a:lnTo>
                  <a:pt x="120" y="12"/>
                </a:lnTo>
                <a:lnTo>
                  <a:pt x="120" y="12"/>
                </a:lnTo>
                <a:lnTo>
                  <a:pt x="108" y="10"/>
                </a:lnTo>
                <a:lnTo>
                  <a:pt x="97" y="9"/>
                </a:lnTo>
                <a:lnTo>
                  <a:pt x="97" y="9"/>
                </a:lnTo>
                <a:close/>
                <a:moveTo>
                  <a:pt x="132" y="241"/>
                </a:moveTo>
                <a:lnTo>
                  <a:pt x="132" y="241"/>
                </a:lnTo>
                <a:lnTo>
                  <a:pt x="132" y="241"/>
                </a:lnTo>
                <a:lnTo>
                  <a:pt x="132" y="241"/>
                </a:lnTo>
                <a:lnTo>
                  <a:pt x="137" y="235"/>
                </a:lnTo>
                <a:lnTo>
                  <a:pt x="139" y="232"/>
                </a:lnTo>
                <a:lnTo>
                  <a:pt x="141" y="228"/>
                </a:lnTo>
                <a:lnTo>
                  <a:pt x="141" y="228"/>
                </a:lnTo>
                <a:lnTo>
                  <a:pt x="132" y="231"/>
                </a:lnTo>
                <a:lnTo>
                  <a:pt x="132" y="231"/>
                </a:lnTo>
                <a:lnTo>
                  <a:pt x="132" y="241"/>
                </a:lnTo>
                <a:lnTo>
                  <a:pt x="132" y="241"/>
                </a:lnTo>
                <a:close/>
                <a:moveTo>
                  <a:pt x="259" y="252"/>
                </a:moveTo>
                <a:lnTo>
                  <a:pt x="259" y="252"/>
                </a:lnTo>
                <a:lnTo>
                  <a:pt x="262" y="253"/>
                </a:lnTo>
                <a:lnTo>
                  <a:pt x="263" y="252"/>
                </a:lnTo>
                <a:lnTo>
                  <a:pt x="263" y="252"/>
                </a:lnTo>
                <a:lnTo>
                  <a:pt x="272" y="248"/>
                </a:lnTo>
                <a:lnTo>
                  <a:pt x="272" y="248"/>
                </a:lnTo>
                <a:lnTo>
                  <a:pt x="274" y="245"/>
                </a:lnTo>
                <a:lnTo>
                  <a:pt x="274" y="245"/>
                </a:lnTo>
                <a:lnTo>
                  <a:pt x="274" y="242"/>
                </a:lnTo>
                <a:lnTo>
                  <a:pt x="274" y="242"/>
                </a:lnTo>
                <a:lnTo>
                  <a:pt x="266" y="248"/>
                </a:lnTo>
                <a:lnTo>
                  <a:pt x="259" y="252"/>
                </a:lnTo>
                <a:lnTo>
                  <a:pt x="259" y="252"/>
                </a:lnTo>
                <a:close/>
                <a:moveTo>
                  <a:pt x="172" y="248"/>
                </a:moveTo>
                <a:lnTo>
                  <a:pt x="172" y="248"/>
                </a:lnTo>
                <a:lnTo>
                  <a:pt x="172" y="245"/>
                </a:lnTo>
                <a:lnTo>
                  <a:pt x="175" y="243"/>
                </a:lnTo>
                <a:lnTo>
                  <a:pt x="175" y="243"/>
                </a:lnTo>
                <a:lnTo>
                  <a:pt x="179" y="242"/>
                </a:lnTo>
                <a:lnTo>
                  <a:pt x="179" y="242"/>
                </a:lnTo>
                <a:lnTo>
                  <a:pt x="183" y="242"/>
                </a:lnTo>
                <a:lnTo>
                  <a:pt x="183" y="242"/>
                </a:lnTo>
                <a:lnTo>
                  <a:pt x="174" y="241"/>
                </a:lnTo>
                <a:lnTo>
                  <a:pt x="174" y="241"/>
                </a:lnTo>
                <a:lnTo>
                  <a:pt x="171" y="241"/>
                </a:lnTo>
                <a:lnTo>
                  <a:pt x="171" y="241"/>
                </a:lnTo>
                <a:lnTo>
                  <a:pt x="168" y="243"/>
                </a:lnTo>
                <a:lnTo>
                  <a:pt x="166" y="248"/>
                </a:lnTo>
                <a:lnTo>
                  <a:pt x="166" y="248"/>
                </a:lnTo>
                <a:lnTo>
                  <a:pt x="172" y="248"/>
                </a:lnTo>
                <a:lnTo>
                  <a:pt x="172" y="248"/>
                </a:lnTo>
                <a:close/>
                <a:moveTo>
                  <a:pt x="260" y="8"/>
                </a:moveTo>
                <a:lnTo>
                  <a:pt x="260" y="8"/>
                </a:lnTo>
                <a:lnTo>
                  <a:pt x="260" y="8"/>
                </a:lnTo>
                <a:lnTo>
                  <a:pt x="260" y="8"/>
                </a:lnTo>
                <a:lnTo>
                  <a:pt x="262" y="9"/>
                </a:lnTo>
                <a:lnTo>
                  <a:pt x="262" y="9"/>
                </a:lnTo>
                <a:lnTo>
                  <a:pt x="267" y="10"/>
                </a:lnTo>
                <a:lnTo>
                  <a:pt x="272" y="13"/>
                </a:lnTo>
                <a:lnTo>
                  <a:pt x="272" y="13"/>
                </a:lnTo>
                <a:lnTo>
                  <a:pt x="272" y="13"/>
                </a:lnTo>
                <a:lnTo>
                  <a:pt x="272" y="13"/>
                </a:lnTo>
                <a:lnTo>
                  <a:pt x="276" y="9"/>
                </a:lnTo>
                <a:lnTo>
                  <a:pt x="276" y="9"/>
                </a:lnTo>
                <a:lnTo>
                  <a:pt x="274" y="8"/>
                </a:lnTo>
                <a:lnTo>
                  <a:pt x="272" y="8"/>
                </a:lnTo>
                <a:lnTo>
                  <a:pt x="272" y="8"/>
                </a:lnTo>
                <a:lnTo>
                  <a:pt x="260" y="8"/>
                </a:lnTo>
                <a:lnTo>
                  <a:pt x="260" y="8"/>
                </a:lnTo>
                <a:close/>
                <a:moveTo>
                  <a:pt x="137" y="140"/>
                </a:moveTo>
                <a:lnTo>
                  <a:pt x="137" y="140"/>
                </a:lnTo>
                <a:lnTo>
                  <a:pt x="139" y="140"/>
                </a:lnTo>
                <a:lnTo>
                  <a:pt x="142" y="140"/>
                </a:lnTo>
                <a:lnTo>
                  <a:pt x="145" y="137"/>
                </a:lnTo>
                <a:lnTo>
                  <a:pt x="145" y="137"/>
                </a:lnTo>
                <a:lnTo>
                  <a:pt x="147" y="137"/>
                </a:lnTo>
                <a:lnTo>
                  <a:pt x="147" y="137"/>
                </a:lnTo>
                <a:lnTo>
                  <a:pt x="147" y="135"/>
                </a:lnTo>
                <a:lnTo>
                  <a:pt x="147" y="135"/>
                </a:lnTo>
                <a:lnTo>
                  <a:pt x="147" y="130"/>
                </a:lnTo>
                <a:lnTo>
                  <a:pt x="147" y="130"/>
                </a:lnTo>
                <a:lnTo>
                  <a:pt x="137" y="140"/>
                </a:lnTo>
                <a:lnTo>
                  <a:pt x="137" y="140"/>
                </a:lnTo>
                <a:close/>
                <a:moveTo>
                  <a:pt x="112" y="104"/>
                </a:moveTo>
                <a:lnTo>
                  <a:pt x="112" y="104"/>
                </a:lnTo>
                <a:lnTo>
                  <a:pt x="118" y="106"/>
                </a:lnTo>
                <a:lnTo>
                  <a:pt x="118" y="106"/>
                </a:lnTo>
                <a:lnTo>
                  <a:pt x="121" y="104"/>
                </a:lnTo>
                <a:lnTo>
                  <a:pt x="121" y="103"/>
                </a:lnTo>
                <a:lnTo>
                  <a:pt x="121" y="103"/>
                </a:lnTo>
                <a:lnTo>
                  <a:pt x="121" y="97"/>
                </a:lnTo>
                <a:lnTo>
                  <a:pt x="121" y="97"/>
                </a:lnTo>
                <a:lnTo>
                  <a:pt x="120" y="96"/>
                </a:lnTo>
                <a:lnTo>
                  <a:pt x="120" y="96"/>
                </a:lnTo>
                <a:lnTo>
                  <a:pt x="112" y="104"/>
                </a:lnTo>
                <a:lnTo>
                  <a:pt x="112" y="104"/>
                </a:lnTo>
                <a:close/>
                <a:moveTo>
                  <a:pt x="172" y="117"/>
                </a:moveTo>
                <a:lnTo>
                  <a:pt x="172" y="117"/>
                </a:lnTo>
                <a:lnTo>
                  <a:pt x="172" y="117"/>
                </a:lnTo>
                <a:lnTo>
                  <a:pt x="172" y="117"/>
                </a:lnTo>
                <a:lnTo>
                  <a:pt x="158" y="123"/>
                </a:lnTo>
                <a:lnTo>
                  <a:pt x="158" y="123"/>
                </a:lnTo>
                <a:lnTo>
                  <a:pt x="156" y="124"/>
                </a:lnTo>
                <a:lnTo>
                  <a:pt x="156" y="124"/>
                </a:lnTo>
                <a:lnTo>
                  <a:pt x="156" y="128"/>
                </a:lnTo>
                <a:lnTo>
                  <a:pt x="156" y="128"/>
                </a:lnTo>
                <a:lnTo>
                  <a:pt x="165" y="123"/>
                </a:lnTo>
                <a:lnTo>
                  <a:pt x="172" y="117"/>
                </a:lnTo>
                <a:lnTo>
                  <a:pt x="172" y="117"/>
                </a:lnTo>
                <a:close/>
                <a:moveTo>
                  <a:pt x="63" y="33"/>
                </a:moveTo>
                <a:lnTo>
                  <a:pt x="63" y="33"/>
                </a:lnTo>
                <a:lnTo>
                  <a:pt x="67" y="33"/>
                </a:lnTo>
                <a:lnTo>
                  <a:pt x="67" y="33"/>
                </a:lnTo>
                <a:lnTo>
                  <a:pt x="68" y="32"/>
                </a:lnTo>
                <a:lnTo>
                  <a:pt x="68" y="32"/>
                </a:lnTo>
                <a:lnTo>
                  <a:pt x="73" y="27"/>
                </a:lnTo>
                <a:lnTo>
                  <a:pt x="73" y="27"/>
                </a:lnTo>
                <a:lnTo>
                  <a:pt x="75" y="23"/>
                </a:lnTo>
                <a:lnTo>
                  <a:pt x="75" y="23"/>
                </a:lnTo>
                <a:lnTo>
                  <a:pt x="73" y="23"/>
                </a:lnTo>
                <a:lnTo>
                  <a:pt x="71" y="23"/>
                </a:lnTo>
                <a:lnTo>
                  <a:pt x="71" y="23"/>
                </a:lnTo>
                <a:lnTo>
                  <a:pt x="64" y="32"/>
                </a:lnTo>
                <a:lnTo>
                  <a:pt x="64" y="32"/>
                </a:lnTo>
                <a:lnTo>
                  <a:pt x="63" y="33"/>
                </a:lnTo>
                <a:lnTo>
                  <a:pt x="63" y="33"/>
                </a:lnTo>
                <a:close/>
                <a:moveTo>
                  <a:pt x="175" y="49"/>
                </a:moveTo>
                <a:lnTo>
                  <a:pt x="175" y="49"/>
                </a:lnTo>
                <a:lnTo>
                  <a:pt x="183" y="44"/>
                </a:lnTo>
                <a:lnTo>
                  <a:pt x="189" y="39"/>
                </a:lnTo>
                <a:lnTo>
                  <a:pt x="189" y="39"/>
                </a:lnTo>
                <a:lnTo>
                  <a:pt x="178" y="40"/>
                </a:lnTo>
                <a:lnTo>
                  <a:pt x="178" y="40"/>
                </a:lnTo>
                <a:lnTo>
                  <a:pt x="178" y="43"/>
                </a:lnTo>
                <a:lnTo>
                  <a:pt x="178" y="44"/>
                </a:lnTo>
                <a:lnTo>
                  <a:pt x="175" y="49"/>
                </a:lnTo>
                <a:lnTo>
                  <a:pt x="175" y="49"/>
                </a:lnTo>
                <a:close/>
                <a:moveTo>
                  <a:pt x="326" y="299"/>
                </a:moveTo>
                <a:lnTo>
                  <a:pt x="326" y="299"/>
                </a:lnTo>
                <a:lnTo>
                  <a:pt x="327" y="310"/>
                </a:lnTo>
                <a:lnTo>
                  <a:pt x="327" y="310"/>
                </a:lnTo>
                <a:lnTo>
                  <a:pt x="331" y="307"/>
                </a:lnTo>
                <a:lnTo>
                  <a:pt x="331" y="307"/>
                </a:lnTo>
                <a:lnTo>
                  <a:pt x="334" y="306"/>
                </a:lnTo>
                <a:lnTo>
                  <a:pt x="333" y="303"/>
                </a:lnTo>
                <a:lnTo>
                  <a:pt x="333" y="303"/>
                </a:lnTo>
                <a:lnTo>
                  <a:pt x="330" y="300"/>
                </a:lnTo>
                <a:lnTo>
                  <a:pt x="326" y="299"/>
                </a:lnTo>
                <a:lnTo>
                  <a:pt x="326" y="299"/>
                </a:lnTo>
                <a:close/>
                <a:moveTo>
                  <a:pt x="156" y="282"/>
                </a:moveTo>
                <a:lnTo>
                  <a:pt x="156" y="282"/>
                </a:lnTo>
                <a:lnTo>
                  <a:pt x="156" y="276"/>
                </a:lnTo>
                <a:lnTo>
                  <a:pt x="156" y="276"/>
                </a:lnTo>
                <a:lnTo>
                  <a:pt x="148" y="278"/>
                </a:lnTo>
                <a:lnTo>
                  <a:pt x="148" y="278"/>
                </a:lnTo>
                <a:lnTo>
                  <a:pt x="148" y="282"/>
                </a:lnTo>
                <a:lnTo>
                  <a:pt x="148" y="282"/>
                </a:lnTo>
                <a:lnTo>
                  <a:pt x="156" y="282"/>
                </a:lnTo>
                <a:lnTo>
                  <a:pt x="156" y="282"/>
                </a:lnTo>
                <a:close/>
                <a:moveTo>
                  <a:pt x="166" y="185"/>
                </a:moveTo>
                <a:lnTo>
                  <a:pt x="166" y="185"/>
                </a:lnTo>
                <a:lnTo>
                  <a:pt x="164" y="188"/>
                </a:lnTo>
                <a:lnTo>
                  <a:pt x="164" y="188"/>
                </a:lnTo>
                <a:lnTo>
                  <a:pt x="158" y="195"/>
                </a:lnTo>
                <a:lnTo>
                  <a:pt x="158" y="195"/>
                </a:lnTo>
                <a:lnTo>
                  <a:pt x="156" y="198"/>
                </a:lnTo>
                <a:lnTo>
                  <a:pt x="156" y="198"/>
                </a:lnTo>
                <a:lnTo>
                  <a:pt x="165" y="195"/>
                </a:lnTo>
                <a:lnTo>
                  <a:pt x="165" y="195"/>
                </a:lnTo>
                <a:lnTo>
                  <a:pt x="166" y="194"/>
                </a:lnTo>
                <a:lnTo>
                  <a:pt x="166" y="194"/>
                </a:lnTo>
                <a:lnTo>
                  <a:pt x="166" y="185"/>
                </a:lnTo>
                <a:lnTo>
                  <a:pt x="166" y="185"/>
                </a:lnTo>
                <a:close/>
                <a:moveTo>
                  <a:pt x="48" y="106"/>
                </a:moveTo>
                <a:lnTo>
                  <a:pt x="48" y="106"/>
                </a:lnTo>
                <a:lnTo>
                  <a:pt x="44" y="110"/>
                </a:lnTo>
                <a:lnTo>
                  <a:pt x="44" y="110"/>
                </a:lnTo>
                <a:lnTo>
                  <a:pt x="44" y="111"/>
                </a:lnTo>
                <a:lnTo>
                  <a:pt x="44" y="111"/>
                </a:lnTo>
                <a:lnTo>
                  <a:pt x="46" y="118"/>
                </a:lnTo>
                <a:lnTo>
                  <a:pt x="46" y="118"/>
                </a:lnTo>
                <a:lnTo>
                  <a:pt x="46" y="120"/>
                </a:lnTo>
                <a:lnTo>
                  <a:pt x="46" y="120"/>
                </a:lnTo>
                <a:lnTo>
                  <a:pt x="50" y="114"/>
                </a:lnTo>
                <a:lnTo>
                  <a:pt x="50" y="114"/>
                </a:lnTo>
                <a:lnTo>
                  <a:pt x="50" y="113"/>
                </a:lnTo>
                <a:lnTo>
                  <a:pt x="50" y="113"/>
                </a:lnTo>
                <a:lnTo>
                  <a:pt x="48" y="106"/>
                </a:lnTo>
                <a:lnTo>
                  <a:pt x="48" y="106"/>
                </a:lnTo>
                <a:close/>
                <a:moveTo>
                  <a:pt x="110" y="123"/>
                </a:moveTo>
                <a:lnTo>
                  <a:pt x="110" y="123"/>
                </a:lnTo>
                <a:lnTo>
                  <a:pt x="114" y="123"/>
                </a:lnTo>
                <a:lnTo>
                  <a:pt x="115" y="121"/>
                </a:lnTo>
                <a:lnTo>
                  <a:pt x="115" y="121"/>
                </a:lnTo>
                <a:lnTo>
                  <a:pt x="122" y="113"/>
                </a:lnTo>
                <a:lnTo>
                  <a:pt x="122" y="113"/>
                </a:lnTo>
                <a:lnTo>
                  <a:pt x="124" y="111"/>
                </a:lnTo>
                <a:lnTo>
                  <a:pt x="124" y="110"/>
                </a:lnTo>
                <a:lnTo>
                  <a:pt x="124" y="110"/>
                </a:lnTo>
                <a:lnTo>
                  <a:pt x="122" y="110"/>
                </a:lnTo>
                <a:lnTo>
                  <a:pt x="121" y="111"/>
                </a:lnTo>
                <a:lnTo>
                  <a:pt x="121" y="111"/>
                </a:lnTo>
                <a:lnTo>
                  <a:pt x="111" y="121"/>
                </a:lnTo>
                <a:lnTo>
                  <a:pt x="111" y="121"/>
                </a:lnTo>
                <a:lnTo>
                  <a:pt x="110" y="123"/>
                </a:lnTo>
                <a:lnTo>
                  <a:pt x="110" y="123"/>
                </a:lnTo>
                <a:close/>
                <a:moveTo>
                  <a:pt x="112" y="144"/>
                </a:moveTo>
                <a:lnTo>
                  <a:pt x="112" y="144"/>
                </a:lnTo>
                <a:lnTo>
                  <a:pt x="111" y="144"/>
                </a:lnTo>
                <a:lnTo>
                  <a:pt x="111" y="144"/>
                </a:lnTo>
                <a:lnTo>
                  <a:pt x="108" y="143"/>
                </a:lnTo>
                <a:lnTo>
                  <a:pt x="108" y="143"/>
                </a:lnTo>
                <a:lnTo>
                  <a:pt x="104" y="143"/>
                </a:lnTo>
                <a:lnTo>
                  <a:pt x="101" y="145"/>
                </a:lnTo>
                <a:lnTo>
                  <a:pt x="101" y="145"/>
                </a:lnTo>
                <a:lnTo>
                  <a:pt x="98" y="150"/>
                </a:lnTo>
                <a:lnTo>
                  <a:pt x="98" y="150"/>
                </a:lnTo>
                <a:lnTo>
                  <a:pt x="100" y="150"/>
                </a:lnTo>
                <a:lnTo>
                  <a:pt x="100" y="150"/>
                </a:lnTo>
                <a:lnTo>
                  <a:pt x="110" y="147"/>
                </a:lnTo>
                <a:lnTo>
                  <a:pt x="110" y="147"/>
                </a:lnTo>
                <a:lnTo>
                  <a:pt x="112" y="144"/>
                </a:lnTo>
                <a:lnTo>
                  <a:pt x="112" y="144"/>
                </a:lnTo>
                <a:close/>
                <a:moveTo>
                  <a:pt x="137" y="144"/>
                </a:moveTo>
                <a:lnTo>
                  <a:pt x="137" y="144"/>
                </a:lnTo>
                <a:lnTo>
                  <a:pt x="134" y="144"/>
                </a:lnTo>
                <a:lnTo>
                  <a:pt x="131" y="147"/>
                </a:lnTo>
                <a:lnTo>
                  <a:pt x="131" y="147"/>
                </a:lnTo>
                <a:lnTo>
                  <a:pt x="124" y="154"/>
                </a:lnTo>
                <a:lnTo>
                  <a:pt x="124" y="154"/>
                </a:lnTo>
                <a:lnTo>
                  <a:pt x="122" y="155"/>
                </a:lnTo>
                <a:lnTo>
                  <a:pt x="122" y="158"/>
                </a:lnTo>
                <a:lnTo>
                  <a:pt x="122" y="158"/>
                </a:lnTo>
                <a:lnTo>
                  <a:pt x="125" y="157"/>
                </a:lnTo>
                <a:lnTo>
                  <a:pt x="128" y="154"/>
                </a:lnTo>
                <a:lnTo>
                  <a:pt x="128" y="154"/>
                </a:lnTo>
                <a:lnTo>
                  <a:pt x="129" y="151"/>
                </a:lnTo>
                <a:lnTo>
                  <a:pt x="129" y="151"/>
                </a:lnTo>
                <a:lnTo>
                  <a:pt x="135" y="145"/>
                </a:lnTo>
                <a:lnTo>
                  <a:pt x="135" y="145"/>
                </a:lnTo>
                <a:lnTo>
                  <a:pt x="137" y="144"/>
                </a:lnTo>
                <a:lnTo>
                  <a:pt x="137" y="144"/>
                </a:lnTo>
                <a:close/>
                <a:moveTo>
                  <a:pt x="330" y="71"/>
                </a:moveTo>
                <a:lnTo>
                  <a:pt x="330" y="71"/>
                </a:lnTo>
                <a:lnTo>
                  <a:pt x="331" y="71"/>
                </a:lnTo>
                <a:lnTo>
                  <a:pt x="331" y="71"/>
                </a:lnTo>
                <a:lnTo>
                  <a:pt x="331" y="71"/>
                </a:lnTo>
                <a:lnTo>
                  <a:pt x="331" y="71"/>
                </a:lnTo>
                <a:lnTo>
                  <a:pt x="331" y="59"/>
                </a:lnTo>
                <a:lnTo>
                  <a:pt x="331" y="59"/>
                </a:lnTo>
                <a:lnTo>
                  <a:pt x="330" y="56"/>
                </a:lnTo>
                <a:lnTo>
                  <a:pt x="330" y="56"/>
                </a:lnTo>
                <a:lnTo>
                  <a:pt x="328" y="53"/>
                </a:lnTo>
                <a:lnTo>
                  <a:pt x="328" y="53"/>
                </a:lnTo>
                <a:lnTo>
                  <a:pt x="326" y="52"/>
                </a:lnTo>
                <a:lnTo>
                  <a:pt x="326" y="52"/>
                </a:lnTo>
                <a:lnTo>
                  <a:pt x="326" y="54"/>
                </a:lnTo>
                <a:lnTo>
                  <a:pt x="326" y="54"/>
                </a:lnTo>
                <a:lnTo>
                  <a:pt x="328" y="62"/>
                </a:lnTo>
                <a:lnTo>
                  <a:pt x="330" y="70"/>
                </a:lnTo>
                <a:lnTo>
                  <a:pt x="330" y="70"/>
                </a:lnTo>
                <a:lnTo>
                  <a:pt x="330" y="71"/>
                </a:lnTo>
                <a:lnTo>
                  <a:pt x="330" y="71"/>
                </a:lnTo>
                <a:close/>
                <a:moveTo>
                  <a:pt x="34" y="60"/>
                </a:moveTo>
                <a:lnTo>
                  <a:pt x="34" y="60"/>
                </a:lnTo>
                <a:lnTo>
                  <a:pt x="34" y="60"/>
                </a:lnTo>
                <a:lnTo>
                  <a:pt x="34" y="60"/>
                </a:lnTo>
                <a:lnTo>
                  <a:pt x="34" y="64"/>
                </a:lnTo>
                <a:lnTo>
                  <a:pt x="34" y="67"/>
                </a:lnTo>
                <a:lnTo>
                  <a:pt x="34" y="67"/>
                </a:lnTo>
                <a:lnTo>
                  <a:pt x="33" y="73"/>
                </a:lnTo>
                <a:lnTo>
                  <a:pt x="33" y="73"/>
                </a:lnTo>
                <a:lnTo>
                  <a:pt x="33" y="80"/>
                </a:lnTo>
                <a:lnTo>
                  <a:pt x="33" y="80"/>
                </a:lnTo>
                <a:lnTo>
                  <a:pt x="36" y="76"/>
                </a:lnTo>
                <a:lnTo>
                  <a:pt x="36" y="76"/>
                </a:lnTo>
                <a:lnTo>
                  <a:pt x="37" y="74"/>
                </a:lnTo>
                <a:lnTo>
                  <a:pt x="37" y="73"/>
                </a:lnTo>
                <a:lnTo>
                  <a:pt x="37" y="73"/>
                </a:lnTo>
                <a:lnTo>
                  <a:pt x="36" y="66"/>
                </a:lnTo>
                <a:lnTo>
                  <a:pt x="36" y="66"/>
                </a:lnTo>
                <a:lnTo>
                  <a:pt x="34" y="60"/>
                </a:lnTo>
                <a:lnTo>
                  <a:pt x="34" y="60"/>
                </a:lnTo>
                <a:close/>
                <a:moveTo>
                  <a:pt x="222" y="104"/>
                </a:moveTo>
                <a:lnTo>
                  <a:pt x="222" y="104"/>
                </a:lnTo>
                <a:lnTo>
                  <a:pt x="223" y="114"/>
                </a:lnTo>
                <a:lnTo>
                  <a:pt x="223" y="114"/>
                </a:lnTo>
                <a:lnTo>
                  <a:pt x="228" y="111"/>
                </a:lnTo>
                <a:lnTo>
                  <a:pt x="228" y="111"/>
                </a:lnTo>
                <a:lnTo>
                  <a:pt x="228" y="101"/>
                </a:lnTo>
                <a:lnTo>
                  <a:pt x="228" y="101"/>
                </a:lnTo>
                <a:lnTo>
                  <a:pt x="222" y="104"/>
                </a:lnTo>
                <a:lnTo>
                  <a:pt x="222" y="104"/>
                </a:lnTo>
                <a:close/>
                <a:moveTo>
                  <a:pt x="73" y="202"/>
                </a:moveTo>
                <a:lnTo>
                  <a:pt x="73" y="202"/>
                </a:lnTo>
                <a:lnTo>
                  <a:pt x="75" y="199"/>
                </a:lnTo>
                <a:lnTo>
                  <a:pt x="77" y="197"/>
                </a:lnTo>
                <a:lnTo>
                  <a:pt x="78" y="191"/>
                </a:lnTo>
                <a:lnTo>
                  <a:pt x="78" y="191"/>
                </a:lnTo>
                <a:lnTo>
                  <a:pt x="75" y="191"/>
                </a:lnTo>
                <a:lnTo>
                  <a:pt x="75" y="191"/>
                </a:lnTo>
                <a:lnTo>
                  <a:pt x="74" y="192"/>
                </a:lnTo>
                <a:lnTo>
                  <a:pt x="73" y="195"/>
                </a:lnTo>
                <a:lnTo>
                  <a:pt x="73" y="195"/>
                </a:lnTo>
                <a:lnTo>
                  <a:pt x="73" y="202"/>
                </a:lnTo>
                <a:lnTo>
                  <a:pt x="73" y="202"/>
                </a:lnTo>
                <a:close/>
                <a:moveTo>
                  <a:pt x="233" y="29"/>
                </a:moveTo>
                <a:lnTo>
                  <a:pt x="233" y="29"/>
                </a:lnTo>
                <a:lnTo>
                  <a:pt x="233" y="29"/>
                </a:lnTo>
                <a:lnTo>
                  <a:pt x="232" y="29"/>
                </a:lnTo>
                <a:lnTo>
                  <a:pt x="232" y="29"/>
                </a:lnTo>
                <a:lnTo>
                  <a:pt x="213" y="37"/>
                </a:lnTo>
                <a:lnTo>
                  <a:pt x="213" y="37"/>
                </a:lnTo>
                <a:lnTo>
                  <a:pt x="213" y="39"/>
                </a:lnTo>
                <a:lnTo>
                  <a:pt x="213" y="39"/>
                </a:lnTo>
                <a:lnTo>
                  <a:pt x="213" y="39"/>
                </a:lnTo>
                <a:lnTo>
                  <a:pt x="213" y="39"/>
                </a:lnTo>
                <a:lnTo>
                  <a:pt x="213" y="39"/>
                </a:lnTo>
                <a:lnTo>
                  <a:pt x="213" y="39"/>
                </a:lnTo>
                <a:lnTo>
                  <a:pt x="219" y="37"/>
                </a:lnTo>
                <a:lnTo>
                  <a:pt x="225" y="35"/>
                </a:lnTo>
                <a:lnTo>
                  <a:pt x="225" y="35"/>
                </a:lnTo>
                <a:lnTo>
                  <a:pt x="229" y="32"/>
                </a:lnTo>
                <a:lnTo>
                  <a:pt x="229" y="32"/>
                </a:lnTo>
                <a:lnTo>
                  <a:pt x="233" y="29"/>
                </a:lnTo>
                <a:lnTo>
                  <a:pt x="233" y="29"/>
                </a:lnTo>
                <a:close/>
                <a:moveTo>
                  <a:pt x="239" y="93"/>
                </a:moveTo>
                <a:lnTo>
                  <a:pt x="239" y="93"/>
                </a:lnTo>
                <a:lnTo>
                  <a:pt x="239" y="87"/>
                </a:lnTo>
                <a:lnTo>
                  <a:pt x="239" y="87"/>
                </a:lnTo>
                <a:lnTo>
                  <a:pt x="235" y="90"/>
                </a:lnTo>
                <a:lnTo>
                  <a:pt x="235" y="90"/>
                </a:lnTo>
                <a:lnTo>
                  <a:pt x="232" y="91"/>
                </a:lnTo>
                <a:lnTo>
                  <a:pt x="232" y="96"/>
                </a:lnTo>
                <a:lnTo>
                  <a:pt x="232" y="96"/>
                </a:lnTo>
                <a:lnTo>
                  <a:pt x="232" y="96"/>
                </a:lnTo>
                <a:lnTo>
                  <a:pt x="232" y="96"/>
                </a:lnTo>
                <a:lnTo>
                  <a:pt x="239" y="93"/>
                </a:lnTo>
                <a:lnTo>
                  <a:pt x="239" y="93"/>
                </a:lnTo>
                <a:close/>
                <a:moveTo>
                  <a:pt x="132" y="222"/>
                </a:moveTo>
                <a:lnTo>
                  <a:pt x="132" y="222"/>
                </a:lnTo>
                <a:lnTo>
                  <a:pt x="138" y="222"/>
                </a:lnTo>
                <a:lnTo>
                  <a:pt x="138" y="222"/>
                </a:lnTo>
                <a:lnTo>
                  <a:pt x="138" y="214"/>
                </a:lnTo>
                <a:lnTo>
                  <a:pt x="138" y="214"/>
                </a:lnTo>
                <a:lnTo>
                  <a:pt x="135" y="215"/>
                </a:lnTo>
                <a:lnTo>
                  <a:pt x="135" y="215"/>
                </a:lnTo>
                <a:lnTo>
                  <a:pt x="132" y="218"/>
                </a:lnTo>
                <a:lnTo>
                  <a:pt x="132" y="222"/>
                </a:lnTo>
                <a:lnTo>
                  <a:pt x="132" y="222"/>
                </a:lnTo>
                <a:close/>
                <a:moveTo>
                  <a:pt x="131" y="141"/>
                </a:moveTo>
                <a:lnTo>
                  <a:pt x="131" y="141"/>
                </a:lnTo>
                <a:lnTo>
                  <a:pt x="129" y="135"/>
                </a:lnTo>
                <a:lnTo>
                  <a:pt x="129" y="135"/>
                </a:lnTo>
                <a:lnTo>
                  <a:pt x="127" y="135"/>
                </a:lnTo>
                <a:lnTo>
                  <a:pt x="125" y="137"/>
                </a:lnTo>
                <a:lnTo>
                  <a:pt x="125" y="137"/>
                </a:lnTo>
                <a:lnTo>
                  <a:pt x="121" y="141"/>
                </a:lnTo>
                <a:lnTo>
                  <a:pt x="121" y="141"/>
                </a:lnTo>
                <a:lnTo>
                  <a:pt x="120" y="143"/>
                </a:lnTo>
                <a:lnTo>
                  <a:pt x="120" y="143"/>
                </a:lnTo>
                <a:lnTo>
                  <a:pt x="124" y="143"/>
                </a:lnTo>
                <a:lnTo>
                  <a:pt x="124" y="143"/>
                </a:lnTo>
                <a:lnTo>
                  <a:pt x="131" y="141"/>
                </a:lnTo>
                <a:lnTo>
                  <a:pt x="131" y="141"/>
                </a:lnTo>
                <a:close/>
                <a:moveTo>
                  <a:pt x="262" y="29"/>
                </a:moveTo>
                <a:lnTo>
                  <a:pt x="262" y="29"/>
                </a:lnTo>
                <a:lnTo>
                  <a:pt x="260" y="19"/>
                </a:lnTo>
                <a:lnTo>
                  <a:pt x="260" y="19"/>
                </a:lnTo>
                <a:lnTo>
                  <a:pt x="256" y="19"/>
                </a:lnTo>
                <a:lnTo>
                  <a:pt x="253" y="22"/>
                </a:lnTo>
                <a:lnTo>
                  <a:pt x="253" y="22"/>
                </a:lnTo>
                <a:lnTo>
                  <a:pt x="259" y="29"/>
                </a:lnTo>
                <a:lnTo>
                  <a:pt x="259" y="29"/>
                </a:lnTo>
                <a:lnTo>
                  <a:pt x="262" y="29"/>
                </a:lnTo>
                <a:lnTo>
                  <a:pt x="262" y="29"/>
                </a:lnTo>
                <a:close/>
                <a:moveTo>
                  <a:pt x="101" y="276"/>
                </a:moveTo>
                <a:lnTo>
                  <a:pt x="101" y="276"/>
                </a:lnTo>
                <a:lnTo>
                  <a:pt x="90" y="278"/>
                </a:lnTo>
                <a:lnTo>
                  <a:pt x="90" y="278"/>
                </a:lnTo>
                <a:lnTo>
                  <a:pt x="90" y="278"/>
                </a:lnTo>
                <a:lnTo>
                  <a:pt x="90" y="278"/>
                </a:lnTo>
                <a:lnTo>
                  <a:pt x="91" y="279"/>
                </a:lnTo>
                <a:lnTo>
                  <a:pt x="91" y="282"/>
                </a:lnTo>
                <a:lnTo>
                  <a:pt x="91" y="282"/>
                </a:lnTo>
                <a:lnTo>
                  <a:pt x="101" y="280"/>
                </a:lnTo>
                <a:lnTo>
                  <a:pt x="101" y="280"/>
                </a:lnTo>
                <a:lnTo>
                  <a:pt x="101" y="276"/>
                </a:lnTo>
                <a:lnTo>
                  <a:pt x="101" y="276"/>
                </a:lnTo>
                <a:close/>
                <a:moveTo>
                  <a:pt x="178" y="208"/>
                </a:moveTo>
                <a:lnTo>
                  <a:pt x="178" y="208"/>
                </a:lnTo>
                <a:lnTo>
                  <a:pt x="178" y="208"/>
                </a:lnTo>
                <a:lnTo>
                  <a:pt x="178" y="208"/>
                </a:lnTo>
                <a:lnTo>
                  <a:pt x="186" y="202"/>
                </a:lnTo>
                <a:lnTo>
                  <a:pt x="186" y="202"/>
                </a:lnTo>
                <a:lnTo>
                  <a:pt x="186" y="202"/>
                </a:lnTo>
                <a:lnTo>
                  <a:pt x="186" y="202"/>
                </a:lnTo>
                <a:lnTo>
                  <a:pt x="186" y="197"/>
                </a:lnTo>
                <a:lnTo>
                  <a:pt x="186" y="197"/>
                </a:lnTo>
                <a:lnTo>
                  <a:pt x="185" y="197"/>
                </a:lnTo>
                <a:lnTo>
                  <a:pt x="185" y="197"/>
                </a:lnTo>
                <a:lnTo>
                  <a:pt x="181" y="201"/>
                </a:lnTo>
                <a:lnTo>
                  <a:pt x="181" y="201"/>
                </a:lnTo>
                <a:lnTo>
                  <a:pt x="179" y="202"/>
                </a:lnTo>
                <a:lnTo>
                  <a:pt x="179" y="202"/>
                </a:lnTo>
                <a:lnTo>
                  <a:pt x="178" y="208"/>
                </a:lnTo>
                <a:lnTo>
                  <a:pt x="178" y="208"/>
                </a:lnTo>
                <a:close/>
                <a:moveTo>
                  <a:pt x="107" y="212"/>
                </a:moveTo>
                <a:lnTo>
                  <a:pt x="107" y="212"/>
                </a:lnTo>
                <a:lnTo>
                  <a:pt x="115" y="214"/>
                </a:lnTo>
                <a:lnTo>
                  <a:pt x="115" y="214"/>
                </a:lnTo>
                <a:lnTo>
                  <a:pt x="115" y="204"/>
                </a:lnTo>
                <a:lnTo>
                  <a:pt x="115" y="204"/>
                </a:lnTo>
                <a:lnTo>
                  <a:pt x="107" y="212"/>
                </a:lnTo>
                <a:lnTo>
                  <a:pt x="107" y="212"/>
                </a:lnTo>
                <a:close/>
                <a:moveTo>
                  <a:pt x="97" y="46"/>
                </a:moveTo>
                <a:lnTo>
                  <a:pt x="97" y="46"/>
                </a:lnTo>
                <a:lnTo>
                  <a:pt x="88" y="46"/>
                </a:lnTo>
                <a:lnTo>
                  <a:pt x="88" y="46"/>
                </a:lnTo>
                <a:lnTo>
                  <a:pt x="90" y="56"/>
                </a:lnTo>
                <a:lnTo>
                  <a:pt x="90" y="56"/>
                </a:lnTo>
                <a:lnTo>
                  <a:pt x="97" y="46"/>
                </a:lnTo>
                <a:lnTo>
                  <a:pt x="97" y="46"/>
                </a:lnTo>
                <a:close/>
                <a:moveTo>
                  <a:pt x="175" y="131"/>
                </a:moveTo>
                <a:lnTo>
                  <a:pt x="175" y="131"/>
                </a:lnTo>
                <a:lnTo>
                  <a:pt x="164" y="141"/>
                </a:lnTo>
                <a:lnTo>
                  <a:pt x="164" y="141"/>
                </a:lnTo>
                <a:lnTo>
                  <a:pt x="165" y="143"/>
                </a:lnTo>
                <a:lnTo>
                  <a:pt x="165" y="143"/>
                </a:lnTo>
                <a:lnTo>
                  <a:pt x="176" y="137"/>
                </a:lnTo>
                <a:lnTo>
                  <a:pt x="176" y="137"/>
                </a:lnTo>
                <a:lnTo>
                  <a:pt x="175" y="131"/>
                </a:lnTo>
                <a:lnTo>
                  <a:pt x="175" y="131"/>
                </a:lnTo>
                <a:close/>
                <a:moveTo>
                  <a:pt x="93" y="228"/>
                </a:moveTo>
                <a:lnTo>
                  <a:pt x="93" y="228"/>
                </a:lnTo>
                <a:lnTo>
                  <a:pt x="93" y="228"/>
                </a:lnTo>
                <a:lnTo>
                  <a:pt x="93" y="228"/>
                </a:lnTo>
                <a:lnTo>
                  <a:pt x="102" y="226"/>
                </a:lnTo>
                <a:lnTo>
                  <a:pt x="102" y="226"/>
                </a:lnTo>
                <a:lnTo>
                  <a:pt x="102" y="224"/>
                </a:lnTo>
                <a:lnTo>
                  <a:pt x="102" y="224"/>
                </a:lnTo>
                <a:lnTo>
                  <a:pt x="102" y="222"/>
                </a:lnTo>
                <a:lnTo>
                  <a:pt x="102" y="222"/>
                </a:lnTo>
                <a:lnTo>
                  <a:pt x="98" y="222"/>
                </a:lnTo>
                <a:lnTo>
                  <a:pt x="97" y="224"/>
                </a:lnTo>
                <a:lnTo>
                  <a:pt x="93" y="228"/>
                </a:lnTo>
                <a:lnTo>
                  <a:pt x="93" y="228"/>
                </a:lnTo>
                <a:close/>
                <a:moveTo>
                  <a:pt x="88" y="76"/>
                </a:moveTo>
                <a:lnTo>
                  <a:pt x="88" y="76"/>
                </a:lnTo>
                <a:lnTo>
                  <a:pt x="88" y="76"/>
                </a:lnTo>
                <a:lnTo>
                  <a:pt x="88" y="76"/>
                </a:lnTo>
                <a:lnTo>
                  <a:pt x="81" y="83"/>
                </a:lnTo>
                <a:lnTo>
                  <a:pt x="81" y="83"/>
                </a:lnTo>
                <a:lnTo>
                  <a:pt x="81" y="84"/>
                </a:lnTo>
                <a:lnTo>
                  <a:pt x="81" y="86"/>
                </a:lnTo>
                <a:lnTo>
                  <a:pt x="81" y="86"/>
                </a:lnTo>
                <a:lnTo>
                  <a:pt x="90" y="83"/>
                </a:lnTo>
                <a:lnTo>
                  <a:pt x="90" y="83"/>
                </a:lnTo>
                <a:lnTo>
                  <a:pt x="88" y="76"/>
                </a:lnTo>
                <a:lnTo>
                  <a:pt x="88" y="76"/>
                </a:lnTo>
                <a:close/>
                <a:moveTo>
                  <a:pt x="141" y="66"/>
                </a:moveTo>
                <a:lnTo>
                  <a:pt x="141" y="66"/>
                </a:lnTo>
                <a:lnTo>
                  <a:pt x="142" y="66"/>
                </a:lnTo>
                <a:lnTo>
                  <a:pt x="142" y="66"/>
                </a:lnTo>
                <a:lnTo>
                  <a:pt x="154" y="53"/>
                </a:lnTo>
                <a:lnTo>
                  <a:pt x="154" y="53"/>
                </a:lnTo>
                <a:lnTo>
                  <a:pt x="154" y="50"/>
                </a:lnTo>
                <a:lnTo>
                  <a:pt x="154" y="50"/>
                </a:lnTo>
                <a:lnTo>
                  <a:pt x="154" y="50"/>
                </a:lnTo>
                <a:lnTo>
                  <a:pt x="154" y="50"/>
                </a:lnTo>
                <a:lnTo>
                  <a:pt x="152" y="52"/>
                </a:lnTo>
                <a:lnTo>
                  <a:pt x="152" y="52"/>
                </a:lnTo>
                <a:lnTo>
                  <a:pt x="142" y="60"/>
                </a:lnTo>
                <a:lnTo>
                  <a:pt x="142" y="60"/>
                </a:lnTo>
                <a:lnTo>
                  <a:pt x="141" y="63"/>
                </a:lnTo>
                <a:lnTo>
                  <a:pt x="141" y="66"/>
                </a:lnTo>
                <a:lnTo>
                  <a:pt x="141" y="66"/>
                </a:lnTo>
                <a:lnTo>
                  <a:pt x="141" y="66"/>
                </a:lnTo>
                <a:lnTo>
                  <a:pt x="141" y="66"/>
                </a:lnTo>
                <a:close/>
                <a:moveTo>
                  <a:pt x="53" y="36"/>
                </a:moveTo>
                <a:lnTo>
                  <a:pt x="53" y="36"/>
                </a:lnTo>
                <a:lnTo>
                  <a:pt x="46" y="36"/>
                </a:lnTo>
                <a:lnTo>
                  <a:pt x="46" y="36"/>
                </a:lnTo>
                <a:lnTo>
                  <a:pt x="44" y="36"/>
                </a:lnTo>
                <a:lnTo>
                  <a:pt x="44" y="36"/>
                </a:lnTo>
                <a:lnTo>
                  <a:pt x="41" y="40"/>
                </a:lnTo>
                <a:lnTo>
                  <a:pt x="41" y="40"/>
                </a:lnTo>
                <a:lnTo>
                  <a:pt x="44" y="42"/>
                </a:lnTo>
                <a:lnTo>
                  <a:pt x="47" y="42"/>
                </a:lnTo>
                <a:lnTo>
                  <a:pt x="47" y="42"/>
                </a:lnTo>
                <a:lnTo>
                  <a:pt x="48" y="40"/>
                </a:lnTo>
                <a:lnTo>
                  <a:pt x="48" y="40"/>
                </a:lnTo>
                <a:lnTo>
                  <a:pt x="53" y="36"/>
                </a:lnTo>
                <a:lnTo>
                  <a:pt x="53" y="36"/>
                </a:lnTo>
                <a:close/>
                <a:moveTo>
                  <a:pt x="215" y="143"/>
                </a:moveTo>
                <a:lnTo>
                  <a:pt x="215" y="143"/>
                </a:lnTo>
                <a:lnTo>
                  <a:pt x="219" y="140"/>
                </a:lnTo>
                <a:lnTo>
                  <a:pt x="223" y="137"/>
                </a:lnTo>
                <a:lnTo>
                  <a:pt x="223" y="137"/>
                </a:lnTo>
                <a:lnTo>
                  <a:pt x="222" y="130"/>
                </a:lnTo>
                <a:lnTo>
                  <a:pt x="222" y="130"/>
                </a:lnTo>
                <a:lnTo>
                  <a:pt x="215" y="143"/>
                </a:lnTo>
                <a:lnTo>
                  <a:pt x="215" y="143"/>
                </a:lnTo>
                <a:close/>
                <a:moveTo>
                  <a:pt x="205" y="187"/>
                </a:moveTo>
                <a:lnTo>
                  <a:pt x="205" y="187"/>
                </a:lnTo>
                <a:lnTo>
                  <a:pt x="203" y="187"/>
                </a:lnTo>
                <a:lnTo>
                  <a:pt x="203" y="187"/>
                </a:lnTo>
                <a:lnTo>
                  <a:pt x="192" y="195"/>
                </a:lnTo>
                <a:lnTo>
                  <a:pt x="192" y="195"/>
                </a:lnTo>
                <a:lnTo>
                  <a:pt x="191" y="195"/>
                </a:lnTo>
                <a:lnTo>
                  <a:pt x="191" y="195"/>
                </a:lnTo>
                <a:lnTo>
                  <a:pt x="191" y="199"/>
                </a:lnTo>
                <a:lnTo>
                  <a:pt x="191" y="199"/>
                </a:lnTo>
                <a:lnTo>
                  <a:pt x="192" y="198"/>
                </a:lnTo>
                <a:lnTo>
                  <a:pt x="192" y="198"/>
                </a:lnTo>
                <a:lnTo>
                  <a:pt x="201" y="192"/>
                </a:lnTo>
                <a:lnTo>
                  <a:pt x="201" y="192"/>
                </a:lnTo>
                <a:lnTo>
                  <a:pt x="203" y="189"/>
                </a:lnTo>
                <a:lnTo>
                  <a:pt x="205" y="187"/>
                </a:lnTo>
                <a:lnTo>
                  <a:pt x="205" y="187"/>
                </a:lnTo>
                <a:close/>
                <a:moveTo>
                  <a:pt x="260" y="242"/>
                </a:moveTo>
                <a:lnTo>
                  <a:pt x="260" y="242"/>
                </a:lnTo>
                <a:lnTo>
                  <a:pt x="259" y="241"/>
                </a:lnTo>
                <a:lnTo>
                  <a:pt x="259" y="241"/>
                </a:lnTo>
                <a:lnTo>
                  <a:pt x="256" y="242"/>
                </a:lnTo>
                <a:lnTo>
                  <a:pt x="256" y="242"/>
                </a:lnTo>
                <a:lnTo>
                  <a:pt x="250" y="245"/>
                </a:lnTo>
                <a:lnTo>
                  <a:pt x="250" y="245"/>
                </a:lnTo>
                <a:lnTo>
                  <a:pt x="249" y="246"/>
                </a:lnTo>
                <a:lnTo>
                  <a:pt x="249" y="246"/>
                </a:lnTo>
                <a:lnTo>
                  <a:pt x="247" y="251"/>
                </a:lnTo>
                <a:lnTo>
                  <a:pt x="247" y="251"/>
                </a:lnTo>
                <a:lnTo>
                  <a:pt x="252" y="249"/>
                </a:lnTo>
                <a:lnTo>
                  <a:pt x="252" y="249"/>
                </a:lnTo>
                <a:lnTo>
                  <a:pt x="260" y="242"/>
                </a:lnTo>
                <a:lnTo>
                  <a:pt x="260" y="242"/>
                </a:lnTo>
                <a:close/>
                <a:moveTo>
                  <a:pt x="239" y="152"/>
                </a:moveTo>
                <a:lnTo>
                  <a:pt x="239" y="152"/>
                </a:lnTo>
                <a:lnTo>
                  <a:pt x="240" y="154"/>
                </a:lnTo>
                <a:lnTo>
                  <a:pt x="240" y="154"/>
                </a:lnTo>
                <a:lnTo>
                  <a:pt x="243" y="151"/>
                </a:lnTo>
                <a:lnTo>
                  <a:pt x="243" y="151"/>
                </a:lnTo>
                <a:lnTo>
                  <a:pt x="245" y="150"/>
                </a:lnTo>
                <a:lnTo>
                  <a:pt x="245" y="150"/>
                </a:lnTo>
                <a:lnTo>
                  <a:pt x="243" y="140"/>
                </a:lnTo>
                <a:lnTo>
                  <a:pt x="243" y="140"/>
                </a:lnTo>
                <a:lnTo>
                  <a:pt x="242" y="140"/>
                </a:lnTo>
                <a:lnTo>
                  <a:pt x="240" y="141"/>
                </a:lnTo>
                <a:lnTo>
                  <a:pt x="240" y="141"/>
                </a:lnTo>
                <a:lnTo>
                  <a:pt x="239" y="152"/>
                </a:lnTo>
                <a:lnTo>
                  <a:pt x="239" y="152"/>
                </a:lnTo>
                <a:close/>
                <a:moveTo>
                  <a:pt x="21" y="63"/>
                </a:moveTo>
                <a:lnTo>
                  <a:pt x="21" y="63"/>
                </a:lnTo>
                <a:lnTo>
                  <a:pt x="23" y="63"/>
                </a:lnTo>
                <a:lnTo>
                  <a:pt x="23" y="63"/>
                </a:lnTo>
                <a:lnTo>
                  <a:pt x="27" y="56"/>
                </a:lnTo>
                <a:lnTo>
                  <a:pt x="27" y="56"/>
                </a:lnTo>
                <a:lnTo>
                  <a:pt x="27" y="53"/>
                </a:lnTo>
                <a:lnTo>
                  <a:pt x="27" y="49"/>
                </a:lnTo>
                <a:lnTo>
                  <a:pt x="27" y="49"/>
                </a:lnTo>
                <a:lnTo>
                  <a:pt x="21" y="56"/>
                </a:lnTo>
                <a:lnTo>
                  <a:pt x="21" y="56"/>
                </a:lnTo>
                <a:lnTo>
                  <a:pt x="21" y="56"/>
                </a:lnTo>
                <a:lnTo>
                  <a:pt x="21" y="56"/>
                </a:lnTo>
                <a:lnTo>
                  <a:pt x="21" y="63"/>
                </a:lnTo>
                <a:lnTo>
                  <a:pt x="21" y="63"/>
                </a:lnTo>
                <a:close/>
                <a:moveTo>
                  <a:pt x="260" y="107"/>
                </a:moveTo>
                <a:lnTo>
                  <a:pt x="260" y="107"/>
                </a:lnTo>
                <a:lnTo>
                  <a:pt x="260" y="96"/>
                </a:lnTo>
                <a:lnTo>
                  <a:pt x="260" y="96"/>
                </a:lnTo>
                <a:lnTo>
                  <a:pt x="257" y="97"/>
                </a:lnTo>
                <a:lnTo>
                  <a:pt x="257" y="97"/>
                </a:lnTo>
                <a:lnTo>
                  <a:pt x="259" y="108"/>
                </a:lnTo>
                <a:lnTo>
                  <a:pt x="259" y="108"/>
                </a:lnTo>
                <a:lnTo>
                  <a:pt x="260" y="107"/>
                </a:lnTo>
                <a:lnTo>
                  <a:pt x="260" y="107"/>
                </a:lnTo>
                <a:close/>
                <a:moveTo>
                  <a:pt x="50" y="63"/>
                </a:moveTo>
                <a:lnTo>
                  <a:pt x="50" y="63"/>
                </a:lnTo>
                <a:lnTo>
                  <a:pt x="51" y="63"/>
                </a:lnTo>
                <a:lnTo>
                  <a:pt x="51" y="63"/>
                </a:lnTo>
                <a:lnTo>
                  <a:pt x="58" y="62"/>
                </a:lnTo>
                <a:lnTo>
                  <a:pt x="58" y="62"/>
                </a:lnTo>
                <a:lnTo>
                  <a:pt x="58" y="53"/>
                </a:lnTo>
                <a:lnTo>
                  <a:pt x="58" y="53"/>
                </a:lnTo>
                <a:lnTo>
                  <a:pt x="50" y="63"/>
                </a:lnTo>
                <a:lnTo>
                  <a:pt x="50" y="63"/>
                </a:lnTo>
                <a:close/>
                <a:moveTo>
                  <a:pt x="90" y="91"/>
                </a:moveTo>
                <a:lnTo>
                  <a:pt x="90" y="91"/>
                </a:lnTo>
                <a:lnTo>
                  <a:pt x="88" y="91"/>
                </a:lnTo>
                <a:lnTo>
                  <a:pt x="87" y="91"/>
                </a:lnTo>
                <a:lnTo>
                  <a:pt x="87" y="91"/>
                </a:lnTo>
                <a:lnTo>
                  <a:pt x="83" y="97"/>
                </a:lnTo>
                <a:lnTo>
                  <a:pt x="83" y="97"/>
                </a:lnTo>
                <a:lnTo>
                  <a:pt x="81" y="98"/>
                </a:lnTo>
                <a:lnTo>
                  <a:pt x="81" y="101"/>
                </a:lnTo>
                <a:lnTo>
                  <a:pt x="81" y="101"/>
                </a:lnTo>
                <a:lnTo>
                  <a:pt x="83" y="101"/>
                </a:lnTo>
                <a:lnTo>
                  <a:pt x="84" y="101"/>
                </a:lnTo>
                <a:lnTo>
                  <a:pt x="84" y="101"/>
                </a:lnTo>
                <a:lnTo>
                  <a:pt x="90" y="94"/>
                </a:lnTo>
                <a:lnTo>
                  <a:pt x="90" y="94"/>
                </a:lnTo>
                <a:lnTo>
                  <a:pt x="90" y="93"/>
                </a:lnTo>
                <a:lnTo>
                  <a:pt x="90" y="91"/>
                </a:lnTo>
                <a:lnTo>
                  <a:pt x="90" y="91"/>
                </a:lnTo>
                <a:close/>
                <a:moveTo>
                  <a:pt x="134" y="283"/>
                </a:moveTo>
                <a:lnTo>
                  <a:pt x="134" y="283"/>
                </a:lnTo>
                <a:lnTo>
                  <a:pt x="144" y="282"/>
                </a:lnTo>
                <a:lnTo>
                  <a:pt x="144" y="282"/>
                </a:lnTo>
                <a:lnTo>
                  <a:pt x="144" y="279"/>
                </a:lnTo>
                <a:lnTo>
                  <a:pt x="144" y="279"/>
                </a:lnTo>
                <a:lnTo>
                  <a:pt x="134" y="279"/>
                </a:lnTo>
                <a:lnTo>
                  <a:pt x="134" y="279"/>
                </a:lnTo>
                <a:lnTo>
                  <a:pt x="134" y="283"/>
                </a:lnTo>
                <a:lnTo>
                  <a:pt x="134" y="283"/>
                </a:lnTo>
                <a:close/>
                <a:moveTo>
                  <a:pt x="141" y="113"/>
                </a:moveTo>
                <a:lnTo>
                  <a:pt x="141" y="113"/>
                </a:lnTo>
                <a:lnTo>
                  <a:pt x="142" y="111"/>
                </a:lnTo>
                <a:lnTo>
                  <a:pt x="142" y="111"/>
                </a:lnTo>
                <a:lnTo>
                  <a:pt x="142" y="110"/>
                </a:lnTo>
                <a:lnTo>
                  <a:pt x="142" y="110"/>
                </a:lnTo>
                <a:lnTo>
                  <a:pt x="142" y="104"/>
                </a:lnTo>
                <a:lnTo>
                  <a:pt x="142" y="104"/>
                </a:lnTo>
                <a:lnTo>
                  <a:pt x="137" y="107"/>
                </a:lnTo>
                <a:lnTo>
                  <a:pt x="137" y="107"/>
                </a:lnTo>
                <a:lnTo>
                  <a:pt x="137" y="108"/>
                </a:lnTo>
                <a:lnTo>
                  <a:pt x="138" y="110"/>
                </a:lnTo>
                <a:lnTo>
                  <a:pt x="138" y="110"/>
                </a:lnTo>
                <a:lnTo>
                  <a:pt x="141" y="113"/>
                </a:lnTo>
                <a:lnTo>
                  <a:pt x="141" y="113"/>
                </a:lnTo>
                <a:close/>
                <a:moveTo>
                  <a:pt x="185" y="107"/>
                </a:moveTo>
                <a:lnTo>
                  <a:pt x="185" y="107"/>
                </a:lnTo>
                <a:lnTo>
                  <a:pt x="186" y="106"/>
                </a:lnTo>
                <a:lnTo>
                  <a:pt x="186" y="106"/>
                </a:lnTo>
                <a:lnTo>
                  <a:pt x="191" y="101"/>
                </a:lnTo>
                <a:lnTo>
                  <a:pt x="191" y="101"/>
                </a:lnTo>
                <a:lnTo>
                  <a:pt x="193" y="100"/>
                </a:lnTo>
                <a:lnTo>
                  <a:pt x="192" y="97"/>
                </a:lnTo>
                <a:lnTo>
                  <a:pt x="192" y="97"/>
                </a:lnTo>
                <a:lnTo>
                  <a:pt x="192" y="97"/>
                </a:lnTo>
                <a:lnTo>
                  <a:pt x="192" y="97"/>
                </a:lnTo>
                <a:lnTo>
                  <a:pt x="192" y="97"/>
                </a:lnTo>
                <a:lnTo>
                  <a:pt x="192" y="97"/>
                </a:lnTo>
                <a:lnTo>
                  <a:pt x="188" y="100"/>
                </a:lnTo>
                <a:lnTo>
                  <a:pt x="188" y="100"/>
                </a:lnTo>
                <a:lnTo>
                  <a:pt x="185" y="103"/>
                </a:lnTo>
                <a:lnTo>
                  <a:pt x="185" y="107"/>
                </a:lnTo>
                <a:lnTo>
                  <a:pt x="185" y="107"/>
                </a:lnTo>
                <a:close/>
                <a:moveTo>
                  <a:pt x="218" y="130"/>
                </a:moveTo>
                <a:lnTo>
                  <a:pt x="218" y="130"/>
                </a:lnTo>
                <a:lnTo>
                  <a:pt x="218" y="128"/>
                </a:lnTo>
                <a:lnTo>
                  <a:pt x="218" y="128"/>
                </a:lnTo>
                <a:lnTo>
                  <a:pt x="216" y="130"/>
                </a:lnTo>
                <a:lnTo>
                  <a:pt x="216" y="130"/>
                </a:lnTo>
                <a:lnTo>
                  <a:pt x="209" y="135"/>
                </a:lnTo>
                <a:lnTo>
                  <a:pt x="209" y="135"/>
                </a:lnTo>
                <a:lnTo>
                  <a:pt x="209" y="135"/>
                </a:lnTo>
                <a:lnTo>
                  <a:pt x="209" y="135"/>
                </a:lnTo>
                <a:lnTo>
                  <a:pt x="209" y="143"/>
                </a:lnTo>
                <a:lnTo>
                  <a:pt x="209" y="143"/>
                </a:lnTo>
                <a:lnTo>
                  <a:pt x="218" y="130"/>
                </a:lnTo>
                <a:lnTo>
                  <a:pt x="218" y="130"/>
                </a:lnTo>
                <a:close/>
                <a:moveTo>
                  <a:pt x="111" y="87"/>
                </a:moveTo>
                <a:lnTo>
                  <a:pt x="111" y="87"/>
                </a:lnTo>
                <a:lnTo>
                  <a:pt x="110" y="87"/>
                </a:lnTo>
                <a:lnTo>
                  <a:pt x="110" y="87"/>
                </a:lnTo>
                <a:lnTo>
                  <a:pt x="101" y="89"/>
                </a:lnTo>
                <a:lnTo>
                  <a:pt x="101" y="89"/>
                </a:lnTo>
                <a:lnTo>
                  <a:pt x="101" y="97"/>
                </a:lnTo>
                <a:lnTo>
                  <a:pt x="101" y="97"/>
                </a:lnTo>
                <a:lnTo>
                  <a:pt x="111" y="87"/>
                </a:lnTo>
                <a:lnTo>
                  <a:pt x="111" y="87"/>
                </a:lnTo>
                <a:close/>
                <a:moveTo>
                  <a:pt x="71" y="89"/>
                </a:moveTo>
                <a:lnTo>
                  <a:pt x="71" y="89"/>
                </a:lnTo>
                <a:lnTo>
                  <a:pt x="73" y="87"/>
                </a:lnTo>
                <a:lnTo>
                  <a:pt x="73" y="87"/>
                </a:lnTo>
                <a:lnTo>
                  <a:pt x="75" y="84"/>
                </a:lnTo>
                <a:lnTo>
                  <a:pt x="75" y="84"/>
                </a:lnTo>
                <a:lnTo>
                  <a:pt x="77" y="81"/>
                </a:lnTo>
                <a:lnTo>
                  <a:pt x="77" y="77"/>
                </a:lnTo>
                <a:lnTo>
                  <a:pt x="77" y="77"/>
                </a:lnTo>
                <a:lnTo>
                  <a:pt x="73" y="81"/>
                </a:lnTo>
                <a:lnTo>
                  <a:pt x="73" y="81"/>
                </a:lnTo>
                <a:lnTo>
                  <a:pt x="70" y="84"/>
                </a:lnTo>
                <a:lnTo>
                  <a:pt x="71" y="89"/>
                </a:lnTo>
                <a:lnTo>
                  <a:pt x="71" y="89"/>
                </a:lnTo>
                <a:close/>
                <a:moveTo>
                  <a:pt x="40" y="116"/>
                </a:moveTo>
                <a:lnTo>
                  <a:pt x="40" y="116"/>
                </a:lnTo>
                <a:lnTo>
                  <a:pt x="37" y="117"/>
                </a:lnTo>
                <a:lnTo>
                  <a:pt x="37" y="120"/>
                </a:lnTo>
                <a:lnTo>
                  <a:pt x="37" y="120"/>
                </a:lnTo>
                <a:lnTo>
                  <a:pt x="37" y="121"/>
                </a:lnTo>
                <a:lnTo>
                  <a:pt x="37" y="121"/>
                </a:lnTo>
                <a:lnTo>
                  <a:pt x="37" y="130"/>
                </a:lnTo>
                <a:lnTo>
                  <a:pt x="37" y="130"/>
                </a:lnTo>
                <a:lnTo>
                  <a:pt x="40" y="128"/>
                </a:lnTo>
                <a:lnTo>
                  <a:pt x="40" y="125"/>
                </a:lnTo>
                <a:lnTo>
                  <a:pt x="40" y="125"/>
                </a:lnTo>
                <a:lnTo>
                  <a:pt x="40" y="116"/>
                </a:lnTo>
                <a:lnTo>
                  <a:pt x="40" y="116"/>
                </a:lnTo>
                <a:close/>
                <a:moveTo>
                  <a:pt x="174" y="104"/>
                </a:moveTo>
                <a:lnTo>
                  <a:pt x="174" y="104"/>
                </a:lnTo>
                <a:lnTo>
                  <a:pt x="181" y="100"/>
                </a:lnTo>
                <a:lnTo>
                  <a:pt x="181" y="100"/>
                </a:lnTo>
                <a:lnTo>
                  <a:pt x="181" y="98"/>
                </a:lnTo>
                <a:lnTo>
                  <a:pt x="181" y="98"/>
                </a:lnTo>
                <a:lnTo>
                  <a:pt x="181" y="94"/>
                </a:lnTo>
                <a:lnTo>
                  <a:pt x="181" y="94"/>
                </a:lnTo>
                <a:lnTo>
                  <a:pt x="179" y="94"/>
                </a:lnTo>
                <a:lnTo>
                  <a:pt x="179" y="94"/>
                </a:lnTo>
                <a:lnTo>
                  <a:pt x="175" y="98"/>
                </a:lnTo>
                <a:lnTo>
                  <a:pt x="175" y="98"/>
                </a:lnTo>
                <a:lnTo>
                  <a:pt x="174" y="101"/>
                </a:lnTo>
                <a:lnTo>
                  <a:pt x="174" y="103"/>
                </a:lnTo>
                <a:lnTo>
                  <a:pt x="174" y="103"/>
                </a:lnTo>
                <a:lnTo>
                  <a:pt x="174" y="104"/>
                </a:lnTo>
                <a:lnTo>
                  <a:pt x="174" y="104"/>
                </a:lnTo>
                <a:close/>
                <a:moveTo>
                  <a:pt x="88" y="191"/>
                </a:moveTo>
                <a:lnTo>
                  <a:pt x="88" y="191"/>
                </a:lnTo>
                <a:lnTo>
                  <a:pt x="83" y="191"/>
                </a:lnTo>
                <a:lnTo>
                  <a:pt x="83" y="191"/>
                </a:lnTo>
                <a:lnTo>
                  <a:pt x="80" y="202"/>
                </a:lnTo>
                <a:lnTo>
                  <a:pt x="80" y="202"/>
                </a:lnTo>
                <a:lnTo>
                  <a:pt x="80" y="202"/>
                </a:lnTo>
                <a:lnTo>
                  <a:pt x="80" y="202"/>
                </a:lnTo>
                <a:lnTo>
                  <a:pt x="88" y="191"/>
                </a:lnTo>
                <a:lnTo>
                  <a:pt x="88" y="191"/>
                </a:lnTo>
                <a:close/>
                <a:moveTo>
                  <a:pt x="84" y="161"/>
                </a:moveTo>
                <a:lnTo>
                  <a:pt x="84" y="161"/>
                </a:lnTo>
                <a:lnTo>
                  <a:pt x="84" y="161"/>
                </a:lnTo>
                <a:lnTo>
                  <a:pt x="84" y="161"/>
                </a:lnTo>
                <a:lnTo>
                  <a:pt x="78" y="162"/>
                </a:lnTo>
                <a:lnTo>
                  <a:pt x="78" y="162"/>
                </a:lnTo>
                <a:lnTo>
                  <a:pt x="75" y="164"/>
                </a:lnTo>
                <a:lnTo>
                  <a:pt x="73" y="167"/>
                </a:lnTo>
                <a:lnTo>
                  <a:pt x="73" y="167"/>
                </a:lnTo>
                <a:lnTo>
                  <a:pt x="80" y="167"/>
                </a:lnTo>
                <a:lnTo>
                  <a:pt x="80" y="167"/>
                </a:lnTo>
                <a:lnTo>
                  <a:pt x="81" y="167"/>
                </a:lnTo>
                <a:lnTo>
                  <a:pt x="81" y="167"/>
                </a:lnTo>
                <a:lnTo>
                  <a:pt x="84" y="161"/>
                </a:lnTo>
                <a:lnTo>
                  <a:pt x="84" y="161"/>
                </a:lnTo>
                <a:close/>
                <a:moveTo>
                  <a:pt x="98" y="71"/>
                </a:moveTo>
                <a:lnTo>
                  <a:pt x="98" y="71"/>
                </a:lnTo>
                <a:lnTo>
                  <a:pt x="91" y="71"/>
                </a:lnTo>
                <a:lnTo>
                  <a:pt x="91" y="71"/>
                </a:lnTo>
                <a:lnTo>
                  <a:pt x="93" y="81"/>
                </a:lnTo>
                <a:lnTo>
                  <a:pt x="93" y="81"/>
                </a:lnTo>
                <a:lnTo>
                  <a:pt x="97" y="76"/>
                </a:lnTo>
                <a:lnTo>
                  <a:pt x="97" y="76"/>
                </a:lnTo>
                <a:lnTo>
                  <a:pt x="98" y="74"/>
                </a:lnTo>
                <a:lnTo>
                  <a:pt x="98" y="74"/>
                </a:lnTo>
                <a:lnTo>
                  <a:pt x="98" y="71"/>
                </a:lnTo>
                <a:lnTo>
                  <a:pt x="98" y="71"/>
                </a:lnTo>
                <a:close/>
                <a:moveTo>
                  <a:pt x="84" y="171"/>
                </a:moveTo>
                <a:lnTo>
                  <a:pt x="84" y="171"/>
                </a:lnTo>
                <a:lnTo>
                  <a:pt x="83" y="171"/>
                </a:lnTo>
                <a:lnTo>
                  <a:pt x="81" y="172"/>
                </a:lnTo>
                <a:lnTo>
                  <a:pt x="81" y="172"/>
                </a:lnTo>
                <a:lnTo>
                  <a:pt x="75" y="181"/>
                </a:lnTo>
                <a:lnTo>
                  <a:pt x="75" y="181"/>
                </a:lnTo>
                <a:lnTo>
                  <a:pt x="74" y="182"/>
                </a:lnTo>
                <a:lnTo>
                  <a:pt x="74" y="182"/>
                </a:lnTo>
                <a:lnTo>
                  <a:pt x="77" y="182"/>
                </a:lnTo>
                <a:lnTo>
                  <a:pt x="78" y="181"/>
                </a:lnTo>
                <a:lnTo>
                  <a:pt x="78" y="181"/>
                </a:lnTo>
                <a:lnTo>
                  <a:pt x="83" y="177"/>
                </a:lnTo>
                <a:lnTo>
                  <a:pt x="84" y="171"/>
                </a:lnTo>
                <a:lnTo>
                  <a:pt x="84" y="171"/>
                </a:lnTo>
                <a:close/>
                <a:moveTo>
                  <a:pt x="274" y="86"/>
                </a:moveTo>
                <a:lnTo>
                  <a:pt x="274" y="86"/>
                </a:lnTo>
                <a:lnTo>
                  <a:pt x="273" y="87"/>
                </a:lnTo>
                <a:lnTo>
                  <a:pt x="273" y="89"/>
                </a:lnTo>
                <a:lnTo>
                  <a:pt x="273" y="89"/>
                </a:lnTo>
                <a:lnTo>
                  <a:pt x="273" y="97"/>
                </a:lnTo>
                <a:lnTo>
                  <a:pt x="273" y="97"/>
                </a:lnTo>
                <a:lnTo>
                  <a:pt x="273" y="100"/>
                </a:lnTo>
                <a:lnTo>
                  <a:pt x="273" y="100"/>
                </a:lnTo>
                <a:lnTo>
                  <a:pt x="274" y="100"/>
                </a:lnTo>
                <a:lnTo>
                  <a:pt x="274" y="100"/>
                </a:lnTo>
                <a:lnTo>
                  <a:pt x="276" y="100"/>
                </a:lnTo>
                <a:lnTo>
                  <a:pt x="276" y="100"/>
                </a:lnTo>
                <a:lnTo>
                  <a:pt x="276" y="89"/>
                </a:lnTo>
                <a:lnTo>
                  <a:pt x="276" y="89"/>
                </a:lnTo>
                <a:lnTo>
                  <a:pt x="274" y="86"/>
                </a:lnTo>
                <a:lnTo>
                  <a:pt x="274" y="86"/>
                </a:lnTo>
                <a:close/>
                <a:moveTo>
                  <a:pt x="260" y="64"/>
                </a:moveTo>
                <a:lnTo>
                  <a:pt x="260" y="64"/>
                </a:lnTo>
                <a:lnTo>
                  <a:pt x="260" y="53"/>
                </a:lnTo>
                <a:lnTo>
                  <a:pt x="260" y="53"/>
                </a:lnTo>
                <a:lnTo>
                  <a:pt x="259" y="54"/>
                </a:lnTo>
                <a:lnTo>
                  <a:pt x="259" y="56"/>
                </a:lnTo>
                <a:lnTo>
                  <a:pt x="259" y="56"/>
                </a:lnTo>
                <a:lnTo>
                  <a:pt x="257" y="64"/>
                </a:lnTo>
                <a:lnTo>
                  <a:pt x="257" y="64"/>
                </a:lnTo>
                <a:lnTo>
                  <a:pt x="257" y="66"/>
                </a:lnTo>
                <a:lnTo>
                  <a:pt x="257" y="66"/>
                </a:lnTo>
                <a:lnTo>
                  <a:pt x="260" y="64"/>
                </a:lnTo>
                <a:lnTo>
                  <a:pt x="260" y="64"/>
                </a:lnTo>
                <a:close/>
                <a:moveTo>
                  <a:pt x="43" y="302"/>
                </a:moveTo>
                <a:lnTo>
                  <a:pt x="43" y="302"/>
                </a:lnTo>
                <a:lnTo>
                  <a:pt x="54" y="310"/>
                </a:lnTo>
                <a:lnTo>
                  <a:pt x="64" y="316"/>
                </a:lnTo>
                <a:lnTo>
                  <a:pt x="64" y="316"/>
                </a:lnTo>
                <a:lnTo>
                  <a:pt x="63" y="314"/>
                </a:lnTo>
                <a:lnTo>
                  <a:pt x="63" y="314"/>
                </a:lnTo>
                <a:lnTo>
                  <a:pt x="61" y="313"/>
                </a:lnTo>
                <a:lnTo>
                  <a:pt x="61" y="313"/>
                </a:lnTo>
                <a:lnTo>
                  <a:pt x="60" y="312"/>
                </a:lnTo>
                <a:lnTo>
                  <a:pt x="58" y="310"/>
                </a:lnTo>
                <a:lnTo>
                  <a:pt x="58" y="310"/>
                </a:lnTo>
                <a:lnTo>
                  <a:pt x="54" y="307"/>
                </a:lnTo>
                <a:lnTo>
                  <a:pt x="54" y="307"/>
                </a:lnTo>
                <a:lnTo>
                  <a:pt x="43" y="302"/>
                </a:lnTo>
                <a:lnTo>
                  <a:pt x="43" y="302"/>
                </a:lnTo>
                <a:close/>
                <a:moveTo>
                  <a:pt x="118" y="43"/>
                </a:moveTo>
                <a:lnTo>
                  <a:pt x="118" y="43"/>
                </a:lnTo>
                <a:lnTo>
                  <a:pt x="118" y="44"/>
                </a:lnTo>
                <a:lnTo>
                  <a:pt x="118" y="44"/>
                </a:lnTo>
                <a:lnTo>
                  <a:pt x="125" y="46"/>
                </a:lnTo>
                <a:lnTo>
                  <a:pt x="125" y="46"/>
                </a:lnTo>
                <a:lnTo>
                  <a:pt x="128" y="46"/>
                </a:lnTo>
                <a:lnTo>
                  <a:pt x="131" y="43"/>
                </a:lnTo>
                <a:lnTo>
                  <a:pt x="131" y="43"/>
                </a:lnTo>
                <a:lnTo>
                  <a:pt x="131" y="43"/>
                </a:lnTo>
                <a:lnTo>
                  <a:pt x="131" y="43"/>
                </a:lnTo>
                <a:lnTo>
                  <a:pt x="131" y="43"/>
                </a:lnTo>
                <a:lnTo>
                  <a:pt x="131" y="42"/>
                </a:lnTo>
                <a:lnTo>
                  <a:pt x="131" y="42"/>
                </a:lnTo>
                <a:lnTo>
                  <a:pt x="120" y="43"/>
                </a:lnTo>
                <a:lnTo>
                  <a:pt x="120" y="43"/>
                </a:lnTo>
                <a:lnTo>
                  <a:pt x="118" y="43"/>
                </a:lnTo>
                <a:lnTo>
                  <a:pt x="118" y="43"/>
                </a:lnTo>
                <a:close/>
                <a:moveTo>
                  <a:pt x="70" y="171"/>
                </a:moveTo>
                <a:lnTo>
                  <a:pt x="70" y="171"/>
                </a:lnTo>
                <a:lnTo>
                  <a:pt x="71" y="179"/>
                </a:lnTo>
                <a:lnTo>
                  <a:pt x="71" y="179"/>
                </a:lnTo>
                <a:lnTo>
                  <a:pt x="77" y="171"/>
                </a:lnTo>
                <a:lnTo>
                  <a:pt x="77" y="171"/>
                </a:lnTo>
                <a:lnTo>
                  <a:pt x="70" y="171"/>
                </a:lnTo>
                <a:lnTo>
                  <a:pt x="70" y="171"/>
                </a:lnTo>
                <a:close/>
                <a:moveTo>
                  <a:pt x="149" y="37"/>
                </a:moveTo>
                <a:lnTo>
                  <a:pt x="149" y="37"/>
                </a:lnTo>
                <a:lnTo>
                  <a:pt x="148" y="37"/>
                </a:lnTo>
                <a:lnTo>
                  <a:pt x="148" y="37"/>
                </a:lnTo>
                <a:lnTo>
                  <a:pt x="139" y="46"/>
                </a:lnTo>
                <a:lnTo>
                  <a:pt x="139" y="46"/>
                </a:lnTo>
                <a:lnTo>
                  <a:pt x="139" y="47"/>
                </a:lnTo>
                <a:lnTo>
                  <a:pt x="139" y="47"/>
                </a:lnTo>
                <a:lnTo>
                  <a:pt x="139" y="47"/>
                </a:lnTo>
                <a:lnTo>
                  <a:pt x="151" y="40"/>
                </a:lnTo>
                <a:lnTo>
                  <a:pt x="151" y="40"/>
                </a:lnTo>
                <a:lnTo>
                  <a:pt x="149" y="37"/>
                </a:lnTo>
                <a:lnTo>
                  <a:pt x="149" y="37"/>
                </a:lnTo>
                <a:close/>
                <a:moveTo>
                  <a:pt x="232" y="86"/>
                </a:moveTo>
                <a:lnTo>
                  <a:pt x="232" y="86"/>
                </a:lnTo>
                <a:lnTo>
                  <a:pt x="232" y="86"/>
                </a:lnTo>
                <a:lnTo>
                  <a:pt x="232" y="86"/>
                </a:lnTo>
                <a:lnTo>
                  <a:pt x="239" y="83"/>
                </a:lnTo>
                <a:lnTo>
                  <a:pt x="239" y="83"/>
                </a:lnTo>
                <a:lnTo>
                  <a:pt x="237" y="79"/>
                </a:lnTo>
                <a:lnTo>
                  <a:pt x="237" y="79"/>
                </a:lnTo>
                <a:lnTo>
                  <a:pt x="233" y="80"/>
                </a:lnTo>
                <a:lnTo>
                  <a:pt x="233" y="80"/>
                </a:lnTo>
                <a:lnTo>
                  <a:pt x="232" y="81"/>
                </a:lnTo>
                <a:lnTo>
                  <a:pt x="232" y="81"/>
                </a:lnTo>
                <a:lnTo>
                  <a:pt x="232" y="86"/>
                </a:lnTo>
                <a:lnTo>
                  <a:pt x="232" y="86"/>
                </a:lnTo>
                <a:close/>
                <a:moveTo>
                  <a:pt x="115" y="53"/>
                </a:moveTo>
                <a:lnTo>
                  <a:pt x="115" y="53"/>
                </a:lnTo>
                <a:lnTo>
                  <a:pt x="121" y="52"/>
                </a:lnTo>
                <a:lnTo>
                  <a:pt x="122" y="52"/>
                </a:lnTo>
                <a:lnTo>
                  <a:pt x="124" y="49"/>
                </a:lnTo>
                <a:lnTo>
                  <a:pt x="124" y="49"/>
                </a:lnTo>
                <a:lnTo>
                  <a:pt x="115" y="47"/>
                </a:lnTo>
                <a:lnTo>
                  <a:pt x="115" y="47"/>
                </a:lnTo>
                <a:lnTo>
                  <a:pt x="115" y="53"/>
                </a:lnTo>
                <a:lnTo>
                  <a:pt x="115" y="53"/>
                </a:lnTo>
                <a:close/>
                <a:moveTo>
                  <a:pt x="230" y="171"/>
                </a:moveTo>
                <a:lnTo>
                  <a:pt x="230" y="171"/>
                </a:lnTo>
                <a:lnTo>
                  <a:pt x="228" y="172"/>
                </a:lnTo>
                <a:lnTo>
                  <a:pt x="228" y="172"/>
                </a:lnTo>
                <a:lnTo>
                  <a:pt x="222" y="175"/>
                </a:lnTo>
                <a:lnTo>
                  <a:pt x="222" y="175"/>
                </a:lnTo>
                <a:lnTo>
                  <a:pt x="219" y="177"/>
                </a:lnTo>
                <a:lnTo>
                  <a:pt x="219" y="179"/>
                </a:lnTo>
                <a:lnTo>
                  <a:pt x="219" y="179"/>
                </a:lnTo>
                <a:lnTo>
                  <a:pt x="220" y="178"/>
                </a:lnTo>
                <a:lnTo>
                  <a:pt x="220" y="178"/>
                </a:lnTo>
                <a:lnTo>
                  <a:pt x="226" y="175"/>
                </a:lnTo>
                <a:lnTo>
                  <a:pt x="226" y="175"/>
                </a:lnTo>
                <a:lnTo>
                  <a:pt x="229" y="175"/>
                </a:lnTo>
                <a:lnTo>
                  <a:pt x="229" y="175"/>
                </a:lnTo>
                <a:lnTo>
                  <a:pt x="230" y="175"/>
                </a:lnTo>
                <a:lnTo>
                  <a:pt x="230" y="175"/>
                </a:lnTo>
                <a:lnTo>
                  <a:pt x="230" y="171"/>
                </a:lnTo>
                <a:lnTo>
                  <a:pt x="230" y="171"/>
                </a:lnTo>
                <a:close/>
                <a:moveTo>
                  <a:pt x="19" y="23"/>
                </a:moveTo>
                <a:lnTo>
                  <a:pt x="19" y="23"/>
                </a:lnTo>
                <a:lnTo>
                  <a:pt x="29" y="12"/>
                </a:lnTo>
                <a:lnTo>
                  <a:pt x="29" y="12"/>
                </a:lnTo>
                <a:lnTo>
                  <a:pt x="24" y="12"/>
                </a:lnTo>
                <a:lnTo>
                  <a:pt x="24" y="12"/>
                </a:lnTo>
                <a:lnTo>
                  <a:pt x="24" y="15"/>
                </a:lnTo>
                <a:lnTo>
                  <a:pt x="21" y="16"/>
                </a:lnTo>
                <a:lnTo>
                  <a:pt x="21" y="16"/>
                </a:lnTo>
                <a:lnTo>
                  <a:pt x="19" y="19"/>
                </a:lnTo>
                <a:lnTo>
                  <a:pt x="19" y="19"/>
                </a:lnTo>
                <a:lnTo>
                  <a:pt x="19" y="22"/>
                </a:lnTo>
                <a:lnTo>
                  <a:pt x="19" y="23"/>
                </a:lnTo>
                <a:lnTo>
                  <a:pt x="19" y="23"/>
                </a:lnTo>
                <a:close/>
                <a:moveTo>
                  <a:pt x="88" y="206"/>
                </a:moveTo>
                <a:lnTo>
                  <a:pt x="88" y="206"/>
                </a:lnTo>
                <a:lnTo>
                  <a:pt x="85" y="206"/>
                </a:lnTo>
                <a:lnTo>
                  <a:pt x="84" y="206"/>
                </a:lnTo>
                <a:lnTo>
                  <a:pt x="80" y="211"/>
                </a:lnTo>
                <a:lnTo>
                  <a:pt x="80" y="211"/>
                </a:lnTo>
                <a:lnTo>
                  <a:pt x="90" y="211"/>
                </a:lnTo>
                <a:lnTo>
                  <a:pt x="90" y="211"/>
                </a:lnTo>
                <a:lnTo>
                  <a:pt x="88" y="206"/>
                </a:lnTo>
                <a:lnTo>
                  <a:pt x="88" y="206"/>
                </a:lnTo>
                <a:close/>
                <a:moveTo>
                  <a:pt x="90" y="147"/>
                </a:moveTo>
                <a:lnTo>
                  <a:pt x="90" y="147"/>
                </a:lnTo>
                <a:lnTo>
                  <a:pt x="84" y="152"/>
                </a:lnTo>
                <a:lnTo>
                  <a:pt x="80" y="158"/>
                </a:lnTo>
                <a:lnTo>
                  <a:pt x="80" y="158"/>
                </a:lnTo>
                <a:lnTo>
                  <a:pt x="85" y="157"/>
                </a:lnTo>
                <a:lnTo>
                  <a:pt x="85" y="157"/>
                </a:lnTo>
                <a:lnTo>
                  <a:pt x="87" y="157"/>
                </a:lnTo>
                <a:lnTo>
                  <a:pt x="87" y="155"/>
                </a:lnTo>
                <a:lnTo>
                  <a:pt x="87" y="155"/>
                </a:lnTo>
                <a:lnTo>
                  <a:pt x="88" y="151"/>
                </a:lnTo>
                <a:lnTo>
                  <a:pt x="88" y="151"/>
                </a:lnTo>
                <a:lnTo>
                  <a:pt x="90" y="147"/>
                </a:lnTo>
                <a:lnTo>
                  <a:pt x="90" y="147"/>
                </a:lnTo>
                <a:close/>
                <a:moveTo>
                  <a:pt x="33" y="27"/>
                </a:moveTo>
                <a:lnTo>
                  <a:pt x="33" y="27"/>
                </a:lnTo>
                <a:lnTo>
                  <a:pt x="33" y="26"/>
                </a:lnTo>
                <a:lnTo>
                  <a:pt x="33" y="26"/>
                </a:lnTo>
                <a:lnTo>
                  <a:pt x="31" y="29"/>
                </a:lnTo>
                <a:lnTo>
                  <a:pt x="31" y="29"/>
                </a:lnTo>
                <a:lnTo>
                  <a:pt x="21" y="39"/>
                </a:lnTo>
                <a:lnTo>
                  <a:pt x="21" y="39"/>
                </a:lnTo>
                <a:lnTo>
                  <a:pt x="20" y="42"/>
                </a:lnTo>
                <a:lnTo>
                  <a:pt x="20" y="44"/>
                </a:lnTo>
                <a:lnTo>
                  <a:pt x="20" y="44"/>
                </a:lnTo>
                <a:lnTo>
                  <a:pt x="20" y="44"/>
                </a:lnTo>
                <a:lnTo>
                  <a:pt x="20" y="44"/>
                </a:lnTo>
                <a:lnTo>
                  <a:pt x="24" y="39"/>
                </a:lnTo>
                <a:lnTo>
                  <a:pt x="27" y="33"/>
                </a:lnTo>
                <a:lnTo>
                  <a:pt x="27" y="33"/>
                </a:lnTo>
                <a:lnTo>
                  <a:pt x="29" y="32"/>
                </a:lnTo>
                <a:lnTo>
                  <a:pt x="29" y="32"/>
                </a:lnTo>
                <a:lnTo>
                  <a:pt x="33" y="27"/>
                </a:lnTo>
                <a:lnTo>
                  <a:pt x="33" y="27"/>
                </a:lnTo>
                <a:close/>
                <a:moveTo>
                  <a:pt x="185" y="125"/>
                </a:moveTo>
                <a:lnTo>
                  <a:pt x="185" y="125"/>
                </a:lnTo>
                <a:lnTo>
                  <a:pt x="185" y="125"/>
                </a:lnTo>
                <a:lnTo>
                  <a:pt x="185" y="125"/>
                </a:lnTo>
                <a:lnTo>
                  <a:pt x="195" y="111"/>
                </a:lnTo>
                <a:lnTo>
                  <a:pt x="195" y="111"/>
                </a:lnTo>
                <a:lnTo>
                  <a:pt x="195" y="111"/>
                </a:lnTo>
                <a:lnTo>
                  <a:pt x="195" y="111"/>
                </a:lnTo>
                <a:lnTo>
                  <a:pt x="195" y="111"/>
                </a:lnTo>
                <a:lnTo>
                  <a:pt x="195" y="111"/>
                </a:lnTo>
                <a:lnTo>
                  <a:pt x="185" y="120"/>
                </a:lnTo>
                <a:lnTo>
                  <a:pt x="185" y="120"/>
                </a:lnTo>
                <a:lnTo>
                  <a:pt x="185" y="121"/>
                </a:lnTo>
                <a:lnTo>
                  <a:pt x="185" y="121"/>
                </a:lnTo>
                <a:lnTo>
                  <a:pt x="185" y="125"/>
                </a:lnTo>
                <a:lnTo>
                  <a:pt x="185" y="125"/>
                </a:lnTo>
                <a:close/>
                <a:moveTo>
                  <a:pt x="67" y="60"/>
                </a:moveTo>
                <a:lnTo>
                  <a:pt x="67" y="60"/>
                </a:lnTo>
                <a:lnTo>
                  <a:pt x="70" y="60"/>
                </a:lnTo>
                <a:lnTo>
                  <a:pt x="70" y="60"/>
                </a:lnTo>
                <a:lnTo>
                  <a:pt x="71" y="59"/>
                </a:lnTo>
                <a:lnTo>
                  <a:pt x="71" y="59"/>
                </a:lnTo>
                <a:lnTo>
                  <a:pt x="75" y="53"/>
                </a:lnTo>
                <a:lnTo>
                  <a:pt x="75" y="53"/>
                </a:lnTo>
                <a:lnTo>
                  <a:pt x="77" y="52"/>
                </a:lnTo>
                <a:lnTo>
                  <a:pt x="77" y="50"/>
                </a:lnTo>
                <a:lnTo>
                  <a:pt x="77" y="50"/>
                </a:lnTo>
                <a:lnTo>
                  <a:pt x="67" y="60"/>
                </a:lnTo>
                <a:lnTo>
                  <a:pt x="67" y="60"/>
                </a:lnTo>
                <a:close/>
                <a:moveTo>
                  <a:pt x="40" y="29"/>
                </a:moveTo>
                <a:lnTo>
                  <a:pt x="40" y="29"/>
                </a:lnTo>
                <a:lnTo>
                  <a:pt x="44" y="25"/>
                </a:lnTo>
                <a:lnTo>
                  <a:pt x="44" y="25"/>
                </a:lnTo>
                <a:lnTo>
                  <a:pt x="48" y="20"/>
                </a:lnTo>
                <a:lnTo>
                  <a:pt x="48" y="20"/>
                </a:lnTo>
                <a:lnTo>
                  <a:pt x="43" y="19"/>
                </a:lnTo>
                <a:lnTo>
                  <a:pt x="43" y="19"/>
                </a:lnTo>
                <a:lnTo>
                  <a:pt x="41" y="22"/>
                </a:lnTo>
                <a:lnTo>
                  <a:pt x="40" y="23"/>
                </a:lnTo>
                <a:lnTo>
                  <a:pt x="40" y="29"/>
                </a:lnTo>
                <a:lnTo>
                  <a:pt x="40" y="29"/>
                </a:lnTo>
                <a:close/>
                <a:moveTo>
                  <a:pt x="185" y="222"/>
                </a:moveTo>
                <a:lnTo>
                  <a:pt x="185" y="222"/>
                </a:lnTo>
                <a:lnTo>
                  <a:pt x="181" y="226"/>
                </a:lnTo>
                <a:lnTo>
                  <a:pt x="181" y="226"/>
                </a:lnTo>
                <a:lnTo>
                  <a:pt x="176" y="231"/>
                </a:lnTo>
                <a:lnTo>
                  <a:pt x="176" y="231"/>
                </a:lnTo>
                <a:lnTo>
                  <a:pt x="175" y="232"/>
                </a:lnTo>
                <a:lnTo>
                  <a:pt x="174" y="235"/>
                </a:lnTo>
                <a:lnTo>
                  <a:pt x="174" y="235"/>
                </a:lnTo>
                <a:lnTo>
                  <a:pt x="185" y="226"/>
                </a:lnTo>
                <a:lnTo>
                  <a:pt x="185" y="226"/>
                </a:lnTo>
                <a:lnTo>
                  <a:pt x="186" y="225"/>
                </a:lnTo>
                <a:lnTo>
                  <a:pt x="186" y="225"/>
                </a:lnTo>
                <a:lnTo>
                  <a:pt x="185" y="222"/>
                </a:lnTo>
                <a:lnTo>
                  <a:pt x="185" y="222"/>
                </a:lnTo>
                <a:close/>
                <a:moveTo>
                  <a:pt x="73" y="101"/>
                </a:moveTo>
                <a:lnTo>
                  <a:pt x="73" y="101"/>
                </a:lnTo>
                <a:lnTo>
                  <a:pt x="77" y="97"/>
                </a:lnTo>
                <a:lnTo>
                  <a:pt x="77" y="97"/>
                </a:lnTo>
                <a:lnTo>
                  <a:pt x="77" y="97"/>
                </a:lnTo>
                <a:lnTo>
                  <a:pt x="77" y="97"/>
                </a:lnTo>
                <a:lnTo>
                  <a:pt x="77" y="93"/>
                </a:lnTo>
                <a:lnTo>
                  <a:pt x="77" y="93"/>
                </a:lnTo>
                <a:lnTo>
                  <a:pt x="73" y="94"/>
                </a:lnTo>
                <a:lnTo>
                  <a:pt x="73" y="94"/>
                </a:lnTo>
                <a:lnTo>
                  <a:pt x="71" y="94"/>
                </a:lnTo>
                <a:lnTo>
                  <a:pt x="71" y="96"/>
                </a:lnTo>
                <a:lnTo>
                  <a:pt x="71" y="96"/>
                </a:lnTo>
                <a:lnTo>
                  <a:pt x="73" y="101"/>
                </a:lnTo>
                <a:lnTo>
                  <a:pt x="73" y="101"/>
                </a:lnTo>
                <a:close/>
                <a:moveTo>
                  <a:pt x="21" y="32"/>
                </a:moveTo>
                <a:lnTo>
                  <a:pt x="21" y="32"/>
                </a:lnTo>
                <a:lnTo>
                  <a:pt x="34" y="19"/>
                </a:lnTo>
                <a:lnTo>
                  <a:pt x="34" y="19"/>
                </a:lnTo>
                <a:lnTo>
                  <a:pt x="31" y="17"/>
                </a:lnTo>
                <a:lnTo>
                  <a:pt x="31" y="17"/>
                </a:lnTo>
                <a:lnTo>
                  <a:pt x="21" y="32"/>
                </a:lnTo>
                <a:lnTo>
                  <a:pt x="21" y="32"/>
                </a:lnTo>
                <a:close/>
                <a:moveTo>
                  <a:pt x="245" y="154"/>
                </a:moveTo>
                <a:lnTo>
                  <a:pt x="245" y="154"/>
                </a:lnTo>
                <a:lnTo>
                  <a:pt x="240" y="158"/>
                </a:lnTo>
                <a:lnTo>
                  <a:pt x="240" y="158"/>
                </a:lnTo>
                <a:lnTo>
                  <a:pt x="239" y="160"/>
                </a:lnTo>
                <a:lnTo>
                  <a:pt x="239" y="160"/>
                </a:lnTo>
                <a:lnTo>
                  <a:pt x="237" y="168"/>
                </a:lnTo>
                <a:lnTo>
                  <a:pt x="237" y="168"/>
                </a:lnTo>
                <a:lnTo>
                  <a:pt x="237" y="170"/>
                </a:lnTo>
                <a:lnTo>
                  <a:pt x="237" y="170"/>
                </a:lnTo>
                <a:lnTo>
                  <a:pt x="239" y="167"/>
                </a:lnTo>
                <a:lnTo>
                  <a:pt x="239" y="167"/>
                </a:lnTo>
                <a:lnTo>
                  <a:pt x="242" y="160"/>
                </a:lnTo>
                <a:lnTo>
                  <a:pt x="242" y="160"/>
                </a:lnTo>
                <a:lnTo>
                  <a:pt x="243" y="158"/>
                </a:lnTo>
                <a:lnTo>
                  <a:pt x="246" y="157"/>
                </a:lnTo>
                <a:lnTo>
                  <a:pt x="246" y="157"/>
                </a:lnTo>
                <a:lnTo>
                  <a:pt x="245" y="154"/>
                </a:lnTo>
                <a:lnTo>
                  <a:pt x="245" y="154"/>
                </a:lnTo>
                <a:close/>
                <a:moveTo>
                  <a:pt x="165" y="214"/>
                </a:moveTo>
                <a:lnTo>
                  <a:pt x="165" y="214"/>
                </a:lnTo>
                <a:lnTo>
                  <a:pt x="159" y="218"/>
                </a:lnTo>
                <a:lnTo>
                  <a:pt x="159" y="218"/>
                </a:lnTo>
                <a:lnTo>
                  <a:pt x="159" y="219"/>
                </a:lnTo>
                <a:lnTo>
                  <a:pt x="159" y="219"/>
                </a:lnTo>
                <a:lnTo>
                  <a:pt x="159" y="222"/>
                </a:lnTo>
                <a:lnTo>
                  <a:pt x="159" y="222"/>
                </a:lnTo>
                <a:lnTo>
                  <a:pt x="159" y="222"/>
                </a:lnTo>
                <a:lnTo>
                  <a:pt x="159" y="222"/>
                </a:lnTo>
                <a:lnTo>
                  <a:pt x="164" y="219"/>
                </a:lnTo>
                <a:lnTo>
                  <a:pt x="164" y="219"/>
                </a:lnTo>
                <a:lnTo>
                  <a:pt x="166" y="216"/>
                </a:lnTo>
                <a:lnTo>
                  <a:pt x="165" y="214"/>
                </a:lnTo>
                <a:lnTo>
                  <a:pt x="165" y="214"/>
                </a:lnTo>
                <a:lnTo>
                  <a:pt x="165" y="214"/>
                </a:lnTo>
                <a:lnTo>
                  <a:pt x="165" y="214"/>
                </a:lnTo>
                <a:close/>
                <a:moveTo>
                  <a:pt x="87" y="137"/>
                </a:moveTo>
                <a:lnTo>
                  <a:pt x="87" y="137"/>
                </a:lnTo>
                <a:lnTo>
                  <a:pt x="91" y="137"/>
                </a:lnTo>
                <a:lnTo>
                  <a:pt x="94" y="135"/>
                </a:lnTo>
                <a:lnTo>
                  <a:pt x="94" y="135"/>
                </a:lnTo>
                <a:lnTo>
                  <a:pt x="94" y="134"/>
                </a:lnTo>
                <a:lnTo>
                  <a:pt x="94" y="134"/>
                </a:lnTo>
                <a:lnTo>
                  <a:pt x="95" y="133"/>
                </a:lnTo>
                <a:lnTo>
                  <a:pt x="95" y="130"/>
                </a:lnTo>
                <a:lnTo>
                  <a:pt x="95" y="130"/>
                </a:lnTo>
                <a:lnTo>
                  <a:pt x="91" y="131"/>
                </a:lnTo>
                <a:lnTo>
                  <a:pt x="91" y="131"/>
                </a:lnTo>
                <a:lnTo>
                  <a:pt x="87" y="137"/>
                </a:lnTo>
                <a:lnTo>
                  <a:pt x="87" y="137"/>
                </a:lnTo>
                <a:close/>
                <a:moveTo>
                  <a:pt x="144" y="118"/>
                </a:moveTo>
                <a:lnTo>
                  <a:pt x="144" y="118"/>
                </a:lnTo>
                <a:lnTo>
                  <a:pt x="137" y="125"/>
                </a:lnTo>
                <a:lnTo>
                  <a:pt x="137" y="125"/>
                </a:lnTo>
                <a:lnTo>
                  <a:pt x="137" y="127"/>
                </a:lnTo>
                <a:lnTo>
                  <a:pt x="137" y="128"/>
                </a:lnTo>
                <a:lnTo>
                  <a:pt x="137" y="128"/>
                </a:lnTo>
                <a:lnTo>
                  <a:pt x="142" y="125"/>
                </a:lnTo>
                <a:lnTo>
                  <a:pt x="142" y="125"/>
                </a:lnTo>
                <a:lnTo>
                  <a:pt x="144" y="124"/>
                </a:lnTo>
                <a:lnTo>
                  <a:pt x="145" y="123"/>
                </a:lnTo>
                <a:lnTo>
                  <a:pt x="145" y="123"/>
                </a:lnTo>
                <a:lnTo>
                  <a:pt x="144" y="118"/>
                </a:lnTo>
                <a:lnTo>
                  <a:pt x="144" y="118"/>
                </a:lnTo>
                <a:close/>
                <a:moveTo>
                  <a:pt x="191" y="206"/>
                </a:moveTo>
                <a:lnTo>
                  <a:pt x="191" y="206"/>
                </a:lnTo>
                <a:lnTo>
                  <a:pt x="191" y="206"/>
                </a:lnTo>
                <a:lnTo>
                  <a:pt x="191" y="206"/>
                </a:lnTo>
                <a:lnTo>
                  <a:pt x="198" y="202"/>
                </a:lnTo>
                <a:lnTo>
                  <a:pt x="198" y="202"/>
                </a:lnTo>
                <a:lnTo>
                  <a:pt x="199" y="201"/>
                </a:lnTo>
                <a:lnTo>
                  <a:pt x="199" y="201"/>
                </a:lnTo>
                <a:lnTo>
                  <a:pt x="201" y="197"/>
                </a:lnTo>
                <a:lnTo>
                  <a:pt x="201" y="197"/>
                </a:lnTo>
                <a:lnTo>
                  <a:pt x="191" y="204"/>
                </a:lnTo>
                <a:lnTo>
                  <a:pt x="191" y="204"/>
                </a:lnTo>
                <a:lnTo>
                  <a:pt x="191" y="205"/>
                </a:lnTo>
                <a:lnTo>
                  <a:pt x="191" y="206"/>
                </a:lnTo>
                <a:lnTo>
                  <a:pt x="191" y="206"/>
                </a:lnTo>
                <a:close/>
                <a:moveTo>
                  <a:pt x="111" y="35"/>
                </a:moveTo>
                <a:lnTo>
                  <a:pt x="111" y="35"/>
                </a:lnTo>
                <a:lnTo>
                  <a:pt x="115" y="35"/>
                </a:lnTo>
                <a:lnTo>
                  <a:pt x="117" y="33"/>
                </a:lnTo>
                <a:lnTo>
                  <a:pt x="118" y="32"/>
                </a:lnTo>
                <a:lnTo>
                  <a:pt x="118" y="32"/>
                </a:lnTo>
                <a:lnTo>
                  <a:pt x="108" y="29"/>
                </a:lnTo>
                <a:lnTo>
                  <a:pt x="108" y="29"/>
                </a:lnTo>
                <a:lnTo>
                  <a:pt x="111" y="35"/>
                </a:lnTo>
                <a:lnTo>
                  <a:pt x="111" y="35"/>
                </a:lnTo>
                <a:close/>
                <a:moveTo>
                  <a:pt x="270" y="253"/>
                </a:moveTo>
                <a:lnTo>
                  <a:pt x="270" y="253"/>
                </a:lnTo>
                <a:lnTo>
                  <a:pt x="273" y="253"/>
                </a:lnTo>
                <a:lnTo>
                  <a:pt x="276" y="255"/>
                </a:lnTo>
                <a:lnTo>
                  <a:pt x="276" y="255"/>
                </a:lnTo>
                <a:lnTo>
                  <a:pt x="277" y="253"/>
                </a:lnTo>
                <a:lnTo>
                  <a:pt x="279" y="251"/>
                </a:lnTo>
                <a:lnTo>
                  <a:pt x="279" y="246"/>
                </a:lnTo>
                <a:lnTo>
                  <a:pt x="279" y="246"/>
                </a:lnTo>
                <a:lnTo>
                  <a:pt x="270" y="253"/>
                </a:lnTo>
                <a:lnTo>
                  <a:pt x="270" y="253"/>
                </a:lnTo>
                <a:close/>
                <a:moveTo>
                  <a:pt x="255" y="131"/>
                </a:moveTo>
                <a:lnTo>
                  <a:pt x="255" y="131"/>
                </a:lnTo>
                <a:lnTo>
                  <a:pt x="255" y="123"/>
                </a:lnTo>
                <a:lnTo>
                  <a:pt x="255" y="123"/>
                </a:lnTo>
                <a:lnTo>
                  <a:pt x="253" y="123"/>
                </a:lnTo>
                <a:lnTo>
                  <a:pt x="253" y="123"/>
                </a:lnTo>
                <a:lnTo>
                  <a:pt x="252" y="124"/>
                </a:lnTo>
                <a:lnTo>
                  <a:pt x="252" y="125"/>
                </a:lnTo>
                <a:lnTo>
                  <a:pt x="252" y="125"/>
                </a:lnTo>
                <a:lnTo>
                  <a:pt x="252" y="130"/>
                </a:lnTo>
                <a:lnTo>
                  <a:pt x="252" y="130"/>
                </a:lnTo>
                <a:lnTo>
                  <a:pt x="252" y="133"/>
                </a:lnTo>
                <a:lnTo>
                  <a:pt x="252" y="133"/>
                </a:lnTo>
                <a:lnTo>
                  <a:pt x="255" y="131"/>
                </a:lnTo>
                <a:lnTo>
                  <a:pt x="255" y="131"/>
                </a:lnTo>
                <a:close/>
                <a:moveTo>
                  <a:pt x="60" y="110"/>
                </a:moveTo>
                <a:lnTo>
                  <a:pt x="60" y="110"/>
                </a:lnTo>
                <a:lnTo>
                  <a:pt x="58" y="110"/>
                </a:lnTo>
                <a:lnTo>
                  <a:pt x="58" y="110"/>
                </a:lnTo>
                <a:lnTo>
                  <a:pt x="54" y="114"/>
                </a:lnTo>
                <a:lnTo>
                  <a:pt x="54" y="114"/>
                </a:lnTo>
                <a:lnTo>
                  <a:pt x="54" y="116"/>
                </a:lnTo>
                <a:lnTo>
                  <a:pt x="54" y="116"/>
                </a:lnTo>
                <a:lnTo>
                  <a:pt x="56" y="120"/>
                </a:lnTo>
                <a:lnTo>
                  <a:pt x="56" y="120"/>
                </a:lnTo>
                <a:lnTo>
                  <a:pt x="58" y="117"/>
                </a:lnTo>
                <a:lnTo>
                  <a:pt x="58" y="117"/>
                </a:lnTo>
                <a:lnTo>
                  <a:pt x="60" y="116"/>
                </a:lnTo>
                <a:lnTo>
                  <a:pt x="60" y="116"/>
                </a:lnTo>
                <a:lnTo>
                  <a:pt x="60" y="110"/>
                </a:lnTo>
                <a:lnTo>
                  <a:pt x="60" y="110"/>
                </a:lnTo>
                <a:close/>
                <a:moveTo>
                  <a:pt x="85" y="57"/>
                </a:moveTo>
                <a:lnTo>
                  <a:pt x="85" y="57"/>
                </a:lnTo>
                <a:lnTo>
                  <a:pt x="84" y="50"/>
                </a:lnTo>
                <a:lnTo>
                  <a:pt x="84" y="50"/>
                </a:lnTo>
                <a:lnTo>
                  <a:pt x="81" y="53"/>
                </a:lnTo>
                <a:lnTo>
                  <a:pt x="80" y="56"/>
                </a:lnTo>
                <a:lnTo>
                  <a:pt x="81" y="59"/>
                </a:lnTo>
                <a:lnTo>
                  <a:pt x="81" y="59"/>
                </a:lnTo>
                <a:lnTo>
                  <a:pt x="85" y="57"/>
                </a:lnTo>
                <a:lnTo>
                  <a:pt x="85" y="57"/>
                </a:lnTo>
                <a:close/>
                <a:moveTo>
                  <a:pt x="291" y="26"/>
                </a:moveTo>
                <a:lnTo>
                  <a:pt x="291" y="26"/>
                </a:lnTo>
                <a:lnTo>
                  <a:pt x="291" y="26"/>
                </a:lnTo>
                <a:lnTo>
                  <a:pt x="291" y="26"/>
                </a:lnTo>
                <a:lnTo>
                  <a:pt x="283" y="16"/>
                </a:lnTo>
                <a:lnTo>
                  <a:pt x="283" y="16"/>
                </a:lnTo>
                <a:lnTo>
                  <a:pt x="284" y="23"/>
                </a:lnTo>
                <a:lnTo>
                  <a:pt x="284" y="23"/>
                </a:lnTo>
                <a:lnTo>
                  <a:pt x="284" y="23"/>
                </a:lnTo>
                <a:lnTo>
                  <a:pt x="284" y="23"/>
                </a:lnTo>
                <a:lnTo>
                  <a:pt x="291" y="26"/>
                </a:lnTo>
                <a:lnTo>
                  <a:pt x="291" y="26"/>
                </a:lnTo>
                <a:close/>
                <a:moveTo>
                  <a:pt x="237" y="137"/>
                </a:moveTo>
                <a:lnTo>
                  <a:pt x="237" y="137"/>
                </a:lnTo>
                <a:lnTo>
                  <a:pt x="239" y="131"/>
                </a:lnTo>
                <a:lnTo>
                  <a:pt x="239" y="131"/>
                </a:lnTo>
                <a:lnTo>
                  <a:pt x="232" y="135"/>
                </a:lnTo>
                <a:lnTo>
                  <a:pt x="232" y="135"/>
                </a:lnTo>
                <a:lnTo>
                  <a:pt x="232" y="137"/>
                </a:lnTo>
                <a:lnTo>
                  <a:pt x="232" y="137"/>
                </a:lnTo>
                <a:lnTo>
                  <a:pt x="232" y="140"/>
                </a:lnTo>
                <a:lnTo>
                  <a:pt x="232" y="140"/>
                </a:lnTo>
                <a:lnTo>
                  <a:pt x="237" y="137"/>
                </a:lnTo>
                <a:lnTo>
                  <a:pt x="237" y="137"/>
                </a:lnTo>
                <a:close/>
                <a:moveTo>
                  <a:pt x="256" y="135"/>
                </a:moveTo>
                <a:lnTo>
                  <a:pt x="256" y="135"/>
                </a:lnTo>
                <a:lnTo>
                  <a:pt x="252" y="137"/>
                </a:lnTo>
                <a:lnTo>
                  <a:pt x="252" y="137"/>
                </a:lnTo>
                <a:lnTo>
                  <a:pt x="252" y="144"/>
                </a:lnTo>
                <a:lnTo>
                  <a:pt x="252" y="144"/>
                </a:lnTo>
                <a:lnTo>
                  <a:pt x="256" y="143"/>
                </a:lnTo>
                <a:lnTo>
                  <a:pt x="256" y="143"/>
                </a:lnTo>
                <a:lnTo>
                  <a:pt x="256" y="141"/>
                </a:lnTo>
                <a:lnTo>
                  <a:pt x="256" y="141"/>
                </a:lnTo>
                <a:lnTo>
                  <a:pt x="256" y="135"/>
                </a:lnTo>
                <a:lnTo>
                  <a:pt x="256" y="135"/>
                </a:lnTo>
                <a:close/>
                <a:moveTo>
                  <a:pt x="293" y="269"/>
                </a:moveTo>
                <a:lnTo>
                  <a:pt x="293" y="269"/>
                </a:lnTo>
                <a:lnTo>
                  <a:pt x="291" y="270"/>
                </a:lnTo>
                <a:lnTo>
                  <a:pt x="293" y="272"/>
                </a:lnTo>
                <a:lnTo>
                  <a:pt x="293" y="272"/>
                </a:lnTo>
                <a:lnTo>
                  <a:pt x="300" y="278"/>
                </a:lnTo>
                <a:lnTo>
                  <a:pt x="300" y="278"/>
                </a:lnTo>
                <a:lnTo>
                  <a:pt x="301" y="279"/>
                </a:lnTo>
                <a:lnTo>
                  <a:pt x="301" y="279"/>
                </a:lnTo>
                <a:lnTo>
                  <a:pt x="301" y="275"/>
                </a:lnTo>
                <a:lnTo>
                  <a:pt x="299" y="273"/>
                </a:lnTo>
                <a:lnTo>
                  <a:pt x="299" y="273"/>
                </a:lnTo>
                <a:lnTo>
                  <a:pt x="293" y="269"/>
                </a:lnTo>
                <a:lnTo>
                  <a:pt x="293" y="269"/>
                </a:lnTo>
                <a:close/>
                <a:moveTo>
                  <a:pt x="313" y="287"/>
                </a:moveTo>
                <a:lnTo>
                  <a:pt x="313" y="287"/>
                </a:lnTo>
                <a:lnTo>
                  <a:pt x="314" y="286"/>
                </a:lnTo>
                <a:lnTo>
                  <a:pt x="313" y="285"/>
                </a:lnTo>
                <a:lnTo>
                  <a:pt x="313" y="285"/>
                </a:lnTo>
                <a:lnTo>
                  <a:pt x="307" y="280"/>
                </a:lnTo>
                <a:lnTo>
                  <a:pt x="307" y="280"/>
                </a:lnTo>
                <a:lnTo>
                  <a:pt x="306" y="278"/>
                </a:lnTo>
                <a:lnTo>
                  <a:pt x="306" y="278"/>
                </a:lnTo>
                <a:lnTo>
                  <a:pt x="304" y="280"/>
                </a:lnTo>
                <a:lnTo>
                  <a:pt x="304" y="280"/>
                </a:lnTo>
                <a:lnTo>
                  <a:pt x="313" y="287"/>
                </a:lnTo>
                <a:lnTo>
                  <a:pt x="313" y="287"/>
                </a:lnTo>
                <a:close/>
                <a:moveTo>
                  <a:pt x="147" y="108"/>
                </a:moveTo>
                <a:lnTo>
                  <a:pt x="147" y="108"/>
                </a:lnTo>
                <a:lnTo>
                  <a:pt x="151" y="106"/>
                </a:lnTo>
                <a:lnTo>
                  <a:pt x="151" y="106"/>
                </a:lnTo>
                <a:lnTo>
                  <a:pt x="154" y="104"/>
                </a:lnTo>
                <a:lnTo>
                  <a:pt x="152" y="101"/>
                </a:lnTo>
                <a:lnTo>
                  <a:pt x="152" y="101"/>
                </a:lnTo>
                <a:lnTo>
                  <a:pt x="147" y="104"/>
                </a:lnTo>
                <a:lnTo>
                  <a:pt x="147" y="104"/>
                </a:lnTo>
                <a:lnTo>
                  <a:pt x="147" y="108"/>
                </a:lnTo>
                <a:lnTo>
                  <a:pt x="147" y="108"/>
                </a:lnTo>
                <a:close/>
                <a:moveTo>
                  <a:pt x="118" y="283"/>
                </a:moveTo>
                <a:lnTo>
                  <a:pt x="118" y="283"/>
                </a:lnTo>
                <a:lnTo>
                  <a:pt x="129" y="283"/>
                </a:lnTo>
                <a:lnTo>
                  <a:pt x="129" y="283"/>
                </a:lnTo>
                <a:lnTo>
                  <a:pt x="129" y="280"/>
                </a:lnTo>
                <a:lnTo>
                  <a:pt x="129" y="280"/>
                </a:lnTo>
                <a:lnTo>
                  <a:pt x="120" y="282"/>
                </a:lnTo>
                <a:lnTo>
                  <a:pt x="120" y="282"/>
                </a:lnTo>
                <a:lnTo>
                  <a:pt x="118" y="282"/>
                </a:lnTo>
                <a:lnTo>
                  <a:pt x="118" y="283"/>
                </a:lnTo>
                <a:lnTo>
                  <a:pt x="118" y="283"/>
                </a:lnTo>
                <a:close/>
                <a:moveTo>
                  <a:pt x="70" y="67"/>
                </a:moveTo>
                <a:lnTo>
                  <a:pt x="70" y="67"/>
                </a:lnTo>
                <a:lnTo>
                  <a:pt x="77" y="67"/>
                </a:lnTo>
                <a:lnTo>
                  <a:pt x="77" y="67"/>
                </a:lnTo>
                <a:lnTo>
                  <a:pt x="77" y="63"/>
                </a:lnTo>
                <a:lnTo>
                  <a:pt x="77" y="63"/>
                </a:lnTo>
                <a:lnTo>
                  <a:pt x="73" y="64"/>
                </a:lnTo>
                <a:lnTo>
                  <a:pt x="70" y="67"/>
                </a:lnTo>
                <a:lnTo>
                  <a:pt x="70" y="67"/>
                </a:lnTo>
                <a:close/>
                <a:moveTo>
                  <a:pt x="68" y="71"/>
                </a:moveTo>
                <a:lnTo>
                  <a:pt x="68" y="71"/>
                </a:lnTo>
                <a:lnTo>
                  <a:pt x="68" y="77"/>
                </a:lnTo>
                <a:lnTo>
                  <a:pt x="68" y="77"/>
                </a:lnTo>
                <a:lnTo>
                  <a:pt x="68" y="79"/>
                </a:lnTo>
                <a:lnTo>
                  <a:pt x="68" y="79"/>
                </a:lnTo>
                <a:lnTo>
                  <a:pt x="75" y="71"/>
                </a:lnTo>
                <a:lnTo>
                  <a:pt x="75" y="71"/>
                </a:lnTo>
                <a:lnTo>
                  <a:pt x="68" y="71"/>
                </a:lnTo>
                <a:lnTo>
                  <a:pt x="68" y="71"/>
                </a:lnTo>
                <a:close/>
                <a:moveTo>
                  <a:pt x="90" y="236"/>
                </a:moveTo>
                <a:lnTo>
                  <a:pt x="90" y="236"/>
                </a:lnTo>
                <a:lnTo>
                  <a:pt x="101" y="236"/>
                </a:lnTo>
                <a:lnTo>
                  <a:pt x="101" y="236"/>
                </a:lnTo>
                <a:lnTo>
                  <a:pt x="102" y="236"/>
                </a:lnTo>
                <a:lnTo>
                  <a:pt x="102" y="235"/>
                </a:lnTo>
                <a:lnTo>
                  <a:pt x="102" y="235"/>
                </a:lnTo>
                <a:lnTo>
                  <a:pt x="90" y="233"/>
                </a:lnTo>
                <a:lnTo>
                  <a:pt x="90" y="233"/>
                </a:lnTo>
                <a:lnTo>
                  <a:pt x="90" y="236"/>
                </a:lnTo>
                <a:lnTo>
                  <a:pt x="90" y="236"/>
                </a:lnTo>
                <a:close/>
                <a:moveTo>
                  <a:pt x="311" y="42"/>
                </a:moveTo>
                <a:lnTo>
                  <a:pt x="311" y="42"/>
                </a:lnTo>
                <a:lnTo>
                  <a:pt x="310" y="42"/>
                </a:lnTo>
                <a:lnTo>
                  <a:pt x="310" y="42"/>
                </a:lnTo>
                <a:lnTo>
                  <a:pt x="313" y="44"/>
                </a:lnTo>
                <a:lnTo>
                  <a:pt x="313" y="44"/>
                </a:lnTo>
                <a:lnTo>
                  <a:pt x="314" y="46"/>
                </a:lnTo>
                <a:lnTo>
                  <a:pt x="314" y="46"/>
                </a:lnTo>
                <a:lnTo>
                  <a:pt x="317" y="52"/>
                </a:lnTo>
                <a:lnTo>
                  <a:pt x="317" y="52"/>
                </a:lnTo>
                <a:lnTo>
                  <a:pt x="320" y="50"/>
                </a:lnTo>
                <a:lnTo>
                  <a:pt x="320" y="50"/>
                </a:lnTo>
                <a:lnTo>
                  <a:pt x="316" y="44"/>
                </a:lnTo>
                <a:lnTo>
                  <a:pt x="311" y="42"/>
                </a:lnTo>
                <a:lnTo>
                  <a:pt x="311" y="42"/>
                </a:lnTo>
                <a:close/>
                <a:moveTo>
                  <a:pt x="67" y="175"/>
                </a:moveTo>
                <a:lnTo>
                  <a:pt x="67" y="175"/>
                </a:lnTo>
                <a:lnTo>
                  <a:pt x="66" y="175"/>
                </a:lnTo>
                <a:lnTo>
                  <a:pt x="66" y="175"/>
                </a:lnTo>
                <a:lnTo>
                  <a:pt x="63" y="179"/>
                </a:lnTo>
                <a:lnTo>
                  <a:pt x="61" y="184"/>
                </a:lnTo>
                <a:lnTo>
                  <a:pt x="61" y="184"/>
                </a:lnTo>
                <a:lnTo>
                  <a:pt x="67" y="182"/>
                </a:lnTo>
                <a:lnTo>
                  <a:pt x="67" y="182"/>
                </a:lnTo>
                <a:lnTo>
                  <a:pt x="67" y="175"/>
                </a:lnTo>
                <a:lnTo>
                  <a:pt x="67" y="175"/>
                </a:lnTo>
                <a:close/>
                <a:moveTo>
                  <a:pt x="274" y="134"/>
                </a:moveTo>
                <a:lnTo>
                  <a:pt x="274" y="134"/>
                </a:lnTo>
                <a:lnTo>
                  <a:pt x="273" y="135"/>
                </a:lnTo>
                <a:lnTo>
                  <a:pt x="273" y="135"/>
                </a:lnTo>
                <a:lnTo>
                  <a:pt x="272" y="137"/>
                </a:lnTo>
                <a:lnTo>
                  <a:pt x="272" y="138"/>
                </a:lnTo>
                <a:lnTo>
                  <a:pt x="272" y="138"/>
                </a:lnTo>
                <a:lnTo>
                  <a:pt x="273" y="145"/>
                </a:lnTo>
                <a:lnTo>
                  <a:pt x="273" y="145"/>
                </a:lnTo>
                <a:lnTo>
                  <a:pt x="273" y="148"/>
                </a:lnTo>
                <a:lnTo>
                  <a:pt x="273" y="148"/>
                </a:lnTo>
                <a:lnTo>
                  <a:pt x="274" y="143"/>
                </a:lnTo>
                <a:lnTo>
                  <a:pt x="274" y="134"/>
                </a:lnTo>
                <a:lnTo>
                  <a:pt x="274" y="134"/>
                </a:lnTo>
                <a:close/>
                <a:moveTo>
                  <a:pt x="179" y="22"/>
                </a:moveTo>
                <a:lnTo>
                  <a:pt x="179" y="22"/>
                </a:lnTo>
                <a:lnTo>
                  <a:pt x="178" y="22"/>
                </a:lnTo>
                <a:lnTo>
                  <a:pt x="178" y="22"/>
                </a:lnTo>
                <a:lnTo>
                  <a:pt x="168" y="23"/>
                </a:lnTo>
                <a:lnTo>
                  <a:pt x="168" y="23"/>
                </a:lnTo>
                <a:lnTo>
                  <a:pt x="168" y="26"/>
                </a:lnTo>
                <a:lnTo>
                  <a:pt x="168" y="26"/>
                </a:lnTo>
                <a:lnTo>
                  <a:pt x="176" y="25"/>
                </a:lnTo>
                <a:lnTo>
                  <a:pt x="176" y="25"/>
                </a:lnTo>
                <a:lnTo>
                  <a:pt x="179" y="22"/>
                </a:lnTo>
                <a:lnTo>
                  <a:pt x="179" y="22"/>
                </a:lnTo>
                <a:close/>
                <a:moveTo>
                  <a:pt x="282" y="178"/>
                </a:moveTo>
                <a:lnTo>
                  <a:pt x="282" y="178"/>
                </a:lnTo>
                <a:lnTo>
                  <a:pt x="282" y="167"/>
                </a:lnTo>
                <a:lnTo>
                  <a:pt x="282" y="167"/>
                </a:lnTo>
                <a:lnTo>
                  <a:pt x="279" y="168"/>
                </a:lnTo>
                <a:lnTo>
                  <a:pt x="279" y="168"/>
                </a:lnTo>
                <a:lnTo>
                  <a:pt x="279" y="174"/>
                </a:lnTo>
                <a:lnTo>
                  <a:pt x="279" y="174"/>
                </a:lnTo>
                <a:lnTo>
                  <a:pt x="279" y="179"/>
                </a:lnTo>
                <a:lnTo>
                  <a:pt x="279" y="179"/>
                </a:lnTo>
                <a:lnTo>
                  <a:pt x="282" y="178"/>
                </a:lnTo>
                <a:lnTo>
                  <a:pt x="282" y="178"/>
                </a:lnTo>
                <a:close/>
                <a:moveTo>
                  <a:pt x="98" y="91"/>
                </a:moveTo>
                <a:lnTo>
                  <a:pt x="98" y="91"/>
                </a:lnTo>
                <a:lnTo>
                  <a:pt x="97" y="91"/>
                </a:lnTo>
                <a:lnTo>
                  <a:pt x="97" y="91"/>
                </a:lnTo>
                <a:lnTo>
                  <a:pt x="95" y="94"/>
                </a:lnTo>
                <a:lnTo>
                  <a:pt x="95" y="94"/>
                </a:lnTo>
                <a:lnTo>
                  <a:pt x="94" y="94"/>
                </a:lnTo>
                <a:lnTo>
                  <a:pt x="94" y="94"/>
                </a:lnTo>
                <a:lnTo>
                  <a:pt x="95" y="103"/>
                </a:lnTo>
                <a:lnTo>
                  <a:pt x="95" y="103"/>
                </a:lnTo>
                <a:lnTo>
                  <a:pt x="97" y="101"/>
                </a:lnTo>
                <a:lnTo>
                  <a:pt x="98" y="100"/>
                </a:lnTo>
                <a:lnTo>
                  <a:pt x="98" y="100"/>
                </a:lnTo>
                <a:lnTo>
                  <a:pt x="98" y="91"/>
                </a:lnTo>
                <a:lnTo>
                  <a:pt x="98" y="91"/>
                </a:lnTo>
                <a:close/>
                <a:moveTo>
                  <a:pt x="14" y="33"/>
                </a:moveTo>
                <a:lnTo>
                  <a:pt x="14" y="33"/>
                </a:lnTo>
                <a:lnTo>
                  <a:pt x="12" y="37"/>
                </a:lnTo>
                <a:lnTo>
                  <a:pt x="12" y="37"/>
                </a:lnTo>
                <a:lnTo>
                  <a:pt x="10" y="39"/>
                </a:lnTo>
                <a:lnTo>
                  <a:pt x="10" y="39"/>
                </a:lnTo>
                <a:lnTo>
                  <a:pt x="10" y="44"/>
                </a:lnTo>
                <a:lnTo>
                  <a:pt x="10" y="44"/>
                </a:lnTo>
                <a:lnTo>
                  <a:pt x="14" y="37"/>
                </a:lnTo>
                <a:lnTo>
                  <a:pt x="14" y="37"/>
                </a:lnTo>
                <a:lnTo>
                  <a:pt x="14" y="33"/>
                </a:lnTo>
                <a:lnTo>
                  <a:pt x="14" y="33"/>
                </a:lnTo>
                <a:close/>
                <a:moveTo>
                  <a:pt x="114" y="17"/>
                </a:moveTo>
                <a:lnTo>
                  <a:pt x="114" y="17"/>
                </a:lnTo>
                <a:lnTo>
                  <a:pt x="114" y="17"/>
                </a:lnTo>
                <a:lnTo>
                  <a:pt x="114" y="17"/>
                </a:lnTo>
                <a:lnTo>
                  <a:pt x="134" y="17"/>
                </a:lnTo>
                <a:lnTo>
                  <a:pt x="134" y="17"/>
                </a:lnTo>
                <a:lnTo>
                  <a:pt x="137" y="16"/>
                </a:lnTo>
                <a:lnTo>
                  <a:pt x="137" y="16"/>
                </a:lnTo>
                <a:lnTo>
                  <a:pt x="114" y="17"/>
                </a:lnTo>
                <a:lnTo>
                  <a:pt x="114" y="17"/>
                </a:lnTo>
                <a:close/>
                <a:moveTo>
                  <a:pt x="30" y="256"/>
                </a:moveTo>
                <a:lnTo>
                  <a:pt x="30" y="256"/>
                </a:lnTo>
                <a:lnTo>
                  <a:pt x="30" y="262"/>
                </a:lnTo>
                <a:lnTo>
                  <a:pt x="31" y="265"/>
                </a:lnTo>
                <a:lnTo>
                  <a:pt x="33" y="266"/>
                </a:lnTo>
                <a:lnTo>
                  <a:pt x="33" y="266"/>
                </a:lnTo>
                <a:lnTo>
                  <a:pt x="31" y="255"/>
                </a:lnTo>
                <a:lnTo>
                  <a:pt x="31" y="255"/>
                </a:lnTo>
                <a:lnTo>
                  <a:pt x="30" y="256"/>
                </a:lnTo>
                <a:lnTo>
                  <a:pt x="30" y="256"/>
                </a:lnTo>
                <a:close/>
                <a:moveTo>
                  <a:pt x="183" y="76"/>
                </a:moveTo>
                <a:lnTo>
                  <a:pt x="183" y="76"/>
                </a:lnTo>
                <a:lnTo>
                  <a:pt x="185" y="76"/>
                </a:lnTo>
                <a:lnTo>
                  <a:pt x="185" y="76"/>
                </a:lnTo>
                <a:lnTo>
                  <a:pt x="188" y="73"/>
                </a:lnTo>
                <a:lnTo>
                  <a:pt x="188" y="73"/>
                </a:lnTo>
                <a:lnTo>
                  <a:pt x="188" y="71"/>
                </a:lnTo>
                <a:lnTo>
                  <a:pt x="188" y="71"/>
                </a:lnTo>
                <a:lnTo>
                  <a:pt x="186" y="66"/>
                </a:lnTo>
                <a:lnTo>
                  <a:pt x="186" y="66"/>
                </a:lnTo>
                <a:lnTo>
                  <a:pt x="183" y="67"/>
                </a:lnTo>
                <a:lnTo>
                  <a:pt x="183" y="69"/>
                </a:lnTo>
                <a:lnTo>
                  <a:pt x="183" y="69"/>
                </a:lnTo>
                <a:lnTo>
                  <a:pt x="183" y="73"/>
                </a:lnTo>
                <a:lnTo>
                  <a:pt x="183" y="73"/>
                </a:lnTo>
                <a:lnTo>
                  <a:pt x="183" y="76"/>
                </a:lnTo>
                <a:lnTo>
                  <a:pt x="183" y="76"/>
                </a:lnTo>
                <a:close/>
                <a:moveTo>
                  <a:pt x="158" y="248"/>
                </a:moveTo>
                <a:lnTo>
                  <a:pt x="158" y="248"/>
                </a:lnTo>
                <a:lnTo>
                  <a:pt x="162" y="248"/>
                </a:lnTo>
                <a:lnTo>
                  <a:pt x="162" y="248"/>
                </a:lnTo>
                <a:lnTo>
                  <a:pt x="164" y="245"/>
                </a:lnTo>
                <a:lnTo>
                  <a:pt x="164" y="245"/>
                </a:lnTo>
                <a:lnTo>
                  <a:pt x="162" y="242"/>
                </a:lnTo>
                <a:lnTo>
                  <a:pt x="162" y="242"/>
                </a:lnTo>
                <a:lnTo>
                  <a:pt x="158" y="243"/>
                </a:lnTo>
                <a:lnTo>
                  <a:pt x="158" y="246"/>
                </a:lnTo>
                <a:lnTo>
                  <a:pt x="158" y="246"/>
                </a:lnTo>
                <a:lnTo>
                  <a:pt x="158" y="248"/>
                </a:lnTo>
                <a:lnTo>
                  <a:pt x="158" y="248"/>
                </a:lnTo>
                <a:close/>
                <a:moveTo>
                  <a:pt x="196" y="97"/>
                </a:moveTo>
                <a:lnTo>
                  <a:pt x="196" y="97"/>
                </a:lnTo>
                <a:lnTo>
                  <a:pt x="198" y="97"/>
                </a:lnTo>
                <a:lnTo>
                  <a:pt x="198" y="97"/>
                </a:lnTo>
                <a:lnTo>
                  <a:pt x="203" y="93"/>
                </a:lnTo>
                <a:lnTo>
                  <a:pt x="203" y="93"/>
                </a:lnTo>
                <a:lnTo>
                  <a:pt x="203" y="91"/>
                </a:lnTo>
                <a:lnTo>
                  <a:pt x="203" y="89"/>
                </a:lnTo>
                <a:lnTo>
                  <a:pt x="203" y="89"/>
                </a:lnTo>
                <a:lnTo>
                  <a:pt x="196" y="94"/>
                </a:lnTo>
                <a:lnTo>
                  <a:pt x="196" y="94"/>
                </a:lnTo>
                <a:lnTo>
                  <a:pt x="196" y="97"/>
                </a:lnTo>
                <a:lnTo>
                  <a:pt x="196" y="97"/>
                </a:lnTo>
                <a:close/>
                <a:moveTo>
                  <a:pt x="179" y="152"/>
                </a:moveTo>
                <a:lnTo>
                  <a:pt x="179" y="152"/>
                </a:lnTo>
                <a:lnTo>
                  <a:pt x="179" y="151"/>
                </a:lnTo>
                <a:lnTo>
                  <a:pt x="179" y="151"/>
                </a:lnTo>
                <a:lnTo>
                  <a:pt x="179" y="150"/>
                </a:lnTo>
                <a:lnTo>
                  <a:pt x="179" y="150"/>
                </a:lnTo>
                <a:lnTo>
                  <a:pt x="175" y="154"/>
                </a:lnTo>
                <a:lnTo>
                  <a:pt x="174" y="155"/>
                </a:lnTo>
                <a:lnTo>
                  <a:pt x="174" y="158"/>
                </a:lnTo>
                <a:lnTo>
                  <a:pt x="174" y="158"/>
                </a:lnTo>
                <a:lnTo>
                  <a:pt x="179" y="152"/>
                </a:lnTo>
                <a:lnTo>
                  <a:pt x="179" y="152"/>
                </a:lnTo>
                <a:close/>
                <a:moveTo>
                  <a:pt x="205" y="57"/>
                </a:moveTo>
                <a:lnTo>
                  <a:pt x="205" y="57"/>
                </a:lnTo>
                <a:lnTo>
                  <a:pt x="202" y="57"/>
                </a:lnTo>
                <a:lnTo>
                  <a:pt x="201" y="60"/>
                </a:lnTo>
                <a:lnTo>
                  <a:pt x="201" y="60"/>
                </a:lnTo>
                <a:lnTo>
                  <a:pt x="199" y="63"/>
                </a:lnTo>
                <a:lnTo>
                  <a:pt x="199" y="63"/>
                </a:lnTo>
                <a:lnTo>
                  <a:pt x="198" y="66"/>
                </a:lnTo>
                <a:lnTo>
                  <a:pt x="198" y="66"/>
                </a:lnTo>
                <a:lnTo>
                  <a:pt x="202" y="62"/>
                </a:lnTo>
                <a:lnTo>
                  <a:pt x="202" y="62"/>
                </a:lnTo>
                <a:lnTo>
                  <a:pt x="205" y="60"/>
                </a:lnTo>
                <a:lnTo>
                  <a:pt x="205" y="57"/>
                </a:lnTo>
                <a:lnTo>
                  <a:pt x="205" y="57"/>
                </a:lnTo>
                <a:close/>
                <a:moveTo>
                  <a:pt x="243" y="91"/>
                </a:moveTo>
                <a:lnTo>
                  <a:pt x="243" y="91"/>
                </a:lnTo>
                <a:lnTo>
                  <a:pt x="246" y="90"/>
                </a:lnTo>
                <a:lnTo>
                  <a:pt x="246" y="90"/>
                </a:lnTo>
                <a:lnTo>
                  <a:pt x="246" y="83"/>
                </a:lnTo>
                <a:lnTo>
                  <a:pt x="246" y="83"/>
                </a:lnTo>
                <a:lnTo>
                  <a:pt x="243" y="84"/>
                </a:lnTo>
                <a:lnTo>
                  <a:pt x="243" y="84"/>
                </a:lnTo>
                <a:lnTo>
                  <a:pt x="243" y="91"/>
                </a:lnTo>
                <a:lnTo>
                  <a:pt x="243" y="91"/>
                </a:lnTo>
                <a:close/>
                <a:moveTo>
                  <a:pt x="237" y="188"/>
                </a:moveTo>
                <a:lnTo>
                  <a:pt x="237" y="188"/>
                </a:lnTo>
                <a:lnTo>
                  <a:pt x="239" y="187"/>
                </a:lnTo>
                <a:lnTo>
                  <a:pt x="240" y="184"/>
                </a:lnTo>
                <a:lnTo>
                  <a:pt x="240" y="184"/>
                </a:lnTo>
                <a:lnTo>
                  <a:pt x="240" y="179"/>
                </a:lnTo>
                <a:lnTo>
                  <a:pt x="240" y="179"/>
                </a:lnTo>
                <a:lnTo>
                  <a:pt x="240" y="177"/>
                </a:lnTo>
                <a:lnTo>
                  <a:pt x="240" y="177"/>
                </a:lnTo>
                <a:lnTo>
                  <a:pt x="239" y="178"/>
                </a:lnTo>
                <a:lnTo>
                  <a:pt x="239" y="178"/>
                </a:lnTo>
                <a:lnTo>
                  <a:pt x="239" y="178"/>
                </a:lnTo>
                <a:lnTo>
                  <a:pt x="237" y="182"/>
                </a:lnTo>
                <a:lnTo>
                  <a:pt x="237" y="182"/>
                </a:lnTo>
                <a:lnTo>
                  <a:pt x="237" y="188"/>
                </a:lnTo>
                <a:lnTo>
                  <a:pt x="237" y="188"/>
                </a:lnTo>
                <a:close/>
                <a:moveTo>
                  <a:pt x="93" y="212"/>
                </a:moveTo>
                <a:lnTo>
                  <a:pt x="93" y="212"/>
                </a:lnTo>
                <a:lnTo>
                  <a:pt x="94" y="211"/>
                </a:lnTo>
                <a:lnTo>
                  <a:pt x="94" y="211"/>
                </a:lnTo>
                <a:lnTo>
                  <a:pt x="98" y="204"/>
                </a:lnTo>
                <a:lnTo>
                  <a:pt x="98" y="204"/>
                </a:lnTo>
                <a:lnTo>
                  <a:pt x="93" y="205"/>
                </a:lnTo>
                <a:lnTo>
                  <a:pt x="93" y="205"/>
                </a:lnTo>
                <a:lnTo>
                  <a:pt x="93" y="212"/>
                </a:lnTo>
                <a:lnTo>
                  <a:pt x="93" y="212"/>
                </a:lnTo>
                <a:close/>
                <a:moveTo>
                  <a:pt x="112" y="279"/>
                </a:moveTo>
                <a:lnTo>
                  <a:pt x="112" y="279"/>
                </a:lnTo>
                <a:lnTo>
                  <a:pt x="111" y="276"/>
                </a:lnTo>
                <a:lnTo>
                  <a:pt x="111" y="276"/>
                </a:lnTo>
                <a:lnTo>
                  <a:pt x="104" y="276"/>
                </a:lnTo>
                <a:lnTo>
                  <a:pt x="104" y="276"/>
                </a:lnTo>
                <a:lnTo>
                  <a:pt x="104" y="279"/>
                </a:lnTo>
                <a:lnTo>
                  <a:pt x="104" y="279"/>
                </a:lnTo>
                <a:lnTo>
                  <a:pt x="112" y="279"/>
                </a:lnTo>
                <a:lnTo>
                  <a:pt x="112" y="279"/>
                </a:lnTo>
                <a:close/>
                <a:moveTo>
                  <a:pt x="110" y="79"/>
                </a:moveTo>
                <a:lnTo>
                  <a:pt x="110" y="79"/>
                </a:lnTo>
                <a:lnTo>
                  <a:pt x="110" y="79"/>
                </a:lnTo>
                <a:lnTo>
                  <a:pt x="110" y="79"/>
                </a:lnTo>
                <a:lnTo>
                  <a:pt x="117" y="77"/>
                </a:lnTo>
                <a:lnTo>
                  <a:pt x="117" y="77"/>
                </a:lnTo>
                <a:lnTo>
                  <a:pt x="115" y="73"/>
                </a:lnTo>
                <a:lnTo>
                  <a:pt x="115" y="73"/>
                </a:lnTo>
                <a:lnTo>
                  <a:pt x="114" y="73"/>
                </a:lnTo>
                <a:lnTo>
                  <a:pt x="114" y="73"/>
                </a:lnTo>
                <a:lnTo>
                  <a:pt x="110" y="79"/>
                </a:lnTo>
                <a:lnTo>
                  <a:pt x="110" y="79"/>
                </a:lnTo>
                <a:close/>
                <a:moveTo>
                  <a:pt x="213" y="188"/>
                </a:moveTo>
                <a:lnTo>
                  <a:pt x="213" y="188"/>
                </a:lnTo>
                <a:lnTo>
                  <a:pt x="213" y="188"/>
                </a:lnTo>
                <a:lnTo>
                  <a:pt x="213" y="188"/>
                </a:lnTo>
                <a:lnTo>
                  <a:pt x="206" y="192"/>
                </a:lnTo>
                <a:lnTo>
                  <a:pt x="206" y="192"/>
                </a:lnTo>
                <a:lnTo>
                  <a:pt x="206" y="194"/>
                </a:lnTo>
                <a:lnTo>
                  <a:pt x="206" y="194"/>
                </a:lnTo>
                <a:lnTo>
                  <a:pt x="205" y="198"/>
                </a:lnTo>
                <a:lnTo>
                  <a:pt x="205" y="198"/>
                </a:lnTo>
                <a:lnTo>
                  <a:pt x="213" y="189"/>
                </a:lnTo>
                <a:lnTo>
                  <a:pt x="213" y="189"/>
                </a:lnTo>
                <a:lnTo>
                  <a:pt x="213" y="188"/>
                </a:lnTo>
                <a:lnTo>
                  <a:pt x="213" y="188"/>
                </a:lnTo>
                <a:close/>
                <a:moveTo>
                  <a:pt x="145" y="87"/>
                </a:moveTo>
                <a:lnTo>
                  <a:pt x="145" y="87"/>
                </a:lnTo>
                <a:lnTo>
                  <a:pt x="147" y="87"/>
                </a:lnTo>
                <a:lnTo>
                  <a:pt x="147" y="87"/>
                </a:lnTo>
                <a:lnTo>
                  <a:pt x="152" y="81"/>
                </a:lnTo>
                <a:lnTo>
                  <a:pt x="152" y="81"/>
                </a:lnTo>
                <a:lnTo>
                  <a:pt x="154" y="80"/>
                </a:lnTo>
                <a:lnTo>
                  <a:pt x="154" y="77"/>
                </a:lnTo>
                <a:lnTo>
                  <a:pt x="154" y="77"/>
                </a:lnTo>
                <a:lnTo>
                  <a:pt x="147" y="84"/>
                </a:lnTo>
                <a:lnTo>
                  <a:pt x="147" y="84"/>
                </a:lnTo>
                <a:lnTo>
                  <a:pt x="145" y="86"/>
                </a:lnTo>
                <a:lnTo>
                  <a:pt x="145" y="87"/>
                </a:lnTo>
                <a:lnTo>
                  <a:pt x="145" y="87"/>
                </a:lnTo>
                <a:close/>
                <a:moveTo>
                  <a:pt x="185" y="147"/>
                </a:moveTo>
                <a:lnTo>
                  <a:pt x="185" y="147"/>
                </a:lnTo>
                <a:lnTo>
                  <a:pt x="198" y="135"/>
                </a:lnTo>
                <a:lnTo>
                  <a:pt x="198" y="135"/>
                </a:lnTo>
                <a:lnTo>
                  <a:pt x="186" y="144"/>
                </a:lnTo>
                <a:lnTo>
                  <a:pt x="186" y="144"/>
                </a:lnTo>
                <a:lnTo>
                  <a:pt x="185" y="145"/>
                </a:lnTo>
                <a:lnTo>
                  <a:pt x="185" y="147"/>
                </a:lnTo>
                <a:lnTo>
                  <a:pt x="185" y="147"/>
                </a:lnTo>
                <a:close/>
                <a:moveTo>
                  <a:pt x="168" y="170"/>
                </a:moveTo>
                <a:lnTo>
                  <a:pt x="168" y="170"/>
                </a:lnTo>
                <a:lnTo>
                  <a:pt x="166" y="172"/>
                </a:lnTo>
                <a:lnTo>
                  <a:pt x="165" y="175"/>
                </a:lnTo>
                <a:lnTo>
                  <a:pt x="165" y="175"/>
                </a:lnTo>
                <a:lnTo>
                  <a:pt x="164" y="178"/>
                </a:lnTo>
                <a:lnTo>
                  <a:pt x="165" y="179"/>
                </a:lnTo>
                <a:lnTo>
                  <a:pt x="165" y="179"/>
                </a:lnTo>
                <a:lnTo>
                  <a:pt x="166" y="178"/>
                </a:lnTo>
                <a:lnTo>
                  <a:pt x="168" y="177"/>
                </a:lnTo>
                <a:lnTo>
                  <a:pt x="168" y="177"/>
                </a:lnTo>
                <a:lnTo>
                  <a:pt x="168" y="170"/>
                </a:lnTo>
                <a:lnTo>
                  <a:pt x="168" y="170"/>
                </a:lnTo>
                <a:close/>
                <a:moveTo>
                  <a:pt x="110" y="127"/>
                </a:moveTo>
                <a:lnTo>
                  <a:pt x="110" y="127"/>
                </a:lnTo>
                <a:lnTo>
                  <a:pt x="110" y="127"/>
                </a:lnTo>
                <a:lnTo>
                  <a:pt x="110" y="127"/>
                </a:lnTo>
                <a:lnTo>
                  <a:pt x="105" y="128"/>
                </a:lnTo>
                <a:lnTo>
                  <a:pt x="104" y="130"/>
                </a:lnTo>
                <a:lnTo>
                  <a:pt x="104" y="130"/>
                </a:lnTo>
                <a:lnTo>
                  <a:pt x="102" y="131"/>
                </a:lnTo>
                <a:lnTo>
                  <a:pt x="102" y="131"/>
                </a:lnTo>
                <a:lnTo>
                  <a:pt x="101" y="133"/>
                </a:lnTo>
                <a:lnTo>
                  <a:pt x="101" y="135"/>
                </a:lnTo>
                <a:lnTo>
                  <a:pt x="101" y="135"/>
                </a:lnTo>
                <a:lnTo>
                  <a:pt x="110" y="127"/>
                </a:lnTo>
                <a:lnTo>
                  <a:pt x="110" y="127"/>
                </a:lnTo>
                <a:close/>
                <a:moveTo>
                  <a:pt x="282" y="209"/>
                </a:moveTo>
                <a:lnTo>
                  <a:pt x="282" y="209"/>
                </a:lnTo>
                <a:lnTo>
                  <a:pt x="283" y="209"/>
                </a:lnTo>
                <a:lnTo>
                  <a:pt x="283" y="208"/>
                </a:lnTo>
                <a:lnTo>
                  <a:pt x="283" y="208"/>
                </a:lnTo>
                <a:lnTo>
                  <a:pt x="282" y="197"/>
                </a:lnTo>
                <a:lnTo>
                  <a:pt x="282" y="197"/>
                </a:lnTo>
                <a:lnTo>
                  <a:pt x="282" y="194"/>
                </a:lnTo>
                <a:lnTo>
                  <a:pt x="282" y="194"/>
                </a:lnTo>
                <a:lnTo>
                  <a:pt x="280" y="195"/>
                </a:lnTo>
                <a:lnTo>
                  <a:pt x="280" y="197"/>
                </a:lnTo>
                <a:lnTo>
                  <a:pt x="280" y="197"/>
                </a:lnTo>
                <a:lnTo>
                  <a:pt x="282" y="206"/>
                </a:lnTo>
                <a:lnTo>
                  <a:pt x="282" y="206"/>
                </a:lnTo>
                <a:lnTo>
                  <a:pt x="282" y="209"/>
                </a:lnTo>
                <a:lnTo>
                  <a:pt x="282" y="209"/>
                </a:lnTo>
                <a:close/>
                <a:moveTo>
                  <a:pt x="56" y="12"/>
                </a:moveTo>
                <a:lnTo>
                  <a:pt x="56" y="12"/>
                </a:lnTo>
                <a:lnTo>
                  <a:pt x="56" y="12"/>
                </a:lnTo>
                <a:lnTo>
                  <a:pt x="56" y="12"/>
                </a:lnTo>
                <a:lnTo>
                  <a:pt x="48" y="12"/>
                </a:lnTo>
                <a:lnTo>
                  <a:pt x="48" y="12"/>
                </a:lnTo>
                <a:lnTo>
                  <a:pt x="47" y="12"/>
                </a:lnTo>
                <a:lnTo>
                  <a:pt x="46" y="15"/>
                </a:lnTo>
                <a:lnTo>
                  <a:pt x="46" y="15"/>
                </a:lnTo>
                <a:lnTo>
                  <a:pt x="50" y="15"/>
                </a:lnTo>
                <a:lnTo>
                  <a:pt x="50" y="15"/>
                </a:lnTo>
                <a:lnTo>
                  <a:pt x="53" y="15"/>
                </a:lnTo>
                <a:lnTo>
                  <a:pt x="56" y="12"/>
                </a:lnTo>
                <a:lnTo>
                  <a:pt x="56" y="12"/>
                </a:lnTo>
                <a:lnTo>
                  <a:pt x="56" y="12"/>
                </a:lnTo>
                <a:lnTo>
                  <a:pt x="56" y="12"/>
                </a:lnTo>
                <a:close/>
                <a:moveTo>
                  <a:pt x="94" y="178"/>
                </a:moveTo>
                <a:lnTo>
                  <a:pt x="94" y="178"/>
                </a:lnTo>
                <a:lnTo>
                  <a:pt x="97" y="175"/>
                </a:lnTo>
                <a:lnTo>
                  <a:pt x="97" y="175"/>
                </a:lnTo>
                <a:lnTo>
                  <a:pt x="101" y="172"/>
                </a:lnTo>
                <a:lnTo>
                  <a:pt x="101" y="172"/>
                </a:lnTo>
                <a:lnTo>
                  <a:pt x="94" y="172"/>
                </a:lnTo>
                <a:lnTo>
                  <a:pt x="94" y="172"/>
                </a:lnTo>
                <a:lnTo>
                  <a:pt x="94" y="178"/>
                </a:lnTo>
                <a:lnTo>
                  <a:pt x="94" y="178"/>
                </a:lnTo>
                <a:close/>
                <a:moveTo>
                  <a:pt x="64" y="74"/>
                </a:moveTo>
                <a:lnTo>
                  <a:pt x="64" y="74"/>
                </a:lnTo>
                <a:lnTo>
                  <a:pt x="63" y="76"/>
                </a:lnTo>
                <a:lnTo>
                  <a:pt x="63" y="77"/>
                </a:lnTo>
                <a:lnTo>
                  <a:pt x="63" y="77"/>
                </a:lnTo>
                <a:lnTo>
                  <a:pt x="63" y="84"/>
                </a:lnTo>
                <a:lnTo>
                  <a:pt x="63" y="84"/>
                </a:lnTo>
                <a:lnTo>
                  <a:pt x="63" y="86"/>
                </a:lnTo>
                <a:lnTo>
                  <a:pt x="63" y="86"/>
                </a:lnTo>
                <a:lnTo>
                  <a:pt x="66" y="83"/>
                </a:lnTo>
                <a:lnTo>
                  <a:pt x="66" y="83"/>
                </a:lnTo>
                <a:lnTo>
                  <a:pt x="66" y="81"/>
                </a:lnTo>
                <a:lnTo>
                  <a:pt x="66" y="81"/>
                </a:lnTo>
                <a:lnTo>
                  <a:pt x="64" y="74"/>
                </a:lnTo>
                <a:lnTo>
                  <a:pt x="64" y="74"/>
                </a:lnTo>
                <a:close/>
                <a:moveTo>
                  <a:pt x="54" y="171"/>
                </a:moveTo>
                <a:lnTo>
                  <a:pt x="54" y="171"/>
                </a:lnTo>
                <a:lnTo>
                  <a:pt x="54" y="178"/>
                </a:lnTo>
                <a:lnTo>
                  <a:pt x="54" y="178"/>
                </a:lnTo>
                <a:lnTo>
                  <a:pt x="56" y="178"/>
                </a:lnTo>
                <a:lnTo>
                  <a:pt x="56" y="178"/>
                </a:lnTo>
                <a:lnTo>
                  <a:pt x="57" y="174"/>
                </a:lnTo>
                <a:lnTo>
                  <a:pt x="58" y="171"/>
                </a:lnTo>
                <a:lnTo>
                  <a:pt x="58" y="171"/>
                </a:lnTo>
                <a:lnTo>
                  <a:pt x="54" y="171"/>
                </a:lnTo>
                <a:lnTo>
                  <a:pt x="54" y="171"/>
                </a:lnTo>
                <a:close/>
                <a:moveTo>
                  <a:pt x="63" y="111"/>
                </a:moveTo>
                <a:lnTo>
                  <a:pt x="63" y="111"/>
                </a:lnTo>
                <a:lnTo>
                  <a:pt x="70" y="106"/>
                </a:lnTo>
                <a:lnTo>
                  <a:pt x="70" y="106"/>
                </a:lnTo>
                <a:lnTo>
                  <a:pt x="63" y="104"/>
                </a:lnTo>
                <a:lnTo>
                  <a:pt x="63" y="104"/>
                </a:lnTo>
                <a:lnTo>
                  <a:pt x="63" y="111"/>
                </a:lnTo>
                <a:lnTo>
                  <a:pt x="63" y="111"/>
                </a:lnTo>
                <a:close/>
                <a:moveTo>
                  <a:pt x="333" y="171"/>
                </a:moveTo>
                <a:lnTo>
                  <a:pt x="333" y="171"/>
                </a:lnTo>
                <a:lnTo>
                  <a:pt x="331" y="171"/>
                </a:lnTo>
                <a:lnTo>
                  <a:pt x="331" y="172"/>
                </a:lnTo>
                <a:lnTo>
                  <a:pt x="331" y="172"/>
                </a:lnTo>
                <a:lnTo>
                  <a:pt x="333" y="182"/>
                </a:lnTo>
                <a:lnTo>
                  <a:pt x="333" y="182"/>
                </a:lnTo>
                <a:lnTo>
                  <a:pt x="333" y="184"/>
                </a:lnTo>
                <a:lnTo>
                  <a:pt x="334" y="184"/>
                </a:lnTo>
                <a:lnTo>
                  <a:pt x="334" y="184"/>
                </a:lnTo>
                <a:lnTo>
                  <a:pt x="333" y="171"/>
                </a:lnTo>
                <a:lnTo>
                  <a:pt x="333" y="171"/>
                </a:lnTo>
                <a:close/>
                <a:moveTo>
                  <a:pt x="75" y="278"/>
                </a:moveTo>
                <a:lnTo>
                  <a:pt x="75" y="278"/>
                </a:lnTo>
                <a:lnTo>
                  <a:pt x="70" y="278"/>
                </a:lnTo>
                <a:lnTo>
                  <a:pt x="70" y="278"/>
                </a:lnTo>
                <a:lnTo>
                  <a:pt x="66" y="279"/>
                </a:lnTo>
                <a:lnTo>
                  <a:pt x="66" y="279"/>
                </a:lnTo>
                <a:lnTo>
                  <a:pt x="67" y="279"/>
                </a:lnTo>
                <a:lnTo>
                  <a:pt x="67" y="279"/>
                </a:lnTo>
                <a:lnTo>
                  <a:pt x="74" y="280"/>
                </a:lnTo>
                <a:lnTo>
                  <a:pt x="74" y="280"/>
                </a:lnTo>
                <a:lnTo>
                  <a:pt x="75" y="278"/>
                </a:lnTo>
                <a:lnTo>
                  <a:pt x="75" y="278"/>
                </a:lnTo>
                <a:close/>
                <a:moveTo>
                  <a:pt x="169" y="104"/>
                </a:moveTo>
                <a:lnTo>
                  <a:pt x="169" y="104"/>
                </a:lnTo>
                <a:lnTo>
                  <a:pt x="159" y="114"/>
                </a:lnTo>
                <a:lnTo>
                  <a:pt x="159" y="114"/>
                </a:lnTo>
                <a:lnTo>
                  <a:pt x="161" y="114"/>
                </a:lnTo>
                <a:lnTo>
                  <a:pt x="161" y="114"/>
                </a:lnTo>
                <a:lnTo>
                  <a:pt x="171" y="107"/>
                </a:lnTo>
                <a:lnTo>
                  <a:pt x="171" y="107"/>
                </a:lnTo>
                <a:lnTo>
                  <a:pt x="169" y="104"/>
                </a:lnTo>
                <a:lnTo>
                  <a:pt x="169" y="104"/>
                </a:lnTo>
                <a:close/>
                <a:moveTo>
                  <a:pt x="57" y="140"/>
                </a:moveTo>
                <a:lnTo>
                  <a:pt x="57" y="140"/>
                </a:lnTo>
                <a:lnTo>
                  <a:pt x="53" y="144"/>
                </a:lnTo>
                <a:lnTo>
                  <a:pt x="53" y="144"/>
                </a:lnTo>
                <a:lnTo>
                  <a:pt x="53" y="147"/>
                </a:lnTo>
                <a:lnTo>
                  <a:pt x="53" y="148"/>
                </a:lnTo>
                <a:lnTo>
                  <a:pt x="53" y="148"/>
                </a:lnTo>
                <a:lnTo>
                  <a:pt x="58" y="144"/>
                </a:lnTo>
                <a:lnTo>
                  <a:pt x="58" y="144"/>
                </a:lnTo>
                <a:lnTo>
                  <a:pt x="57" y="140"/>
                </a:lnTo>
                <a:lnTo>
                  <a:pt x="57" y="140"/>
                </a:lnTo>
                <a:close/>
                <a:moveTo>
                  <a:pt x="252" y="101"/>
                </a:moveTo>
                <a:lnTo>
                  <a:pt x="252" y="101"/>
                </a:lnTo>
                <a:lnTo>
                  <a:pt x="250" y="101"/>
                </a:lnTo>
                <a:lnTo>
                  <a:pt x="250" y="103"/>
                </a:lnTo>
                <a:lnTo>
                  <a:pt x="250" y="103"/>
                </a:lnTo>
                <a:lnTo>
                  <a:pt x="250" y="108"/>
                </a:lnTo>
                <a:lnTo>
                  <a:pt x="250" y="108"/>
                </a:lnTo>
                <a:lnTo>
                  <a:pt x="250" y="111"/>
                </a:lnTo>
                <a:lnTo>
                  <a:pt x="250" y="111"/>
                </a:lnTo>
                <a:lnTo>
                  <a:pt x="253" y="111"/>
                </a:lnTo>
                <a:lnTo>
                  <a:pt x="253" y="111"/>
                </a:lnTo>
                <a:lnTo>
                  <a:pt x="252" y="101"/>
                </a:lnTo>
                <a:lnTo>
                  <a:pt x="252" y="101"/>
                </a:lnTo>
                <a:close/>
                <a:moveTo>
                  <a:pt x="233" y="246"/>
                </a:moveTo>
                <a:lnTo>
                  <a:pt x="233" y="246"/>
                </a:lnTo>
                <a:lnTo>
                  <a:pt x="226" y="248"/>
                </a:lnTo>
                <a:lnTo>
                  <a:pt x="226" y="248"/>
                </a:lnTo>
                <a:lnTo>
                  <a:pt x="225" y="248"/>
                </a:lnTo>
                <a:lnTo>
                  <a:pt x="223" y="251"/>
                </a:lnTo>
                <a:lnTo>
                  <a:pt x="223" y="251"/>
                </a:lnTo>
                <a:lnTo>
                  <a:pt x="228" y="251"/>
                </a:lnTo>
                <a:lnTo>
                  <a:pt x="228" y="251"/>
                </a:lnTo>
                <a:lnTo>
                  <a:pt x="233" y="246"/>
                </a:lnTo>
                <a:lnTo>
                  <a:pt x="233" y="246"/>
                </a:lnTo>
                <a:close/>
                <a:moveTo>
                  <a:pt x="255" y="50"/>
                </a:moveTo>
                <a:lnTo>
                  <a:pt x="255" y="50"/>
                </a:lnTo>
                <a:lnTo>
                  <a:pt x="255" y="50"/>
                </a:lnTo>
                <a:lnTo>
                  <a:pt x="255" y="50"/>
                </a:lnTo>
                <a:lnTo>
                  <a:pt x="256" y="39"/>
                </a:lnTo>
                <a:lnTo>
                  <a:pt x="256" y="39"/>
                </a:lnTo>
                <a:lnTo>
                  <a:pt x="253" y="40"/>
                </a:lnTo>
                <a:lnTo>
                  <a:pt x="253" y="40"/>
                </a:lnTo>
                <a:lnTo>
                  <a:pt x="255" y="50"/>
                </a:lnTo>
                <a:lnTo>
                  <a:pt x="255" y="50"/>
                </a:lnTo>
                <a:close/>
                <a:moveTo>
                  <a:pt x="68" y="198"/>
                </a:moveTo>
                <a:lnTo>
                  <a:pt x="68" y="198"/>
                </a:lnTo>
                <a:lnTo>
                  <a:pt x="63" y="205"/>
                </a:lnTo>
                <a:lnTo>
                  <a:pt x="63" y="205"/>
                </a:lnTo>
                <a:lnTo>
                  <a:pt x="70" y="204"/>
                </a:lnTo>
                <a:lnTo>
                  <a:pt x="70" y="204"/>
                </a:lnTo>
                <a:lnTo>
                  <a:pt x="68" y="198"/>
                </a:lnTo>
                <a:lnTo>
                  <a:pt x="68" y="198"/>
                </a:lnTo>
                <a:close/>
                <a:moveTo>
                  <a:pt x="252" y="177"/>
                </a:moveTo>
                <a:lnTo>
                  <a:pt x="252" y="177"/>
                </a:lnTo>
                <a:lnTo>
                  <a:pt x="262" y="170"/>
                </a:lnTo>
                <a:lnTo>
                  <a:pt x="262" y="170"/>
                </a:lnTo>
                <a:lnTo>
                  <a:pt x="260" y="170"/>
                </a:lnTo>
                <a:lnTo>
                  <a:pt x="260" y="170"/>
                </a:lnTo>
                <a:lnTo>
                  <a:pt x="252" y="174"/>
                </a:lnTo>
                <a:lnTo>
                  <a:pt x="252" y="174"/>
                </a:lnTo>
                <a:lnTo>
                  <a:pt x="252" y="177"/>
                </a:lnTo>
                <a:lnTo>
                  <a:pt x="252" y="177"/>
                </a:lnTo>
                <a:close/>
                <a:moveTo>
                  <a:pt x="41" y="154"/>
                </a:moveTo>
                <a:lnTo>
                  <a:pt x="41" y="154"/>
                </a:lnTo>
                <a:lnTo>
                  <a:pt x="41" y="152"/>
                </a:lnTo>
                <a:lnTo>
                  <a:pt x="41" y="151"/>
                </a:lnTo>
                <a:lnTo>
                  <a:pt x="41" y="151"/>
                </a:lnTo>
                <a:lnTo>
                  <a:pt x="41" y="148"/>
                </a:lnTo>
                <a:lnTo>
                  <a:pt x="41" y="148"/>
                </a:lnTo>
                <a:lnTo>
                  <a:pt x="41" y="143"/>
                </a:lnTo>
                <a:lnTo>
                  <a:pt x="41" y="143"/>
                </a:lnTo>
                <a:lnTo>
                  <a:pt x="40" y="144"/>
                </a:lnTo>
                <a:lnTo>
                  <a:pt x="39" y="145"/>
                </a:lnTo>
                <a:lnTo>
                  <a:pt x="39" y="145"/>
                </a:lnTo>
                <a:lnTo>
                  <a:pt x="40" y="150"/>
                </a:lnTo>
                <a:lnTo>
                  <a:pt x="41" y="154"/>
                </a:lnTo>
                <a:lnTo>
                  <a:pt x="41" y="154"/>
                </a:lnTo>
                <a:close/>
                <a:moveTo>
                  <a:pt x="282" y="182"/>
                </a:moveTo>
                <a:lnTo>
                  <a:pt x="282" y="182"/>
                </a:lnTo>
                <a:lnTo>
                  <a:pt x="279" y="184"/>
                </a:lnTo>
                <a:lnTo>
                  <a:pt x="279" y="187"/>
                </a:lnTo>
                <a:lnTo>
                  <a:pt x="279" y="187"/>
                </a:lnTo>
                <a:lnTo>
                  <a:pt x="280" y="188"/>
                </a:lnTo>
                <a:lnTo>
                  <a:pt x="280" y="188"/>
                </a:lnTo>
                <a:lnTo>
                  <a:pt x="280" y="189"/>
                </a:lnTo>
                <a:lnTo>
                  <a:pt x="280" y="189"/>
                </a:lnTo>
                <a:lnTo>
                  <a:pt x="280" y="192"/>
                </a:lnTo>
                <a:lnTo>
                  <a:pt x="280" y="192"/>
                </a:lnTo>
                <a:lnTo>
                  <a:pt x="282" y="191"/>
                </a:lnTo>
                <a:lnTo>
                  <a:pt x="282" y="191"/>
                </a:lnTo>
                <a:lnTo>
                  <a:pt x="282" y="182"/>
                </a:lnTo>
                <a:lnTo>
                  <a:pt x="282" y="182"/>
                </a:lnTo>
                <a:close/>
                <a:moveTo>
                  <a:pt x="237" y="43"/>
                </a:moveTo>
                <a:lnTo>
                  <a:pt x="237" y="43"/>
                </a:lnTo>
                <a:lnTo>
                  <a:pt x="240" y="42"/>
                </a:lnTo>
                <a:lnTo>
                  <a:pt x="240" y="42"/>
                </a:lnTo>
                <a:lnTo>
                  <a:pt x="242" y="42"/>
                </a:lnTo>
                <a:lnTo>
                  <a:pt x="242" y="42"/>
                </a:lnTo>
                <a:lnTo>
                  <a:pt x="242" y="36"/>
                </a:lnTo>
                <a:lnTo>
                  <a:pt x="242" y="36"/>
                </a:lnTo>
                <a:lnTo>
                  <a:pt x="239" y="39"/>
                </a:lnTo>
                <a:lnTo>
                  <a:pt x="236" y="40"/>
                </a:lnTo>
                <a:lnTo>
                  <a:pt x="236" y="40"/>
                </a:lnTo>
                <a:lnTo>
                  <a:pt x="237" y="43"/>
                </a:lnTo>
                <a:lnTo>
                  <a:pt x="237" y="43"/>
                </a:lnTo>
                <a:close/>
                <a:moveTo>
                  <a:pt x="274" y="117"/>
                </a:moveTo>
                <a:lnTo>
                  <a:pt x="274" y="117"/>
                </a:lnTo>
                <a:lnTo>
                  <a:pt x="274" y="110"/>
                </a:lnTo>
                <a:lnTo>
                  <a:pt x="274" y="110"/>
                </a:lnTo>
                <a:lnTo>
                  <a:pt x="273" y="111"/>
                </a:lnTo>
                <a:lnTo>
                  <a:pt x="273" y="111"/>
                </a:lnTo>
                <a:lnTo>
                  <a:pt x="272" y="111"/>
                </a:lnTo>
                <a:lnTo>
                  <a:pt x="272" y="111"/>
                </a:lnTo>
                <a:lnTo>
                  <a:pt x="272" y="117"/>
                </a:lnTo>
                <a:lnTo>
                  <a:pt x="272" y="117"/>
                </a:lnTo>
                <a:lnTo>
                  <a:pt x="274" y="117"/>
                </a:lnTo>
                <a:lnTo>
                  <a:pt x="274" y="117"/>
                </a:lnTo>
                <a:close/>
                <a:moveTo>
                  <a:pt x="154" y="211"/>
                </a:moveTo>
                <a:lnTo>
                  <a:pt x="154" y="211"/>
                </a:lnTo>
                <a:lnTo>
                  <a:pt x="154" y="211"/>
                </a:lnTo>
                <a:lnTo>
                  <a:pt x="154" y="211"/>
                </a:lnTo>
                <a:lnTo>
                  <a:pt x="148" y="221"/>
                </a:lnTo>
                <a:lnTo>
                  <a:pt x="148" y="221"/>
                </a:lnTo>
                <a:lnTo>
                  <a:pt x="154" y="215"/>
                </a:lnTo>
                <a:lnTo>
                  <a:pt x="154" y="215"/>
                </a:lnTo>
                <a:lnTo>
                  <a:pt x="155" y="214"/>
                </a:lnTo>
                <a:lnTo>
                  <a:pt x="155" y="214"/>
                </a:lnTo>
                <a:lnTo>
                  <a:pt x="154" y="211"/>
                </a:lnTo>
                <a:lnTo>
                  <a:pt x="154" y="211"/>
                </a:lnTo>
                <a:close/>
                <a:moveTo>
                  <a:pt x="151" y="133"/>
                </a:moveTo>
                <a:lnTo>
                  <a:pt x="151" y="133"/>
                </a:lnTo>
                <a:lnTo>
                  <a:pt x="152" y="133"/>
                </a:lnTo>
                <a:lnTo>
                  <a:pt x="154" y="131"/>
                </a:lnTo>
                <a:lnTo>
                  <a:pt x="154" y="131"/>
                </a:lnTo>
                <a:lnTo>
                  <a:pt x="154" y="125"/>
                </a:lnTo>
                <a:lnTo>
                  <a:pt x="154" y="125"/>
                </a:lnTo>
                <a:lnTo>
                  <a:pt x="149" y="127"/>
                </a:lnTo>
                <a:lnTo>
                  <a:pt x="149" y="127"/>
                </a:lnTo>
                <a:lnTo>
                  <a:pt x="151" y="133"/>
                </a:lnTo>
                <a:lnTo>
                  <a:pt x="151" y="133"/>
                </a:lnTo>
                <a:close/>
                <a:moveTo>
                  <a:pt x="43" y="94"/>
                </a:moveTo>
                <a:lnTo>
                  <a:pt x="43" y="94"/>
                </a:lnTo>
                <a:lnTo>
                  <a:pt x="44" y="93"/>
                </a:lnTo>
                <a:lnTo>
                  <a:pt x="46" y="91"/>
                </a:lnTo>
                <a:lnTo>
                  <a:pt x="46" y="91"/>
                </a:lnTo>
                <a:lnTo>
                  <a:pt x="44" y="84"/>
                </a:lnTo>
                <a:lnTo>
                  <a:pt x="44" y="84"/>
                </a:lnTo>
                <a:lnTo>
                  <a:pt x="43" y="84"/>
                </a:lnTo>
                <a:lnTo>
                  <a:pt x="43" y="86"/>
                </a:lnTo>
                <a:lnTo>
                  <a:pt x="43" y="86"/>
                </a:lnTo>
                <a:lnTo>
                  <a:pt x="43" y="94"/>
                </a:lnTo>
                <a:lnTo>
                  <a:pt x="43" y="94"/>
                </a:lnTo>
                <a:close/>
                <a:moveTo>
                  <a:pt x="71" y="208"/>
                </a:moveTo>
                <a:lnTo>
                  <a:pt x="71" y="208"/>
                </a:lnTo>
                <a:lnTo>
                  <a:pt x="64" y="209"/>
                </a:lnTo>
                <a:lnTo>
                  <a:pt x="58" y="211"/>
                </a:lnTo>
                <a:lnTo>
                  <a:pt x="58" y="211"/>
                </a:lnTo>
                <a:lnTo>
                  <a:pt x="68" y="211"/>
                </a:lnTo>
                <a:lnTo>
                  <a:pt x="68" y="211"/>
                </a:lnTo>
                <a:lnTo>
                  <a:pt x="71" y="211"/>
                </a:lnTo>
                <a:lnTo>
                  <a:pt x="71" y="211"/>
                </a:lnTo>
                <a:lnTo>
                  <a:pt x="71" y="208"/>
                </a:lnTo>
                <a:lnTo>
                  <a:pt x="71" y="208"/>
                </a:lnTo>
                <a:close/>
                <a:moveTo>
                  <a:pt x="245" y="182"/>
                </a:moveTo>
                <a:lnTo>
                  <a:pt x="245" y="182"/>
                </a:lnTo>
                <a:lnTo>
                  <a:pt x="245" y="182"/>
                </a:lnTo>
                <a:lnTo>
                  <a:pt x="245" y="182"/>
                </a:lnTo>
                <a:lnTo>
                  <a:pt x="247" y="179"/>
                </a:lnTo>
                <a:lnTo>
                  <a:pt x="247" y="179"/>
                </a:lnTo>
                <a:lnTo>
                  <a:pt x="249" y="179"/>
                </a:lnTo>
                <a:lnTo>
                  <a:pt x="249" y="179"/>
                </a:lnTo>
                <a:lnTo>
                  <a:pt x="247" y="175"/>
                </a:lnTo>
                <a:lnTo>
                  <a:pt x="247" y="175"/>
                </a:lnTo>
                <a:lnTo>
                  <a:pt x="246" y="175"/>
                </a:lnTo>
                <a:lnTo>
                  <a:pt x="245" y="177"/>
                </a:lnTo>
                <a:lnTo>
                  <a:pt x="245" y="177"/>
                </a:lnTo>
                <a:lnTo>
                  <a:pt x="245" y="182"/>
                </a:lnTo>
                <a:lnTo>
                  <a:pt x="245" y="182"/>
                </a:lnTo>
                <a:close/>
                <a:moveTo>
                  <a:pt x="75" y="229"/>
                </a:moveTo>
                <a:lnTo>
                  <a:pt x="75" y="229"/>
                </a:lnTo>
                <a:lnTo>
                  <a:pt x="75" y="226"/>
                </a:lnTo>
                <a:lnTo>
                  <a:pt x="75" y="226"/>
                </a:lnTo>
                <a:lnTo>
                  <a:pt x="74" y="226"/>
                </a:lnTo>
                <a:lnTo>
                  <a:pt x="74" y="226"/>
                </a:lnTo>
                <a:lnTo>
                  <a:pt x="71" y="226"/>
                </a:lnTo>
                <a:lnTo>
                  <a:pt x="71" y="226"/>
                </a:lnTo>
                <a:lnTo>
                  <a:pt x="70" y="228"/>
                </a:lnTo>
                <a:lnTo>
                  <a:pt x="68" y="229"/>
                </a:lnTo>
                <a:lnTo>
                  <a:pt x="68" y="229"/>
                </a:lnTo>
                <a:lnTo>
                  <a:pt x="75" y="229"/>
                </a:lnTo>
                <a:lnTo>
                  <a:pt x="75" y="229"/>
                </a:lnTo>
                <a:close/>
                <a:moveTo>
                  <a:pt x="166" y="66"/>
                </a:moveTo>
                <a:lnTo>
                  <a:pt x="166" y="66"/>
                </a:lnTo>
                <a:lnTo>
                  <a:pt x="181" y="52"/>
                </a:lnTo>
                <a:lnTo>
                  <a:pt x="181" y="52"/>
                </a:lnTo>
                <a:lnTo>
                  <a:pt x="181" y="52"/>
                </a:lnTo>
                <a:lnTo>
                  <a:pt x="181" y="52"/>
                </a:lnTo>
                <a:lnTo>
                  <a:pt x="176" y="56"/>
                </a:lnTo>
                <a:lnTo>
                  <a:pt x="176" y="56"/>
                </a:lnTo>
                <a:lnTo>
                  <a:pt x="166" y="64"/>
                </a:lnTo>
                <a:lnTo>
                  <a:pt x="166" y="64"/>
                </a:lnTo>
                <a:lnTo>
                  <a:pt x="166" y="64"/>
                </a:lnTo>
                <a:lnTo>
                  <a:pt x="166" y="66"/>
                </a:lnTo>
                <a:lnTo>
                  <a:pt x="166" y="66"/>
                </a:lnTo>
                <a:close/>
                <a:moveTo>
                  <a:pt x="276" y="74"/>
                </a:moveTo>
                <a:lnTo>
                  <a:pt x="276" y="74"/>
                </a:lnTo>
                <a:lnTo>
                  <a:pt x="274" y="74"/>
                </a:lnTo>
                <a:lnTo>
                  <a:pt x="273" y="76"/>
                </a:lnTo>
                <a:lnTo>
                  <a:pt x="273" y="76"/>
                </a:lnTo>
                <a:lnTo>
                  <a:pt x="273" y="81"/>
                </a:lnTo>
                <a:lnTo>
                  <a:pt x="273" y="81"/>
                </a:lnTo>
                <a:lnTo>
                  <a:pt x="276" y="81"/>
                </a:lnTo>
                <a:lnTo>
                  <a:pt x="276" y="81"/>
                </a:lnTo>
                <a:lnTo>
                  <a:pt x="276" y="74"/>
                </a:lnTo>
                <a:lnTo>
                  <a:pt x="276" y="74"/>
                </a:lnTo>
                <a:close/>
                <a:moveTo>
                  <a:pt x="131" y="211"/>
                </a:moveTo>
                <a:lnTo>
                  <a:pt x="131" y="211"/>
                </a:lnTo>
                <a:lnTo>
                  <a:pt x="137" y="206"/>
                </a:lnTo>
                <a:lnTo>
                  <a:pt x="138" y="204"/>
                </a:lnTo>
                <a:lnTo>
                  <a:pt x="138" y="201"/>
                </a:lnTo>
                <a:lnTo>
                  <a:pt x="138" y="201"/>
                </a:lnTo>
                <a:lnTo>
                  <a:pt x="131" y="209"/>
                </a:lnTo>
                <a:lnTo>
                  <a:pt x="131" y="209"/>
                </a:lnTo>
                <a:lnTo>
                  <a:pt x="131" y="211"/>
                </a:lnTo>
                <a:lnTo>
                  <a:pt x="131" y="211"/>
                </a:lnTo>
                <a:close/>
                <a:moveTo>
                  <a:pt x="110" y="73"/>
                </a:moveTo>
                <a:lnTo>
                  <a:pt x="110" y="73"/>
                </a:lnTo>
                <a:lnTo>
                  <a:pt x="107" y="73"/>
                </a:lnTo>
                <a:lnTo>
                  <a:pt x="105" y="73"/>
                </a:lnTo>
                <a:lnTo>
                  <a:pt x="105" y="73"/>
                </a:lnTo>
                <a:lnTo>
                  <a:pt x="102" y="76"/>
                </a:lnTo>
                <a:lnTo>
                  <a:pt x="102" y="76"/>
                </a:lnTo>
                <a:lnTo>
                  <a:pt x="101" y="79"/>
                </a:lnTo>
                <a:lnTo>
                  <a:pt x="102" y="80"/>
                </a:lnTo>
                <a:lnTo>
                  <a:pt x="102" y="80"/>
                </a:lnTo>
                <a:lnTo>
                  <a:pt x="110" y="73"/>
                </a:lnTo>
                <a:lnTo>
                  <a:pt x="110" y="73"/>
                </a:lnTo>
                <a:close/>
                <a:moveTo>
                  <a:pt x="228" y="168"/>
                </a:moveTo>
                <a:lnTo>
                  <a:pt x="228" y="168"/>
                </a:lnTo>
                <a:lnTo>
                  <a:pt x="232" y="168"/>
                </a:lnTo>
                <a:lnTo>
                  <a:pt x="232" y="168"/>
                </a:lnTo>
                <a:lnTo>
                  <a:pt x="235" y="170"/>
                </a:lnTo>
                <a:lnTo>
                  <a:pt x="235" y="170"/>
                </a:lnTo>
                <a:lnTo>
                  <a:pt x="235" y="162"/>
                </a:lnTo>
                <a:lnTo>
                  <a:pt x="235" y="162"/>
                </a:lnTo>
                <a:lnTo>
                  <a:pt x="228" y="168"/>
                </a:lnTo>
                <a:lnTo>
                  <a:pt x="228" y="168"/>
                </a:lnTo>
                <a:close/>
                <a:moveTo>
                  <a:pt x="105" y="208"/>
                </a:moveTo>
                <a:lnTo>
                  <a:pt x="105" y="208"/>
                </a:lnTo>
                <a:lnTo>
                  <a:pt x="112" y="201"/>
                </a:lnTo>
                <a:lnTo>
                  <a:pt x="112" y="201"/>
                </a:lnTo>
                <a:lnTo>
                  <a:pt x="111" y="201"/>
                </a:lnTo>
                <a:lnTo>
                  <a:pt x="108" y="202"/>
                </a:lnTo>
                <a:lnTo>
                  <a:pt x="108" y="202"/>
                </a:lnTo>
                <a:lnTo>
                  <a:pt x="105" y="206"/>
                </a:lnTo>
                <a:lnTo>
                  <a:pt x="105" y="206"/>
                </a:lnTo>
                <a:lnTo>
                  <a:pt x="105" y="208"/>
                </a:lnTo>
                <a:lnTo>
                  <a:pt x="105" y="208"/>
                </a:lnTo>
                <a:lnTo>
                  <a:pt x="105" y="208"/>
                </a:lnTo>
                <a:close/>
                <a:moveTo>
                  <a:pt x="127" y="177"/>
                </a:moveTo>
                <a:lnTo>
                  <a:pt x="127" y="177"/>
                </a:lnTo>
                <a:lnTo>
                  <a:pt x="127" y="175"/>
                </a:lnTo>
                <a:lnTo>
                  <a:pt x="127" y="175"/>
                </a:lnTo>
                <a:lnTo>
                  <a:pt x="121" y="177"/>
                </a:lnTo>
                <a:lnTo>
                  <a:pt x="121" y="177"/>
                </a:lnTo>
                <a:lnTo>
                  <a:pt x="121" y="182"/>
                </a:lnTo>
                <a:lnTo>
                  <a:pt x="121" y="182"/>
                </a:lnTo>
                <a:lnTo>
                  <a:pt x="121" y="182"/>
                </a:lnTo>
                <a:lnTo>
                  <a:pt x="121" y="182"/>
                </a:lnTo>
                <a:lnTo>
                  <a:pt x="127" y="177"/>
                </a:lnTo>
                <a:lnTo>
                  <a:pt x="127" y="177"/>
                </a:lnTo>
                <a:close/>
                <a:moveTo>
                  <a:pt x="75" y="216"/>
                </a:moveTo>
                <a:lnTo>
                  <a:pt x="75" y="216"/>
                </a:lnTo>
                <a:lnTo>
                  <a:pt x="73" y="221"/>
                </a:lnTo>
                <a:lnTo>
                  <a:pt x="71" y="224"/>
                </a:lnTo>
                <a:lnTo>
                  <a:pt x="71" y="224"/>
                </a:lnTo>
                <a:lnTo>
                  <a:pt x="75" y="222"/>
                </a:lnTo>
                <a:lnTo>
                  <a:pt x="75" y="222"/>
                </a:lnTo>
                <a:lnTo>
                  <a:pt x="75" y="216"/>
                </a:lnTo>
                <a:lnTo>
                  <a:pt x="75" y="216"/>
                </a:lnTo>
                <a:close/>
                <a:moveTo>
                  <a:pt x="145" y="171"/>
                </a:moveTo>
                <a:lnTo>
                  <a:pt x="145" y="171"/>
                </a:lnTo>
                <a:lnTo>
                  <a:pt x="147" y="171"/>
                </a:lnTo>
                <a:lnTo>
                  <a:pt x="148" y="170"/>
                </a:lnTo>
                <a:lnTo>
                  <a:pt x="148" y="170"/>
                </a:lnTo>
                <a:lnTo>
                  <a:pt x="161" y="158"/>
                </a:lnTo>
                <a:lnTo>
                  <a:pt x="161" y="158"/>
                </a:lnTo>
                <a:lnTo>
                  <a:pt x="162" y="158"/>
                </a:lnTo>
                <a:lnTo>
                  <a:pt x="162" y="158"/>
                </a:lnTo>
                <a:lnTo>
                  <a:pt x="145" y="171"/>
                </a:lnTo>
                <a:lnTo>
                  <a:pt x="145" y="171"/>
                </a:lnTo>
                <a:close/>
                <a:moveTo>
                  <a:pt x="264" y="26"/>
                </a:moveTo>
                <a:lnTo>
                  <a:pt x="264" y="26"/>
                </a:lnTo>
                <a:lnTo>
                  <a:pt x="264" y="26"/>
                </a:lnTo>
                <a:lnTo>
                  <a:pt x="264" y="26"/>
                </a:lnTo>
                <a:lnTo>
                  <a:pt x="267" y="19"/>
                </a:lnTo>
                <a:lnTo>
                  <a:pt x="267" y="19"/>
                </a:lnTo>
                <a:lnTo>
                  <a:pt x="263" y="17"/>
                </a:lnTo>
                <a:lnTo>
                  <a:pt x="263" y="17"/>
                </a:lnTo>
                <a:lnTo>
                  <a:pt x="264" y="26"/>
                </a:lnTo>
                <a:lnTo>
                  <a:pt x="264" y="26"/>
                </a:lnTo>
                <a:close/>
                <a:moveTo>
                  <a:pt x="174" y="206"/>
                </a:moveTo>
                <a:lnTo>
                  <a:pt x="174" y="206"/>
                </a:lnTo>
                <a:lnTo>
                  <a:pt x="174" y="206"/>
                </a:lnTo>
                <a:lnTo>
                  <a:pt x="174" y="206"/>
                </a:lnTo>
                <a:lnTo>
                  <a:pt x="169" y="209"/>
                </a:lnTo>
                <a:lnTo>
                  <a:pt x="169" y="209"/>
                </a:lnTo>
                <a:lnTo>
                  <a:pt x="169" y="211"/>
                </a:lnTo>
                <a:lnTo>
                  <a:pt x="169" y="211"/>
                </a:lnTo>
                <a:lnTo>
                  <a:pt x="169" y="215"/>
                </a:lnTo>
                <a:lnTo>
                  <a:pt x="169" y="215"/>
                </a:lnTo>
                <a:lnTo>
                  <a:pt x="172" y="211"/>
                </a:lnTo>
                <a:lnTo>
                  <a:pt x="174" y="206"/>
                </a:lnTo>
                <a:lnTo>
                  <a:pt x="174" y="206"/>
                </a:lnTo>
                <a:close/>
                <a:moveTo>
                  <a:pt x="269" y="62"/>
                </a:moveTo>
                <a:lnTo>
                  <a:pt x="269" y="62"/>
                </a:lnTo>
                <a:lnTo>
                  <a:pt x="269" y="62"/>
                </a:lnTo>
                <a:lnTo>
                  <a:pt x="270" y="60"/>
                </a:lnTo>
                <a:lnTo>
                  <a:pt x="270" y="60"/>
                </a:lnTo>
                <a:lnTo>
                  <a:pt x="270" y="50"/>
                </a:lnTo>
                <a:lnTo>
                  <a:pt x="270" y="50"/>
                </a:lnTo>
                <a:lnTo>
                  <a:pt x="270" y="49"/>
                </a:lnTo>
                <a:lnTo>
                  <a:pt x="270" y="49"/>
                </a:lnTo>
                <a:lnTo>
                  <a:pt x="269" y="54"/>
                </a:lnTo>
                <a:lnTo>
                  <a:pt x="269" y="62"/>
                </a:lnTo>
                <a:lnTo>
                  <a:pt x="269" y="62"/>
                </a:lnTo>
                <a:close/>
                <a:moveTo>
                  <a:pt x="145" y="231"/>
                </a:moveTo>
                <a:lnTo>
                  <a:pt x="145" y="231"/>
                </a:lnTo>
                <a:lnTo>
                  <a:pt x="145" y="232"/>
                </a:lnTo>
                <a:lnTo>
                  <a:pt x="145" y="232"/>
                </a:lnTo>
                <a:lnTo>
                  <a:pt x="154" y="226"/>
                </a:lnTo>
                <a:lnTo>
                  <a:pt x="154" y="226"/>
                </a:lnTo>
                <a:lnTo>
                  <a:pt x="155" y="226"/>
                </a:lnTo>
                <a:lnTo>
                  <a:pt x="155" y="225"/>
                </a:lnTo>
                <a:lnTo>
                  <a:pt x="155" y="225"/>
                </a:lnTo>
                <a:lnTo>
                  <a:pt x="149" y="226"/>
                </a:lnTo>
                <a:lnTo>
                  <a:pt x="149" y="226"/>
                </a:lnTo>
                <a:lnTo>
                  <a:pt x="145" y="231"/>
                </a:lnTo>
                <a:lnTo>
                  <a:pt x="145" y="231"/>
                </a:lnTo>
                <a:close/>
                <a:moveTo>
                  <a:pt x="46" y="242"/>
                </a:moveTo>
                <a:lnTo>
                  <a:pt x="46" y="242"/>
                </a:lnTo>
                <a:lnTo>
                  <a:pt x="46" y="243"/>
                </a:lnTo>
                <a:lnTo>
                  <a:pt x="44" y="243"/>
                </a:lnTo>
                <a:lnTo>
                  <a:pt x="44" y="243"/>
                </a:lnTo>
                <a:lnTo>
                  <a:pt x="44" y="253"/>
                </a:lnTo>
                <a:lnTo>
                  <a:pt x="44" y="253"/>
                </a:lnTo>
                <a:lnTo>
                  <a:pt x="46" y="253"/>
                </a:lnTo>
                <a:lnTo>
                  <a:pt x="46" y="252"/>
                </a:lnTo>
                <a:lnTo>
                  <a:pt x="46" y="252"/>
                </a:lnTo>
                <a:lnTo>
                  <a:pt x="46" y="242"/>
                </a:lnTo>
                <a:lnTo>
                  <a:pt x="46" y="242"/>
                </a:lnTo>
                <a:close/>
                <a:moveTo>
                  <a:pt x="155" y="43"/>
                </a:moveTo>
                <a:lnTo>
                  <a:pt x="155" y="43"/>
                </a:lnTo>
                <a:lnTo>
                  <a:pt x="144" y="49"/>
                </a:lnTo>
                <a:lnTo>
                  <a:pt x="144" y="49"/>
                </a:lnTo>
                <a:lnTo>
                  <a:pt x="151" y="47"/>
                </a:lnTo>
                <a:lnTo>
                  <a:pt x="154" y="46"/>
                </a:lnTo>
                <a:lnTo>
                  <a:pt x="155" y="43"/>
                </a:lnTo>
                <a:lnTo>
                  <a:pt x="155" y="43"/>
                </a:lnTo>
                <a:close/>
                <a:moveTo>
                  <a:pt x="208" y="103"/>
                </a:moveTo>
                <a:lnTo>
                  <a:pt x="208" y="103"/>
                </a:lnTo>
                <a:lnTo>
                  <a:pt x="218" y="96"/>
                </a:lnTo>
                <a:lnTo>
                  <a:pt x="218" y="96"/>
                </a:lnTo>
                <a:lnTo>
                  <a:pt x="218" y="96"/>
                </a:lnTo>
                <a:lnTo>
                  <a:pt x="218" y="96"/>
                </a:lnTo>
                <a:lnTo>
                  <a:pt x="208" y="100"/>
                </a:lnTo>
                <a:lnTo>
                  <a:pt x="208" y="100"/>
                </a:lnTo>
                <a:lnTo>
                  <a:pt x="208" y="103"/>
                </a:lnTo>
                <a:lnTo>
                  <a:pt x="208" y="103"/>
                </a:lnTo>
                <a:close/>
                <a:moveTo>
                  <a:pt x="279" y="164"/>
                </a:moveTo>
                <a:lnTo>
                  <a:pt x="279" y="164"/>
                </a:lnTo>
                <a:lnTo>
                  <a:pt x="280" y="164"/>
                </a:lnTo>
                <a:lnTo>
                  <a:pt x="282" y="162"/>
                </a:lnTo>
                <a:lnTo>
                  <a:pt x="282" y="162"/>
                </a:lnTo>
                <a:lnTo>
                  <a:pt x="280" y="150"/>
                </a:lnTo>
                <a:lnTo>
                  <a:pt x="280" y="150"/>
                </a:lnTo>
                <a:lnTo>
                  <a:pt x="280" y="150"/>
                </a:lnTo>
                <a:lnTo>
                  <a:pt x="280" y="150"/>
                </a:lnTo>
                <a:lnTo>
                  <a:pt x="280" y="150"/>
                </a:lnTo>
                <a:lnTo>
                  <a:pt x="280" y="150"/>
                </a:lnTo>
                <a:lnTo>
                  <a:pt x="279" y="164"/>
                </a:lnTo>
                <a:lnTo>
                  <a:pt x="279" y="164"/>
                </a:lnTo>
                <a:close/>
                <a:moveTo>
                  <a:pt x="85" y="238"/>
                </a:moveTo>
                <a:lnTo>
                  <a:pt x="85" y="238"/>
                </a:lnTo>
                <a:lnTo>
                  <a:pt x="85" y="233"/>
                </a:lnTo>
                <a:lnTo>
                  <a:pt x="85" y="233"/>
                </a:lnTo>
                <a:lnTo>
                  <a:pt x="80" y="235"/>
                </a:lnTo>
                <a:lnTo>
                  <a:pt x="80" y="235"/>
                </a:lnTo>
                <a:lnTo>
                  <a:pt x="80" y="238"/>
                </a:lnTo>
                <a:lnTo>
                  <a:pt x="80" y="238"/>
                </a:lnTo>
                <a:lnTo>
                  <a:pt x="85" y="238"/>
                </a:lnTo>
                <a:lnTo>
                  <a:pt x="85" y="238"/>
                </a:lnTo>
                <a:close/>
                <a:moveTo>
                  <a:pt x="340" y="296"/>
                </a:moveTo>
                <a:lnTo>
                  <a:pt x="340" y="296"/>
                </a:lnTo>
                <a:lnTo>
                  <a:pt x="341" y="296"/>
                </a:lnTo>
                <a:lnTo>
                  <a:pt x="341" y="296"/>
                </a:lnTo>
                <a:lnTo>
                  <a:pt x="340" y="290"/>
                </a:lnTo>
                <a:lnTo>
                  <a:pt x="340" y="290"/>
                </a:lnTo>
                <a:lnTo>
                  <a:pt x="336" y="292"/>
                </a:lnTo>
                <a:lnTo>
                  <a:pt x="336" y="292"/>
                </a:lnTo>
                <a:lnTo>
                  <a:pt x="334" y="292"/>
                </a:lnTo>
                <a:lnTo>
                  <a:pt x="334" y="292"/>
                </a:lnTo>
                <a:lnTo>
                  <a:pt x="340" y="296"/>
                </a:lnTo>
                <a:lnTo>
                  <a:pt x="340" y="296"/>
                </a:lnTo>
                <a:close/>
                <a:moveTo>
                  <a:pt x="222" y="100"/>
                </a:moveTo>
                <a:lnTo>
                  <a:pt x="222" y="100"/>
                </a:lnTo>
                <a:lnTo>
                  <a:pt x="228" y="98"/>
                </a:lnTo>
                <a:lnTo>
                  <a:pt x="228" y="98"/>
                </a:lnTo>
                <a:lnTo>
                  <a:pt x="228" y="94"/>
                </a:lnTo>
                <a:lnTo>
                  <a:pt x="228" y="94"/>
                </a:lnTo>
                <a:lnTo>
                  <a:pt x="222" y="97"/>
                </a:lnTo>
                <a:lnTo>
                  <a:pt x="222" y="97"/>
                </a:lnTo>
                <a:lnTo>
                  <a:pt x="222" y="98"/>
                </a:lnTo>
                <a:lnTo>
                  <a:pt x="222" y="100"/>
                </a:lnTo>
                <a:lnTo>
                  <a:pt x="222" y="100"/>
                </a:lnTo>
                <a:close/>
                <a:moveTo>
                  <a:pt x="257" y="272"/>
                </a:moveTo>
                <a:lnTo>
                  <a:pt x="257" y="272"/>
                </a:lnTo>
                <a:lnTo>
                  <a:pt x="267" y="268"/>
                </a:lnTo>
                <a:lnTo>
                  <a:pt x="267" y="268"/>
                </a:lnTo>
                <a:lnTo>
                  <a:pt x="259" y="268"/>
                </a:lnTo>
                <a:lnTo>
                  <a:pt x="259" y="268"/>
                </a:lnTo>
                <a:lnTo>
                  <a:pt x="257" y="272"/>
                </a:lnTo>
                <a:lnTo>
                  <a:pt x="257" y="272"/>
                </a:lnTo>
                <a:close/>
                <a:moveTo>
                  <a:pt x="260" y="36"/>
                </a:moveTo>
                <a:lnTo>
                  <a:pt x="260" y="36"/>
                </a:lnTo>
                <a:lnTo>
                  <a:pt x="260" y="36"/>
                </a:lnTo>
                <a:lnTo>
                  <a:pt x="260" y="36"/>
                </a:lnTo>
                <a:lnTo>
                  <a:pt x="259" y="49"/>
                </a:lnTo>
                <a:lnTo>
                  <a:pt x="259" y="49"/>
                </a:lnTo>
                <a:lnTo>
                  <a:pt x="260" y="47"/>
                </a:lnTo>
                <a:lnTo>
                  <a:pt x="260" y="47"/>
                </a:lnTo>
                <a:lnTo>
                  <a:pt x="260" y="36"/>
                </a:lnTo>
                <a:lnTo>
                  <a:pt x="260" y="36"/>
                </a:lnTo>
                <a:close/>
                <a:moveTo>
                  <a:pt x="80" y="231"/>
                </a:moveTo>
                <a:lnTo>
                  <a:pt x="80" y="231"/>
                </a:lnTo>
                <a:lnTo>
                  <a:pt x="81" y="229"/>
                </a:lnTo>
                <a:lnTo>
                  <a:pt x="81" y="229"/>
                </a:lnTo>
                <a:lnTo>
                  <a:pt x="85" y="225"/>
                </a:lnTo>
                <a:lnTo>
                  <a:pt x="85" y="225"/>
                </a:lnTo>
                <a:lnTo>
                  <a:pt x="80" y="225"/>
                </a:lnTo>
                <a:lnTo>
                  <a:pt x="80" y="225"/>
                </a:lnTo>
                <a:lnTo>
                  <a:pt x="80" y="231"/>
                </a:lnTo>
                <a:lnTo>
                  <a:pt x="80" y="231"/>
                </a:lnTo>
                <a:close/>
                <a:moveTo>
                  <a:pt x="274" y="63"/>
                </a:moveTo>
                <a:lnTo>
                  <a:pt x="274" y="63"/>
                </a:lnTo>
                <a:lnTo>
                  <a:pt x="274" y="64"/>
                </a:lnTo>
                <a:lnTo>
                  <a:pt x="273" y="67"/>
                </a:lnTo>
                <a:lnTo>
                  <a:pt x="273" y="71"/>
                </a:lnTo>
                <a:lnTo>
                  <a:pt x="273" y="71"/>
                </a:lnTo>
                <a:lnTo>
                  <a:pt x="276" y="70"/>
                </a:lnTo>
                <a:lnTo>
                  <a:pt x="276" y="70"/>
                </a:lnTo>
                <a:lnTo>
                  <a:pt x="276" y="63"/>
                </a:lnTo>
                <a:lnTo>
                  <a:pt x="276" y="63"/>
                </a:lnTo>
                <a:lnTo>
                  <a:pt x="274" y="63"/>
                </a:lnTo>
                <a:lnTo>
                  <a:pt x="274" y="63"/>
                </a:lnTo>
                <a:close/>
                <a:moveTo>
                  <a:pt x="154" y="243"/>
                </a:moveTo>
                <a:lnTo>
                  <a:pt x="154" y="243"/>
                </a:lnTo>
                <a:lnTo>
                  <a:pt x="145" y="246"/>
                </a:lnTo>
                <a:lnTo>
                  <a:pt x="145" y="246"/>
                </a:lnTo>
                <a:lnTo>
                  <a:pt x="149" y="246"/>
                </a:lnTo>
                <a:lnTo>
                  <a:pt x="154" y="246"/>
                </a:lnTo>
                <a:lnTo>
                  <a:pt x="154" y="246"/>
                </a:lnTo>
                <a:lnTo>
                  <a:pt x="154" y="243"/>
                </a:lnTo>
                <a:lnTo>
                  <a:pt x="154" y="243"/>
                </a:lnTo>
                <a:close/>
                <a:moveTo>
                  <a:pt x="181" y="104"/>
                </a:moveTo>
                <a:lnTo>
                  <a:pt x="181" y="104"/>
                </a:lnTo>
                <a:lnTo>
                  <a:pt x="176" y="108"/>
                </a:lnTo>
                <a:lnTo>
                  <a:pt x="176" y="108"/>
                </a:lnTo>
                <a:lnTo>
                  <a:pt x="175" y="108"/>
                </a:lnTo>
                <a:lnTo>
                  <a:pt x="175" y="110"/>
                </a:lnTo>
                <a:lnTo>
                  <a:pt x="175" y="110"/>
                </a:lnTo>
                <a:lnTo>
                  <a:pt x="181" y="108"/>
                </a:lnTo>
                <a:lnTo>
                  <a:pt x="181" y="108"/>
                </a:lnTo>
                <a:lnTo>
                  <a:pt x="181" y="104"/>
                </a:lnTo>
                <a:lnTo>
                  <a:pt x="181" y="104"/>
                </a:lnTo>
                <a:close/>
                <a:moveTo>
                  <a:pt x="53" y="110"/>
                </a:moveTo>
                <a:lnTo>
                  <a:pt x="53" y="110"/>
                </a:lnTo>
                <a:lnTo>
                  <a:pt x="58" y="104"/>
                </a:lnTo>
                <a:lnTo>
                  <a:pt x="58" y="104"/>
                </a:lnTo>
                <a:lnTo>
                  <a:pt x="51" y="104"/>
                </a:lnTo>
                <a:lnTo>
                  <a:pt x="51" y="104"/>
                </a:lnTo>
                <a:lnTo>
                  <a:pt x="53" y="110"/>
                </a:lnTo>
                <a:lnTo>
                  <a:pt x="53" y="110"/>
                </a:lnTo>
                <a:close/>
                <a:moveTo>
                  <a:pt x="60" y="123"/>
                </a:moveTo>
                <a:lnTo>
                  <a:pt x="60" y="123"/>
                </a:lnTo>
                <a:lnTo>
                  <a:pt x="58" y="123"/>
                </a:lnTo>
                <a:lnTo>
                  <a:pt x="58" y="123"/>
                </a:lnTo>
                <a:lnTo>
                  <a:pt x="57" y="124"/>
                </a:lnTo>
                <a:lnTo>
                  <a:pt x="57" y="124"/>
                </a:lnTo>
                <a:lnTo>
                  <a:pt x="57" y="125"/>
                </a:lnTo>
                <a:lnTo>
                  <a:pt x="57" y="125"/>
                </a:lnTo>
                <a:lnTo>
                  <a:pt x="58" y="131"/>
                </a:lnTo>
                <a:lnTo>
                  <a:pt x="58" y="131"/>
                </a:lnTo>
                <a:lnTo>
                  <a:pt x="60" y="130"/>
                </a:lnTo>
                <a:lnTo>
                  <a:pt x="60" y="130"/>
                </a:lnTo>
                <a:lnTo>
                  <a:pt x="60" y="123"/>
                </a:lnTo>
                <a:lnTo>
                  <a:pt x="60" y="123"/>
                </a:lnTo>
                <a:close/>
                <a:moveTo>
                  <a:pt x="105" y="198"/>
                </a:moveTo>
                <a:lnTo>
                  <a:pt x="105" y="198"/>
                </a:lnTo>
                <a:lnTo>
                  <a:pt x="108" y="198"/>
                </a:lnTo>
                <a:lnTo>
                  <a:pt x="108" y="197"/>
                </a:lnTo>
                <a:lnTo>
                  <a:pt x="108" y="197"/>
                </a:lnTo>
                <a:lnTo>
                  <a:pt x="111" y="194"/>
                </a:lnTo>
                <a:lnTo>
                  <a:pt x="111" y="194"/>
                </a:lnTo>
                <a:lnTo>
                  <a:pt x="107" y="192"/>
                </a:lnTo>
                <a:lnTo>
                  <a:pt x="107" y="192"/>
                </a:lnTo>
                <a:lnTo>
                  <a:pt x="105" y="198"/>
                </a:lnTo>
                <a:lnTo>
                  <a:pt x="105" y="198"/>
                </a:lnTo>
                <a:close/>
                <a:moveTo>
                  <a:pt x="132" y="113"/>
                </a:moveTo>
                <a:lnTo>
                  <a:pt x="132" y="113"/>
                </a:lnTo>
                <a:lnTo>
                  <a:pt x="131" y="111"/>
                </a:lnTo>
                <a:lnTo>
                  <a:pt x="129" y="113"/>
                </a:lnTo>
                <a:lnTo>
                  <a:pt x="129" y="113"/>
                </a:lnTo>
                <a:lnTo>
                  <a:pt x="128" y="116"/>
                </a:lnTo>
                <a:lnTo>
                  <a:pt x="129" y="117"/>
                </a:lnTo>
                <a:lnTo>
                  <a:pt x="129" y="117"/>
                </a:lnTo>
                <a:lnTo>
                  <a:pt x="132" y="116"/>
                </a:lnTo>
                <a:lnTo>
                  <a:pt x="132" y="116"/>
                </a:lnTo>
                <a:lnTo>
                  <a:pt x="132" y="113"/>
                </a:lnTo>
                <a:lnTo>
                  <a:pt x="132" y="113"/>
                </a:lnTo>
                <a:close/>
                <a:moveTo>
                  <a:pt x="75" y="235"/>
                </a:moveTo>
                <a:lnTo>
                  <a:pt x="75" y="235"/>
                </a:lnTo>
                <a:lnTo>
                  <a:pt x="70" y="236"/>
                </a:lnTo>
                <a:lnTo>
                  <a:pt x="70" y="236"/>
                </a:lnTo>
                <a:lnTo>
                  <a:pt x="67" y="236"/>
                </a:lnTo>
                <a:lnTo>
                  <a:pt x="66" y="238"/>
                </a:lnTo>
                <a:lnTo>
                  <a:pt x="66" y="238"/>
                </a:lnTo>
                <a:lnTo>
                  <a:pt x="75" y="238"/>
                </a:lnTo>
                <a:lnTo>
                  <a:pt x="75" y="238"/>
                </a:lnTo>
                <a:lnTo>
                  <a:pt x="75" y="235"/>
                </a:lnTo>
                <a:lnTo>
                  <a:pt x="75" y="235"/>
                </a:lnTo>
                <a:close/>
                <a:moveTo>
                  <a:pt x="223" y="232"/>
                </a:moveTo>
                <a:lnTo>
                  <a:pt x="223" y="232"/>
                </a:lnTo>
                <a:lnTo>
                  <a:pt x="222" y="233"/>
                </a:lnTo>
                <a:lnTo>
                  <a:pt x="222" y="233"/>
                </a:lnTo>
                <a:lnTo>
                  <a:pt x="223" y="238"/>
                </a:lnTo>
                <a:lnTo>
                  <a:pt x="223" y="238"/>
                </a:lnTo>
                <a:lnTo>
                  <a:pt x="226" y="238"/>
                </a:lnTo>
                <a:lnTo>
                  <a:pt x="226" y="238"/>
                </a:lnTo>
                <a:lnTo>
                  <a:pt x="228" y="238"/>
                </a:lnTo>
                <a:lnTo>
                  <a:pt x="228" y="236"/>
                </a:lnTo>
                <a:lnTo>
                  <a:pt x="228" y="236"/>
                </a:lnTo>
                <a:lnTo>
                  <a:pt x="225" y="235"/>
                </a:lnTo>
                <a:lnTo>
                  <a:pt x="223" y="233"/>
                </a:lnTo>
                <a:lnTo>
                  <a:pt x="223" y="232"/>
                </a:lnTo>
                <a:lnTo>
                  <a:pt x="223" y="232"/>
                </a:lnTo>
                <a:close/>
                <a:moveTo>
                  <a:pt x="81" y="282"/>
                </a:moveTo>
                <a:lnTo>
                  <a:pt x="81" y="282"/>
                </a:lnTo>
                <a:lnTo>
                  <a:pt x="84" y="282"/>
                </a:lnTo>
                <a:lnTo>
                  <a:pt x="84" y="282"/>
                </a:lnTo>
                <a:lnTo>
                  <a:pt x="85" y="282"/>
                </a:lnTo>
                <a:lnTo>
                  <a:pt x="85" y="282"/>
                </a:lnTo>
                <a:lnTo>
                  <a:pt x="84" y="280"/>
                </a:lnTo>
                <a:lnTo>
                  <a:pt x="84" y="279"/>
                </a:lnTo>
                <a:lnTo>
                  <a:pt x="85" y="278"/>
                </a:lnTo>
                <a:lnTo>
                  <a:pt x="85" y="278"/>
                </a:lnTo>
                <a:lnTo>
                  <a:pt x="81" y="278"/>
                </a:lnTo>
                <a:lnTo>
                  <a:pt x="81" y="278"/>
                </a:lnTo>
                <a:lnTo>
                  <a:pt x="81" y="282"/>
                </a:lnTo>
                <a:lnTo>
                  <a:pt x="81" y="282"/>
                </a:lnTo>
                <a:close/>
                <a:moveTo>
                  <a:pt x="149" y="148"/>
                </a:moveTo>
                <a:lnTo>
                  <a:pt x="149" y="148"/>
                </a:lnTo>
                <a:lnTo>
                  <a:pt x="148" y="143"/>
                </a:lnTo>
                <a:lnTo>
                  <a:pt x="148" y="143"/>
                </a:lnTo>
                <a:lnTo>
                  <a:pt x="147" y="144"/>
                </a:lnTo>
                <a:lnTo>
                  <a:pt x="147" y="144"/>
                </a:lnTo>
                <a:lnTo>
                  <a:pt x="147" y="150"/>
                </a:lnTo>
                <a:lnTo>
                  <a:pt x="147" y="150"/>
                </a:lnTo>
                <a:lnTo>
                  <a:pt x="149" y="148"/>
                </a:lnTo>
                <a:lnTo>
                  <a:pt x="149" y="148"/>
                </a:lnTo>
                <a:close/>
                <a:moveTo>
                  <a:pt x="179" y="17"/>
                </a:moveTo>
                <a:lnTo>
                  <a:pt x="179" y="17"/>
                </a:lnTo>
                <a:lnTo>
                  <a:pt x="179" y="17"/>
                </a:lnTo>
                <a:lnTo>
                  <a:pt x="179" y="17"/>
                </a:lnTo>
                <a:lnTo>
                  <a:pt x="169" y="17"/>
                </a:lnTo>
                <a:lnTo>
                  <a:pt x="169" y="17"/>
                </a:lnTo>
                <a:lnTo>
                  <a:pt x="166" y="17"/>
                </a:lnTo>
                <a:lnTo>
                  <a:pt x="165" y="20"/>
                </a:lnTo>
                <a:lnTo>
                  <a:pt x="165" y="20"/>
                </a:lnTo>
                <a:lnTo>
                  <a:pt x="179" y="17"/>
                </a:lnTo>
                <a:lnTo>
                  <a:pt x="179" y="17"/>
                </a:lnTo>
                <a:close/>
                <a:moveTo>
                  <a:pt x="262" y="212"/>
                </a:moveTo>
                <a:lnTo>
                  <a:pt x="262" y="212"/>
                </a:lnTo>
                <a:lnTo>
                  <a:pt x="262" y="212"/>
                </a:lnTo>
                <a:lnTo>
                  <a:pt x="262" y="212"/>
                </a:lnTo>
                <a:lnTo>
                  <a:pt x="259" y="216"/>
                </a:lnTo>
                <a:lnTo>
                  <a:pt x="259" y="221"/>
                </a:lnTo>
                <a:lnTo>
                  <a:pt x="259" y="221"/>
                </a:lnTo>
                <a:lnTo>
                  <a:pt x="262" y="219"/>
                </a:lnTo>
                <a:lnTo>
                  <a:pt x="262" y="219"/>
                </a:lnTo>
                <a:lnTo>
                  <a:pt x="262" y="212"/>
                </a:lnTo>
                <a:lnTo>
                  <a:pt x="262" y="212"/>
                </a:lnTo>
                <a:close/>
                <a:moveTo>
                  <a:pt x="185" y="235"/>
                </a:moveTo>
                <a:lnTo>
                  <a:pt x="185" y="235"/>
                </a:lnTo>
                <a:lnTo>
                  <a:pt x="186" y="231"/>
                </a:lnTo>
                <a:lnTo>
                  <a:pt x="186" y="231"/>
                </a:lnTo>
                <a:lnTo>
                  <a:pt x="179" y="236"/>
                </a:lnTo>
                <a:lnTo>
                  <a:pt x="179" y="236"/>
                </a:lnTo>
                <a:lnTo>
                  <a:pt x="185" y="235"/>
                </a:lnTo>
                <a:lnTo>
                  <a:pt x="185" y="235"/>
                </a:lnTo>
                <a:close/>
                <a:moveTo>
                  <a:pt x="236" y="249"/>
                </a:moveTo>
                <a:lnTo>
                  <a:pt x="236" y="249"/>
                </a:lnTo>
                <a:lnTo>
                  <a:pt x="245" y="243"/>
                </a:lnTo>
                <a:lnTo>
                  <a:pt x="245" y="243"/>
                </a:lnTo>
                <a:lnTo>
                  <a:pt x="246" y="242"/>
                </a:lnTo>
                <a:lnTo>
                  <a:pt x="246" y="242"/>
                </a:lnTo>
                <a:lnTo>
                  <a:pt x="242" y="243"/>
                </a:lnTo>
                <a:lnTo>
                  <a:pt x="242" y="243"/>
                </a:lnTo>
                <a:lnTo>
                  <a:pt x="240" y="245"/>
                </a:lnTo>
                <a:lnTo>
                  <a:pt x="240" y="245"/>
                </a:lnTo>
                <a:lnTo>
                  <a:pt x="236" y="249"/>
                </a:lnTo>
                <a:lnTo>
                  <a:pt x="236" y="249"/>
                </a:lnTo>
                <a:close/>
                <a:moveTo>
                  <a:pt x="181" y="124"/>
                </a:moveTo>
                <a:lnTo>
                  <a:pt x="181" y="124"/>
                </a:lnTo>
                <a:lnTo>
                  <a:pt x="179" y="127"/>
                </a:lnTo>
                <a:lnTo>
                  <a:pt x="179" y="127"/>
                </a:lnTo>
                <a:lnTo>
                  <a:pt x="178" y="128"/>
                </a:lnTo>
                <a:lnTo>
                  <a:pt x="178" y="128"/>
                </a:lnTo>
                <a:lnTo>
                  <a:pt x="179" y="133"/>
                </a:lnTo>
                <a:lnTo>
                  <a:pt x="179" y="133"/>
                </a:lnTo>
                <a:lnTo>
                  <a:pt x="181" y="131"/>
                </a:lnTo>
                <a:lnTo>
                  <a:pt x="181" y="131"/>
                </a:lnTo>
                <a:lnTo>
                  <a:pt x="181" y="124"/>
                </a:lnTo>
                <a:lnTo>
                  <a:pt x="181" y="124"/>
                </a:lnTo>
                <a:close/>
                <a:moveTo>
                  <a:pt x="10" y="23"/>
                </a:moveTo>
                <a:lnTo>
                  <a:pt x="10" y="23"/>
                </a:lnTo>
                <a:lnTo>
                  <a:pt x="13" y="16"/>
                </a:lnTo>
                <a:lnTo>
                  <a:pt x="13" y="16"/>
                </a:lnTo>
                <a:lnTo>
                  <a:pt x="10" y="16"/>
                </a:lnTo>
                <a:lnTo>
                  <a:pt x="10" y="16"/>
                </a:lnTo>
                <a:lnTo>
                  <a:pt x="10" y="17"/>
                </a:lnTo>
                <a:lnTo>
                  <a:pt x="10" y="17"/>
                </a:lnTo>
                <a:lnTo>
                  <a:pt x="10" y="23"/>
                </a:lnTo>
                <a:lnTo>
                  <a:pt x="10" y="23"/>
                </a:lnTo>
                <a:close/>
                <a:moveTo>
                  <a:pt x="37" y="80"/>
                </a:moveTo>
                <a:lnTo>
                  <a:pt x="37" y="80"/>
                </a:lnTo>
                <a:lnTo>
                  <a:pt x="34" y="84"/>
                </a:lnTo>
                <a:lnTo>
                  <a:pt x="34" y="84"/>
                </a:lnTo>
                <a:lnTo>
                  <a:pt x="33" y="87"/>
                </a:lnTo>
                <a:lnTo>
                  <a:pt x="33" y="89"/>
                </a:lnTo>
                <a:lnTo>
                  <a:pt x="33" y="89"/>
                </a:lnTo>
                <a:lnTo>
                  <a:pt x="37" y="86"/>
                </a:lnTo>
                <a:lnTo>
                  <a:pt x="37" y="86"/>
                </a:lnTo>
                <a:lnTo>
                  <a:pt x="39" y="83"/>
                </a:lnTo>
                <a:lnTo>
                  <a:pt x="37" y="80"/>
                </a:lnTo>
                <a:lnTo>
                  <a:pt x="37" y="80"/>
                </a:lnTo>
                <a:close/>
                <a:moveTo>
                  <a:pt x="93" y="251"/>
                </a:moveTo>
                <a:lnTo>
                  <a:pt x="93" y="251"/>
                </a:lnTo>
                <a:lnTo>
                  <a:pt x="93" y="251"/>
                </a:lnTo>
                <a:lnTo>
                  <a:pt x="93" y="251"/>
                </a:lnTo>
                <a:lnTo>
                  <a:pt x="97" y="252"/>
                </a:lnTo>
                <a:lnTo>
                  <a:pt x="101" y="253"/>
                </a:lnTo>
                <a:lnTo>
                  <a:pt x="101" y="253"/>
                </a:lnTo>
                <a:lnTo>
                  <a:pt x="101" y="252"/>
                </a:lnTo>
                <a:lnTo>
                  <a:pt x="100" y="251"/>
                </a:lnTo>
                <a:lnTo>
                  <a:pt x="100" y="251"/>
                </a:lnTo>
                <a:lnTo>
                  <a:pt x="93" y="251"/>
                </a:lnTo>
                <a:lnTo>
                  <a:pt x="93" y="251"/>
                </a:lnTo>
                <a:close/>
                <a:moveTo>
                  <a:pt x="282" y="114"/>
                </a:moveTo>
                <a:lnTo>
                  <a:pt x="282" y="114"/>
                </a:lnTo>
                <a:lnTo>
                  <a:pt x="280" y="107"/>
                </a:lnTo>
                <a:lnTo>
                  <a:pt x="280" y="107"/>
                </a:lnTo>
                <a:lnTo>
                  <a:pt x="279" y="108"/>
                </a:lnTo>
                <a:lnTo>
                  <a:pt x="279" y="108"/>
                </a:lnTo>
                <a:lnTo>
                  <a:pt x="279" y="114"/>
                </a:lnTo>
                <a:lnTo>
                  <a:pt x="279" y="114"/>
                </a:lnTo>
                <a:lnTo>
                  <a:pt x="282" y="114"/>
                </a:lnTo>
                <a:lnTo>
                  <a:pt x="282" y="114"/>
                </a:lnTo>
                <a:close/>
                <a:moveTo>
                  <a:pt x="58" y="96"/>
                </a:moveTo>
                <a:lnTo>
                  <a:pt x="58" y="96"/>
                </a:lnTo>
                <a:lnTo>
                  <a:pt x="56" y="98"/>
                </a:lnTo>
                <a:lnTo>
                  <a:pt x="54" y="100"/>
                </a:lnTo>
                <a:lnTo>
                  <a:pt x="54" y="100"/>
                </a:lnTo>
                <a:lnTo>
                  <a:pt x="54" y="100"/>
                </a:lnTo>
                <a:lnTo>
                  <a:pt x="54" y="100"/>
                </a:lnTo>
                <a:lnTo>
                  <a:pt x="58" y="101"/>
                </a:lnTo>
                <a:lnTo>
                  <a:pt x="58" y="101"/>
                </a:lnTo>
                <a:lnTo>
                  <a:pt x="58" y="96"/>
                </a:lnTo>
                <a:lnTo>
                  <a:pt x="58" y="96"/>
                </a:lnTo>
                <a:close/>
                <a:moveTo>
                  <a:pt x="148" y="118"/>
                </a:moveTo>
                <a:lnTo>
                  <a:pt x="148" y="118"/>
                </a:lnTo>
                <a:lnTo>
                  <a:pt x="152" y="113"/>
                </a:lnTo>
                <a:lnTo>
                  <a:pt x="152" y="113"/>
                </a:lnTo>
                <a:lnTo>
                  <a:pt x="154" y="111"/>
                </a:lnTo>
                <a:lnTo>
                  <a:pt x="154" y="111"/>
                </a:lnTo>
                <a:lnTo>
                  <a:pt x="152" y="110"/>
                </a:lnTo>
                <a:lnTo>
                  <a:pt x="152" y="110"/>
                </a:lnTo>
                <a:lnTo>
                  <a:pt x="149" y="114"/>
                </a:lnTo>
                <a:lnTo>
                  <a:pt x="149" y="114"/>
                </a:lnTo>
                <a:lnTo>
                  <a:pt x="148" y="116"/>
                </a:lnTo>
                <a:lnTo>
                  <a:pt x="148" y="118"/>
                </a:lnTo>
                <a:lnTo>
                  <a:pt x="148" y="118"/>
                </a:lnTo>
                <a:close/>
                <a:moveTo>
                  <a:pt x="331" y="148"/>
                </a:moveTo>
                <a:lnTo>
                  <a:pt x="331" y="148"/>
                </a:lnTo>
                <a:lnTo>
                  <a:pt x="331" y="148"/>
                </a:lnTo>
                <a:lnTo>
                  <a:pt x="331" y="148"/>
                </a:lnTo>
                <a:lnTo>
                  <a:pt x="331" y="165"/>
                </a:lnTo>
                <a:lnTo>
                  <a:pt x="331" y="165"/>
                </a:lnTo>
                <a:lnTo>
                  <a:pt x="333" y="164"/>
                </a:lnTo>
                <a:lnTo>
                  <a:pt x="333" y="164"/>
                </a:lnTo>
                <a:lnTo>
                  <a:pt x="333" y="164"/>
                </a:lnTo>
                <a:lnTo>
                  <a:pt x="331" y="148"/>
                </a:lnTo>
                <a:lnTo>
                  <a:pt x="331" y="148"/>
                </a:lnTo>
                <a:close/>
                <a:moveTo>
                  <a:pt x="195" y="62"/>
                </a:moveTo>
                <a:lnTo>
                  <a:pt x="195" y="62"/>
                </a:lnTo>
                <a:lnTo>
                  <a:pt x="195" y="62"/>
                </a:lnTo>
                <a:lnTo>
                  <a:pt x="195" y="62"/>
                </a:lnTo>
                <a:lnTo>
                  <a:pt x="189" y="64"/>
                </a:lnTo>
                <a:lnTo>
                  <a:pt x="189" y="64"/>
                </a:lnTo>
                <a:lnTo>
                  <a:pt x="191" y="69"/>
                </a:lnTo>
                <a:lnTo>
                  <a:pt x="191" y="69"/>
                </a:lnTo>
                <a:lnTo>
                  <a:pt x="195" y="62"/>
                </a:lnTo>
                <a:lnTo>
                  <a:pt x="195" y="62"/>
                </a:lnTo>
                <a:close/>
                <a:moveTo>
                  <a:pt x="77" y="106"/>
                </a:moveTo>
                <a:lnTo>
                  <a:pt x="77" y="106"/>
                </a:lnTo>
                <a:lnTo>
                  <a:pt x="75" y="106"/>
                </a:lnTo>
                <a:lnTo>
                  <a:pt x="75" y="106"/>
                </a:lnTo>
                <a:lnTo>
                  <a:pt x="74" y="106"/>
                </a:lnTo>
                <a:lnTo>
                  <a:pt x="74" y="107"/>
                </a:lnTo>
                <a:lnTo>
                  <a:pt x="74" y="107"/>
                </a:lnTo>
                <a:lnTo>
                  <a:pt x="75" y="111"/>
                </a:lnTo>
                <a:lnTo>
                  <a:pt x="75" y="111"/>
                </a:lnTo>
                <a:lnTo>
                  <a:pt x="77" y="108"/>
                </a:lnTo>
                <a:lnTo>
                  <a:pt x="77" y="107"/>
                </a:lnTo>
                <a:lnTo>
                  <a:pt x="77" y="106"/>
                </a:lnTo>
                <a:lnTo>
                  <a:pt x="77" y="106"/>
                </a:lnTo>
                <a:close/>
                <a:moveTo>
                  <a:pt x="198" y="77"/>
                </a:moveTo>
                <a:lnTo>
                  <a:pt x="198" y="77"/>
                </a:lnTo>
                <a:lnTo>
                  <a:pt x="198" y="77"/>
                </a:lnTo>
                <a:lnTo>
                  <a:pt x="198" y="77"/>
                </a:lnTo>
                <a:lnTo>
                  <a:pt x="203" y="74"/>
                </a:lnTo>
                <a:lnTo>
                  <a:pt x="203" y="74"/>
                </a:lnTo>
                <a:lnTo>
                  <a:pt x="203" y="73"/>
                </a:lnTo>
                <a:lnTo>
                  <a:pt x="203" y="73"/>
                </a:lnTo>
                <a:lnTo>
                  <a:pt x="203" y="70"/>
                </a:lnTo>
                <a:lnTo>
                  <a:pt x="203" y="70"/>
                </a:lnTo>
                <a:lnTo>
                  <a:pt x="198" y="77"/>
                </a:lnTo>
                <a:lnTo>
                  <a:pt x="198" y="77"/>
                </a:lnTo>
                <a:close/>
                <a:moveTo>
                  <a:pt x="90" y="175"/>
                </a:moveTo>
                <a:lnTo>
                  <a:pt x="90" y="175"/>
                </a:lnTo>
                <a:lnTo>
                  <a:pt x="90" y="175"/>
                </a:lnTo>
                <a:lnTo>
                  <a:pt x="90" y="175"/>
                </a:lnTo>
                <a:lnTo>
                  <a:pt x="87" y="177"/>
                </a:lnTo>
                <a:lnTo>
                  <a:pt x="85" y="181"/>
                </a:lnTo>
                <a:lnTo>
                  <a:pt x="85" y="181"/>
                </a:lnTo>
                <a:lnTo>
                  <a:pt x="90" y="179"/>
                </a:lnTo>
                <a:lnTo>
                  <a:pt x="90" y="179"/>
                </a:lnTo>
                <a:lnTo>
                  <a:pt x="90" y="175"/>
                </a:lnTo>
                <a:lnTo>
                  <a:pt x="90" y="175"/>
                </a:lnTo>
                <a:close/>
                <a:moveTo>
                  <a:pt x="40" y="56"/>
                </a:moveTo>
                <a:lnTo>
                  <a:pt x="40" y="56"/>
                </a:lnTo>
                <a:lnTo>
                  <a:pt x="39" y="57"/>
                </a:lnTo>
                <a:lnTo>
                  <a:pt x="39" y="59"/>
                </a:lnTo>
                <a:lnTo>
                  <a:pt x="39" y="59"/>
                </a:lnTo>
                <a:lnTo>
                  <a:pt x="40" y="64"/>
                </a:lnTo>
                <a:lnTo>
                  <a:pt x="40" y="64"/>
                </a:lnTo>
                <a:lnTo>
                  <a:pt x="40" y="70"/>
                </a:lnTo>
                <a:lnTo>
                  <a:pt x="40" y="70"/>
                </a:lnTo>
                <a:lnTo>
                  <a:pt x="41" y="69"/>
                </a:lnTo>
                <a:lnTo>
                  <a:pt x="41" y="69"/>
                </a:lnTo>
                <a:lnTo>
                  <a:pt x="40" y="56"/>
                </a:lnTo>
                <a:lnTo>
                  <a:pt x="40" y="56"/>
                </a:lnTo>
                <a:close/>
                <a:moveTo>
                  <a:pt x="85" y="71"/>
                </a:moveTo>
                <a:lnTo>
                  <a:pt x="85" y="71"/>
                </a:lnTo>
                <a:lnTo>
                  <a:pt x="84" y="71"/>
                </a:lnTo>
                <a:lnTo>
                  <a:pt x="81" y="73"/>
                </a:lnTo>
                <a:lnTo>
                  <a:pt x="81" y="74"/>
                </a:lnTo>
                <a:lnTo>
                  <a:pt x="81" y="77"/>
                </a:lnTo>
                <a:lnTo>
                  <a:pt x="81" y="77"/>
                </a:lnTo>
                <a:lnTo>
                  <a:pt x="85" y="71"/>
                </a:lnTo>
                <a:lnTo>
                  <a:pt x="85" y="71"/>
                </a:lnTo>
                <a:close/>
                <a:moveTo>
                  <a:pt x="273" y="231"/>
                </a:moveTo>
                <a:lnTo>
                  <a:pt x="273" y="231"/>
                </a:lnTo>
                <a:lnTo>
                  <a:pt x="272" y="235"/>
                </a:lnTo>
                <a:lnTo>
                  <a:pt x="272" y="239"/>
                </a:lnTo>
                <a:lnTo>
                  <a:pt x="272" y="239"/>
                </a:lnTo>
                <a:lnTo>
                  <a:pt x="273" y="239"/>
                </a:lnTo>
                <a:lnTo>
                  <a:pt x="273" y="238"/>
                </a:lnTo>
                <a:lnTo>
                  <a:pt x="273" y="238"/>
                </a:lnTo>
                <a:lnTo>
                  <a:pt x="273" y="231"/>
                </a:lnTo>
                <a:lnTo>
                  <a:pt x="273" y="231"/>
                </a:lnTo>
                <a:close/>
                <a:moveTo>
                  <a:pt x="91" y="67"/>
                </a:moveTo>
                <a:lnTo>
                  <a:pt x="91" y="67"/>
                </a:lnTo>
                <a:lnTo>
                  <a:pt x="97" y="60"/>
                </a:lnTo>
                <a:lnTo>
                  <a:pt x="97" y="60"/>
                </a:lnTo>
                <a:lnTo>
                  <a:pt x="94" y="62"/>
                </a:lnTo>
                <a:lnTo>
                  <a:pt x="93" y="63"/>
                </a:lnTo>
                <a:lnTo>
                  <a:pt x="91" y="64"/>
                </a:lnTo>
                <a:lnTo>
                  <a:pt x="91" y="67"/>
                </a:lnTo>
                <a:lnTo>
                  <a:pt x="91" y="67"/>
                </a:lnTo>
                <a:close/>
                <a:moveTo>
                  <a:pt x="178" y="259"/>
                </a:moveTo>
                <a:lnTo>
                  <a:pt x="178" y="259"/>
                </a:lnTo>
                <a:lnTo>
                  <a:pt x="174" y="258"/>
                </a:lnTo>
                <a:lnTo>
                  <a:pt x="169" y="258"/>
                </a:lnTo>
                <a:lnTo>
                  <a:pt x="162" y="260"/>
                </a:lnTo>
                <a:lnTo>
                  <a:pt x="162" y="260"/>
                </a:lnTo>
                <a:lnTo>
                  <a:pt x="178" y="259"/>
                </a:lnTo>
                <a:lnTo>
                  <a:pt x="178" y="259"/>
                </a:lnTo>
                <a:close/>
                <a:moveTo>
                  <a:pt x="91" y="255"/>
                </a:moveTo>
                <a:lnTo>
                  <a:pt x="91" y="255"/>
                </a:lnTo>
                <a:lnTo>
                  <a:pt x="91" y="255"/>
                </a:lnTo>
                <a:lnTo>
                  <a:pt x="91" y="255"/>
                </a:lnTo>
                <a:lnTo>
                  <a:pt x="84" y="253"/>
                </a:lnTo>
                <a:lnTo>
                  <a:pt x="84" y="253"/>
                </a:lnTo>
                <a:lnTo>
                  <a:pt x="83" y="256"/>
                </a:lnTo>
                <a:lnTo>
                  <a:pt x="83" y="256"/>
                </a:lnTo>
                <a:lnTo>
                  <a:pt x="91" y="255"/>
                </a:lnTo>
                <a:lnTo>
                  <a:pt x="91" y="255"/>
                </a:lnTo>
                <a:close/>
                <a:moveTo>
                  <a:pt x="33" y="151"/>
                </a:moveTo>
                <a:lnTo>
                  <a:pt x="33" y="151"/>
                </a:lnTo>
                <a:lnTo>
                  <a:pt x="31" y="151"/>
                </a:lnTo>
                <a:lnTo>
                  <a:pt x="31" y="152"/>
                </a:lnTo>
                <a:lnTo>
                  <a:pt x="31" y="152"/>
                </a:lnTo>
                <a:lnTo>
                  <a:pt x="31" y="161"/>
                </a:lnTo>
                <a:lnTo>
                  <a:pt x="31" y="161"/>
                </a:lnTo>
                <a:lnTo>
                  <a:pt x="31" y="167"/>
                </a:lnTo>
                <a:lnTo>
                  <a:pt x="31" y="167"/>
                </a:lnTo>
                <a:lnTo>
                  <a:pt x="33" y="165"/>
                </a:lnTo>
                <a:lnTo>
                  <a:pt x="33" y="165"/>
                </a:lnTo>
                <a:lnTo>
                  <a:pt x="33" y="165"/>
                </a:lnTo>
                <a:lnTo>
                  <a:pt x="33" y="154"/>
                </a:lnTo>
                <a:lnTo>
                  <a:pt x="33" y="154"/>
                </a:lnTo>
                <a:lnTo>
                  <a:pt x="33" y="151"/>
                </a:lnTo>
                <a:lnTo>
                  <a:pt x="33" y="151"/>
                </a:lnTo>
                <a:close/>
                <a:moveTo>
                  <a:pt x="118" y="278"/>
                </a:moveTo>
                <a:lnTo>
                  <a:pt x="118" y="278"/>
                </a:lnTo>
                <a:lnTo>
                  <a:pt x="129" y="276"/>
                </a:lnTo>
                <a:lnTo>
                  <a:pt x="129" y="276"/>
                </a:lnTo>
                <a:lnTo>
                  <a:pt x="118" y="276"/>
                </a:lnTo>
                <a:lnTo>
                  <a:pt x="118" y="276"/>
                </a:lnTo>
                <a:lnTo>
                  <a:pt x="118" y="278"/>
                </a:lnTo>
                <a:lnTo>
                  <a:pt x="118" y="278"/>
                </a:lnTo>
                <a:close/>
                <a:moveTo>
                  <a:pt x="78" y="114"/>
                </a:moveTo>
                <a:lnTo>
                  <a:pt x="78" y="114"/>
                </a:lnTo>
                <a:lnTo>
                  <a:pt x="77" y="116"/>
                </a:lnTo>
                <a:lnTo>
                  <a:pt x="75" y="117"/>
                </a:lnTo>
                <a:lnTo>
                  <a:pt x="75" y="117"/>
                </a:lnTo>
                <a:lnTo>
                  <a:pt x="77" y="123"/>
                </a:lnTo>
                <a:lnTo>
                  <a:pt x="77" y="123"/>
                </a:lnTo>
                <a:lnTo>
                  <a:pt x="78" y="121"/>
                </a:lnTo>
                <a:lnTo>
                  <a:pt x="78" y="121"/>
                </a:lnTo>
                <a:lnTo>
                  <a:pt x="78" y="114"/>
                </a:lnTo>
                <a:lnTo>
                  <a:pt x="78" y="114"/>
                </a:lnTo>
                <a:close/>
                <a:moveTo>
                  <a:pt x="246" y="79"/>
                </a:moveTo>
                <a:lnTo>
                  <a:pt x="246" y="79"/>
                </a:lnTo>
                <a:lnTo>
                  <a:pt x="246" y="76"/>
                </a:lnTo>
                <a:lnTo>
                  <a:pt x="246" y="76"/>
                </a:lnTo>
                <a:lnTo>
                  <a:pt x="242" y="77"/>
                </a:lnTo>
                <a:lnTo>
                  <a:pt x="242" y="77"/>
                </a:lnTo>
                <a:lnTo>
                  <a:pt x="242" y="80"/>
                </a:lnTo>
                <a:lnTo>
                  <a:pt x="242" y="80"/>
                </a:lnTo>
                <a:lnTo>
                  <a:pt x="246" y="79"/>
                </a:lnTo>
                <a:lnTo>
                  <a:pt x="246" y="79"/>
                </a:lnTo>
                <a:close/>
                <a:moveTo>
                  <a:pt x="237" y="258"/>
                </a:moveTo>
                <a:lnTo>
                  <a:pt x="237" y="258"/>
                </a:lnTo>
                <a:lnTo>
                  <a:pt x="237" y="259"/>
                </a:lnTo>
                <a:lnTo>
                  <a:pt x="237" y="259"/>
                </a:lnTo>
                <a:lnTo>
                  <a:pt x="246" y="258"/>
                </a:lnTo>
                <a:lnTo>
                  <a:pt x="246" y="258"/>
                </a:lnTo>
                <a:lnTo>
                  <a:pt x="247" y="258"/>
                </a:lnTo>
                <a:lnTo>
                  <a:pt x="247" y="256"/>
                </a:lnTo>
                <a:lnTo>
                  <a:pt x="247" y="256"/>
                </a:lnTo>
                <a:lnTo>
                  <a:pt x="245" y="256"/>
                </a:lnTo>
                <a:lnTo>
                  <a:pt x="245" y="256"/>
                </a:lnTo>
                <a:lnTo>
                  <a:pt x="237" y="258"/>
                </a:lnTo>
                <a:lnTo>
                  <a:pt x="237" y="258"/>
                </a:lnTo>
                <a:close/>
                <a:moveTo>
                  <a:pt x="216" y="91"/>
                </a:moveTo>
                <a:lnTo>
                  <a:pt x="216" y="91"/>
                </a:lnTo>
                <a:lnTo>
                  <a:pt x="216" y="86"/>
                </a:lnTo>
                <a:lnTo>
                  <a:pt x="216" y="86"/>
                </a:lnTo>
                <a:lnTo>
                  <a:pt x="215" y="87"/>
                </a:lnTo>
                <a:lnTo>
                  <a:pt x="215" y="87"/>
                </a:lnTo>
                <a:lnTo>
                  <a:pt x="213" y="90"/>
                </a:lnTo>
                <a:lnTo>
                  <a:pt x="213" y="90"/>
                </a:lnTo>
                <a:lnTo>
                  <a:pt x="212" y="93"/>
                </a:lnTo>
                <a:lnTo>
                  <a:pt x="212" y="93"/>
                </a:lnTo>
                <a:lnTo>
                  <a:pt x="212" y="94"/>
                </a:lnTo>
                <a:lnTo>
                  <a:pt x="212" y="94"/>
                </a:lnTo>
                <a:lnTo>
                  <a:pt x="216" y="91"/>
                </a:lnTo>
                <a:lnTo>
                  <a:pt x="216" y="91"/>
                </a:lnTo>
                <a:close/>
                <a:moveTo>
                  <a:pt x="235" y="205"/>
                </a:moveTo>
                <a:lnTo>
                  <a:pt x="235" y="205"/>
                </a:lnTo>
                <a:lnTo>
                  <a:pt x="233" y="201"/>
                </a:lnTo>
                <a:lnTo>
                  <a:pt x="233" y="201"/>
                </a:lnTo>
                <a:lnTo>
                  <a:pt x="229" y="206"/>
                </a:lnTo>
                <a:lnTo>
                  <a:pt x="229" y="206"/>
                </a:lnTo>
                <a:lnTo>
                  <a:pt x="229" y="206"/>
                </a:lnTo>
                <a:lnTo>
                  <a:pt x="229" y="206"/>
                </a:lnTo>
                <a:lnTo>
                  <a:pt x="235" y="205"/>
                </a:lnTo>
                <a:lnTo>
                  <a:pt x="235" y="205"/>
                </a:lnTo>
                <a:close/>
                <a:moveTo>
                  <a:pt x="104" y="84"/>
                </a:moveTo>
                <a:lnTo>
                  <a:pt x="104" y="84"/>
                </a:lnTo>
                <a:lnTo>
                  <a:pt x="104" y="84"/>
                </a:lnTo>
                <a:lnTo>
                  <a:pt x="104" y="84"/>
                </a:lnTo>
                <a:lnTo>
                  <a:pt x="115" y="83"/>
                </a:lnTo>
                <a:lnTo>
                  <a:pt x="115" y="83"/>
                </a:lnTo>
                <a:lnTo>
                  <a:pt x="117" y="81"/>
                </a:lnTo>
                <a:lnTo>
                  <a:pt x="117" y="81"/>
                </a:lnTo>
                <a:lnTo>
                  <a:pt x="110" y="83"/>
                </a:lnTo>
                <a:lnTo>
                  <a:pt x="104" y="84"/>
                </a:lnTo>
                <a:lnTo>
                  <a:pt x="104" y="84"/>
                </a:lnTo>
                <a:close/>
                <a:moveTo>
                  <a:pt x="51" y="118"/>
                </a:moveTo>
                <a:lnTo>
                  <a:pt x="51" y="118"/>
                </a:lnTo>
                <a:lnTo>
                  <a:pt x="47" y="124"/>
                </a:lnTo>
                <a:lnTo>
                  <a:pt x="47" y="124"/>
                </a:lnTo>
                <a:lnTo>
                  <a:pt x="50" y="124"/>
                </a:lnTo>
                <a:lnTo>
                  <a:pt x="51" y="125"/>
                </a:lnTo>
                <a:lnTo>
                  <a:pt x="51" y="125"/>
                </a:lnTo>
                <a:lnTo>
                  <a:pt x="53" y="124"/>
                </a:lnTo>
                <a:lnTo>
                  <a:pt x="53" y="123"/>
                </a:lnTo>
                <a:lnTo>
                  <a:pt x="53" y="123"/>
                </a:lnTo>
                <a:lnTo>
                  <a:pt x="51" y="118"/>
                </a:lnTo>
                <a:lnTo>
                  <a:pt x="51" y="118"/>
                </a:lnTo>
                <a:close/>
                <a:moveTo>
                  <a:pt x="110" y="242"/>
                </a:moveTo>
                <a:lnTo>
                  <a:pt x="110" y="242"/>
                </a:lnTo>
                <a:lnTo>
                  <a:pt x="107" y="242"/>
                </a:lnTo>
                <a:lnTo>
                  <a:pt x="107" y="242"/>
                </a:lnTo>
                <a:lnTo>
                  <a:pt x="107" y="246"/>
                </a:lnTo>
                <a:lnTo>
                  <a:pt x="107" y="246"/>
                </a:lnTo>
                <a:lnTo>
                  <a:pt x="107" y="246"/>
                </a:lnTo>
                <a:lnTo>
                  <a:pt x="108" y="246"/>
                </a:lnTo>
                <a:lnTo>
                  <a:pt x="108" y="246"/>
                </a:lnTo>
                <a:lnTo>
                  <a:pt x="110" y="242"/>
                </a:lnTo>
                <a:lnTo>
                  <a:pt x="110" y="242"/>
                </a:lnTo>
                <a:close/>
                <a:moveTo>
                  <a:pt x="303" y="37"/>
                </a:moveTo>
                <a:lnTo>
                  <a:pt x="303" y="37"/>
                </a:lnTo>
                <a:lnTo>
                  <a:pt x="299" y="35"/>
                </a:lnTo>
                <a:lnTo>
                  <a:pt x="294" y="33"/>
                </a:lnTo>
                <a:lnTo>
                  <a:pt x="294" y="33"/>
                </a:lnTo>
                <a:lnTo>
                  <a:pt x="300" y="39"/>
                </a:lnTo>
                <a:lnTo>
                  <a:pt x="300" y="39"/>
                </a:lnTo>
                <a:lnTo>
                  <a:pt x="303" y="37"/>
                </a:lnTo>
                <a:lnTo>
                  <a:pt x="303" y="37"/>
                </a:lnTo>
                <a:close/>
                <a:moveTo>
                  <a:pt x="324" y="63"/>
                </a:moveTo>
                <a:lnTo>
                  <a:pt x="324" y="63"/>
                </a:lnTo>
                <a:lnTo>
                  <a:pt x="324" y="63"/>
                </a:lnTo>
                <a:lnTo>
                  <a:pt x="324" y="63"/>
                </a:lnTo>
                <a:lnTo>
                  <a:pt x="324" y="59"/>
                </a:lnTo>
                <a:lnTo>
                  <a:pt x="324" y="59"/>
                </a:lnTo>
                <a:lnTo>
                  <a:pt x="323" y="56"/>
                </a:lnTo>
                <a:lnTo>
                  <a:pt x="320" y="56"/>
                </a:lnTo>
                <a:lnTo>
                  <a:pt x="320" y="56"/>
                </a:lnTo>
                <a:lnTo>
                  <a:pt x="324" y="63"/>
                </a:lnTo>
                <a:lnTo>
                  <a:pt x="324" y="63"/>
                </a:lnTo>
                <a:close/>
                <a:moveTo>
                  <a:pt x="95" y="162"/>
                </a:moveTo>
                <a:lnTo>
                  <a:pt x="95" y="162"/>
                </a:lnTo>
                <a:lnTo>
                  <a:pt x="95" y="162"/>
                </a:lnTo>
                <a:lnTo>
                  <a:pt x="95" y="162"/>
                </a:lnTo>
                <a:lnTo>
                  <a:pt x="101" y="157"/>
                </a:lnTo>
                <a:lnTo>
                  <a:pt x="101" y="157"/>
                </a:lnTo>
                <a:lnTo>
                  <a:pt x="97" y="158"/>
                </a:lnTo>
                <a:lnTo>
                  <a:pt x="97" y="158"/>
                </a:lnTo>
                <a:lnTo>
                  <a:pt x="95" y="160"/>
                </a:lnTo>
                <a:lnTo>
                  <a:pt x="95" y="160"/>
                </a:lnTo>
                <a:lnTo>
                  <a:pt x="95" y="162"/>
                </a:lnTo>
                <a:lnTo>
                  <a:pt x="95" y="162"/>
                </a:lnTo>
                <a:close/>
                <a:moveTo>
                  <a:pt x="77" y="29"/>
                </a:moveTo>
                <a:lnTo>
                  <a:pt x="77" y="29"/>
                </a:lnTo>
                <a:lnTo>
                  <a:pt x="77" y="27"/>
                </a:lnTo>
                <a:lnTo>
                  <a:pt x="77" y="27"/>
                </a:lnTo>
                <a:lnTo>
                  <a:pt x="73" y="33"/>
                </a:lnTo>
                <a:lnTo>
                  <a:pt x="73" y="33"/>
                </a:lnTo>
                <a:lnTo>
                  <a:pt x="77" y="33"/>
                </a:lnTo>
                <a:lnTo>
                  <a:pt x="77" y="33"/>
                </a:lnTo>
                <a:lnTo>
                  <a:pt x="77" y="29"/>
                </a:lnTo>
                <a:lnTo>
                  <a:pt x="77" y="29"/>
                </a:lnTo>
                <a:close/>
                <a:moveTo>
                  <a:pt x="50" y="71"/>
                </a:moveTo>
                <a:lnTo>
                  <a:pt x="50" y="71"/>
                </a:lnTo>
                <a:lnTo>
                  <a:pt x="50" y="70"/>
                </a:lnTo>
                <a:lnTo>
                  <a:pt x="50" y="70"/>
                </a:lnTo>
                <a:lnTo>
                  <a:pt x="46" y="70"/>
                </a:lnTo>
                <a:lnTo>
                  <a:pt x="46" y="70"/>
                </a:lnTo>
                <a:lnTo>
                  <a:pt x="46" y="76"/>
                </a:lnTo>
                <a:lnTo>
                  <a:pt x="46" y="76"/>
                </a:lnTo>
                <a:lnTo>
                  <a:pt x="50" y="71"/>
                </a:lnTo>
                <a:lnTo>
                  <a:pt x="50" y="71"/>
                </a:lnTo>
                <a:close/>
                <a:moveTo>
                  <a:pt x="228" y="121"/>
                </a:moveTo>
                <a:lnTo>
                  <a:pt x="228" y="121"/>
                </a:lnTo>
                <a:lnTo>
                  <a:pt x="228" y="117"/>
                </a:lnTo>
                <a:lnTo>
                  <a:pt x="228" y="117"/>
                </a:lnTo>
                <a:lnTo>
                  <a:pt x="225" y="118"/>
                </a:lnTo>
                <a:lnTo>
                  <a:pt x="225" y="121"/>
                </a:lnTo>
                <a:lnTo>
                  <a:pt x="225" y="121"/>
                </a:lnTo>
                <a:lnTo>
                  <a:pt x="228" y="121"/>
                </a:lnTo>
                <a:lnTo>
                  <a:pt x="228" y="121"/>
                </a:lnTo>
                <a:close/>
                <a:moveTo>
                  <a:pt x="58" y="197"/>
                </a:moveTo>
                <a:lnTo>
                  <a:pt x="58" y="197"/>
                </a:lnTo>
                <a:lnTo>
                  <a:pt x="60" y="197"/>
                </a:lnTo>
                <a:lnTo>
                  <a:pt x="60" y="197"/>
                </a:lnTo>
                <a:lnTo>
                  <a:pt x="64" y="189"/>
                </a:lnTo>
                <a:lnTo>
                  <a:pt x="64" y="189"/>
                </a:lnTo>
                <a:lnTo>
                  <a:pt x="60" y="189"/>
                </a:lnTo>
                <a:lnTo>
                  <a:pt x="60" y="189"/>
                </a:lnTo>
                <a:lnTo>
                  <a:pt x="58" y="197"/>
                </a:lnTo>
                <a:lnTo>
                  <a:pt x="58" y="197"/>
                </a:lnTo>
                <a:close/>
                <a:moveTo>
                  <a:pt x="88" y="187"/>
                </a:moveTo>
                <a:lnTo>
                  <a:pt x="88" y="187"/>
                </a:lnTo>
                <a:lnTo>
                  <a:pt x="88" y="184"/>
                </a:lnTo>
                <a:lnTo>
                  <a:pt x="88" y="184"/>
                </a:lnTo>
                <a:lnTo>
                  <a:pt x="85" y="184"/>
                </a:lnTo>
                <a:lnTo>
                  <a:pt x="85" y="184"/>
                </a:lnTo>
                <a:lnTo>
                  <a:pt x="84" y="185"/>
                </a:lnTo>
                <a:lnTo>
                  <a:pt x="84" y="187"/>
                </a:lnTo>
                <a:lnTo>
                  <a:pt x="84" y="187"/>
                </a:lnTo>
                <a:lnTo>
                  <a:pt x="88" y="187"/>
                </a:lnTo>
                <a:lnTo>
                  <a:pt x="88" y="187"/>
                </a:lnTo>
                <a:close/>
                <a:moveTo>
                  <a:pt x="47" y="165"/>
                </a:moveTo>
                <a:lnTo>
                  <a:pt x="47" y="165"/>
                </a:lnTo>
                <a:lnTo>
                  <a:pt x="50" y="164"/>
                </a:lnTo>
                <a:lnTo>
                  <a:pt x="50" y="164"/>
                </a:lnTo>
                <a:lnTo>
                  <a:pt x="50" y="160"/>
                </a:lnTo>
                <a:lnTo>
                  <a:pt x="50" y="160"/>
                </a:lnTo>
                <a:lnTo>
                  <a:pt x="47" y="161"/>
                </a:lnTo>
                <a:lnTo>
                  <a:pt x="47" y="165"/>
                </a:lnTo>
                <a:lnTo>
                  <a:pt x="47" y="165"/>
                </a:lnTo>
                <a:close/>
                <a:moveTo>
                  <a:pt x="282" y="123"/>
                </a:moveTo>
                <a:lnTo>
                  <a:pt x="282" y="123"/>
                </a:lnTo>
                <a:lnTo>
                  <a:pt x="282" y="117"/>
                </a:lnTo>
                <a:lnTo>
                  <a:pt x="282" y="117"/>
                </a:lnTo>
                <a:lnTo>
                  <a:pt x="279" y="118"/>
                </a:lnTo>
                <a:lnTo>
                  <a:pt x="279" y="118"/>
                </a:lnTo>
                <a:lnTo>
                  <a:pt x="279" y="121"/>
                </a:lnTo>
                <a:lnTo>
                  <a:pt x="279" y="121"/>
                </a:lnTo>
                <a:lnTo>
                  <a:pt x="279" y="123"/>
                </a:lnTo>
                <a:lnTo>
                  <a:pt x="279" y="123"/>
                </a:lnTo>
                <a:lnTo>
                  <a:pt x="282" y="123"/>
                </a:lnTo>
                <a:lnTo>
                  <a:pt x="282" y="123"/>
                </a:lnTo>
                <a:close/>
                <a:moveTo>
                  <a:pt x="334" y="188"/>
                </a:moveTo>
                <a:lnTo>
                  <a:pt x="334" y="188"/>
                </a:lnTo>
                <a:lnTo>
                  <a:pt x="333" y="188"/>
                </a:lnTo>
                <a:lnTo>
                  <a:pt x="333" y="188"/>
                </a:lnTo>
                <a:lnTo>
                  <a:pt x="334" y="199"/>
                </a:lnTo>
                <a:lnTo>
                  <a:pt x="334" y="199"/>
                </a:lnTo>
                <a:lnTo>
                  <a:pt x="334" y="188"/>
                </a:lnTo>
                <a:lnTo>
                  <a:pt x="334" y="188"/>
                </a:lnTo>
                <a:close/>
                <a:moveTo>
                  <a:pt x="178" y="123"/>
                </a:moveTo>
                <a:lnTo>
                  <a:pt x="178" y="123"/>
                </a:lnTo>
                <a:lnTo>
                  <a:pt x="181" y="120"/>
                </a:lnTo>
                <a:lnTo>
                  <a:pt x="181" y="117"/>
                </a:lnTo>
                <a:lnTo>
                  <a:pt x="181" y="117"/>
                </a:lnTo>
                <a:lnTo>
                  <a:pt x="176" y="120"/>
                </a:lnTo>
                <a:lnTo>
                  <a:pt x="176" y="120"/>
                </a:lnTo>
                <a:lnTo>
                  <a:pt x="178" y="123"/>
                </a:lnTo>
                <a:lnTo>
                  <a:pt x="178" y="123"/>
                </a:lnTo>
                <a:close/>
                <a:moveTo>
                  <a:pt x="54" y="134"/>
                </a:moveTo>
                <a:lnTo>
                  <a:pt x="54" y="134"/>
                </a:lnTo>
                <a:lnTo>
                  <a:pt x="53" y="128"/>
                </a:lnTo>
                <a:lnTo>
                  <a:pt x="53" y="128"/>
                </a:lnTo>
                <a:lnTo>
                  <a:pt x="53" y="130"/>
                </a:lnTo>
                <a:lnTo>
                  <a:pt x="51" y="131"/>
                </a:lnTo>
                <a:lnTo>
                  <a:pt x="53" y="134"/>
                </a:lnTo>
                <a:lnTo>
                  <a:pt x="53" y="134"/>
                </a:lnTo>
                <a:lnTo>
                  <a:pt x="54" y="134"/>
                </a:lnTo>
                <a:lnTo>
                  <a:pt x="54" y="134"/>
                </a:lnTo>
                <a:close/>
                <a:moveTo>
                  <a:pt x="125" y="56"/>
                </a:moveTo>
                <a:lnTo>
                  <a:pt x="125" y="56"/>
                </a:lnTo>
                <a:lnTo>
                  <a:pt x="125" y="56"/>
                </a:lnTo>
                <a:lnTo>
                  <a:pt x="125" y="56"/>
                </a:lnTo>
                <a:lnTo>
                  <a:pt x="122" y="56"/>
                </a:lnTo>
                <a:lnTo>
                  <a:pt x="122" y="56"/>
                </a:lnTo>
                <a:lnTo>
                  <a:pt x="118" y="60"/>
                </a:lnTo>
                <a:lnTo>
                  <a:pt x="118" y="60"/>
                </a:lnTo>
                <a:lnTo>
                  <a:pt x="118" y="62"/>
                </a:lnTo>
                <a:lnTo>
                  <a:pt x="118" y="63"/>
                </a:lnTo>
                <a:lnTo>
                  <a:pt x="118" y="63"/>
                </a:lnTo>
                <a:lnTo>
                  <a:pt x="125" y="56"/>
                </a:lnTo>
                <a:lnTo>
                  <a:pt x="125" y="56"/>
                </a:lnTo>
                <a:close/>
                <a:moveTo>
                  <a:pt x="91" y="168"/>
                </a:moveTo>
                <a:lnTo>
                  <a:pt x="91" y="168"/>
                </a:lnTo>
                <a:lnTo>
                  <a:pt x="91" y="160"/>
                </a:lnTo>
                <a:lnTo>
                  <a:pt x="91" y="160"/>
                </a:lnTo>
                <a:lnTo>
                  <a:pt x="91" y="160"/>
                </a:lnTo>
                <a:lnTo>
                  <a:pt x="91" y="160"/>
                </a:lnTo>
                <a:lnTo>
                  <a:pt x="90" y="164"/>
                </a:lnTo>
                <a:lnTo>
                  <a:pt x="88" y="167"/>
                </a:lnTo>
                <a:lnTo>
                  <a:pt x="88" y="167"/>
                </a:lnTo>
                <a:lnTo>
                  <a:pt x="90" y="168"/>
                </a:lnTo>
                <a:lnTo>
                  <a:pt x="90" y="168"/>
                </a:lnTo>
                <a:lnTo>
                  <a:pt x="91" y="168"/>
                </a:lnTo>
                <a:lnTo>
                  <a:pt x="91" y="168"/>
                </a:lnTo>
                <a:close/>
                <a:moveTo>
                  <a:pt x="246" y="114"/>
                </a:moveTo>
                <a:lnTo>
                  <a:pt x="246" y="114"/>
                </a:lnTo>
                <a:lnTo>
                  <a:pt x="247" y="110"/>
                </a:lnTo>
                <a:lnTo>
                  <a:pt x="246" y="104"/>
                </a:lnTo>
                <a:lnTo>
                  <a:pt x="246" y="104"/>
                </a:lnTo>
                <a:lnTo>
                  <a:pt x="245" y="104"/>
                </a:lnTo>
                <a:lnTo>
                  <a:pt x="245" y="106"/>
                </a:lnTo>
                <a:lnTo>
                  <a:pt x="245" y="106"/>
                </a:lnTo>
                <a:lnTo>
                  <a:pt x="246" y="113"/>
                </a:lnTo>
                <a:lnTo>
                  <a:pt x="246" y="113"/>
                </a:lnTo>
                <a:lnTo>
                  <a:pt x="246" y="114"/>
                </a:lnTo>
                <a:lnTo>
                  <a:pt x="246" y="114"/>
                </a:lnTo>
                <a:close/>
                <a:moveTo>
                  <a:pt x="243" y="96"/>
                </a:moveTo>
                <a:lnTo>
                  <a:pt x="243" y="96"/>
                </a:lnTo>
                <a:lnTo>
                  <a:pt x="245" y="100"/>
                </a:lnTo>
                <a:lnTo>
                  <a:pt x="245" y="100"/>
                </a:lnTo>
                <a:lnTo>
                  <a:pt x="246" y="100"/>
                </a:lnTo>
                <a:lnTo>
                  <a:pt x="246" y="98"/>
                </a:lnTo>
                <a:lnTo>
                  <a:pt x="246" y="98"/>
                </a:lnTo>
                <a:lnTo>
                  <a:pt x="246" y="94"/>
                </a:lnTo>
                <a:lnTo>
                  <a:pt x="246" y="94"/>
                </a:lnTo>
                <a:lnTo>
                  <a:pt x="243" y="96"/>
                </a:lnTo>
                <a:lnTo>
                  <a:pt x="243" y="96"/>
                </a:lnTo>
                <a:close/>
                <a:moveTo>
                  <a:pt x="77" y="137"/>
                </a:moveTo>
                <a:lnTo>
                  <a:pt x="77" y="137"/>
                </a:lnTo>
                <a:lnTo>
                  <a:pt x="75" y="134"/>
                </a:lnTo>
                <a:lnTo>
                  <a:pt x="75" y="134"/>
                </a:lnTo>
                <a:lnTo>
                  <a:pt x="71" y="135"/>
                </a:lnTo>
                <a:lnTo>
                  <a:pt x="70" y="137"/>
                </a:lnTo>
                <a:lnTo>
                  <a:pt x="70" y="137"/>
                </a:lnTo>
                <a:lnTo>
                  <a:pt x="77" y="137"/>
                </a:lnTo>
                <a:lnTo>
                  <a:pt x="77" y="137"/>
                </a:lnTo>
                <a:close/>
                <a:moveTo>
                  <a:pt x="110" y="47"/>
                </a:moveTo>
                <a:lnTo>
                  <a:pt x="110" y="47"/>
                </a:lnTo>
                <a:lnTo>
                  <a:pt x="108" y="47"/>
                </a:lnTo>
                <a:lnTo>
                  <a:pt x="108" y="47"/>
                </a:lnTo>
                <a:lnTo>
                  <a:pt x="107" y="47"/>
                </a:lnTo>
                <a:lnTo>
                  <a:pt x="107" y="47"/>
                </a:lnTo>
                <a:lnTo>
                  <a:pt x="102" y="52"/>
                </a:lnTo>
                <a:lnTo>
                  <a:pt x="102" y="52"/>
                </a:lnTo>
                <a:lnTo>
                  <a:pt x="102" y="53"/>
                </a:lnTo>
                <a:lnTo>
                  <a:pt x="102" y="54"/>
                </a:lnTo>
                <a:lnTo>
                  <a:pt x="102" y="54"/>
                </a:lnTo>
                <a:lnTo>
                  <a:pt x="110" y="47"/>
                </a:lnTo>
                <a:lnTo>
                  <a:pt x="110" y="47"/>
                </a:lnTo>
                <a:close/>
                <a:moveTo>
                  <a:pt x="152" y="13"/>
                </a:moveTo>
                <a:lnTo>
                  <a:pt x="152" y="13"/>
                </a:lnTo>
                <a:lnTo>
                  <a:pt x="154" y="9"/>
                </a:lnTo>
                <a:lnTo>
                  <a:pt x="154" y="9"/>
                </a:lnTo>
                <a:lnTo>
                  <a:pt x="151" y="9"/>
                </a:lnTo>
                <a:lnTo>
                  <a:pt x="151" y="9"/>
                </a:lnTo>
                <a:lnTo>
                  <a:pt x="149" y="13"/>
                </a:lnTo>
                <a:lnTo>
                  <a:pt x="149" y="13"/>
                </a:lnTo>
                <a:lnTo>
                  <a:pt x="152" y="13"/>
                </a:lnTo>
                <a:lnTo>
                  <a:pt x="152" y="13"/>
                </a:lnTo>
                <a:close/>
                <a:moveTo>
                  <a:pt x="191" y="222"/>
                </a:moveTo>
                <a:lnTo>
                  <a:pt x="191" y="222"/>
                </a:lnTo>
                <a:lnTo>
                  <a:pt x="191" y="222"/>
                </a:lnTo>
                <a:lnTo>
                  <a:pt x="191" y="222"/>
                </a:lnTo>
                <a:lnTo>
                  <a:pt x="195" y="214"/>
                </a:lnTo>
                <a:lnTo>
                  <a:pt x="195" y="214"/>
                </a:lnTo>
                <a:lnTo>
                  <a:pt x="193" y="214"/>
                </a:lnTo>
                <a:lnTo>
                  <a:pt x="193" y="214"/>
                </a:lnTo>
                <a:lnTo>
                  <a:pt x="191" y="216"/>
                </a:lnTo>
                <a:lnTo>
                  <a:pt x="191" y="216"/>
                </a:lnTo>
                <a:lnTo>
                  <a:pt x="191" y="218"/>
                </a:lnTo>
                <a:lnTo>
                  <a:pt x="191" y="218"/>
                </a:lnTo>
                <a:lnTo>
                  <a:pt x="191" y="222"/>
                </a:lnTo>
                <a:lnTo>
                  <a:pt x="191" y="222"/>
                </a:lnTo>
                <a:close/>
                <a:moveTo>
                  <a:pt x="40" y="260"/>
                </a:moveTo>
                <a:lnTo>
                  <a:pt x="40" y="260"/>
                </a:lnTo>
                <a:lnTo>
                  <a:pt x="40" y="265"/>
                </a:lnTo>
                <a:lnTo>
                  <a:pt x="40" y="265"/>
                </a:lnTo>
                <a:lnTo>
                  <a:pt x="46" y="263"/>
                </a:lnTo>
                <a:lnTo>
                  <a:pt x="46" y="263"/>
                </a:lnTo>
                <a:lnTo>
                  <a:pt x="40" y="260"/>
                </a:lnTo>
                <a:lnTo>
                  <a:pt x="40" y="260"/>
                </a:lnTo>
                <a:close/>
                <a:moveTo>
                  <a:pt x="50" y="259"/>
                </a:moveTo>
                <a:lnTo>
                  <a:pt x="50" y="259"/>
                </a:lnTo>
                <a:lnTo>
                  <a:pt x="56" y="259"/>
                </a:lnTo>
                <a:lnTo>
                  <a:pt x="56" y="259"/>
                </a:lnTo>
                <a:lnTo>
                  <a:pt x="56" y="256"/>
                </a:lnTo>
                <a:lnTo>
                  <a:pt x="56" y="256"/>
                </a:lnTo>
                <a:lnTo>
                  <a:pt x="51" y="256"/>
                </a:lnTo>
                <a:lnTo>
                  <a:pt x="50" y="259"/>
                </a:lnTo>
                <a:lnTo>
                  <a:pt x="50" y="259"/>
                </a:lnTo>
                <a:close/>
                <a:moveTo>
                  <a:pt x="203" y="151"/>
                </a:moveTo>
                <a:lnTo>
                  <a:pt x="203" y="151"/>
                </a:lnTo>
                <a:lnTo>
                  <a:pt x="198" y="154"/>
                </a:lnTo>
                <a:lnTo>
                  <a:pt x="198" y="154"/>
                </a:lnTo>
                <a:lnTo>
                  <a:pt x="196" y="154"/>
                </a:lnTo>
                <a:lnTo>
                  <a:pt x="196" y="157"/>
                </a:lnTo>
                <a:lnTo>
                  <a:pt x="196" y="157"/>
                </a:lnTo>
                <a:lnTo>
                  <a:pt x="201" y="154"/>
                </a:lnTo>
                <a:lnTo>
                  <a:pt x="203" y="151"/>
                </a:lnTo>
                <a:lnTo>
                  <a:pt x="203" y="151"/>
                </a:lnTo>
                <a:close/>
                <a:moveTo>
                  <a:pt x="226" y="134"/>
                </a:moveTo>
                <a:lnTo>
                  <a:pt x="226" y="134"/>
                </a:lnTo>
                <a:lnTo>
                  <a:pt x="228" y="134"/>
                </a:lnTo>
                <a:lnTo>
                  <a:pt x="228" y="134"/>
                </a:lnTo>
                <a:lnTo>
                  <a:pt x="228" y="125"/>
                </a:lnTo>
                <a:lnTo>
                  <a:pt x="228" y="125"/>
                </a:lnTo>
                <a:lnTo>
                  <a:pt x="226" y="125"/>
                </a:lnTo>
                <a:lnTo>
                  <a:pt x="226" y="125"/>
                </a:lnTo>
                <a:lnTo>
                  <a:pt x="226" y="134"/>
                </a:lnTo>
                <a:lnTo>
                  <a:pt x="226" y="134"/>
                </a:lnTo>
                <a:close/>
                <a:moveTo>
                  <a:pt x="181" y="62"/>
                </a:moveTo>
                <a:lnTo>
                  <a:pt x="181" y="62"/>
                </a:lnTo>
                <a:lnTo>
                  <a:pt x="181" y="59"/>
                </a:lnTo>
                <a:lnTo>
                  <a:pt x="181" y="59"/>
                </a:lnTo>
                <a:lnTo>
                  <a:pt x="175" y="63"/>
                </a:lnTo>
                <a:lnTo>
                  <a:pt x="175" y="63"/>
                </a:lnTo>
                <a:lnTo>
                  <a:pt x="175" y="63"/>
                </a:lnTo>
                <a:lnTo>
                  <a:pt x="175" y="63"/>
                </a:lnTo>
                <a:lnTo>
                  <a:pt x="181" y="62"/>
                </a:lnTo>
                <a:lnTo>
                  <a:pt x="181" y="62"/>
                </a:lnTo>
                <a:close/>
                <a:moveTo>
                  <a:pt x="144" y="19"/>
                </a:moveTo>
                <a:lnTo>
                  <a:pt x="144" y="19"/>
                </a:lnTo>
                <a:lnTo>
                  <a:pt x="149" y="19"/>
                </a:lnTo>
                <a:lnTo>
                  <a:pt x="149" y="19"/>
                </a:lnTo>
                <a:lnTo>
                  <a:pt x="151" y="16"/>
                </a:lnTo>
                <a:lnTo>
                  <a:pt x="151" y="16"/>
                </a:lnTo>
                <a:lnTo>
                  <a:pt x="147" y="16"/>
                </a:lnTo>
                <a:lnTo>
                  <a:pt x="147" y="16"/>
                </a:lnTo>
                <a:lnTo>
                  <a:pt x="145" y="17"/>
                </a:lnTo>
                <a:lnTo>
                  <a:pt x="144" y="19"/>
                </a:lnTo>
                <a:lnTo>
                  <a:pt x="144" y="19"/>
                </a:lnTo>
                <a:close/>
                <a:moveTo>
                  <a:pt x="98" y="246"/>
                </a:moveTo>
                <a:lnTo>
                  <a:pt x="98" y="246"/>
                </a:lnTo>
                <a:lnTo>
                  <a:pt x="98" y="245"/>
                </a:lnTo>
                <a:lnTo>
                  <a:pt x="98" y="245"/>
                </a:lnTo>
                <a:lnTo>
                  <a:pt x="90" y="246"/>
                </a:lnTo>
                <a:lnTo>
                  <a:pt x="90" y="246"/>
                </a:lnTo>
                <a:lnTo>
                  <a:pt x="90" y="246"/>
                </a:lnTo>
                <a:lnTo>
                  <a:pt x="90" y="246"/>
                </a:lnTo>
                <a:lnTo>
                  <a:pt x="98" y="246"/>
                </a:lnTo>
                <a:lnTo>
                  <a:pt x="98" y="246"/>
                </a:lnTo>
                <a:close/>
                <a:moveTo>
                  <a:pt x="159" y="52"/>
                </a:moveTo>
                <a:lnTo>
                  <a:pt x="159" y="52"/>
                </a:lnTo>
                <a:lnTo>
                  <a:pt x="158" y="53"/>
                </a:lnTo>
                <a:lnTo>
                  <a:pt x="158" y="54"/>
                </a:lnTo>
                <a:lnTo>
                  <a:pt x="158" y="59"/>
                </a:lnTo>
                <a:lnTo>
                  <a:pt x="158" y="59"/>
                </a:lnTo>
                <a:lnTo>
                  <a:pt x="161" y="57"/>
                </a:lnTo>
                <a:lnTo>
                  <a:pt x="161" y="57"/>
                </a:lnTo>
                <a:lnTo>
                  <a:pt x="159" y="52"/>
                </a:lnTo>
                <a:lnTo>
                  <a:pt x="159" y="52"/>
                </a:lnTo>
                <a:close/>
                <a:moveTo>
                  <a:pt x="216" y="211"/>
                </a:moveTo>
                <a:lnTo>
                  <a:pt x="216" y="211"/>
                </a:lnTo>
                <a:lnTo>
                  <a:pt x="220" y="209"/>
                </a:lnTo>
                <a:lnTo>
                  <a:pt x="222" y="205"/>
                </a:lnTo>
                <a:lnTo>
                  <a:pt x="222" y="205"/>
                </a:lnTo>
                <a:lnTo>
                  <a:pt x="216" y="211"/>
                </a:lnTo>
                <a:lnTo>
                  <a:pt x="216" y="211"/>
                </a:lnTo>
                <a:close/>
                <a:moveTo>
                  <a:pt x="165" y="33"/>
                </a:moveTo>
                <a:lnTo>
                  <a:pt x="165" y="33"/>
                </a:lnTo>
                <a:lnTo>
                  <a:pt x="159" y="35"/>
                </a:lnTo>
                <a:lnTo>
                  <a:pt x="155" y="37"/>
                </a:lnTo>
                <a:lnTo>
                  <a:pt x="155" y="37"/>
                </a:lnTo>
                <a:lnTo>
                  <a:pt x="155" y="37"/>
                </a:lnTo>
                <a:lnTo>
                  <a:pt x="155" y="37"/>
                </a:lnTo>
                <a:lnTo>
                  <a:pt x="165" y="33"/>
                </a:lnTo>
                <a:lnTo>
                  <a:pt x="165" y="33"/>
                </a:lnTo>
                <a:close/>
                <a:moveTo>
                  <a:pt x="189" y="248"/>
                </a:moveTo>
                <a:lnTo>
                  <a:pt x="189" y="248"/>
                </a:lnTo>
                <a:lnTo>
                  <a:pt x="192" y="248"/>
                </a:lnTo>
                <a:lnTo>
                  <a:pt x="195" y="243"/>
                </a:lnTo>
                <a:lnTo>
                  <a:pt x="195" y="243"/>
                </a:lnTo>
                <a:lnTo>
                  <a:pt x="192" y="245"/>
                </a:lnTo>
                <a:lnTo>
                  <a:pt x="191" y="245"/>
                </a:lnTo>
                <a:lnTo>
                  <a:pt x="189" y="248"/>
                </a:lnTo>
                <a:lnTo>
                  <a:pt x="189" y="248"/>
                </a:lnTo>
                <a:close/>
                <a:moveTo>
                  <a:pt x="80" y="241"/>
                </a:moveTo>
                <a:lnTo>
                  <a:pt x="80" y="241"/>
                </a:lnTo>
                <a:lnTo>
                  <a:pt x="80" y="243"/>
                </a:lnTo>
                <a:lnTo>
                  <a:pt x="80" y="243"/>
                </a:lnTo>
                <a:lnTo>
                  <a:pt x="83" y="243"/>
                </a:lnTo>
                <a:lnTo>
                  <a:pt x="83" y="243"/>
                </a:lnTo>
                <a:lnTo>
                  <a:pt x="83" y="243"/>
                </a:lnTo>
                <a:lnTo>
                  <a:pt x="83" y="241"/>
                </a:lnTo>
                <a:lnTo>
                  <a:pt x="83" y="241"/>
                </a:lnTo>
                <a:lnTo>
                  <a:pt x="80" y="241"/>
                </a:lnTo>
                <a:lnTo>
                  <a:pt x="80" y="241"/>
                </a:lnTo>
                <a:close/>
                <a:moveTo>
                  <a:pt x="120" y="73"/>
                </a:moveTo>
                <a:lnTo>
                  <a:pt x="120" y="73"/>
                </a:lnTo>
                <a:lnTo>
                  <a:pt x="121" y="77"/>
                </a:lnTo>
                <a:lnTo>
                  <a:pt x="121" y="77"/>
                </a:lnTo>
                <a:lnTo>
                  <a:pt x="124" y="73"/>
                </a:lnTo>
                <a:lnTo>
                  <a:pt x="124" y="73"/>
                </a:lnTo>
                <a:lnTo>
                  <a:pt x="120" y="73"/>
                </a:lnTo>
                <a:lnTo>
                  <a:pt x="120" y="73"/>
                </a:lnTo>
                <a:close/>
                <a:moveTo>
                  <a:pt x="135" y="12"/>
                </a:moveTo>
                <a:lnTo>
                  <a:pt x="135" y="12"/>
                </a:lnTo>
                <a:lnTo>
                  <a:pt x="139" y="13"/>
                </a:lnTo>
                <a:lnTo>
                  <a:pt x="142" y="12"/>
                </a:lnTo>
                <a:lnTo>
                  <a:pt x="144" y="10"/>
                </a:lnTo>
                <a:lnTo>
                  <a:pt x="144" y="10"/>
                </a:lnTo>
                <a:lnTo>
                  <a:pt x="135" y="12"/>
                </a:lnTo>
                <a:lnTo>
                  <a:pt x="135" y="12"/>
                </a:lnTo>
                <a:close/>
                <a:moveTo>
                  <a:pt x="267" y="77"/>
                </a:moveTo>
                <a:lnTo>
                  <a:pt x="267" y="77"/>
                </a:lnTo>
                <a:lnTo>
                  <a:pt x="267" y="83"/>
                </a:lnTo>
                <a:lnTo>
                  <a:pt x="267" y="83"/>
                </a:lnTo>
                <a:lnTo>
                  <a:pt x="269" y="83"/>
                </a:lnTo>
                <a:lnTo>
                  <a:pt x="269" y="81"/>
                </a:lnTo>
                <a:lnTo>
                  <a:pt x="269" y="81"/>
                </a:lnTo>
                <a:lnTo>
                  <a:pt x="269" y="79"/>
                </a:lnTo>
                <a:lnTo>
                  <a:pt x="269" y="79"/>
                </a:lnTo>
                <a:lnTo>
                  <a:pt x="267" y="77"/>
                </a:lnTo>
                <a:lnTo>
                  <a:pt x="267" y="77"/>
                </a:lnTo>
                <a:close/>
                <a:moveTo>
                  <a:pt x="154" y="66"/>
                </a:moveTo>
                <a:lnTo>
                  <a:pt x="154" y="66"/>
                </a:lnTo>
                <a:lnTo>
                  <a:pt x="154" y="66"/>
                </a:lnTo>
                <a:lnTo>
                  <a:pt x="154" y="66"/>
                </a:lnTo>
                <a:lnTo>
                  <a:pt x="147" y="70"/>
                </a:lnTo>
                <a:lnTo>
                  <a:pt x="147" y="70"/>
                </a:lnTo>
                <a:lnTo>
                  <a:pt x="148" y="71"/>
                </a:lnTo>
                <a:lnTo>
                  <a:pt x="148" y="71"/>
                </a:lnTo>
                <a:lnTo>
                  <a:pt x="154" y="66"/>
                </a:lnTo>
                <a:lnTo>
                  <a:pt x="154" y="66"/>
                </a:lnTo>
                <a:close/>
                <a:moveTo>
                  <a:pt x="154" y="19"/>
                </a:moveTo>
                <a:lnTo>
                  <a:pt x="154" y="19"/>
                </a:lnTo>
                <a:lnTo>
                  <a:pt x="158" y="19"/>
                </a:lnTo>
                <a:lnTo>
                  <a:pt x="159" y="17"/>
                </a:lnTo>
                <a:lnTo>
                  <a:pt x="159" y="17"/>
                </a:lnTo>
                <a:lnTo>
                  <a:pt x="156" y="17"/>
                </a:lnTo>
                <a:lnTo>
                  <a:pt x="156" y="17"/>
                </a:lnTo>
                <a:lnTo>
                  <a:pt x="155" y="16"/>
                </a:lnTo>
                <a:lnTo>
                  <a:pt x="155" y="16"/>
                </a:lnTo>
                <a:lnTo>
                  <a:pt x="154" y="19"/>
                </a:lnTo>
                <a:lnTo>
                  <a:pt x="154" y="19"/>
                </a:lnTo>
                <a:close/>
                <a:moveTo>
                  <a:pt x="280" y="87"/>
                </a:moveTo>
                <a:lnTo>
                  <a:pt x="280" y="87"/>
                </a:lnTo>
                <a:lnTo>
                  <a:pt x="280" y="87"/>
                </a:lnTo>
                <a:lnTo>
                  <a:pt x="280" y="87"/>
                </a:lnTo>
                <a:lnTo>
                  <a:pt x="280" y="98"/>
                </a:lnTo>
                <a:lnTo>
                  <a:pt x="280" y="98"/>
                </a:lnTo>
                <a:lnTo>
                  <a:pt x="280" y="98"/>
                </a:lnTo>
                <a:lnTo>
                  <a:pt x="280" y="98"/>
                </a:lnTo>
                <a:lnTo>
                  <a:pt x="280" y="87"/>
                </a:lnTo>
                <a:lnTo>
                  <a:pt x="280" y="87"/>
                </a:lnTo>
                <a:close/>
                <a:moveTo>
                  <a:pt x="121" y="252"/>
                </a:moveTo>
                <a:lnTo>
                  <a:pt x="121" y="252"/>
                </a:lnTo>
                <a:lnTo>
                  <a:pt x="121" y="253"/>
                </a:lnTo>
                <a:lnTo>
                  <a:pt x="121" y="253"/>
                </a:lnTo>
                <a:lnTo>
                  <a:pt x="128" y="253"/>
                </a:lnTo>
                <a:lnTo>
                  <a:pt x="128" y="253"/>
                </a:lnTo>
                <a:lnTo>
                  <a:pt x="128" y="251"/>
                </a:lnTo>
                <a:lnTo>
                  <a:pt x="128" y="251"/>
                </a:lnTo>
                <a:lnTo>
                  <a:pt x="121" y="252"/>
                </a:lnTo>
                <a:lnTo>
                  <a:pt x="121" y="252"/>
                </a:lnTo>
                <a:close/>
                <a:moveTo>
                  <a:pt x="81" y="137"/>
                </a:moveTo>
                <a:lnTo>
                  <a:pt x="81" y="137"/>
                </a:lnTo>
                <a:lnTo>
                  <a:pt x="84" y="135"/>
                </a:lnTo>
                <a:lnTo>
                  <a:pt x="85" y="133"/>
                </a:lnTo>
                <a:lnTo>
                  <a:pt x="85" y="133"/>
                </a:lnTo>
                <a:lnTo>
                  <a:pt x="83" y="133"/>
                </a:lnTo>
                <a:lnTo>
                  <a:pt x="83" y="133"/>
                </a:lnTo>
                <a:lnTo>
                  <a:pt x="81" y="137"/>
                </a:lnTo>
                <a:lnTo>
                  <a:pt x="81" y="137"/>
                </a:lnTo>
                <a:close/>
                <a:moveTo>
                  <a:pt x="61" y="199"/>
                </a:moveTo>
                <a:lnTo>
                  <a:pt x="61" y="199"/>
                </a:lnTo>
                <a:lnTo>
                  <a:pt x="61" y="201"/>
                </a:lnTo>
                <a:lnTo>
                  <a:pt x="61" y="201"/>
                </a:lnTo>
                <a:lnTo>
                  <a:pt x="67" y="194"/>
                </a:lnTo>
                <a:lnTo>
                  <a:pt x="67" y="194"/>
                </a:lnTo>
                <a:lnTo>
                  <a:pt x="68" y="192"/>
                </a:lnTo>
                <a:lnTo>
                  <a:pt x="67" y="191"/>
                </a:lnTo>
                <a:lnTo>
                  <a:pt x="67" y="191"/>
                </a:lnTo>
                <a:lnTo>
                  <a:pt x="61" y="199"/>
                </a:lnTo>
                <a:lnTo>
                  <a:pt x="61" y="199"/>
                </a:lnTo>
                <a:close/>
                <a:moveTo>
                  <a:pt x="104" y="188"/>
                </a:moveTo>
                <a:lnTo>
                  <a:pt x="104" y="188"/>
                </a:lnTo>
                <a:lnTo>
                  <a:pt x="105" y="184"/>
                </a:lnTo>
                <a:lnTo>
                  <a:pt x="105" y="184"/>
                </a:lnTo>
                <a:lnTo>
                  <a:pt x="101" y="188"/>
                </a:lnTo>
                <a:lnTo>
                  <a:pt x="101" y="188"/>
                </a:lnTo>
                <a:lnTo>
                  <a:pt x="104" y="188"/>
                </a:lnTo>
                <a:lnTo>
                  <a:pt x="104" y="188"/>
                </a:lnTo>
                <a:close/>
                <a:moveTo>
                  <a:pt x="256" y="93"/>
                </a:moveTo>
                <a:lnTo>
                  <a:pt x="256" y="93"/>
                </a:lnTo>
                <a:lnTo>
                  <a:pt x="260" y="91"/>
                </a:lnTo>
                <a:lnTo>
                  <a:pt x="260" y="91"/>
                </a:lnTo>
                <a:lnTo>
                  <a:pt x="260" y="90"/>
                </a:lnTo>
                <a:lnTo>
                  <a:pt x="260" y="90"/>
                </a:lnTo>
                <a:lnTo>
                  <a:pt x="260" y="90"/>
                </a:lnTo>
                <a:lnTo>
                  <a:pt x="256" y="91"/>
                </a:lnTo>
                <a:lnTo>
                  <a:pt x="256" y="91"/>
                </a:lnTo>
                <a:lnTo>
                  <a:pt x="256" y="93"/>
                </a:lnTo>
                <a:lnTo>
                  <a:pt x="256" y="93"/>
                </a:lnTo>
                <a:close/>
                <a:moveTo>
                  <a:pt x="127" y="107"/>
                </a:moveTo>
                <a:lnTo>
                  <a:pt x="127" y="107"/>
                </a:lnTo>
                <a:lnTo>
                  <a:pt x="128" y="107"/>
                </a:lnTo>
                <a:lnTo>
                  <a:pt x="129" y="106"/>
                </a:lnTo>
                <a:lnTo>
                  <a:pt x="129" y="101"/>
                </a:lnTo>
                <a:lnTo>
                  <a:pt x="129" y="101"/>
                </a:lnTo>
                <a:lnTo>
                  <a:pt x="127" y="104"/>
                </a:lnTo>
                <a:lnTo>
                  <a:pt x="127" y="106"/>
                </a:lnTo>
                <a:lnTo>
                  <a:pt x="127" y="107"/>
                </a:lnTo>
                <a:lnTo>
                  <a:pt x="127" y="107"/>
                </a:lnTo>
                <a:close/>
                <a:moveTo>
                  <a:pt x="135" y="62"/>
                </a:moveTo>
                <a:lnTo>
                  <a:pt x="135" y="62"/>
                </a:lnTo>
                <a:lnTo>
                  <a:pt x="137" y="62"/>
                </a:lnTo>
                <a:lnTo>
                  <a:pt x="137" y="62"/>
                </a:lnTo>
                <a:lnTo>
                  <a:pt x="137" y="59"/>
                </a:lnTo>
                <a:lnTo>
                  <a:pt x="137" y="57"/>
                </a:lnTo>
                <a:lnTo>
                  <a:pt x="137" y="57"/>
                </a:lnTo>
                <a:lnTo>
                  <a:pt x="135" y="52"/>
                </a:lnTo>
                <a:lnTo>
                  <a:pt x="135" y="52"/>
                </a:lnTo>
                <a:lnTo>
                  <a:pt x="135" y="52"/>
                </a:lnTo>
                <a:lnTo>
                  <a:pt x="135" y="52"/>
                </a:lnTo>
                <a:lnTo>
                  <a:pt x="135" y="62"/>
                </a:lnTo>
                <a:lnTo>
                  <a:pt x="135" y="62"/>
                </a:lnTo>
                <a:close/>
                <a:moveTo>
                  <a:pt x="266" y="42"/>
                </a:moveTo>
                <a:lnTo>
                  <a:pt x="266" y="42"/>
                </a:lnTo>
                <a:lnTo>
                  <a:pt x="266" y="42"/>
                </a:lnTo>
                <a:lnTo>
                  <a:pt x="266" y="42"/>
                </a:lnTo>
                <a:lnTo>
                  <a:pt x="267" y="37"/>
                </a:lnTo>
                <a:lnTo>
                  <a:pt x="267" y="37"/>
                </a:lnTo>
                <a:lnTo>
                  <a:pt x="267" y="33"/>
                </a:lnTo>
                <a:lnTo>
                  <a:pt x="267" y="33"/>
                </a:lnTo>
                <a:lnTo>
                  <a:pt x="266" y="35"/>
                </a:lnTo>
                <a:lnTo>
                  <a:pt x="266" y="35"/>
                </a:lnTo>
                <a:lnTo>
                  <a:pt x="266" y="35"/>
                </a:lnTo>
                <a:lnTo>
                  <a:pt x="266" y="42"/>
                </a:lnTo>
                <a:lnTo>
                  <a:pt x="266" y="42"/>
                </a:lnTo>
                <a:close/>
                <a:moveTo>
                  <a:pt x="178" y="214"/>
                </a:moveTo>
                <a:lnTo>
                  <a:pt x="178" y="214"/>
                </a:lnTo>
                <a:lnTo>
                  <a:pt x="178" y="214"/>
                </a:lnTo>
                <a:lnTo>
                  <a:pt x="178" y="214"/>
                </a:lnTo>
                <a:lnTo>
                  <a:pt x="185" y="209"/>
                </a:lnTo>
                <a:lnTo>
                  <a:pt x="185" y="209"/>
                </a:lnTo>
                <a:lnTo>
                  <a:pt x="186" y="209"/>
                </a:lnTo>
                <a:lnTo>
                  <a:pt x="186" y="208"/>
                </a:lnTo>
                <a:lnTo>
                  <a:pt x="186" y="208"/>
                </a:lnTo>
                <a:lnTo>
                  <a:pt x="178" y="214"/>
                </a:lnTo>
                <a:lnTo>
                  <a:pt x="178" y="214"/>
                </a:lnTo>
                <a:close/>
                <a:moveTo>
                  <a:pt x="272" y="125"/>
                </a:moveTo>
                <a:lnTo>
                  <a:pt x="272" y="125"/>
                </a:lnTo>
                <a:lnTo>
                  <a:pt x="273" y="125"/>
                </a:lnTo>
                <a:lnTo>
                  <a:pt x="273" y="125"/>
                </a:lnTo>
                <a:lnTo>
                  <a:pt x="274" y="124"/>
                </a:lnTo>
                <a:lnTo>
                  <a:pt x="274" y="124"/>
                </a:lnTo>
                <a:lnTo>
                  <a:pt x="274" y="121"/>
                </a:lnTo>
                <a:lnTo>
                  <a:pt x="274" y="121"/>
                </a:lnTo>
                <a:lnTo>
                  <a:pt x="274" y="121"/>
                </a:lnTo>
                <a:lnTo>
                  <a:pt x="274" y="121"/>
                </a:lnTo>
                <a:lnTo>
                  <a:pt x="272" y="123"/>
                </a:lnTo>
                <a:lnTo>
                  <a:pt x="272" y="125"/>
                </a:lnTo>
                <a:lnTo>
                  <a:pt x="272" y="125"/>
                </a:lnTo>
                <a:close/>
                <a:moveTo>
                  <a:pt x="91" y="103"/>
                </a:moveTo>
                <a:lnTo>
                  <a:pt x="91" y="103"/>
                </a:lnTo>
                <a:lnTo>
                  <a:pt x="91" y="98"/>
                </a:lnTo>
                <a:lnTo>
                  <a:pt x="91" y="98"/>
                </a:lnTo>
                <a:lnTo>
                  <a:pt x="87" y="103"/>
                </a:lnTo>
                <a:lnTo>
                  <a:pt x="87" y="103"/>
                </a:lnTo>
                <a:lnTo>
                  <a:pt x="91" y="103"/>
                </a:lnTo>
                <a:lnTo>
                  <a:pt x="91" y="103"/>
                </a:lnTo>
                <a:close/>
                <a:moveTo>
                  <a:pt x="250" y="116"/>
                </a:moveTo>
                <a:lnTo>
                  <a:pt x="250" y="116"/>
                </a:lnTo>
                <a:lnTo>
                  <a:pt x="250" y="118"/>
                </a:lnTo>
                <a:lnTo>
                  <a:pt x="250" y="118"/>
                </a:lnTo>
                <a:lnTo>
                  <a:pt x="253" y="117"/>
                </a:lnTo>
                <a:lnTo>
                  <a:pt x="253" y="114"/>
                </a:lnTo>
                <a:lnTo>
                  <a:pt x="253" y="114"/>
                </a:lnTo>
                <a:lnTo>
                  <a:pt x="250" y="116"/>
                </a:lnTo>
                <a:lnTo>
                  <a:pt x="250" y="116"/>
                </a:lnTo>
                <a:close/>
                <a:moveTo>
                  <a:pt x="135" y="154"/>
                </a:moveTo>
                <a:lnTo>
                  <a:pt x="135" y="154"/>
                </a:lnTo>
                <a:lnTo>
                  <a:pt x="135" y="154"/>
                </a:lnTo>
                <a:lnTo>
                  <a:pt x="135" y="154"/>
                </a:lnTo>
                <a:lnTo>
                  <a:pt x="138" y="154"/>
                </a:lnTo>
                <a:lnTo>
                  <a:pt x="138" y="154"/>
                </a:lnTo>
                <a:lnTo>
                  <a:pt x="141" y="152"/>
                </a:lnTo>
                <a:lnTo>
                  <a:pt x="141" y="150"/>
                </a:lnTo>
                <a:lnTo>
                  <a:pt x="141" y="150"/>
                </a:lnTo>
                <a:lnTo>
                  <a:pt x="141" y="150"/>
                </a:lnTo>
                <a:lnTo>
                  <a:pt x="141" y="150"/>
                </a:lnTo>
                <a:lnTo>
                  <a:pt x="135" y="154"/>
                </a:lnTo>
                <a:lnTo>
                  <a:pt x="135" y="154"/>
                </a:lnTo>
                <a:close/>
                <a:moveTo>
                  <a:pt x="205" y="238"/>
                </a:moveTo>
                <a:lnTo>
                  <a:pt x="205" y="238"/>
                </a:lnTo>
                <a:lnTo>
                  <a:pt x="206" y="238"/>
                </a:lnTo>
                <a:lnTo>
                  <a:pt x="208" y="238"/>
                </a:lnTo>
                <a:lnTo>
                  <a:pt x="208" y="238"/>
                </a:lnTo>
                <a:lnTo>
                  <a:pt x="215" y="233"/>
                </a:lnTo>
                <a:lnTo>
                  <a:pt x="215" y="233"/>
                </a:lnTo>
                <a:lnTo>
                  <a:pt x="213" y="232"/>
                </a:lnTo>
                <a:lnTo>
                  <a:pt x="213" y="233"/>
                </a:lnTo>
                <a:lnTo>
                  <a:pt x="213" y="233"/>
                </a:lnTo>
                <a:lnTo>
                  <a:pt x="209" y="235"/>
                </a:lnTo>
                <a:lnTo>
                  <a:pt x="206" y="236"/>
                </a:lnTo>
                <a:lnTo>
                  <a:pt x="206" y="236"/>
                </a:lnTo>
                <a:lnTo>
                  <a:pt x="205" y="238"/>
                </a:lnTo>
                <a:lnTo>
                  <a:pt x="205" y="238"/>
                </a:lnTo>
                <a:close/>
                <a:moveTo>
                  <a:pt x="233" y="57"/>
                </a:moveTo>
                <a:lnTo>
                  <a:pt x="233" y="57"/>
                </a:lnTo>
                <a:lnTo>
                  <a:pt x="236" y="56"/>
                </a:lnTo>
                <a:lnTo>
                  <a:pt x="236" y="56"/>
                </a:lnTo>
                <a:lnTo>
                  <a:pt x="235" y="50"/>
                </a:lnTo>
                <a:lnTo>
                  <a:pt x="235" y="50"/>
                </a:lnTo>
                <a:lnTo>
                  <a:pt x="235" y="50"/>
                </a:lnTo>
                <a:lnTo>
                  <a:pt x="235" y="50"/>
                </a:lnTo>
                <a:lnTo>
                  <a:pt x="233" y="57"/>
                </a:lnTo>
                <a:lnTo>
                  <a:pt x="233" y="57"/>
                </a:lnTo>
                <a:close/>
                <a:moveTo>
                  <a:pt x="267" y="239"/>
                </a:moveTo>
                <a:lnTo>
                  <a:pt x="267" y="239"/>
                </a:lnTo>
                <a:lnTo>
                  <a:pt x="263" y="243"/>
                </a:lnTo>
                <a:lnTo>
                  <a:pt x="263" y="243"/>
                </a:lnTo>
                <a:lnTo>
                  <a:pt x="263" y="243"/>
                </a:lnTo>
                <a:lnTo>
                  <a:pt x="263" y="243"/>
                </a:lnTo>
                <a:lnTo>
                  <a:pt x="269" y="241"/>
                </a:lnTo>
                <a:lnTo>
                  <a:pt x="269" y="241"/>
                </a:lnTo>
                <a:lnTo>
                  <a:pt x="267" y="239"/>
                </a:lnTo>
                <a:lnTo>
                  <a:pt x="267" y="239"/>
                </a:lnTo>
                <a:close/>
                <a:moveTo>
                  <a:pt x="40" y="269"/>
                </a:moveTo>
                <a:lnTo>
                  <a:pt x="40" y="269"/>
                </a:lnTo>
                <a:lnTo>
                  <a:pt x="43" y="269"/>
                </a:lnTo>
                <a:lnTo>
                  <a:pt x="46" y="269"/>
                </a:lnTo>
                <a:lnTo>
                  <a:pt x="46" y="269"/>
                </a:lnTo>
                <a:lnTo>
                  <a:pt x="46" y="266"/>
                </a:lnTo>
                <a:lnTo>
                  <a:pt x="46" y="266"/>
                </a:lnTo>
                <a:lnTo>
                  <a:pt x="40" y="269"/>
                </a:lnTo>
                <a:lnTo>
                  <a:pt x="40" y="269"/>
                </a:lnTo>
                <a:close/>
                <a:moveTo>
                  <a:pt x="233" y="226"/>
                </a:moveTo>
                <a:lnTo>
                  <a:pt x="233" y="226"/>
                </a:lnTo>
                <a:lnTo>
                  <a:pt x="228" y="232"/>
                </a:lnTo>
                <a:lnTo>
                  <a:pt x="228" y="232"/>
                </a:lnTo>
                <a:lnTo>
                  <a:pt x="232" y="231"/>
                </a:lnTo>
                <a:lnTo>
                  <a:pt x="233" y="226"/>
                </a:lnTo>
                <a:lnTo>
                  <a:pt x="233" y="226"/>
                </a:lnTo>
                <a:close/>
                <a:moveTo>
                  <a:pt x="178" y="197"/>
                </a:moveTo>
                <a:lnTo>
                  <a:pt x="178" y="197"/>
                </a:lnTo>
                <a:lnTo>
                  <a:pt x="178" y="197"/>
                </a:lnTo>
                <a:lnTo>
                  <a:pt x="178" y="197"/>
                </a:lnTo>
                <a:lnTo>
                  <a:pt x="171" y="204"/>
                </a:lnTo>
                <a:lnTo>
                  <a:pt x="171" y="204"/>
                </a:lnTo>
                <a:lnTo>
                  <a:pt x="171" y="204"/>
                </a:lnTo>
                <a:lnTo>
                  <a:pt x="171" y="204"/>
                </a:lnTo>
                <a:lnTo>
                  <a:pt x="176" y="199"/>
                </a:lnTo>
                <a:lnTo>
                  <a:pt x="176" y="199"/>
                </a:lnTo>
                <a:lnTo>
                  <a:pt x="178" y="197"/>
                </a:lnTo>
                <a:lnTo>
                  <a:pt x="178" y="197"/>
                </a:lnTo>
                <a:close/>
                <a:moveTo>
                  <a:pt x="100" y="22"/>
                </a:moveTo>
                <a:lnTo>
                  <a:pt x="100" y="22"/>
                </a:lnTo>
                <a:lnTo>
                  <a:pt x="91" y="22"/>
                </a:lnTo>
                <a:lnTo>
                  <a:pt x="91" y="22"/>
                </a:lnTo>
                <a:lnTo>
                  <a:pt x="98" y="23"/>
                </a:lnTo>
                <a:lnTo>
                  <a:pt x="98" y="23"/>
                </a:lnTo>
                <a:lnTo>
                  <a:pt x="100" y="23"/>
                </a:lnTo>
                <a:lnTo>
                  <a:pt x="100" y="22"/>
                </a:lnTo>
                <a:lnTo>
                  <a:pt x="100" y="22"/>
                </a:lnTo>
                <a:close/>
                <a:moveTo>
                  <a:pt x="245" y="249"/>
                </a:moveTo>
                <a:lnTo>
                  <a:pt x="245" y="249"/>
                </a:lnTo>
                <a:lnTo>
                  <a:pt x="239" y="252"/>
                </a:lnTo>
                <a:lnTo>
                  <a:pt x="239" y="252"/>
                </a:lnTo>
                <a:lnTo>
                  <a:pt x="245" y="252"/>
                </a:lnTo>
                <a:lnTo>
                  <a:pt x="245" y="252"/>
                </a:lnTo>
                <a:lnTo>
                  <a:pt x="245" y="249"/>
                </a:lnTo>
                <a:lnTo>
                  <a:pt x="245" y="249"/>
                </a:lnTo>
                <a:close/>
                <a:moveTo>
                  <a:pt x="101" y="107"/>
                </a:moveTo>
                <a:lnTo>
                  <a:pt x="101" y="107"/>
                </a:lnTo>
                <a:lnTo>
                  <a:pt x="101" y="113"/>
                </a:lnTo>
                <a:lnTo>
                  <a:pt x="101" y="113"/>
                </a:lnTo>
                <a:lnTo>
                  <a:pt x="105" y="108"/>
                </a:lnTo>
                <a:lnTo>
                  <a:pt x="105" y="108"/>
                </a:lnTo>
                <a:lnTo>
                  <a:pt x="101" y="107"/>
                </a:lnTo>
                <a:lnTo>
                  <a:pt x="101" y="107"/>
                </a:lnTo>
                <a:close/>
                <a:moveTo>
                  <a:pt x="54" y="204"/>
                </a:moveTo>
                <a:lnTo>
                  <a:pt x="54" y="204"/>
                </a:lnTo>
                <a:lnTo>
                  <a:pt x="53" y="199"/>
                </a:lnTo>
                <a:lnTo>
                  <a:pt x="53" y="199"/>
                </a:lnTo>
                <a:lnTo>
                  <a:pt x="53" y="202"/>
                </a:lnTo>
                <a:lnTo>
                  <a:pt x="53" y="202"/>
                </a:lnTo>
                <a:lnTo>
                  <a:pt x="53" y="206"/>
                </a:lnTo>
                <a:lnTo>
                  <a:pt x="53" y="206"/>
                </a:lnTo>
                <a:lnTo>
                  <a:pt x="54" y="204"/>
                </a:lnTo>
                <a:lnTo>
                  <a:pt x="54" y="204"/>
                </a:lnTo>
                <a:close/>
                <a:moveTo>
                  <a:pt x="97" y="117"/>
                </a:moveTo>
                <a:lnTo>
                  <a:pt x="97" y="117"/>
                </a:lnTo>
                <a:lnTo>
                  <a:pt x="98" y="117"/>
                </a:lnTo>
                <a:lnTo>
                  <a:pt x="98" y="117"/>
                </a:lnTo>
                <a:lnTo>
                  <a:pt x="98" y="107"/>
                </a:lnTo>
                <a:lnTo>
                  <a:pt x="98" y="107"/>
                </a:lnTo>
                <a:lnTo>
                  <a:pt x="97" y="108"/>
                </a:lnTo>
                <a:lnTo>
                  <a:pt x="97" y="108"/>
                </a:lnTo>
                <a:lnTo>
                  <a:pt x="97" y="108"/>
                </a:lnTo>
                <a:lnTo>
                  <a:pt x="97" y="117"/>
                </a:lnTo>
                <a:lnTo>
                  <a:pt x="97" y="117"/>
                </a:lnTo>
                <a:close/>
                <a:moveTo>
                  <a:pt x="104" y="40"/>
                </a:moveTo>
                <a:lnTo>
                  <a:pt x="104" y="40"/>
                </a:lnTo>
                <a:lnTo>
                  <a:pt x="108" y="40"/>
                </a:lnTo>
                <a:lnTo>
                  <a:pt x="108" y="40"/>
                </a:lnTo>
                <a:lnTo>
                  <a:pt x="107" y="39"/>
                </a:lnTo>
                <a:lnTo>
                  <a:pt x="104" y="39"/>
                </a:lnTo>
                <a:lnTo>
                  <a:pt x="104" y="39"/>
                </a:lnTo>
                <a:lnTo>
                  <a:pt x="104" y="40"/>
                </a:lnTo>
                <a:lnTo>
                  <a:pt x="104" y="40"/>
                </a:lnTo>
                <a:close/>
                <a:moveTo>
                  <a:pt x="287" y="221"/>
                </a:moveTo>
                <a:lnTo>
                  <a:pt x="287" y="221"/>
                </a:lnTo>
                <a:lnTo>
                  <a:pt x="289" y="219"/>
                </a:lnTo>
                <a:lnTo>
                  <a:pt x="287" y="216"/>
                </a:lnTo>
                <a:lnTo>
                  <a:pt x="287" y="216"/>
                </a:lnTo>
                <a:lnTo>
                  <a:pt x="287" y="212"/>
                </a:lnTo>
                <a:lnTo>
                  <a:pt x="287" y="212"/>
                </a:lnTo>
                <a:lnTo>
                  <a:pt x="286" y="212"/>
                </a:lnTo>
                <a:lnTo>
                  <a:pt x="286" y="212"/>
                </a:lnTo>
                <a:lnTo>
                  <a:pt x="287" y="221"/>
                </a:lnTo>
                <a:lnTo>
                  <a:pt x="287" y="221"/>
                </a:lnTo>
                <a:close/>
                <a:moveTo>
                  <a:pt x="152" y="171"/>
                </a:moveTo>
                <a:lnTo>
                  <a:pt x="152" y="171"/>
                </a:lnTo>
                <a:lnTo>
                  <a:pt x="152" y="171"/>
                </a:lnTo>
                <a:lnTo>
                  <a:pt x="152" y="171"/>
                </a:lnTo>
                <a:lnTo>
                  <a:pt x="158" y="170"/>
                </a:lnTo>
                <a:lnTo>
                  <a:pt x="158" y="170"/>
                </a:lnTo>
                <a:lnTo>
                  <a:pt x="156" y="167"/>
                </a:lnTo>
                <a:lnTo>
                  <a:pt x="156" y="167"/>
                </a:lnTo>
                <a:lnTo>
                  <a:pt x="152" y="171"/>
                </a:lnTo>
                <a:lnTo>
                  <a:pt x="152" y="171"/>
                </a:lnTo>
                <a:close/>
                <a:moveTo>
                  <a:pt x="188" y="188"/>
                </a:moveTo>
                <a:lnTo>
                  <a:pt x="188" y="188"/>
                </a:lnTo>
                <a:lnTo>
                  <a:pt x="185" y="189"/>
                </a:lnTo>
                <a:lnTo>
                  <a:pt x="185" y="192"/>
                </a:lnTo>
                <a:lnTo>
                  <a:pt x="185" y="192"/>
                </a:lnTo>
                <a:lnTo>
                  <a:pt x="188" y="191"/>
                </a:lnTo>
                <a:lnTo>
                  <a:pt x="188" y="188"/>
                </a:lnTo>
                <a:lnTo>
                  <a:pt x="188" y="188"/>
                </a:lnTo>
                <a:close/>
                <a:moveTo>
                  <a:pt x="37" y="46"/>
                </a:moveTo>
                <a:lnTo>
                  <a:pt x="37" y="46"/>
                </a:lnTo>
                <a:lnTo>
                  <a:pt x="36" y="49"/>
                </a:lnTo>
                <a:lnTo>
                  <a:pt x="37" y="52"/>
                </a:lnTo>
                <a:lnTo>
                  <a:pt x="37" y="52"/>
                </a:lnTo>
                <a:lnTo>
                  <a:pt x="39" y="50"/>
                </a:lnTo>
                <a:lnTo>
                  <a:pt x="37" y="46"/>
                </a:lnTo>
                <a:lnTo>
                  <a:pt x="37" y="46"/>
                </a:lnTo>
                <a:close/>
                <a:moveTo>
                  <a:pt x="128" y="76"/>
                </a:moveTo>
                <a:lnTo>
                  <a:pt x="128" y="76"/>
                </a:lnTo>
                <a:lnTo>
                  <a:pt x="131" y="76"/>
                </a:lnTo>
                <a:lnTo>
                  <a:pt x="131" y="76"/>
                </a:lnTo>
                <a:lnTo>
                  <a:pt x="131" y="73"/>
                </a:lnTo>
                <a:lnTo>
                  <a:pt x="131" y="73"/>
                </a:lnTo>
                <a:lnTo>
                  <a:pt x="129" y="73"/>
                </a:lnTo>
                <a:lnTo>
                  <a:pt x="128" y="76"/>
                </a:lnTo>
                <a:lnTo>
                  <a:pt x="128" y="76"/>
                </a:lnTo>
                <a:close/>
                <a:moveTo>
                  <a:pt x="216" y="172"/>
                </a:moveTo>
                <a:lnTo>
                  <a:pt x="216" y="172"/>
                </a:lnTo>
                <a:lnTo>
                  <a:pt x="216" y="167"/>
                </a:lnTo>
                <a:lnTo>
                  <a:pt x="216" y="167"/>
                </a:lnTo>
                <a:lnTo>
                  <a:pt x="215" y="171"/>
                </a:lnTo>
                <a:lnTo>
                  <a:pt x="215" y="171"/>
                </a:lnTo>
                <a:lnTo>
                  <a:pt x="216" y="172"/>
                </a:lnTo>
                <a:lnTo>
                  <a:pt x="216" y="172"/>
                </a:lnTo>
                <a:close/>
                <a:moveTo>
                  <a:pt x="144" y="54"/>
                </a:moveTo>
                <a:lnTo>
                  <a:pt x="144" y="54"/>
                </a:lnTo>
                <a:lnTo>
                  <a:pt x="139" y="54"/>
                </a:lnTo>
                <a:lnTo>
                  <a:pt x="139" y="54"/>
                </a:lnTo>
                <a:lnTo>
                  <a:pt x="139" y="57"/>
                </a:lnTo>
                <a:lnTo>
                  <a:pt x="139" y="57"/>
                </a:lnTo>
                <a:lnTo>
                  <a:pt x="144" y="54"/>
                </a:lnTo>
                <a:lnTo>
                  <a:pt x="144" y="54"/>
                </a:lnTo>
                <a:close/>
                <a:moveTo>
                  <a:pt x="149" y="63"/>
                </a:moveTo>
                <a:lnTo>
                  <a:pt x="149" y="63"/>
                </a:lnTo>
                <a:lnTo>
                  <a:pt x="149" y="64"/>
                </a:lnTo>
                <a:lnTo>
                  <a:pt x="149" y="64"/>
                </a:lnTo>
                <a:lnTo>
                  <a:pt x="152" y="62"/>
                </a:lnTo>
                <a:lnTo>
                  <a:pt x="152" y="62"/>
                </a:lnTo>
                <a:lnTo>
                  <a:pt x="154" y="60"/>
                </a:lnTo>
                <a:lnTo>
                  <a:pt x="154" y="59"/>
                </a:lnTo>
                <a:lnTo>
                  <a:pt x="154" y="59"/>
                </a:lnTo>
                <a:lnTo>
                  <a:pt x="149" y="63"/>
                </a:lnTo>
                <a:lnTo>
                  <a:pt x="149" y="63"/>
                </a:lnTo>
                <a:close/>
                <a:moveTo>
                  <a:pt x="185" y="83"/>
                </a:moveTo>
                <a:lnTo>
                  <a:pt x="185" y="83"/>
                </a:lnTo>
                <a:lnTo>
                  <a:pt x="186" y="81"/>
                </a:lnTo>
                <a:lnTo>
                  <a:pt x="189" y="80"/>
                </a:lnTo>
                <a:lnTo>
                  <a:pt x="189" y="80"/>
                </a:lnTo>
                <a:lnTo>
                  <a:pt x="189" y="79"/>
                </a:lnTo>
                <a:lnTo>
                  <a:pt x="189" y="79"/>
                </a:lnTo>
                <a:lnTo>
                  <a:pt x="186" y="80"/>
                </a:lnTo>
                <a:lnTo>
                  <a:pt x="185" y="83"/>
                </a:lnTo>
                <a:lnTo>
                  <a:pt x="185" y="83"/>
                </a:lnTo>
                <a:close/>
                <a:moveTo>
                  <a:pt x="53" y="265"/>
                </a:moveTo>
                <a:lnTo>
                  <a:pt x="53" y="265"/>
                </a:lnTo>
                <a:lnTo>
                  <a:pt x="50" y="266"/>
                </a:lnTo>
                <a:lnTo>
                  <a:pt x="50" y="266"/>
                </a:lnTo>
                <a:lnTo>
                  <a:pt x="50" y="269"/>
                </a:lnTo>
                <a:lnTo>
                  <a:pt x="50" y="269"/>
                </a:lnTo>
                <a:lnTo>
                  <a:pt x="51" y="269"/>
                </a:lnTo>
                <a:lnTo>
                  <a:pt x="53" y="265"/>
                </a:lnTo>
                <a:lnTo>
                  <a:pt x="53" y="265"/>
                </a:lnTo>
                <a:close/>
                <a:moveTo>
                  <a:pt x="108" y="54"/>
                </a:moveTo>
                <a:lnTo>
                  <a:pt x="108" y="54"/>
                </a:lnTo>
                <a:lnTo>
                  <a:pt x="108" y="54"/>
                </a:lnTo>
                <a:lnTo>
                  <a:pt x="108" y="54"/>
                </a:lnTo>
                <a:lnTo>
                  <a:pt x="112" y="54"/>
                </a:lnTo>
                <a:lnTo>
                  <a:pt x="112" y="54"/>
                </a:lnTo>
                <a:lnTo>
                  <a:pt x="111" y="52"/>
                </a:lnTo>
                <a:lnTo>
                  <a:pt x="111" y="52"/>
                </a:lnTo>
                <a:lnTo>
                  <a:pt x="108" y="54"/>
                </a:lnTo>
                <a:lnTo>
                  <a:pt x="108" y="54"/>
                </a:lnTo>
                <a:close/>
                <a:moveTo>
                  <a:pt x="125" y="224"/>
                </a:moveTo>
                <a:lnTo>
                  <a:pt x="125" y="224"/>
                </a:lnTo>
                <a:lnTo>
                  <a:pt x="128" y="224"/>
                </a:lnTo>
                <a:lnTo>
                  <a:pt x="128" y="224"/>
                </a:lnTo>
                <a:lnTo>
                  <a:pt x="128" y="221"/>
                </a:lnTo>
                <a:lnTo>
                  <a:pt x="128" y="221"/>
                </a:lnTo>
                <a:lnTo>
                  <a:pt x="127" y="222"/>
                </a:lnTo>
                <a:lnTo>
                  <a:pt x="125" y="224"/>
                </a:lnTo>
                <a:lnTo>
                  <a:pt x="125" y="224"/>
                </a:lnTo>
                <a:close/>
                <a:moveTo>
                  <a:pt x="253" y="26"/>
                </a:moveTo>
                <a:lnTo>
                  <a:pt x="253" y="26"/>
                </a:lnTo>
                <a:lnTo>
                  <a:pt x="252" y="26"/>
                </a:lnTo>
                <a:lnTo>
                  <a:pt x="252" y="26"/>
                </a:lnTo>
                <a:lnTo>
                  <a:pt x="252" y="30"/>
                </a:lnTo>
                <a:lnTo>
                  <a:pt x="252" y="30"/>
                </a:lnTo>
                <a:lnTo>
                  <a:pt x="255" y="29"/>
                </a:lnTo>
                <a:lnTo>
                  <a:pt x="255" y="29"/>
                </a:lnTo>
                <a:lnTo>
                  <a:pt x="253" y="26"/>
                </a:lnTo>
                <a:lnTo>
                  <a:pt x="253" y="26"/>
                </a:lnTo>
                <a:close/>
                <a:moveTo>
                  <a:pt x="57" y="233"/>
                </a:moveTo>
                <a:lnTo>
                  <a:pt x="57" y="233"/>
                </a:lnTo>
                <a:lnTo>
                  <a:pt x="57" y="233"/>
                </a:lnTo>
                <a:lnTo>
                  <a:pt x="57" y="233"/>
                </a:lnTo>
                <a:lnTo>
                  <a:pt x="51" y="232"/>
                </a:lnTo>
                <a:lnTo>
                  <a:pt x="51" y="232"/>
                </a:lnTo>
                <a:lnTo>
                  <a:pt x="51" y="235"/>
                </a:lnTo>
                <a:lnTo>
                  <a:pt x="51" y="235"/>
                </a:lnTo>
                <a:lnTo>
                  <a:pt x="57" y="233"/>
                </a:lnTo>
                <a:lnTo>
                  <a:pt x="57" y="233"/>
                </a:lnTo>
                <a:close/>
                <a:moveTo>
                  <a:pt x="111" y="69"/>
                </a:moveTo>
                <a:lnTo>
                  <a:pt x="111" y="69"/>
                </a:lnTo>
                <a:lnTo>
                  <a:pt x="112" y="69"/>
                </a:lnTo>
                <a:lnTo>
                  <a:pt x="114" y="67"/>
                </a:lnTo>
                <a:lnTo>
                  <a:pt x="114" y="67"/>
                </a:lnTo>
                <a:lnTo>
                  <a:pt x="115" y="66"/>
                </a:lnTo>
                <a:lnTo>
                  <a:pt x="114" y="64"/>
                </a:lnTo>
                <a:lnTo>
                  <a:pt x="114" y="64"/>
                </a:lnTo>
                <a:lnTo>
                  <a:pt x="111" y="69"/>
                </a:lnTo>
                <a:lnTo>
                  <a:pt x="111" y="69"/>
                </a:lnTo>
                <a:close/>
                <a:moveTo>
                  <a:pt x="47" y="155"/>
                </a:moveTo>
                <a:lnTo>
                  <a:pt x="47" y="155"/>
                </a:lnTo>
                <a:lnTo>
                  <a:pt x="48" y="152"/>
                </a:lnTo>
                <a:lnTo>
                  <a:pt x="48" y="150"/>
                </a:lnTo>
                <a:lnTo>
                  <a:pt x="48" y="150"/>
                </a:lnTo>
                <a:lnTo>
                  <a:pt x="47" y="152"/>
                </a:lnTo>
                <a:lnTo>
                  <a:pt x="47" y="155"/>
                </a:lnTo>
                <a:lnTo>
                  <a:pt x="47" y="155"/>
                </a:lnTo>
                <a:close/>
                <a:moveTo>
                  <a:pt x="58" y="40"/>
                </a:moveTo>
                <a:lnTo>
                  <a:pt x="58" y="40"/>
                </a:lnTo>
                <a:lnTo>
                  <a:pt x="58" y="37"/>
                </a:lnTo>
                <a:lnTo>
                  <a:pt x="58" y="37"/>
                </a:lnTo>
                <a:lnTo>
                  <a:pt x="54" y="40"/>
                </a:lnTo>
                <a:lnTo>
                  <a:pt x="54" y="40"/>
                </a:lnTo>
                <a:lnTo>
                  <a:pt x="58" y="40"/>
                </a:lnTo>
                <a:lnTo>
                  <a:pt x="58" y="40"/>
                </a:lnTo>
                <a:close/>
                <a:moveTo>
                  <a:pt x="93" y="40"/>
                </a:moveTo>
                <a:lnTo>
                  <a:pt x="93" y="40"/>
                </a:lnTo>
                <a:lnTo>
                  <a:pt x="98" y="40"/>
                </a:lnTo>
                <a:lnTo>
                  <a:pt x="98" y="40"/>
                </a:lnTo>
                <a:lnTo>
                  <a:pt x="95" y="39"/>
                </a:lnTo>
                <a:lnTo>
                  <a:pt x="93" y="40"/>
                </a:lnTo>
                <a:lnTo>
                  <a:pt x="93" y="40"/>
                </a:lnTo>
                <a:close/>
                <a:moveTo>
                  <a:pt x="168" y="71"/>
                </a:moveTo>
                <a:lnTo>
                  <a:pt x="168" y="71"/>
                </a:lnTo>
                <a:lnTo>
                  <a:pt x="168" y="71"/>
                </a:lnTo>
                <a:lnTo>
                  <a:pt x="168" y="71"/>
                </a:lnTo>
                <a:lnTo>
                  <a:pt x="174" y="69"/>
                </a:lnTo>
                <a:lnTo>
                  <a:pt x="174" y="69"/>
                </a:lnTo>
                <a:lnTo>
                  <a:pt x="169" y="70"/>
                </a:lnTo>
                <a:lnTo>
                  <a:pt x="168" y="70"/>
                </a:lnTo>
                <a:lnTo>
                  <a:pt x="168" y="70"/>
                </a:lnTo>
                <a:lnTo>
                  <a:pt x="168" y="71"/>
                </a:lnTo>
                <a:lnTo>
                  <a:pt x="168" y="71"/>
                </a:lnTo>
                <a:close/>
                <a:moveTo>
                  <a:pt x="81" y="66"/>
                </a:moveTo>
                <a:lnTo>
                  <a:pt x="81" y="66"/>
                </a:lnTo>
                <a:lnTo>
                  <a:pt x="81" y="66"/>
                </a:lnTo>
                <a:lnTo>
                  <a:pt x="81" y="66"/>
                </a:lnTo>
                <a:lnTo>
                  <a:pt x="84" y="62"/>
                </a:lnTo>
                <a:lnTo>
                  <a:pt x="84" y="62"/>
                </a:lnTo>
                <a:lnTo>
                  <a:pt x="81" y="63"/>
                </a:lnTo>
                <a:lnTo>
                  <a:pt x="81" y="63"/>
                </a:lnTo>
                <a:lnTo>
                  <a:pt x="81" y="66"/>
                </a:lnTo>
                <a:lnTo>
                  <a:pt x="81" y="66"/>
                </a:lnTo>
                <a:close/>
                <a:moveTo>
                  <a:pt x="127" y="9"/>
                </a:moveTo>
                <a:lnTo>
                  <a:pt x="127" y="9"/>
                </a:lnTo>
                <a:lnTo>
                  <a:pt x="128" y="10"/>
                </a:lnTo>
                <a:lnTo>
                  <a:pt x="129" y="10"/>
                </a:lnTo>
                <a:lnTo>
                  <a:pt x="134" y="9"/>
                </a:lnTo>
                <a:lnTo>
                  <a:pt x="134" y="9"/>
                </a:lnTo>
                <a:lnTo>
                  <a:pt x="127" y="9"/>
                </a:lnTo>
                <a:lnTo>
                  <a:pt x="127" y="9"/>
                </a:lnTo>
                <a:close/>
                <a:moveTo>
                  <a:pt x="41" y="80"/>
                </a:moveTo>
                <a:lnTo>
                  <a:pt x="41" y="80"/>
                </a:lnTo>
                <a:lnTo>
                  <a:pt x="43" y="79"/>
                </a:lnTo>
                <a:lnTo>
                  <a:pt x="41" y="74"/>
                </a:lnTo>
                <a:lnTo>
                  <a:pt x="41" y="74"/>
                </a:lnTo>
                <a:lnTo>
                  <a:pt x="41" y="77"/>
                </a:lnTo>
                <a:lnTo>
                  <a:pt x="41" y="80"/>
                </a:lnTo>
                <a:lnTo>
                  <a:pt x="41" y="80"/>
                </a:lnTo>
                <a:close/>
                <a:moveTo>
                  <a:pt x="215" y="80"/>
                </a:moveTo>
                <a:lnTo>
                  <a:pt x="215" y="80"/>
                </a:lnTo>
                <a:lnTo>
                  <a:pt x="212" y="81"/>
                </a:lnTo>
                <a:lnTo>
                  <a:pt x="212" y="81"/>
                </a:lnTo>
                <a:lnTo>
                  <a:pt x="213" y="83"/>
                </a:lnTo>
                <a:lnTo>
                  <a:pt x="215" y="83"/>
                </a:lnTo>
                <a:lnTo>
                  <a:pt x="215" y="83"/>
                </a:lnTo>
                <a:lnTo>
                  <a:pt x="215" y="80"/>
                </a:lnTo>
                <a:lnTo>
                  <a:pt x="215" y="80"/>
                </a:lnTo>
                <a:close/>
                <a:moveTo>
                  <a:pt x="41" y="162"/>
                </a:moveTo>
                <a:lnTo>
                  <a:pt x="41" y="162"/>
                </a:lnTo>
                <a:lnTo>
                  <a:pt x="43" y="161"/>
                </a:lnTo>
                <a:lnTo>
                  <a:pt x="43" y="158"/>
                </a:lnTo>
                <a:lnTo>
                  <a:pt x="43" y="158"/>
                </a:lnTo>
                <a:lnTo>
                  <a:pt x="41" y="160"/>
                </a:lnTo>
                <a:lnTo>
                  <a:pt x="41" y="162"/>
                </a:lnTo>
                <a:lnTo>
                  <a:pt x="41" y="162"/>
                </a:lnTo>
                <a:close/>
                <a:moveTo>
                  <a:pt x="158" y="27"/>
                </a:moveTo>
                <a:lnTo>
                  <a:pt x="158" y="27"/>
                </a:lnTo>
                <a:lnTo>
                  <a:pt x="161" y="29"/>
                </a:lnTo>
                <a:lnTo>
                  <a:pt x="164" y="27"/>
                </a:lnTo>
                <a:lnTo>
                  <a:pt x="164" y="27"/>
                </a:lnTo>
                <a:lnTo>
                  <a:pt x="159" y="27"/>
                </a:lnTo>
                <a:lnTo>
                  <a:pt x="158" y="27"/>
                </a:lnTo>
                <a:lnTo>
                  <a:pt x="158" y="27"/>
                </a:lnTo>
                <a:close/>
                <a:moveTo>
                  <a:pt x="138" y="70"/>
                </a:moveTo>
                <a:lnTo>
                  <a:pt x="138" y="70"/>
                </a:lnTo>
                <a:lnTo>
                  <a:pt x="137" y="66"/>
                </a:lnTo>
                <a:lnTo>
                  <a:pt x="137" y="66"/>
                </a:lnTo>
                <a:lnTo>
                  <a:pt x="135" y="67"/>
                </a:lnTo>
                <a:lnTo>
                  <a:pt x="135" y="70"/>
                </a:lnTo>
                <a:lnTo>
                  <a:pt x="135" y="70"/>
                </a:lnTo>
                <a:lnTo>
                  <a:pt x="138" y="70"/>
                </a:lnTo>
                <a:lnTo>
                  <a:pt x="138" y="70"/>
                </a:lnTo>
                <a:close/>
                <a:moveTo>
                  <a:pt x="66" y="155"/>
                </a:moveTo>
                <a:lnTo>
                  <a:pt x="66" y="155"/>
                </a:lnTo>
                <a:lnTo>
                  <a:pt x="66" y="155"/>
                </a:lnTo>
                <a:lnTo>
                  <a:pt x="66" y="155"/>
                </a:lnTo>
                <a:lnTo>
                  <a:pt x="64" y="161"/>
                </a:lnTo>
                <a:lnTo>
                  <a:pt x="64" y="161"/>
                </a:lnTo>
                <a:lnTo>
                  <a:pt x="66" y="161"/>
                </a:lnTo>
                <a:lnTo>
                  <a:pt x="66" y="160"/>
                </a:lnTo>
                <a:lnTo>
                  <a:pt x="66" y="160"/>
                </a:lnTo>
                <a:lnTo>
                  <a:pt x="66" y="155"/>
                </a:lnTo>
                <a:lnTo>
                  <a:pt x="66" y="155"/>
                </a:lnTo>
                <a:close/>
                <a:moveTo>
                  <a:pt x="269" y="90"/>
                </a:moveTo>
                <a:lnTo>
                  <a:pt x="269" y="90"/>
                </a:lnTo>
                <a:lnTo>
                  <a:pt x="269" y="90"/>
                </a:lnTo>
                <a:lnTo>
                  <a:pt x="269" y="90"/>
                </a:lnTo>
                <a:lnTo>
                  <a:pt x="267" y="91"/>
                </a:lnTo>
                <a:lnTo>
                  <a:pt x="267" y="91"/>
                </a:lnTo>
                <a:lnTo>
                  <a:pt x="267" y="94"/>
                </a:lnTo>
                <a:lnTo>
                  <a:pt x="269" y="96"/>
                </a:lnTo>
                <a:lnTo>
                  <a:pt x="269" y="96"/>
                </a:lnTo>
                <a:lnTo>
                  <a:pt x="269" y="90"/>
                </a:lnTo>
                <a:lnTo>
                  <a:pt x="269" y="90"/>
                </a:lnTo>
                <a:close/>
                <a:moveTo>
                  <a:pt x="12" y="30"/>
                </a:moveTo>
                <a:lnTo>
                  <a:pt x="12" y="30"/>
                </a:lnTo>
                <a:lnTo>
                  <a:pt x="12" y="32"/>
                </a:lnTo>
                <a:lnTo>
                  <a:pt x="12" y="32"/>
                </a:lnTo>
                <a:lnTo>
                  <a:pt x="14" y="29"/>
                </a:lnTo>
                <a:lnTo>
                  <a:pt x="14" y="29"/>
                </a:lnTo>
                <a:lnTo>
                  <a:pt x="14" y="27"/>
                </a:lnTo>
                <a:lnTo>
                  <a:pt x="14" y="26"/>
                </a:lnTo>
                <a:lnTo>
                  <a:pt x="14" y="26"/>
                </a:lnTo>
                <a:lnTo>
                  <a:pt x="12" y="30"/>
                </a:lnTo>
                <a:lnTo>
                  <a:pt x="12" y="30"/>
                </a:lnTo>
                <a:close/>
                <a:moveTo>
                  <a:pt x="267" y="191"/>
                </a:moveTo>
                <a:lnTo>
                  <a:pt x="267" y="191"/>
                </a:lnTo>
                <a:lnTo>
                  <a:pt x="269" y="188"/>
                </a:lnTo>
                <a:lnTo>
                  <a:pt x="267" y="185"/>
                </a:lnTo>
                <a:lnTo>
                  <a:pt x="267" y="185"/>
                </a:lnTo>
                <a:lnTo>
                  <a:pt x="267" y="188"/>
                </a:lnTo>
                <a:lnTo>
                  <a:pt x="267" y="191"/>
                </a:lnTo>
                <a:lnTo>
                  <a:pt x="267" y="191"/>
                </a:lnTo>
                <a:close/>
                <a:moveTo>
                  <a:pt x="73" y="317"/>
                </a:moveTo>
                <a:lnTo>
                  <a:pt x="73" y="317"/>
                </a:lnTo>
                <a:lnTo>
                  <a:pt x="70" y="316"/>
                </a:lnTo>
                <a:lnTo>
                  <a:pt x="70" y="316"/>
                </a:lnTo>
                <a:lnTo>
                  <a:pt x="70" y="317"/>
                </a:lnTo>
                <a:lnTo>
                  <a:pt x="71" y="319"/>
                </a:lnTo>
                <a:lnTo>
                  <a:pt x="71" y="319"/>
                </a:lnTo>
                <a:lnTo>
                  <a:pt x="73" y="317"/>
                </a:lnTo>
                <a:lnTo>
                  <a:pt x="73" y="317"/>
                </a:lnTo>
                <a:close/>
                <a:moveTo>
                  <a:pt x="127" y="128"/>
                </a:moveTo>
                <a:lnTo>
                  <a:pt x="127" y="128"/>
                </a:lnTo>
                <a:lnTo>
                  <a:pt x="124" y="133"/>
                </a:lnTo>
                <a:lnTo>
                  <a:pt x="124" y="133"/>
                </a:lnTo>
                <a:lnTo>
                  <a:pt x="127" y="131"/>
                </a:lnTo>
                <a:lnTo>
                  <a:pt x="127" y="128"/>
                </a:lnTo>
                <a:lnTo>
                  <a:pt x="127" y="128"/>
                </a:lnTo>
                <a:close/>
                <a:moveTo>
                  <a:pt x="98" y="64"/>
                </a:moveTo>
                <a:lnTo>
                  <a:pt x="98" y="64"/>
                </a:lnTo>
                <a:lnTo>
                  <a:pt x="95" y="69"/>
                </a:lnTo>
                <a:lnTo>
                  <a:pt x="95" y="69"/>
                </a:lnTo>
                <a:lnTo>
                  <a:pt x="98" y="69"/>
                </a:lnTo>
                <a:lnTo>
                  <a:pt x="98" y="69"/>
                </a:lnTo>
                <a:lnTo>
                  <a:pt x="98" y="64"/>
                </a:lnTo>
                <a:lnTo>
                  <a:pt x="98" y="64"/>
                </a:lnTo>
                <a:close/>
                <a:moveTo>
                  <a:pt x="215" y="238"/>
                </a:moveTo>
                <a:lnTo>
                  <a:pt x="215" y="238"/>
                </a:lnTo>
                <a:lnTo>
                  <a:pt x="215" y="238"/>
                </a:lnTo>
                <a:lnTo>
                  <a:pt x="215" y="238"/>
                </a:lnTo>
                <a:lnTo>
                  <a:pt x="216" y="238"/>
                </a:lnTo>
                <a:lnTo>
                  <a:pt x="216" y="238"/>
                </a:lnTo>
                <a:lnTo>
                  <a:pt x="219" y="238"/>
                </a:lnTo>
                <a:lnTo>
                  <a:pt x="219" y="238"/>
                </a:lnTo>
                <a:lnTo>
                  <a:pt x="218" y="235"/>
                </a:lnTo>
                <a:lnTo>
                  <a:pt x="218" y="235"/>
                </a:lnTo>
                <a:lnTo>
                  <a:pt x="215" y="238"/>
                </a:lnTo>
                <a:lnTo>
                  <a:pt x="215" y="238"/>
                </a:lnTo>
                <a:close/>
                <a:moveTo>
                  <a:pt x="267" y="71"/>
                </a:moveTo>
                <a:lnTo>
                  <a:pt x="267" y="71"/>
                </a:lnTo>
                <a:lnTo>
                  <a:pt x="269" y="71"/>
                </a:lnTo>
                <a:lnTo>
                  <a:pt x="269" y="71"/>
                </a:lnTo>
                <a:lnTo>
                  <a:pt x="269" y="69"/>
                </a:lnTo>
                <a:lnTo>
                  <a:pt x="269" y="69"/>
                </a:lnTo>
                <a:lnTo>
                  <a:pt x="267" y="70"/>
                </a:lnTo>
                <a:lnTo>
                  <a:pt x="267" y="71"/>
                </a:lnTo>
                <a:lnTo>
                  <a:pt x="267" y="71"/>
                </a:lnTo>
                <a:close/>
                <a:moveTo>
                  <a:pt x="236" y="236"/>
                </a:moveTo>
                <a:lnTo>
                  <a:pt x="236" y="236"/>
                </a:lnTo>
                <a:lnTo>
                  <a:pt x="237" y="235"/>
                </a:lnTo>
                <a:lnTo>
                  <a:pt x="237" y="233"/>
                </a:lnTo>
                <a:lnTo>
                  <a:pt x="237" y="233"/>
                </a:lnTo>
                <a:lnTo>
                  <a:pt x="236" y="233"/>
                </a:lnTo>
                <a:lnTo>
                  <a:pt x="236" y="236"/>
                </a:lnTo>
                <a:lnTo>
                  <a:pt x="236" y="236"/>
                </a:lnTo>
                <a:close/>
                <a:moveTo>
                  <a:pt x="108" y="283"/>
                </a:moveTo>
                <a:lnTo>
                  <a:pt x="108" y="283"/>
                </a:lnTo>
                <a:lnTo>
                  <a:pt x="108" y="283"/>
                </a:lnTo>
                <a:lnTo>
                  <a:pt x="108" y="283"/>
                </a:lnTo>
                <a:lnTo>
                  <a:pt x="115" y="283"/>
                </a:lnTo>
                <a:lnTo>
                  <a:pt x="115" y="283"/>
                </a:lnTo>
                <a:lnTo>
                  <a:pt x="114" y="282"/>
                </a:lnTo>
                <a:lnTo>
                  <a:pt x="114" y="282"/>
                </a:lnTo>
                <a:lnTo>
                  <a:pt x="108" y="283"/>
                </a:lnTo>
                <a:lnTo>
                  <a:pt x="108" y="283"/>
                </a:lnTo>
                <a:close/>
                <a:moveTo>
                  <a:pt x="158" y="76"/>
                </a:moveTo>
                <a:lnTo>
                  <a:pt x="158" y="76"/>
                </a:lnTo>
                <a:lnTo>
                  <a:pt x="158" y="76"/>
                </a:lnTo>
                <a:lnTo>
                  <a:pt x="158" y="76"/>
                </a:lnTo>
                <a:lnTo>
                  <a:pt x="161" y="73"/>
                </a:lnTo>
                <a:lnTo>
                  <a:pt x="161" y="73"/>
                </a:lnTo>
                <a:lnTo>
                  <a:pt x="159" y="73"/>
                </a:lnTo>
                <a:lnTo>
                  <a:pt x="159" y="73"/>
                </a:lnTo>
                <a:lnTo>
                  <a:pt x="158" y="73"/>
                </a:lnTo>
                <a:lnTo>
                  <a:pt x="158" y="73"/>
                </a:lnTo>
                <a:lnTo>
                  <a:pt x="158" y="76"/>
                </a:lnTo>
                <a:lnTo>
                  <a:pt x="158" y="76"/>
                </a:lnTo>
                <a:close/>
                <a:moveTo>
                  <a:pt x="198" y="184"/>
                </a:moveTo>
                <a:lnTo>
                  <a:pt x="198" y="184"/>
                </a:lnTo>
                <a:lnTo>
                  <a:pt x="196" y="182"/>
                </a:lnTo>
                <a:lnTo>
                  <a:pt x="196" y="182"/>
                </a:lnTo>
                <a:lnTo>
                  <a:pt x="193" y="184"/>
                </a:lnTo>
                <a:lnTo>
                  <a:pt x="193" y="185"/>
                </a:lnTo>
                <a:lnTo>
                  <a:pt x="192" y="187"/>
                </a:lnTo>
                <a:lnTo>
                  <a:pt x="192" y="187"/>
                </a:lnTo>
                <a:lnTo>
                  <a:pt x="192" y="187"/>
                </a:lnTo>
                <a:lnTo>
                  <a:pt x="192" y="187"/>
                </a:lnTo>
                <a:lnTo>
                  <a:pt x="198" y="184"/>
                </a:lnTo>
                <a:lnTo>
                  <a:pt x="198" y="184"/>
                </a:lnTo>
                <a:close/>
                <a:moveTo>
                  <a:pt x="39" y="107"/>
                </a:moveTo>
                <a:lnTo>
                  <a:pt x="39" y="107"/>
                </a:lnTo>
                <a:lnTo>
                  <a:pt x="36" y="113"/>
                </a:lnTo>
                <a:lnTo>
                  <a:pt x="36" y="113"/>
                </a:lnTo>
                <a:lnTo>
                  <a:pt x="37" y="113"/>
                </a:lnTo>
                <a:lnTo>
                  <a:pt x="37" y="113"/>
                </a:lnTo>
                <a:lnTo>
                  <a:pt x="39" y="110"/>
                </a:lnTo>
                <a:lnTo>
                  <a:pt x="39" y="110"/>
                </a:lnTo>
                <a:lnTo>
                  <a:pt x="39" y="107"/>
                </a:lnTo>
                <a:lnTo>
                  <a:pt x="39" y="107"/>
                </a:lnTo>
                <a:close/>
                <a:moveTo>
                  <a:pt x="274" y="161"/>
                </a:moveTo>
                <a:lnTo>
                  <a:pt x="274" y="161"/>
                </a:lnTo>
                <a:lnTo>
                  <a:pt x="276" y="161"/>
                </a:lnTo>
                <a:lnTo>
                  <a:pt x="276" y="161"/>
                </a:lnTo>
                <a:lnTo>
                  <a:pt x="276" y="157"/>
                </a:lnTo>
                <a:lnTo>
                  <a:pt x="276" y="157"/>
                </a:lnTo>
                <a:lnTo>
                  <a:pt x="274" y="157"/>
                </a:lnTo>
                <a:lnTo>
                  <a:pt x="274" y="157"/>
                </a:lnTo>
                <a:lnTo>
                  <a:pt x="274" y="161"/>
                </a:lnTo>
                <a:lnTo>
                  <a:pt x="274" y="161"/>
                </a:lnTo>
                <a:close/>
                <a:moveTo>
                  <a:pt x="87" y="242"/>
                </a:moveTo>
                <a:lnTo>
                  <a:pt x="87" y="242"/>
                </a:lnTo>
                <a:lnTo>
                  <a:pt x="94" y="241"/>
                </a:lnTo>
                <a:lnTo>
                  <a:pt x="94" y="241"/>
                </a:lnTo>
                <a:lnTo>
                  <a:pt x="90" y="241"/>
                </a:lnTo>
                <a:lnTo>
                  <a:pt x="87" y="242"/>
                </a:lnTo>
                <a:lnTo>
                  <a:pt x="87" y="242"/>
                </a:lnTo>
                <a:close/>
                <a:moveTo>
                  <a:pt x="307" y="46"/>
                </a:moveTo>
                <a:lnTo>
                  <a:pt x="307" y="46"/>
                </a:lnTo>
                <a:lnTo>
                  <a:pt x="309" y="44"/>
                </a:lnTo>
                <a:lnTo>
                  <a:pt x="309" y="44"/>
                </a:lnTo>
                <a:lnTo>
                  <a:pt x="306" y="42"/>
                </a:lnTo>
                <a:lnTo>
                  <a:pt x="306" y="42"/>
                </a:lnTo>
                <a:lnTo>
                  <a:pt x="304" y="42"/>
                </a:lnTo>
                <a:lnTo>
                  <a:pt x="304" y="42"/>
                </a:lnTo>
                <a:lnTo>
                  <a:pt x="304" y="42"/>
                </a:lnTo>
                <a:lnTo>
                  <a:pt x="307" y="46"/>
                </a:lnTo>
                <a:lnTo>
                  <a:pt x="307" y="46"/>
                </a:lnTo>
                <a:close/>
                <a:moveTo>
                  <a:pt x="165" y="162"/>
                </a:moveTo>
                <a:lnTo>
                  <a:pt x="165" y="162"/>
                </a:lnTo>
                <a:lnTo>
                  <a:pt x="164" y="161"/>
                </a:lnTo>
                <a:lnTo>
                  <a:pt x="164" y="161"/>
                </a:lnTo>
                <a:lnTo>
                  <a:pt x="162" y="165"/>
                </a:lnTo>
                <a:lnTo>
                  <a:pt x="162" y="165"/>
                </a:lnTo>
                <a:lnTo>
                  <a:pt x="164" y="165"/>
                </a:lnTo>
                <a:lnTo>
                  <a:pt x="164" y="164"/>
                </a:lnTo>
                <a:lnTo>
                  <a:pt x="165" y="162"/>
                </a:lnTo>
                <a:lnTo>
                  <a:pt x="165" y="162"/>
                </a:lnTo>
                <a:close/>
                <a:moveTo>
                  <a:pt x="252" y="93"/>
                </a:moveTo>
                <a:lnTo>
                  <a:pt x="252" y="93"/>
                </a:lnTo>
                <a:lnTo>
                  <a:pt x="250" y="94"/>
                </a:lnTo>
                <a:lnTo>
                  <a:pt x="250" y="97"/>
                </a:lnTo>
                <a:lnTo>
                  <a:pt x="250" y="97"/>
                </a:lnTo>
                <a:lnTo>
                  <a:pt x="252" y="96"/>
                </a:lnTo>
                <a:lnTo>
                  <a:pt x="252" y="93"/>
                </a:lnTo>
                <a:lnTo>
                  <a:pt x="252" y="93"/>
                </a:lnTo>
                <a:close/>
                <a:moveTo>
                  <a:pt x="198" y="71"/>
                </a:moveTo>
                <a:lnTo>
                  <a:pt x="198" y="71"/>
                </a:lnTo>
                <a:lnTo>
                  <a:pt x="193" y="74"/>
                </a:lnTo>
                <a:lnTo>
                  <a:pt x="192" y="76"/>
                </a:lnTo>
                <a:lnTo>
                  <a:pt x="192" y="76"/>
                </a:lnTo>
                <a:lnTo>
                  <a:pt x="198" y="71"/>
                </a:lnTo>
                <a:lnTo>
                  <a:pt x="198" y="71"/>
                </a:lnTo>
                <a:close/>
                <a:moveTo>
                  <a:pt x="218" y="219"/>
                </a:moveTo>
                <a:lnTo>
                  <a:pt x="218" y="219"/>
                </a:lnTo>
                <a:lnTo>
                  <a:pt x="215" y="221"/>
                </a:lnTo>
                <a:lnTo>
                  <a:pt x="215" y="224"/>
                </a:lnTo>
                <a:lnTo>
                  <a:pt x="215" y="224"/>
                </a:lnTo>
                <a:lnTo>
                  <a:pt x="218" y="219"/>
                </a:lnTo>
                <a:lnTo>
                  <a:pt x="218" y="219"/>
                </a:lnTo>
                <a:close/>
                <a:moveTo>
                  <a:pt x="66" y="101"/>
                </a:moveTo>
                <a:lnTo>
                  <a:pt x="66" y="101"/>
                </a:lnTo>
                <a:lnTo>
                  <a:pt x="68" y="101"/>
                </a:lnTo>
                <a:lnTo>
                  <a:pt x="68" y="101"/>
                </a:lnTo>
                <a:lnTo>
                  <a:pt x="68" y="98"/>
                </a:lnTo>
                <a:lnTo>
                  <a:pt x="68" y="98"/>
                </a:lnTo>
                <a:lnTo>
                  <a:pt x="66" y="101"/>
                </a:lnTo>
                <a:lnTo>
                  <a:pt x="66" y="101"/>
                </a:lnTo>
                <a:close/>
                <a:moveTo>
                  <a:pt x="172" y="195"/>
                </a:moveTo>
                <a:lnTo>
                  <a:pt x="172" y="195"/>
                </a:lnTo>
                <a:lnTo>
                  <a:pt x="171" y="197"/>
                </a:lnTo>
                <a:lnTo>
                  <a:pt x="169" y="198"/>
                </a:lnTo>
                <a:lnTo>
                  <a:pt x="169" y="198"/>
                </a:lnTo>
                <a:lnTo>
                  <a:pt x="172" y="195"/>
                </a:lnTo>
                <a:lnTo>
                  <a:pt x="172" y="195"/>
                </a:lnTo>
                <a:close/>
                <a:moveTo>
                  <a:pt x="183" y="245"/>
                </a:moveTo>
                <a:lnTo>
                  <a:pt x="183" y="245"/>
                </a:lnTo>
                <a:lnTo>
                  <a:pt x="179" y="246"/>
                </a:lnTo>
                <a:lnTo>
                  <a:pt x="179" y="246"/>
                </a:lnTo>
                <a:lnTo>
                  <a:pt x="179" y="246"/>
                </a:lnTo>
                <a:lnTo>
                  <a:pt x="179" y="246"/>
                </a:lnTo>
                <a:lnTo>
                  <a:pt x="183" y="248"/>
                </a:lnTo>
                <a:lnTo>
                  <a:pt x="183" y="248"/>
                </a:lnTo>
                <a:lnTo>
                  <a:pt x="183" y="245"/>
                </a:lnTo>
                <a:lnTo>
                  <a:pt x="183" y="245"/>
                </a:lnTo>
                <a:close/>
                <a:moveTo>
                  <a:pt x="139" y="131"/>
                </a:moveTo>
                <a:lnTo>
                  <a:pt x="139" y="131"/>
                </a:lnTo>
                <a:lnTo>
                  <a:pt x="138" y="131"/>
                </a:lnTo>
                <a:lnTo>
                  <a:pt x="138" y="131"/>
                </a:lnTo>
                <a:lnTo>
                  <a:pt x="137" y="133"/>
                </a:lnTo>
                <a:lnTo>
                  <a:pt x="137" y="133"/>
                </a:lnTo>
                <a:lnTo>
                  <a:pt x="137" y="134"/>
                </a:lnTo>
                <a:lnTo>
                  <a:pt x="137" y="134"/>
                </a:lnTo>
                <a:lnTo>
                  <a:pt x="139" y="131"/>
                </a:lnTo>
                <a:lnTo>
                  <a:pt x="139" y="131"/>
                </a:lnTo>
                <a:close/>
                <a:moveTo>
                  <a:pt x="81" y="33"/>
                </a:moveTo>
                <a:lnTo>
                  <a:pt x="81" y="33"/>
                </a:lnTo>
                <a:lnTo>
                  <a:pt x="81" y="29"/>
                </a:lnTo>
                <a:lnTo>
                  <a:pt x="81" y="29"/>
                </a:lnTo>
                <a:lnTo>
                  <a:pt x="81" y="32"/>
                </a:lnTo>
                <a:lnTo>
                  <a:pt x="81" y="32"/>
                </a:lnTo>
                <a:lnTo>
                  <a:pt x="80" y="33"/>
                </a:lnTo>
                <a:lnTo>
                  <a:pt x="80" y="33"/>
                </a:lnTo>
                <a:lnTo>
                  <a:pt x="81" y="33"/>
                </a:lnTo>
                <a:lnTo>
                  <a:pt x="81" y="33"/>
                </a:lnTo>
                <a:lnTo>
                  <a:pt x="81" y="33"/>
                </a:lnTo>
                <a:close/>
                <a:moveTo>
                  <a:pt x="29" y="40"/>
                </a:moveTo>
                <a:lnTo>
                  <a:pt x="29" y="40"/>
                </a:lnTo>
                <a:lnTo>
                  <a:pt x="27" y="42"/>
                </a:lnTo>
                <a:lnTo>
                  <a:pt x="26" y="44"/>
                </a:lnTo>
                <a:lnTo>
                  <a:pt x="26" y="44"/>
                </a:lnTo>
                <a:lnTo>
                  <a:pt x="29" y="42"/>
                </a:lnTo>
                <a:lnTo>
                  <a:pt x="29" y="40"/>
                </a:lnTo>
                <a:lnTo>
                  <a:pt x="29" y="40"/>
                </a:lnTo>
                <a:close/>
                <a:moveTo>
                  <a:pt x="169" y="57"/>
                </a:moveTo>
                <a:lnTo>
                  <a:pt x="169" y="57"/>
                </a:lnTo>
                <a:lnTo>
                  <a:pt x="166" y="57"/>
                </a:lnTo>
                <a:lnTo>
                  <a:pt x="165" y="60"/>
                </a:lnTo>
                <a:lnTo>
                  <a:pt x="165" y="60"/>
                </a:lnTo>
                <a:lnTo>
                  <a:pt x="165" y="60"/>
                </a:lnTo>
                <a:lnTo>
                  <a:pt x="165" y="60"/>
                </a:lnTo>
                <a:lnTo>
                  <a:pt x="169" y="57"/>
                </a:lnTo>
                <a:lnTo>
                  <a:pt x="169" y="57"/>
                </a:lnTo>
                <a:close/>
                <a:moveTo>
                  <a:pt x="266" y="154"/>
                </a:moveTo>
                <a:lnTo>
                  <a:pt x="266" y="154"/>
                </a:lnTo>
                <a:lnTo>
                  <a:pt x="266" y="154"/>
                </a:lnTo>
                <a:lnTo>
                  <a:pt x="266" y="154"/>
                </a:lnTo>
                <a:lnTo>
                  <a:pt x="266" y="162"/>
                </a:lnTo>
                <a:lnTo>
                  <a:pt x="266" y="162"/>
                </a:lnTo>
                <a:lnTo>
                  <a:pt x="266" y="162"/>
                </a:lnTo>
                <a:lnTo>
                  <a:pt x="266" y="162"/>
                </a:lnTo>
                <a:lnTo>
                  <a:pt x="266" y="154"/>
                </a:lnTo>
                <a:lnTo>
                  <a:pt x="266" y="154"/>
                </a:lnTo>
                <a:close/>
                <a:moveTo>
                  <a:pt x="34" y="97"/>
                </a:moveTo>
                <a:lnTo>
                  <a:pt x="34" y="97"/>
                </a:lnTo>
                <a:lnTo>
                  <a:pt x="34" y="93"/>
                </a:lnTo>
                <a:lnTo>
                  <a:pt x="34" y="93"/>
                </a:lnTo>
                <a:lnTo>
                  <a:pt x="33" y="94"/>
                </a:lnTo>
                <a:lnTo>
                  <a:pt x="34" y="97"/>
                </a:lnTo>
                <a:lnTo>
                  <a:pt x="34" y="97"/>
                </a:lnTo>
                <a:close/>
                <a:moveTo>
                  <a:pt x="63" y="96"/>
                </a:moveTo>
                <a:lnTo>
                  <a:pt x="63" y="96"/>
                </a:lnTo>
                <a:lnTo>
                  <a:pt x="63" y="98"/>
                </a:lnTo>
                <a:lnTo>
                  <a:pt x="63" y="98"/>
                </a:lnTo>
                <a:lnTo>
                  <a:pt x="66" y="96"/>
                </a:lnTo>
                <a:lnTo>
                  <a:pt x="66" y="96"/>
                </a:lnTo>
                <a:lnTo>
                  <a:pt x="66" y="94"/>
                </a:lnTo>
                <a:lnTo>
                  <a:pt x="66" y="94"/>
                </a:lnTo>
                <a:lnTo>
                  <a:pt x="63" y="96"/>
                </a:lnTo>
                <a:lnTo>
                  <a:pt x="63" y="96"/>
                </a:lnTo>
                <a:close/>
                <a:moveTo>
                  <a:pt x="334" y="98"/>
                </a:moveTo>
                <a:lnTo>
                  <a:pt x="334" y="98"/>
                </a:lnTo>
                <a:lnTo>
                  <a:pt x="334" y="98"/>
                </a:lnTo>
                <a:lnTo>
                  <a:pt x="334" y="98"/>
                </a:lnTo>
                <a:lnTo>
                  <a:pt x="334" y="107"/>
                </a:lnTo>
                <a:lnTo>
                  <a:pt x="334" y="107"/>
                </a:lnTo>
                <a:lnTo>
                  <a:pt x="334" y="107"/>
                </a:lnTo>
                <a:lnTo>
                  <a:pt x="334" y="107"/>
                </a:lnTo>
                <a:lnTo>
                  <a:pt x="334" y="98"/>
                </a:lnTo>
                <a:lnTo>
                  <a:pt x="334" y="98"/>
                </a:lnTo>
                <a:close/>
                <a:moveTo>
                  <a:pt x="54" y="229"/>
                </a:moveTo>
                <a:lnTo>
                  <a:pt x="54" y="229"/>
                </a:lnTo>
                <a:lnTo>
                  <a:pt x="58" y="229"/>
                </a:lnTo>
                <a:lnTo>
                  <a:pt x="60" y="228"/>
                </a:lnTo>
                <a:lnTo>
                  <a:pt x="60" y="228"/>
                </a:lnTo>
                <a:lnTo>
                  <a:pt x="54" y="229"/>
                </a:lnTo>
                <a:lnTo>
                  <a:pt x="54" y="229"/>
                </a:lnTo>
                <a:close/>
                <a:moveTo>
                  <a:pt x="186" y="269"/>
                </a:moveTo>
                <a:lnTo>
                  <a:pt x="186" y="269"/>
                </a:lnTo>
                <a:lnTo>
                  <a:pt x="179" y="269"/>
                </a:lnTo>
                <a:lnTo>
                  <a:pt x="179" y="269"/>
                </a:lnTo>
                <a:lnTo>
                  <a:pt x="179" y="270"/>
                </a:lnTo>
                <a:lnTo>
                  <a:pt x="179" y="270"/>
                </a:lnTo>
                <a:lnTo>
                  <a:pt x="186" y="269"/>
                </a:lnTo>
                <a:lnTo>
                  <a:pt x="186" y="269"/>
                </a:lnTo>
                <a:close/>
                <a:moveTo>
                  <a:pt x="256" y="35"/>
                </a:moveTo>
                <a:lnTo>
                  <a:pt x="256" y="35"/>
                </a:lnTo>
                <a:lnTo>
                  <a:pt x="256" y="33"/>
                </a:lnTo>
                <a:lnTo>
                  <a:pt x="256" y="33"/>
                </a:lnTo>
                <a:lnTo>
                  <a:pt x="253" y="35"/>
                </a:lnTo>
                <a:lnTo>
                  <a:pt x="253" y="36"/>
                </a:lnTo>
                <a:lnTo>
                  <a:pt x="253" y="36"/>
                </a:lnTo>
                <a:lnTo>
                  <a:pt x="256" y="35"/>
                </a:lnTo>
                <a:lnTo>
                  <a:pt x="256" y="35"/>
                </a:lnTo>
                <a:close/>
                <a:moveTo>
                  <a:pt x="110" y="174"/>
                </a:moveTo>
                <a:lnTo>
                  <a:pt x="110" y="174"/>
                </a:lnTo>
                <a:lnTo>
                  <a:pt x="107" y="174"/>
                </a:lnTo>
                <a:lnTo>
                  <a:pt x="107" y="175"/>
                </a:lnTo>
                <a:lnTo>
                  <a:pt x="107" y="175"/>
                </a:lnTo>
                <a:lnTo>
                  <a:pt x="108" y="175"/>
                </a:lnTo>
                <a:lnTo>
                  <a:pt x="110" y="174"/>
                </a:lnTo>
                <a:lnTo>
                  <a:pt x="110" y="174"/>
                </a:lnTo>
                <a:close/>
                <a:moveTo>
                  <a:pt x="266" y="144"/>
                </a:moveTo>
                <a:lnTo>
                  <a:pt x="266" y="144"/>
                </a:lnTo>
                <a:lnTo>
                  <a:pt x="264" y="144"/>
                </a:lnTo>
                <a:lnTo>
                  <a:pt x="264" y="144"/>
                </a:lnTo>
                <a:lnTo>
                  <a:pt x="264" y="151"/>
                </a:lnTo>
                <a:lnTo>
                  <a:pt x="264" y="151"/>
                </a:lnTo>
                <a:lnTo>
                  <a:pt x="266" y="150"/>
                </a:lnTo>
                <a:lnTo>
                  <a:pt x="266" y="150"/>
                </a:lnTo>
                <a:lnTo>
                  <a:pt x="266" y="144"/>
                </a:lnTo>
                <a:lnTo>
                  <a:pt x="266" y="144"/>
                </a:lnTo>
                <a:close/>
                <a:moveTo>
                  <a:pt x="239" y="192"/>
                </a:moveTo>
                <a:lnTo>
                  <a:pt x="239" y="192"/>
                </a:lnTo>
                <a:lnTo>
                  <a:pt x="237" y="194"/>
                </a:lnTo>
                <a:lnTo>
                  <a:pt x="237" y="197"/>
                </a:lnTo>
                <a:lnTo>
                  <a:pt x="237" y="197"/>
                </a:lnTo>
                <a:lnTo>
                  <a:pt x="239" y="192"/>
                </a:lnTo>
                <a:lnTo>
                  <a:pt x="239" y="192"/>
                </a:lnTo>
                <a:close/>
                <a:moveTo>
                  <a:pt x="46" y="235"/>
                </a:moveTo>
                <a:lnTo>
                  <a:pt x="46" y="235"/>
                </a:lnTo>
                <a:lnTo>
                  <a:pt x="47" y="235"/>
                </a:lnTo>
                <a:lnTo>
                  <a:pt x="47" y="232"/>
                </a:lnTo>
                <a:lnTo>
                  <a:pt x="47" y="232"/>
                </a:lnTo>
                <a:lnTo>
                  <a:pt x="46" y="233"/>
                </a:lnTo>
                <a:lnTo>
                  <a:pt x="46" y="235"/>
                </a:lnTo>
                <a:lnTo>
                  <a:pt x="46" y="235"/>
                </a:lnTo>
                <a:close/>
                <a:moveTo>
                  <a:pt x="215" y="179"/>
                </a:moveTo>
                <a:lnTo>
                  <a:pt x="215" y="179"/>
                </a:lnTo>
                <a:lnTo>
                  <a:pt x="212" y="182"/>
                </a:lnTo>
                <a:lnTo>
                  <a:pt x="212" y="182"/>
                </a:lnTo>
                <a:lnTo>
                  <a:pt x="215" y="181"/>
                </a:lnTo>
                <a:lnTo>
                  <a:pt x="215" y="179"/>
                </a:lnTo>
                <a:lnTo>
                  <a:pt x="215" y="179"/>
                </a:lnTo>
                <a:close/>
                <a:moveTo>
                  <a:pt x="64" y="283"/>
                </a:moveTo>
                <a:lnTo>
                  <a:pt x="64" y="283"/>
                </a:lnTo>
                <a:lnTo>
                  <a:pt x="66" y="285"/>
                </a:lnTo>
                <a:lnTo>
                  <a:pt x="68" y="283"/>
                </a:lnTo>
                <a:lnTo>
                  <a:pt x="68" y="283"/>
                </a:lnTo>
                <a:lnTo>
                  <a:pt x="64" y="283"/>
                </a:lnTo>
                <a:lnTo>
                  <a:pt x="64" y="283"/>
                </a:lnTo>
                <a:close/>
                <a:moveTo>
                  <a:pt x="289" y="229"/>
                </a:moveTo>
                <a:lnTo>
                  <a:pt x="289" y="229"/>
                </a:lnTo>
                <a:lnTo>
                  <a:pt x="289" y="226"/>
                </a:lnTo>
                <a:lnTo>
                  <a:pt x="289" y="224"/>
                </a:lnTo>
                <a:lnTo>
                  <a:pt x="289" y="224"/>
                </a:lnTo>
                <a:lnTo>
                  <a:pt x="289" y="226"/>
                </a:lnTo>
                <a:lnTo>
                  <a:pt x="289" y="229"/>
                </a:lnTo>
                <a:lnTo>
                  <a:pt x="289" y="229"/>
                </a:lnTo>
                <a:close/>
                <a:moveTo>
                  <a:pt x="166" y="270"/>
                </a:moveTo>
                <a:lnTo>
                  <a:pt x="166" y="270"/>
                </a:lnTo>
                <a:lnTo>
                  <a:pt x="169" y="270"/>
                </a:lnTo>
                <a:lnTo>
                  <a:pt x="172" y="270"/>
                </a:lnTo>
                <a:lnTo>
                  <a:pt x="172" y="270"/>
                </a:lnTo>
                <a:lnTo>
                  <a:pt x="166" y="270"/>
                </a:lnTo>
                <a:lnTo>
                  <a:pt x="166" y="270"/>
                </a:lnTo>
                <a:close/>
                <a:moveTo>
                  <a:pt x="56" y="66"/>
                </a:moveTo>
                <a:lnTo>
                  <a:pt x="56" y="66"/>
                </a:lnTo>
                <a:lnTo>
                  <a:pt x="53" y="66"/>
                </a:lnTo>
                <a:lnTo>
                  <a:pt x="53" y="66"/>
                </a:lnTo>
                <a:lnTo>
                  <a:pt x="51" y="67"/>
                </a:lnTo>
                <a:lnTo>
                  <a:pt x="51" y="67"/>
                </a:lnTo>
                <a:lnTo>
                  <a:pt x="53" y="67"/>
                </a:lnTo>
                <a:lnTo>
                  <a:pt x="56" y="66"/>
                </a:lnTo>
                <a:lnTo>
                  <a:pt x="56" y="66"/>
                </a:lnTo>
                <a:close/>
                <a:moveTo>
                  <a:pt x="260" y="118"/>
                </a:moveTo>
                <a:lnTo>
                  <a:pt x="260" y="118"/>
                </a:lnTo>
                <a:lnTo>
                  <a:pt x="260" y="118"/>
                </a:lnTo>
                <a:lnTo>
                  <a:pt x="260" y="118"/>
                </a:lnTo>
                <a:lnTo>
                  <a:pt x="260" y="123"/>
                </a:lnTo>
                <a:lnTo>
                  <a:pt x="260" y="123"/>
                </a:lnTo>
                <a:lnTo>
                  <a:pt x="260" y="118"/>
                </a:lnTo>
                <a:lnTo>
                  <a:pt x="260" y="118"/>
                </a:lnTo>
                <a:close/>
                <a:moveTo>
                  <a:pt x="47" y="100"/>
                </a:moveTo>
                <a:lnTo>
                  <a:pt x="47" y="100"/>
                </a:lnTo>
                <a:lnTo>
                  <a:pt x="47" y="98"/>
                </a:lnTo>
                <a:lnTo>
                  <a:pt x="47" y="98"/>
                </a:lnTo>
                <a:lnTo>
                  <a:pt x="46" y="98"/>
                </a:lnTo>
                <a:lnTo>
                  <a:pt x="44" y="100"/>
                </a:lnTo>
                <a:lnTo>
                  <a:pt x="44" y="100"/>
                </a:lnTo>
                <a:lnTo>
                  <a:pt x="47" y="100"/>
                </a:lnTo>
                <a:lnTo>
                  <a:pt x="47" y="100"/>
                </a:lnTo>
                <a:close/>
                <a:moveTo>
                  <a:pt x="138" y="81"/>
                </a:moveTo>
                <a:lnTo>
                  <a:pt x="138" y="81"/>
                </a:lnTo>
                <a:lnTo>
                  <a:pt x="135" y="81"/>
                </a:lnTo>
                <a:lnTo>
                  <a:pt x="135" y="81"/>
                </a:lnTo>
                <a:lnTo>
                  <a:pt x="135" y="84"/>
                </a:lnTo>
                <a:lnTo>
                  <a:pt x="135" y="84"/>
                </a:lnTo>
                <a:lnTo>
                  <a:pt x="138" y="81"/>
                </a:lnTo>
                <a:lnTo>
                  <a:pt x="138" y="81"/>
                </a:lnTo>
                <a:close/>
                <a:moveTo>
                  <a:pt x="40" y="135"/>
                </a:moveTo>
                <a:lnTo>
                  <a:pt x="40" y="135"/>
                </a:lnTo>
                <a:lnTo>
                  <a:pt x="40" y="134"/>
                </a:lnTo>
                <a:lnTo>
                  <a:pt x="40" y="134"/>
                </a:lnTo>
                <a:lnTo>
                  <a:pt x="40" y="134"/>
                </a:lnTo>
                <a:lnTo>
                  <a:pt x="40" y="134"/>
                </a:lnTo>
                <a:lnTo>
                  <a:pt x="39" y="135"/>
                </a:lnTo>
                <a:lnTo>
                  <a:pt x="39" y="135"/>
                </a:lnTo>
                <a:lnTo>
                  <a:pt x="40" y="135"/>
                </a:lnTo>
                <a:lnTo>
                  <a:pt x="40" y="135"/>
                </a:lnTo>
                <a:close/>
                <a:moveTo>
                  <a:pt x="277" y="15"/>
                </a:moveTo>
                <a:lnTo>
                  <a:pt x="277" y="15"/>
                </a:lnTo>
                <a:lnTo>
                  <a:pt x="274" y="16"/>
                </a:lnTo>
                <a:lnTo>
                  <a:pt x="274" y="16"/>
                </a:lnTo>
                <a:lnTo>
                  <a:pt x="277" y="17"/>
                </a:lnTo>
                <a:lnTo>
                  <a:pt x="277" y="17"/>
                </a:lnTo>
                <a:lnTo>
                  <a:pt x="277" y="15"/>
                </a:lnTo>
                <a:lnTo>
                  <a:pt x="277" y="15"/>
                </a:lnTo>
                <a:close/>
                <a:moveTo>
                  <a:pt x="249" y="36"/>
                </a:moveTo>
                <a:lnTo>
                  <a:pt x="249" y="36"/>
                </a:lnTo>
                <a:lnTo>
                  <a:pt x="247" y="39"/>
                </a:lnTo>
                <a:lnTo>
                  <a:pt x="247" y="39"/>
                </a:lnTo>
                <a:lnTo>
                  <a:pt x="249" y="37"/>
                </a:lnTo>
                <a:lnTo>
                  <a:pt x="249" y="36"/>
                </a:lnTo>
                <a:lnTo>
                  <a:pt x="249" y="36"/>
                </a:lnTo>
                <a:close/>
                <a:moveTo>
                  <a:pt x="216" y="249"/>
                </a:moveTo>
                <a:lnTo>
                  <a:pt x="216" y="249"/>
                </a:lnTo>
                <a:lnTo>
                  <a:pt x="218" y="251"/>
                </a:lnTo>
                <a:lnTo>
                  <a:pt x="219" y="249"/>
                </a:lnTo>
                <a:lnTo>
                  <a:pt x="219" y="249"/>
                </a:lnTo>
                <a:lnTo>
                  <a:pt x="216" y="249"/>
                </a:lnTo>
                <a:lnTo>
                  <a:pt x="216" y="249"/>
                </a:lnTo>
                <a:close/>
                <a:moveTo>
                  <a:pt x="246" y="168"/>
                </a:moveTo>
                <a:lnTo>
                  <a:pt x="246" y="168"/>
                </a:lnTo>
                <a:lnTo>
                  <a:pt x="246" y="171"/>
                </a:lnTo>
                <a:lnTo>
                  <a:pt x="246" y="171"/>
                </a:lnTo>
                <a:lnTo>
                  <a:pt x="246" y="171"/>
                </a:lnTo>
                <a:lnTo>
                  <a:pt x="246" y="171"/>
                </a:lnTo>
                <a:lnTo>
                  <a:pt x="247" y="170"/>
                </a:lnTo>
                <a:lnTo>
                  <a:pt x="246" y="168"/>
                </a:lnTo>
                <a:lnTo>
                  <a:pt x="246" y="168"/>
                </a:lnTo>
                <a:close/>
                <a:moveTo>
                  <a:pt x="259" y="114"/>
                </a:moveTo>
                <a:lnTo>
                  <a:pt x="259" y="114"/>
                </a:lnTo>
                <a:lnTo>
                  <a:pt x="260" y="113"/>
                </a:lnTo>
                <a:lnTo>
                  <a:pt x="260" y="113"/>
                </a:lnTo>
                <a:lnTo>
                  <a:pt x="260" y="113"/>
                </a:lnTo>
                <a:lnTo>
                  <a:pt x="259" y="113"/>
                </a:lnTo>
                <a:lnTo>
                  <a:pt x="259" y="114"/>
                </a:lnTo>
                <a:lnTo>
                  <a:pt x="259" y="114"/>
                </a:lnTo>
                <a:close/>
                <a:moveTo>
                  <a:pt x="98" y="35"/>
                </a:moveTo>
                <a:lnTo>
                  <a:pt x="98" y="35"/>
                </a:lnTo>
                <a:lnTo>
                  <a:pt x="101" y="35"/>
                </a:lnTo>
                <a:lnTo>
                  <a:pt x="101" y="35"/>
                </a:lnTo>
                <a:lnTo>
                  <a:pt x="101" y="32"/>
                </a:lnTo>
                <a:lnTo>
                  <a:pt x="101" y="32"/>
                </a:lnTo>
                <a:lnTo>
                  <a:pt x="101" y="32"/>
                </a:lnTo>
                <a:lnTo>
                  <a:pt x="101" y="32"/>
                </a:lnTo>
                <a:lnTo>
                  <a:pt x="98" y="35"/>
                </a:lnTo>
                <a:lnTo>
                  <a:pt x="98" y="35"/>
                </a:lnTo>
                <a:close/>
                <a:moveTo>
                  <a:pt x="158" y="101"/>
                </a:moveTo>
                <a:lnTo>
                  <a:pt x="158" y="101"/>
                </a:lnTo>
                <a:lnTo>
                  <a:pt x="159" y="98"/>
                </a:lnTo>
                <a:lnTo>
                  <a:pt x="159" y="98"/>
                </a:lnTo>
                <a:lnTo>
                  <a:pt x="158" y="100"/>
                </a:lnTo>
                <a:lnTo>
                  <a:pt x="158" y="101"/>
                </a:lnTo>
                <a:lnTo>
                  <a:pt x="158" y="101"/>
                </a:lnTo>
                <a:close/>
                <a:moveTo>
                  <a:pt x="229" y="242"/>
                </a:moveTo>
                <a:lnTo>
                  <a:pt x="229" y="242"/>
                </a:lnTo>
                <a:lnTo>
                  <a:pt x="232" y="242"/>
                </a:lnTo>
                <a:lnTo>
                  <a:pt x="232" y="242"/>
                </a:lnTo>
                <a:lnTo>
                  <a:pt x="230" y="242"/>
                </a:lnTo>
                <a:lnTo>
                  <a:pt x="229" y="242"/>
                </a:lnTo>
                <a:lnTo>
                  <a:pt x="229" y="242"/>
                </a:lnTo>
                <a:close/>
                <a:moveTo>
                  <a:pt x="127" y="80"/>
                </a:moveTo>
                <a:lnTo>
                  <a:pt x="127" y="80"/>
                </a:lnTo>
                <a:lnTo>
                  <a:pt x="124" y="80"/>
                </a:lnTo>
                <a:lnTo>
                  <a:pt x="122" y="81"/>
                </a:lnTo>
                <a:lnTo>
                  <a:pt x="122" y="81"/>
                </a:lnTo>
                <a:lnTo>
                  <a:pt x="127" y="80"/>
                </a:lnTo>
                <a:lnTo>
                  <a:pt x="127" y="80"/>
                </a:lnTo>
                <a:close/>
                <a:moveTo>
                  <a:pt x="260" y="201"/>
                </a:moveTo>
                <a:lnTo>
                  <a:pt x="260" y="201"/>
                </a:lnTo>
                <a:lnTo>
                  <a:pt x="262" y="199"/>
                </a:lnTo>
                <a:lnTo>
                  <a:pt x="262" y="198"/>
                </a:lnTo>
                <a:lnTo>
                  <a:pt x="262" y="198"/>
                </a:lnTo>
                <a:lnTo>
                  <a:pt x="260" y="199"/>
                </a:lnTo>
                <a:lnTo>
                  <a:pt x="260" y="201"/>
                </a:lnTo>
                <a:lnTo>
                  <a:pt x="260" y="201"/>
                </a:lnTo>
                <a:close/>
                <a:moveTo>
                  <a:pt x="152" y="143"/>
                </a:moveTo>
                <a:lnTo>
                  <a:pt x="152" y="143"/>
                </a:lnTo>
                <a:lnTo>
                  <a:pt x="152" y="138"/>
                </a:lnTo>
                <a:lnTo>
                  <a:pt x="152" y="138"/>
                </a:lnTo>
                <a:lnTo>
                  <a:pt x="152" y="141"/>
                </a:lnTo>
                <a:lnTo>
                  <a:pt x="152" y="143"/>
                </a:lnTo>
                <a:lnTo>
                  <a:pt x="152" y="143"/>
                </a:lnTo>
                <a:close/>
                <a:moveTo>
                  <a:pt x="104" y="35"/>
                </a:moveTo>
                <a:lnTo>
                  <a:pt x="104" y="35"/>
                </a:lnTo>
                <a:lnTo>
                  <a:pt x="107" y="35"/>
                </a:lnTo>
                <a:lnTo>
                  <a:pt x="107" y="35"/>
                </a:lnTo>
                <a:lnTo>
                  <a:pt x="105" y="32"/>
                </a:lnTo>
                <a:lnTo>
                  <a:pt x="105" y="32"/>
                </a:lnTo>
                <a:lnTo>
                  <a:pt x="104" y="35"/>
                </a:lnTo>
                <a:lnTo>
                  <a:pt x="104" y="35"/>
                </a:lnTo>
                <a:close/>
                <a:moveTo>
                  <a:pt x="209" y="56"/>
                </a:moveTo>
                <a:lnTo>
                  <a:pt x="209" y="56"/>
                </a:lnTo>
                <a:lnTo>
                  <a:pt x="210" y="56"/>
                </a:lnTo>
                <a:lnTo>
                  <a:pt x="210" y="54"/>
                </a:lnTo>
                <a:lnTo>
                  <a:pt x="210" y="54"/>
                </a:lnTo>
                <a:lnTo>
                  <a:pt x="209" y="54"/>
                </a:lnTo>
                <a:lnTo>
                  <a:pt x="209" y="56"/>
                </a:lnTo>
                <a:lnTo>
                  <a:pt x="209" y="56"/>
                </a:lnTo>
                <a:close/>
                <a:moveTo>
                  <a:pt x="90" y="39"/>
                </a:moveTo>
                <a:lnTo>
                  <a:pt x="90" y="39"/>
                </a:lnTo>
                <a:lnTo>
                  <a:pt x="88" y="39"/>
                </a:lnTo>
                <a:lnTo>
                  <a:pt x="88" y="39"/>
                </a:lnTo>
                <a:lnTo>
                  <a:pt x="87" y="40"/>
                </a:lnTo>
                <a:lnTo>
                  <a:pt x="87" y="40"/>
                </a:lnTo>
                <a:lnTo>
                  <a:pt x="87" y="42"/>
                </a:lnTo>
                <a:lnTo>
                  <a:pt x="87" y="42"/>
                </a:lnTo>
                <a:lnTo>
                  <a:pt x="90" y="39"/>
                </a:lnTo>
                <a:lnTo>
                  <a:pt x="90" y="39"/>
                </a:lnTo>
                <a:close/>
                <a:moveTo>
                  <a:pt x="159" y="66"/>
                </a:moveTo>
                <a:lnTo>
                  <a:pt x="159" y="66"/>
                </a:lnTo>
                <a:lnTo>
                  <a:pt x="161" y="64"/>
                </a:lnTo>
                <a:lnTo>
                  <a:pt x="162" y="63"/>
                </a:lnTo>
                <a:lnTo>
                  <a:pt x="162" y="63"/>
                </a:lnTo>
                <a:lnTo>
                  <a:pt x="159" y="66"/>
                </a:lnTo>
                <a:lnTo>
                  <a:pt x="159" y="66"/>
                </a:lnTo>
                <a:close/>
                <a:moveTo>
                  <a:pt x="36" y="39"/>
                </a:moveTo>
                <a:lnTo>
                  <a:pt x="36" y="39"/>
                </a:lnTo>
                <a:lnTo>
                  <a:pt x="36" y="40"/>
                </a:lnTo>
                <a:lnTo>
                  <a:pt x="36" y="42"/>
                </a:lnTo>
                <a:lnTo>
                  <a:pt x="36" y="42"/>
                </a:lnTo>
                <a:lnTo>
                  <a:pt x="36" y="40"/>
                </a:lnTo>
                <a:lnTo>
                  <a:pt x="36" y="39"/>
                </a:lnTo>
                <a:lnTo>
                  <a:pt x="36" y="39"/>
                </a:lnTo>
                <a:close/>
                <a:moveTo>
                  <a:pt x="243" y="30"/>
                </a:moveTo>
                <a:lnTo>
                  <a:pt x="243" y="30"/>
                </a:lnTo>
                <a:lnTo>
                  <a:pt x="240" y="33"/>
                </a:lnTo>
                <a:lnTo>
                  <a:pt x="240" y="33"/>
                </a:lnTo>
                <a:lnTo>
                  <a:pt x="242" y="32"/>
                </a:lnTo>
                <a:lnTo>
                  <a:pt x="243" y="30"/>
                </a:lnTo>
                <a:lnTo>
                  <a:pt x="243" y="30"/>
                </a:lnTo>
                <a:close/>
                <a:moveTo>
                  <a:pt x="229" y="47"/>
                </a:moveTo>
                <a:lnTo>
                  <a:pt x="229" y="47"/>
                </a:lnTo>
                <a:lnTo>
                  <a:pt x="229" y="49"/>
                </a:lnTo>
                <a:lnTo>
                  <a:pt x="229" y="49"/>
                </a:lnTo>
                <a:lnTo>
                  <a:pt x="230" y="47"/>
                </a:lnTo>
                <a:lnTo>
                  <a:pt x="232" y="46"/>
                </a:lnTo>
                <a:lnTo>
                  <a:pt x="232" y="46"/>
                </a:lnTo>
                <a:lnTo>
                  <a:pt x="229" y="47"/>
                </a:lnTo>
                <a:lnTo>
                  <a:pt x="229" y="47"/>
                </a:lnTo>
                <a:close/>
                <a:moveTo>
                  <a:pt x="83" y="46"/>
                </a:moveTo>
                <a:lnTo>
                  <a:pt x="83" y="46"/>
                </a:lnTo>
                <a:lnTo>
                  <a:pt x="80" y="46"/>
                </a:lnTo>
                <a:lnTo>
                  <a:pt x="80" y="46"/>
                </a:lnTo>
                <a:lnTo>
                  <a:pt x="81" y="49"/>
                </a:lnTo>
                <a:lnTo>
                  <a:pt x="81" y="49"/>
                </a:lnTo>
                <a:lnTo>
                  <a:pt x="83" y="46"/>
                </a:lnTo>
                <a:lnTo>
                  <a:pt x="83" y="46"/>
                </a:lnTo>
                <a:close/>
                <a:moveTo>
                  <a:pt x="122" y="86"/>
                </a:moveTo>
                <a:lnTo>
                  <a:pt x="122" y="86"/>
                </a:lnTo>
                <a:lnTo>
                  <a:pt x="122" y="87"/>
                </a:lnTo>
                <a:lnTo>
                  <a:pt x="122" y="87"/>
                </a:lnTo>
                <a:lnTo>
                  <a:pt x="124" y="84"/>
                </a:lnTo>
                <a:lnTo>
                  <a:pt x="124" y="84"/>
                </a:lnTo>
                <a:lnTo>
                  <a:pt x="122" y="86"/>
                </a:lnTo>
                <a:lnTo>
                  <a:pt x="122" y="86"/>
                </a:lnTo>
                <a:close/>
                <a:moveTo>
                  <a:pt x="66" y="37"/>
                </a:moveTo>
                <a:lnTo>
                  <a:pt x="66" y="37"/>
                </a:lnTo>
                <a:lnTo>
                  <a:pt x="63" y="37"/>
                </a:lnTo>
                <a:lnTo>
                  <a:pt x="63" y="37"/>
                </a:lnTo>
                <a:lnTo>
                  <a:pt x="64" y="39"/>
                </a:lnTo>
                <a:lnTo>
                  <a:pt x="64" y="39"/>
                </a:lnTo>
                <a:lnTo>
                  <a:pt x="66" y="37"/>
                </a:lnTo>
                <a:lnTo>
                  <a:pt x="66" y="37"/>
                </a:lnTo>
                <a:close/>
                <a:moveTo>
                  <a:pt x="47" y="222"/>
                </a:moveTo>
                <a:lnTo>
                  <a:pt x="47" y="222"/>
                </a:lnTo>
                <a:lnTo>
                  <a:pt x="47" y="225"/>
                </a:lnTo>
                <a:lnTo>
                  <a:pt x="47" y="226"/>
                </a:lnTo>
                <a:lnTo>
                  <a:pt x="47" y="226"/>
                </a:lnTo>
                <a:lnTo>
                  <a:pt x="47" y="222"/>
                </a:lnTo>
                <a:lnTo>
                  <a:pt x="47" y="222"/>
                </a:lnTo>
                <a:close/>
                <a:moveTo>
                  <a:pt x="66" y="171"/>
                </a:moveTo>
                <a:lnTo>
                  <a:pt x="66" y="171"/>
                </a:lnTo>
                <a:lnTo>
                  <a:pt x="64" y="171"/>
                </a:lnTo>
                <a:lnTo>
                  <a:pt x="64" y="171"/>
                </a:lnTo>
                <a:lnTo>
                  <a:pt x="64" y="171"/>
                </a:lnTo>
                <a:lnTo>
                  <a:pt x="63" y="174"/>
                </a:lnTo>
                <a:lnTo>
                  <a:pt x="63" y="174"/>
                </a:lnTo>
                <a:lnTo>
                  <a:pt x="63" y="174"/>
                </a:lnTo>
                <a:lnTo>
                  <a:pt x="63" y="174"/>
                </a:lnTo>
                <a:lnTo>
                  <a:pt x="66" y="171"/>
                </a:lnTo>
                <a:lnTo>
                  <a:pt x="66" y="171"/>
                </a:lnTo>
                <a:close/>
                <a:moveTo>
                  <a:pt x="273" y="208"/>
                </a:moveTo>
                <a:lnTo>
                  <a:pt x="273" y="208"/>
                </a:lnTo>
                <a:lnTo>
                  <a:pt x="272" y="208"/>
                </a:lnTo>
                <a:lnTo>
                  <a:pt x="272" y="208"/>
                </a:lnTo>
                <a:lnTo>
                  <a:pt x="272" y="212"/>
                </a:lnTo>
                <a:lnTo>
                  <a:pt x="272" y="212"/>
                </a:lnTo>
                <a:lnTo>
                  <a:pt x="273" y="212"/>
                </a:lnTo>
                <a:lnTo>
                  <a:pt x="273" y="212"/>
                </a:lnTo>
                <a:lnTo>
                  <a:pt x="273" y="208"/>
                </a:lnTo>
                <a:lnTo>
                  <a:pt x="273" y="208"/>
                </a:lnTo>
                <a:close/>
                <a:moveTo>
                  <a:pt x="168" y="113"/>
                </a:moveTo>
                <a:lnTo>
                  <a:pt x="168" y="113"/>
                </a:lnTo>
                <a:lnTo>
                  <a:pt x="171" y="113"/>
                </a:lnTo>
                <a:lnTo>
                  <a:pt x="171" y="111"/>
                </a:lnTo>
                <a:lnTo>
                  <a:pt x="171" y="111"/>
                </a:lnTo>
                <a:lnTo>
                  <a:pt x="168" y="113"/>
                </a:lnTo>
                <a:lnTo>
                  <a:pt x="168" y="113"/>
                </a:lnTo>
                <a:close/>
                <a:moveTo>
                  <a:pt x="266" y="231"/>
                </a:moveTo>
                <a:lnTo>
                  <a:pt x="266" y="231"/>
                </a:lnTo>
                <a:lnTo>
                  <a:pt x="266" y="232"/>
                </a:lnTo>
                <a:lnTo>
                  <a:pt x="266" y="233"/>
                </a:lnTo>
                <a:lnTo>
                  <a:pt x="266" y="233"/>
                </a:lnTo>
                <a:lnTo>
                  <a:pt x="267" y="232"/>
                </a:lnTo>
                <a:lnTo>
                  <a:pt x="266" y="231"/>
                </a:lnTo>
                <a:lnTo>
                  <a:pt x="266" y="231"/>
                </a:lnTo>
                <a:close/>
                <a:moveTo>
                  <a:pt x="247" y="117"/>
                </a:moveTo>
                <a:lnTo>
                  <a:pt x="247" y="117"/>
                </a:lnTo>
                <a:lnTo>
                  <a:pt x="246" y="117"/>
                </a:lnTo>
                <a:lnTo>
                  <a:pt x="246" y="117"/>
                </a:lnTo>
                <a:lnTo>
                  <a:pt x="246" y="118"/>
                </a:lnTo>
                <a:lnTo>
                  <a:pt x="246" y="118"/>
                </a:lnTo>
                <a:lnTo>
                  <a:pt x="247" y="121"/>
                </a:lnTo>
                <a:lnTo>
                  <a:pt x="247" y="121"/>
                </a:lnTo>
                <a:lnTo>
                  <a:pt x="247" y="117"/>
                </a:lnTo>
                <a:lnTo>
                  <a:pt x="247" y="117"/>
                </a:lnTo>
                <a:close/>
                <a:moveTo>
                  <a:pt x="139" y="101"/>
                </a:moveTo>
                <a:lnTo>
                  <a:pt x="139" y="101"/>
                </a:lnTo>
                <a:lnTo>
                  <a:pt x="141" y="101"/>
                </a:lnTo>
                <a:lnTo>
                  <a:pt x="141" y="100"/>
                </a:lnTo>
                <a:lnTo>
                  <a:pt x="141" y="100"/>
                </a:lnTo>
                <a:lnTo>
                  <a:pt x="139" y="101"/>
                </a:lnTo>
                <a:lnTo>
                  <a:pt x="139" y="101"/>
                </a:lnTo>
                <a:close/>
                <a:moveTo>
                  <a:pt x="94" y="184"/>
                </a:moveTo>
                <a:lnTo>
                  <a:pt x="94" y="184"/>
                </a:lnTo>
                <a:lnTo>
                  <a:pt x="93" y="184"/>
                </a:lnTo>
                <a:lnTo>
                  <a:pt x="93" y="185"/>
                </a:lnTo>
                <a:lnTo>
                  <a:pt x="93" y="185"/>
                </a:lnTo>
                <a:lnTo>
                  <a:pt x="94" y="184"/>
                </a:lnTo>
                <a:lnTo>
                  <a:pt x="94" y="184"/>
                </a:lnTo>
                <a:close/>
                <a:moveTo>
                  <a:pt x="125" y="147"/>
                </a:moveTo>
                <a:lnTo>
                  <a:pt x="125" y="147"/>
                </a:lnTo>
                <a:lnTo>
                  <a:pt x="124" y="147"/>
                </a:lnTo>
                <a:lnTo>
                  <a:pt x="124" y="148"/>
                </a:lnTo>
                <a:lnTo>
                  <a:pt x="124" y="148"/>
                </a:lnTo>
                <a:lnTo>
                  <a:pt x="125" y="147"/>
                </a:lnTo>
                <a:lnTo>
                  <a:pt x="125" y="147"/>
                </a:lnTo>
                <a:close/>
                <a:moveTo>
                  <a:pt x="159" y="106"/>
                </a:moveTo>
                <a:lnTo>
                  <a:pt x="159" y="106"/>
                </a:lnTo>
                <a:lnTo>
                  <a:pt x="159" y="104"/>
                </a:lnTo>
                <a:lnTo>
                  <a:pt x="159" y="104"/>
                </a:lnTo>
                <a:lnTo>
                  <a:pt x="158" y="106"/>
                </a:lnTo>
                <a:lnTo>
                  <a:pt x="158" y="107"/>
                </a:lnTo>
                <a:lnTo>
                  <a:pt x="158" y="107"/>
                </a:lnTo>
                <a:lnTo>
                  <a:pt x="159" y="106"/>
                </a:lnTo>
                <a:lnTo>
                  <a:pt x="159" y="106"/>
                </a:lnTo>
                <a:close/>
                <a:moveTo>
                  <a:pt x="318" y="289"/>
                </a:moveTo>
                <a:lnTo>
                  <a:pt x="318" y="289"/>
                </a:lnTo>
                <a:lnTo>
                  <a:pt x="317" y="287"/>
                </a:lnTo>
                <a:lnTo>
                  <a:pt x="317" y="287"/>
                </a:lnTo>
                <a:lnTo>
                  <a:pt x="316" y="287"/>
                </a:lnTo>
                <a:lnTo>
                  <a:pt x="316" y="287"/>
                </a:lnTo>
                <a:lnTo>
                  <a:pt x="317" y="289"/>
                </a:lnTo>
                <a:lnTo>
                  <a:pt x="318" y="289"/>
                </a:lnTo>
                <a:lnTo>
                  <a:pt x="318" y="289"/>
                </a:lnTo>
                <a:close/>
                <a:moveTo>
                  <a:pt x="164" y="43"/>
                </a:moveTo>
                <a:lnTo>
                  <a:pt x="164" y="43"/>
                </a:lnTo>
                <a:lnTo>
                  <a:pt x="162" y="42"/>
                </a:lnTo>
                <a:lnTo>
                  <a:pt x="162" y="42"/>
                </a:lnTo>
                <a:lnTo>
                  <a:pt x="161" y="43"/>
                </a:lnTo>
                <a:lnTo>
                  <a:pt x="161" y="43"/>
                </a:lnTo>
                <a:lnTo>
                  <a:pt x="162" y="43"/>
                </a:lnTo>
                <a:lnTo>
                  <a:pt x="164" y="43"/>
                </a:lnTo>
                <a:lnTo>
                  <a:pt x="164" y="43"/>
                </a:lnTo>
                <a:close/>
                <a:moveTo>
                  <a:pt x="48" y="141"/>
                </a:moveTo>
                <a:lnTo>
                  <a:pt x="48" y="141"/>
                </a:lnTo>
                <a:lnTo>
                  <a:pt x="48" y="144"/>
                </a:lnTo>
                <a:lnTo>
                  <a:pt x="48" y="144"/>
                </a:lnTo>
                <a:lnTo>
                  <a:pt x="48" y="141"/>
                </a:lnTo>
                <a:lnTo>
                  <a:pt x="48" y="141"/>
                </a:lnTo>
                <a:close/>
                <a:moveTo>
                  <a:pt x="142" y="77"/>
                </a:moveTo>
                <a:lnTo>
                  <a:pt x="142" y="77"/>
                </a:lnTo>
                <a:lnTo>
                  <a:pt x="144" y="76"/>
                </a:lnTo>
                <a:lnTo>
                  <a:pt x="144" y="76"/>
                </a:lnTo>
                <a:lnTo>
                  <a:pt x="142" y="74"/>
                </a:lnTo>
                <a:lnTo>
                  <a:pt x="142" y="74"/>
                </a:lnTo>
                <a:lnTo>
                  <a:pt x="142" y="77"/>
                </a:lnTo>
                <a:lnTo>
                  <a:pt x="142" y="77"/>
                </a:lnTo>
                <a:close/>
                <a:moveTo>
                  <a:pt x="101" y="182"/>
                </a:moveTo>
                <a:lnTo>
                  <a:pt x="101" y="182"/>
                </a:lnTo>
                <a:lnTo>
                  <a:pt x="101" y="182"/>
                </a:lnTo>
                <a:lnTo>
                  <a:pt x="101" y="182"/>
                </a:lnTo>
                <a:lnTo>
                  <a:pt x="100" y="184"/>
                </a:lnTo>
                <a:lnTo>
                  <a:pt x="100" y="184"/>
                </a:lnTo>
                <a:lnTo>
                  <a:pt x="100" y="184"/>
                </a:lnTo>
                <a:lnTo>
                  <a:pt x="100" y="184"/>
                </a:lnTo>
                <a:lnTo>
                  <a:pt x="101" y="182"/>
                </a:lnTo>
                <a:lnTo>
                  <a:pt x="101" y="182"/>
                </a:lnTo>
                <a:close/>
                <a:moveTo>
                  <a:pt x="158" y="172"/>
                </a:moveTo>
                <a:lnTo>
                  <a:pt x="158" y="172"/>
                </a:lnTo>
                <a:lnTo>
                  <a:pt x="159" y="174"/>
                </a:lnTo>
                <a:lnTo>
                  <a:pt x="161" y="172"/>
                </a:lnTo>
                <a:lnTo>
                  <a:pt x="161" y="172"/>
                </a:lnTo>
                <a:lnTo>
                  <a:pt x="158" y="172"/>
                </a:lnTo>
                <a:lnTo>
                  <a:pt x="158" y="172"/>
                </a:lnTo>
                <a:close/>
                <a:moveTo>
                  <a:pt x="78" y="252"/>
                </a:moveTo>
                <a:lnTo>
                  <a:pt x="78" y="252"/>
                </a:lnTo>
                <a:lnTo>
                  <a:pt x="78" y="255"/>
                </a:lnTo>
                <a:lnTo>
                  <a:pt x="78" y="255"/>
                </a:lnTo>
                <a:lnTo>
                  <a:pt x="80" y="253"/>
                </a:lnTo>
                <a:lnTo>
                  <a:pt x="78" y="252"/>
                </a:lnTo>
                <a:lnTo>
                  <a:pt x="78" y="252"/>
                </a:lnTo>
                <a:close/>
                <a:moveTo>
                  <a:pt x="169" y="160"/>
                </a:moveTo>
                <a:lnTo>
                  <a:pt x="169" y="160"/>
                </a:lnTo>
                <a:lnTo>
                  <a:pt x="169" y="160"/>
                </a:lnTo>
                <a:lnTo>
                  <a:pt x="169" y="160"/>
                </a:lnTo>
                <a:lnTo>
                  <a:pt x="169" y="162"/>
                </a:lnTo>
                <a:lnTo>
                  <a:pt x="169" y="162"/>
                </a:lnTo>
                <a:lnTo>
                  <a:pt x="169" y="162"/>
                </a:lnTo>
                <a:lnTo>
                  <a:pt x="169" y="162"/>
                </a:lnTo>
                <a:lnTo>
                  <a:pt x="169" y="160"/>
                </a:lnTo>
                <a:lnTo>
                  <a:pt x="169" y="160"/>
                </a:lnTo>
                <a:close/>
                <a:moveTo>
                  <a:pt x="233" y="63"/>
                </a:moveTo>
                <a:lnTo>
                  <a:pt x="233" y="63"/>
                </a:lnTo>
                <a:lnTo>
                  <a:pt x="235" y="62"/>
                </a:lnTo>
                <a:lnTo>
                  <a:pt x="235" y="62"/>
                </a:lnTo>
                <a:lnTo>
                  <a:pt x="233" y="63"/>
                </a:lnTo>
                <a:lnTo>
                  <a:pt x="233" y="63"/>
                </a:lnTo>
                <a:lnTo>
                  <a:pt x="233" y="63"/>
                </a:lnTo>
                <a:close/>
                <a:moveTo>
                  <a:pt x="63" y="67"/>
                </a:moveTo>
                <a:lnTo>
                  <a:pt x="63" y="67"/>
                </a:lnTo>
                <a:lnTo>
                  <a:pt x="63" y="67"/>
                </a:lnTo>
                <a:lnTo>
                  <a:pt x="63" y="67"/>
                </a:lnTo>
                <a:lnTo>
                  <a:pt x="63" y="66"/>
                </a:lnTo>
                <a:lnTo>
                  <a:pt x="63" y="64"/>
                </a:lnTo>
                <a:lnTo>
                  <a:pt x="63" y="64"/>
                </a:lnTo>
                <a:lnTo>
                  <a:pt x="63" y="67"/>
                </a:lnTo>
                <a:lnTo>
                  <a:pt x="63" y="67"/>
                </a:lnTo>
                <a:close/>
                <a:moveTo>
                  <a:pt x="280" y="79"/>
                </a:moveTo>
                <a:lnTo>
                  <a:pt x="280" y="79"/>
                </a:lnTo>
                <a:lnTo>
                  <a:pt x="280" y="79"/>
                </a:lnTo>
                <a:lnTo>
                  <a:pt x="280" y="79"/>
                </a:lnTo>
                <a:lnTo>
                  <a:pt x="280" y="81"/>
                </a:lnTo>
                <a:lnTo>
                  <a:pt x="280" y="81"/>
                </a:lnTo>
                <a:lnTo>
                  <a:pt x="280" y="81"/>
                </a:lnTo>
                <a:lnTo>
                  <a:pt x="280" y="81"/>
                </a:lnTo>
                <a:lnTo>
                  <a:pt x="280" y="79"/>
                </a:lnTo>
                <a:lnTo>
                  <a:pt x="280" y="79"/>
                </a:lnTo>
                <a:close/>
                <a:moveTo>
                  <a:pt x="186" y="113"/>
                </a:moveTo>
                <a:lnTo>
                  <a:pt x="186" y="113"/>
                </a:lnTo>
                <a:lnTo>
                  <a:pt x="185" y="114"/>
                </a:lnTo>
                <a:lnTo>
                  <a:pt x="185" y="116"/>
                </a:lnTo>
                <a:lnTo>
                  <a:pt x="185" y="116"/>
                </a:lnTo>
                <a:lnTo>
                  <a:pt x="186" y="113"/>
                </a:lnTo>
                <a:lnTo>
                  <a:pt x="186" y="113"/>
                </a:lnTo>
                <a:close/>
                <a:moveTo>
                  <a:pt x="34" y="12"/>
                </a:moveTo>
                <a:lnTo>
                  <a:pt x="34" y="12"/>
                </a:lnTo>
                <a:lnTo>
                  <a:pt x="33" y="13"/>
                </a:lnTo>
                <a:lnTo>
                  <a:pt x="33" y="13"/>
                </a:lnTo>
                <a:lnTo>
                  <a:pt x="33" y="13"/>
                </a:lnTo>
                <a:lnTo>
                  <a:pt x="34" y="15"/>
                </a:lnTo>
                <a:lnTo>
                  <a:pt x="34" y="15"/>
                </a:lnTo>
                <a:lnTo>
                  <a:pt x="34" y="12"/>
                </a:lnTo>
                <a:lnTo>
                  <a:pt x="34" y="12"/>
                </a:lnTo>
                <a:close/>
                <a:moveTo>
                  <a:pt x="30" y="275"/>
                </a:moveTo>
                <a:lnTo>
                  <a:pt x="30" y="275"/>
                </a:lnTo>
                <a:lnTo>
                  <a:pt x="30" y="273"/>
                </a:lnTo>
                <a:lnTo>
                  <a:pt x="30" y="273"/>
                </a:lnTo>
                <a:lnTo>
                  <a:pt x="30" y="273"/>
                </a:lnTo>
                <a:lnTo>
                  <a:pt x="30" y="275"/>
                </a:lnTo>
                <a:lnTo>
                  <a:pt x="30" y="275"/>
                </a:lnTo>
                <a:close/>
                <a:moveTo>
                  <a:pt x="287" y="205"/>
                </a:moveTo>
                <a:lnTo>
                  <a:pt x="287" y="205"/>
                </a:lnTo>
                <a:lnTo>
                  <a:pt x="286" y="205"/>
                </a:lnTo>
                <a:lnTo>
                  <a:pt x="286" y="205"/>
                </a:lnTo>
                <a:lnTo>
                  <a:pt x="286" y="208"/>
                </a:lnTo>
                <a:lnTo>
                  <a:pt x="286" y="208"/>
                </a:lnTo>
                <a:lnTo>
                  <a:pt x="287" y="208"/>
                </a:lnTo>
                <a:lnTo>
                  <a:pt x="287" y="208"/>
                </a:lnTo>
                <a:lnTo>
                  <a:pt x="287" y="205"/>
                </a:lnTo>
                <a:lnTo>
                  <a:pt x="287" y="205"/>
                </a:lnTo>
                <a:close/>
                <a:moveTo>
                  <a:pt x="242" y="171"/>
                </a:moveTo>
                <a:lnTo>
                  <a:pt x="242" y="171"/>
                </a:lnTo>
                <a:lnTo>
                  <a:pt x="242" y="171"/>
                </a:lnTo>
                <a:lnTo>
                  <a:pt x="242" y="171"/>
                </a:lnTo>
                <a:lnTo>
                  <a:pt x="242" y="172"/>
                </a:lnTo>
                <a:lnTo>
                  <a:pt x="242" y="172"/>
                </a:lnTo>
                <a:lnTo>
                  <a:pt x="242" y="172"/>
                </a:lnTo>
                <a:lnTo>
                  <a:pt x="242" y="172"/>
                </a:lnTo>
                <a:lnTo>
                  <a:pt x="242" y="171"/>
                </a:lnTo>
                <a:lnTo>
                  <a:pt x="242" y="171"/>
                </a:lnTo>
                <a:close/>
                <a:moveTo>
                  <a:pt x="250" y="86"/>
                </a:moveTo>
                <a:lnTo>
                  <a:pt x="250" y="86"/>
                </a:lnTo>
                <a:lnTo>
                  <a:pt x="250" y="86"/>
                </a:lnTo>
                <a:lnTo>
                  <a:pt x="250" y="86"/>
                </a:lnTo>
                <a:lnTo>
                  <a:pt x="250" y="87"/>
                </a:lnTo>
                <a:lnTo>
                  <a:pt x="250" y="89"/>
                </a:lnTo>
                <a:lnTo>
                  <a:pt x="250" y="89"/>
                </a:lnTo>
                <a:lnTo>
                  <a:pt x="250" y="86"/>
                </a:lnTo>
                <a:lnTo>
                  <a:pt x="250" y="86"/>
                </a:lnTo>
                <a:close/>
                <a:moveTo>
                  <a:pt x="185" y="57"/>
                </a:moveTo>
                <a:lnTo>
                  <a:pt x="185" y="57"/>
                </a:lnTo>
                <a:lnTo>
                  <a:pt x="183" y="59"/>
                </a:lnTo>
                <a:lnTo>
                  <a:pt x="183" y="59"/>
                </a:lnTo>
                <a:lnTo>
                  <a:pt x="183" y="59"/>
                </a:lnTo>
                <a:lnTo>
                  <a:pt x="185" y="60"/>
                </a:lnTo>
                <a:lnTo>
                  <a:pt x="185" y="60"/>
                </a:lnTo>
                <a:lnTo>
                  <a:pt x="185" y="57"/>
                </a:lnTo>
                <a:lnTo>
                  <a:pt x="185" y="57"/>
                </a:lnTo>
                <a:close/>
                <a:moveTo>
                  <a:pt x="137" y="76"/>
                </a:moveTo>
                <a:lnTo>
                  <a:pt x="137" y="76"/>
                </a:lnTo>
                <a:lnTo>
                  <a:pt x="138" y="77"/>
                </a:lnTo>
                <a:lnTo>
                  <a:pt x="138" y="77"/>
                </a:lnTo>
                <a:lnTo>
                  <a:pt x="138" y="76"/>
                </a:lnTo>
                <a:lnTo>
                  <a:pt x="138" y="76"/>
                </a:lnTo>
                <a:lnTo>
                  <a:pt x="137" y="76"/>
                </a:lnTo>
                <a:lnTo>
                  <a:pt x="137" y="76"/>
                </a:lnTo>
                <a:close/>
                <a:moveTo>
                  <a:pt x="43" y="46"/>
                </a:moveTo>
                <a:lnTo>
                  <a:pt x="43" y="46"/>
                </a:lnTo>
                <a:lnTo>
                  <a:pt x="41" y="46"/>
                </a:lnTo>
                <a:lnTo>
                  <a:pt x="41" y="47"/>
                </a:lnTo>
                <a:lnTo>
                  <a:pt x="41" y="47"/>
                </a:lnTo>
                <a:lnTo>
                  <a:pt x="43" y="46"/>
                </a:lnTo>
                <a:lnTo>
                  <a:pt x="43" y="46"/>
                </a:lnTo>
                <a:close/>
                <a:moveTo>
                  <a:pt x="270" y="43"/>
                </a:moveTo>
                <a:lnTo>
                  <a:pt x="270" y="43"/>
                </a:lnTo>
                <a:lnTo>
                  <a:pt x="270" y="44"/>
                </a:lnTo>
                <a:lnTo>
                  <a:pt x="270" y="44"/>
                </a:lnTo>
                <a:lnTo>
                  <a:pt x="270" y="42"/>
                </a:lnTo>
                <a:lnTo>
                  <a:pt x="270" y="42"/>
                </a:lnTo>
                <a:lnTo>
                  <a:pt x="270" y="42"/>
                </a:lnTo>
                <a:lnTo>
                  <a:pt x="270" y="42"/>
                </a:lnTo>
                <a:lnTo>
                  <a:pt x="270" y="43"/>
                </a:lnTo>
                <a:lnTo>
                  <a:pt x="270" y="43"/>
                </a:lnTo>
                <a:close/>
                <a:moveTo>
                  <a:pt x="71" y="37"/>
                </a:moveTo>
                <a:lnTo>
                  <a:pt x="71" y="37"/>
                </a:lnTo>
                <a:lnTo>
                  <a:pt x="70" y="37"/>
                </a:lnTo>
                <a:lnTo>
                  <a:pt x="70" y="37"/>
                </a:lnTo>
                <a:lnTo>
                  <a:pt x="70" y="37"/>
                </a:lnTo>
                <a:lnTo>
                  <a:pt x="71" y="37"/>
                </a:lnTo>
                <a:lnTo>
                  <a:pt x="71" y="37"/>
                </a:lnTo>
                <a:close/>
                <a:moveTo>
                  <a:pt x="269" y="202"/>
                </a:moveTo>
                <a:lnTo>
                  <a:pt x="269" y="202"/>
                </a:lnTo>
                <a:lnTo>
                  <a:pt x="269" y="202"/>
                </a:lnTo>
                <a:lnTo>
                  <a:pt x="269" y="202"/>
                </a:lnTo>
                <a:lnTo>
                  <a:pt x="269" y="199"/>
                </a:lnTo>
                <a:lnTo>
                  <a:pt x="269" y="199"/>
                </a:lnTo>
                <a:lnTo>
                  <a:pt x="267" y="199"/>
                </a:lnTo>
                <a:lnTo>
                  <a:pt x="267" y="199"/>
                </a:lnTo>
                <a:lnTo>
                  <a:pt x="269" y="202"/>
                </a:lnTo>
                <a:lnTo>
                  <a:pt x="269" y="202"/>
                </a:lnTo>
                <a:close/>
                <a:moveTo>
                  <a:pt x="115" y="195"/>
                </a:moveTo>
                <a:lnTo>
                  <a:pt x="115" y="195"/>
                </a:lnTo>
                <a:lnTo>
                  <a:pt x="115" y="195"/>
                </a:lnTo>
                <a:lnTo>
                  <a:pt x="115" y="194"/>
                </a:lnTo>
                <a:lnTo>
                  <a:pt x="115" y="194"/>
                </a:lnTo>
                <a:lnTo>
                  <a:pt x="115" y="195"/>
                </a:lnTo>
                <a:lnTo>
                  <a:pt x="115" y="195"/>
                </a:lnTo>
                <a:close/>
                <a:moveTo>
                  <a:pt x="250" y="224"/>
                </a:moveTo>
                <a:lnTo>
                  <a:pt x="250" y="224"/>
                </a:lnTo>
                <a:lnTo>
                  <a:pt x="250" y="224"/>
                </a:lnTo>
                <a:lnTo>
                  <a:pt x="250" y="224"/>
                </a:lnTo>
                <a:lnTo>
                  <a:pt x="252" y="222"/>
                </a:lnTo>
                <a:lnTo>
                  <a:pt x="252" y="222"/>
                </a:lnTo>
                <a:lnTo>
                  <a:pt x="250" y="222"/>
                </a:lnTo>
                <a:lnTo>
                  <a:pt x="250" y="222"/>
                </a:lnTo>
                <a:lnTo>
                  <a:pt x="250" y="224"/>
                </a:lnTo>
                <a:lnTo>
                  <a:pt x="250" y="224"/>
                </a:lnTo>
                <a:close/>
                <a:moveTo>
                  <a:pt x="47" y="125"/>
                </a:moveTo>
                <a:lnTo>
                  <a:pt x="47" y="125"/>
                </a:lnTo>
                <a:lnTo>
                  <a:pt x="46" y="125"/>
                </a:lnTo>
                <a:lnTo>
                  <a:pt x="46" y="125"/>
                </a:lnTo>
                <a:lnTo>
                  <a:pt x="46" y="127"/>
                </a:lnTo>
                <a:lnTo>
                  <a:pt x="46" y="127"/>
                </a:lnTo>
                <a:lnTo>
                  <a:pt x="46" y="127"/>
                </a:lnTo>
                <a:lnTo>
                  <a:pt x="46" y="127"/>
                </a:lnTo>
                <a:lnTo>
                  <a:pt x="47" y="125"/>
                </a:lnTo>
                <a:lnTo>
                  <a:pt x="47" y="125"/>
                </a:lnTo>
                <a:close/>
                <a:moveTo>
                  <a:pt x="131" y="125"/>
                </a:moveTo>
                <a:lnTo>
                  <a:pt x="131" y="125"/>
                </a:lnTo>
                <a:lnTo>
                  <a:pt x="131" y="125"/>
                </a:lnTo>
                <a:lnTo>
                  <a:pt x="131" y="125"/>
                </a:lnTo>
                <a:lnTo>
                  <a:pt x="132" y="124"/>
                </a:lnTo>
                <a:lnTo>
                  <a:pt x="132" y="124"/>
                </a:lnTo>
                <a:lnTo>
                  <a:pt x="132" y="124"/>
                </a:lnTo>
                <a:lnTo>
                  <a:pt x="132" y="124"/>
                </a:lnTo>
                <a:lnTo>
                  <a:pt x="131" y="125"/>
                </a:lnTo>
                <a:lnTo>
                  <a:pt x="131" y="125"/>
                </a:lnTo>
                <a:close/>
                <a:moveTo>
                  <a:pt x="260" y="194"/>
                </a:moveTo>
                <a:lnTo>
                  <a:pt x="260" y="194"/>
                </a:lnTo>
                <a:lnTo>
                  <a:pt x="262" y="194"/>
                </a:lnTo>
                <a:lnTo>
                  <a:pt x="262" y="194"/>
                </a:lnTo>
                <a:lnTo>
                  <a:pt x="260" y="192"/>
                </a:lnTo>
                <a:lnTo>
                  <a:pt x="260" y="192"/>
                </a:lnTo>
                <a:lnTo>
                  <a:pt x="260" y="192"/>
                </a:lnTo>
                <a:lnTo>
                  <a:pt x="260" y="192"/>
                </a:lnTo>
                <a:lnTo>
                  <a:pt x="260" y="194"/>
                </a:lnTo>
                <a:lnTo>
                  <a:pt x="260" y="194"/>
                </a:lnTo>
                <a:close/>
                <a:moveTo>
                  <a:pt x="272" y="130"/>
                </a:moveTo>
                <a:lnTo>
                  <a:pt x="272" y="130"/>
                </a:lnTo>
                <a:lnTo>
                  <a:pt x="272" y="130"/>
                </a:lnTo>
                <a:lnTo>
                  <a:pt x="272" y="130"/>
                </a:lnTo>
                <a:lnTo>
                  <a:pt x="273" y="130"/>
                </a:lnTo>
                <a:lnTo>
                  <a:pt x="273" y="130"/>
                </a:lnTo>
                <a:lnTo>
                  <a:pt x="273" y="128"/>
                </a:lnTo>
                <a:lnTo>
                  <a:pt x="273" y="128"/>
                </a:lnTo>
                <a:lnTo>
                  <a:pt x="272" y="130"/>
                </a:lnTo>
                <a:lnTo>
                  <a:pt x="272" y="130"/>
                </a:lnTo>
                <a:close/>
                <a:moveTo>
                  <a:pt x="216" y="101"/>
                </a:moveTo>
                <a:lnTo>
                  <a:pt x="216" y="101"/>
                </a:lnTo>
                <a:lnTo>
                  <a:pt x="218" y="101"/>
                </a:lnTo>
                <a:lnTo>
                  <a:pt x="218" y="100"/>
                </a:lnTo>
                <a:lnTo>
                  <a:pt x="218" y="100"/>
                </a:lnTo>
                <a:lnTo>
                  <a:pt x="216" y="101"/>
                </a:lnTo>
                <a:lnTo>
                  <a:pt x="216" y="101"/>
                </a:lnTo>
                <a:close/>
                <a:moveTo>
                  <a:pt x="93" y="33"/>
                </a:moveTo>
                <a:lnTo>
                  <a:pt x="93" y="33"/>
                </a:lnTo>
                <a:lnTo>
                  <a:pt x="94" y="35"/>
                </a:lnTo>
                <a:lnTo>
                  <a:pt x="94" y="35"/>
                </a:lnTo>
                <a:lnTo>
                  <a:pt x="94" y="33"/>
                </a:lnTo>
                <a:lnTo>
                  <a:pt x="94" y="33"/>
                </a:lnTo>
                <a:lnTo>
                  <a:pt x="94" y="33"/>
                </a:lnTo>
                <a:lnTo>
                  <a:pt x="94" y="33"/>
                </a:lnTo>
                <a:lnTo>
                  <a:pt x="93" y="33"/>
                </a:lnTo>
                <a:lnTo>
                  <a:pt x="93" y="33"/>
                </a:lnTo>
                <a:close/>
                <a:moveTo>
                  <a:pt x="56" y="191"/>
                </a:moveTo>
                <a:lnTo>
                  <a:pt x="56" y="191"/>
                </a:lnTo>
                <a:lnTo>
                  <a:pt x="56" y="191"/>
                </a:lnTo>
                <a:lnTo>
                  <a:pt x="56" y="189"/>
                </a:lnTo>
                <a:lnTo>
                  <a:pt x="56" y="189"/>
                </a:lnTo>
                <a:lnTo>
                  <a:pt x="56" y="191"/>
                </a:lnTo>
                <a:lnTo>
                  <a:pt x="56" y="191"/>
                </a:lnTo>
                <a:close/>
                <a:moveTo>
                  <a:pt x="282" y="252"/>
                </a:moveTo>
                <a:lnTo>
                  <a:pt x="282" y="252"/>
                </a:lnTo>
                <a:lnTo>
                  <a:pt x="283" y="252"/>
                </a:lnTo>
                <a:lnTo>
                  <a:pt x="283" y="252"/>
                </a:lnTo>
                <a:lnTo>
                  <a:pt x="282" y="252"/>
                </a:lnTo>
                <a:lnTo>
                  <a:pt x="282" y="252"/>
                </a:lnTo>
                <a:lnTo>
                  <a:pt x="282" y="252"/>
                </a:lnTo>
                <a:lnTo>
                  <a:pt x="282" y="252"/>
                </a:lnTo>
                <a:lnTo>
                  <a:pt x="282" y="252"/>
                </a:lnTo>
                <a:lnTo>
                  <a:pt x="282" y="252"/>
                </a:lnTo>
                <a:close/>
                <a:moveTo>
                  <a:pt x="209" y="187"/>
                </a:moveTo>
                <a:lnTo>
                  <a:pt x="209" y="187"/>
                </a:lnTo>
                <a:lnTo>
                  <a:pt x="209" y="187"/>
                </a:lnTo>
                <a:lnTo>
                  <a:pt x="209" y="187"/>
                </a:lnTo>
                <a:lnTo>
                  <a:pt x="210" y="185"/>
                </a:lnTo>
                <a:lnTo>
                  <a:pt x="210" y="185"/>
                </a:lnTo>
                <a:lnTo>
                  <a:pt x="209" y="185"/>
                </a:lnTo>
                <a:lnTo>
                  <a:pt x="209" y="185"/>
                </a:lnTo>
                <a:lnTo>
                  <a:pt x="209" y="187"/>
                </a:lnTo>
                <a:lnTo>
                  <a:pt x="209" y="187"/>
                </a:lnTo>
                <a:close/>
                <a:moveTo>
                  <a:pt x="247" y="10"/>
                </a:moveTo>
                <a:lnTo>
                  <a:pt x="247" y="10"/>
                </a:lnTo>
                <a:lnTo>
                  <a:pt x="247" y="10"/>
                </a:lnTo>
                <a:lnTo>
                  <a:pt x="247" y="10"/>
                </a:lnTo>
                <a:lnTo>
                  <a:pt x="246" y="10"/>
                </a:lnTo>
                <a:lnTo>
                  <a:pt x="246" y="10"/>
                </a:lnTo>
                <a:lnTo>
                  <a:pt x="246" y="10"/>
                </a:lnTo>
                <a:lnTo>
                  <a:pt x="246" y="10"/>
                </a:lnTo>
                <a:lnTo>
                  <a:pt x="247" y="10"/>
                </a:lnTo>
                <a:lnTo>
                  <a:pt x="247" y="10"/>
                </a:lnTo>
                <a:close/>
                <a:moveTo>
                  <a:pt x="46" y="104"/>
                </a:moveTo>
                <a:lnTo>
                  <a:pt x="46" y="104"/>
                </a:lnTo>
                <a:lnTo>
                  <a:pt x="44" y="104"/>
                </a:lnTo>
                <a:lnTo>
                  <a:pt x="44" y="104"/>
                </a:lnTo>
                <a:lnTo>
                  <a:pt x="44" y="104"/>
                </a:lnTo>
                <a:lnTo>
                  <a:pt x="44" y="104"/>
                </a:lnTo>
                <a:lnTo>
                  <a:pt x="44" y="104"/>
                </a:lnTo>
                <a:lnTo>
                  <a:pt x="44" y="104"/>
                </a:lnTo>
                <a:lnTo>
                  <a:pt x="46" y="104"/>
                </a:lnTo>
                <a:lnTo>
                  <a:pt x="46" y="104"/>
                </a:lnTo>
                <a:close/>
                <a:moveTo>
                  <a:pt x="166" y="37"/>
                </a:moveTo>
                <a:lnTo>
                  <a:pt x="166" y="37"/>
                </a:lnTo>
                <a:lnTo>
                  <a:pt x="168" y="37"/>
                </a:lnTo>
                <a:lnTo>
                  <a:pt x="168" y="37"/>
                </a:lnTo>
                <a:lnTo>
                  <a:pt x="168" y="37"/>
                </a:lnTo>
                <a:lnTo>
                  <a:pt x="168" y="37"/>
                </a:lnTo>
                <a:lnTo>
                  <a:pt x="168" y="36"/>
                </a:lnTo>
                <a:lnTo>
                  <a:pt x="168" y="36"/>
                </a:lnTo>
                <a:lnTo>
                  <a:pt x="166" y="37"/>
                </a:lnTo>
                <a:lnTo>
                  <a:pt x="166" y="37"/>
                </a:lnTo>
                <a:close/>
                <a:moveTo>
                  <a:pt x="330" y="76"/>
                </a:moveTo>
                <a:lnTo>
                  <a:pt x="330" y="76"/>
                </a:lnTo>
                <a:lnTo>
                  <a:pt x="331" y="76"/>
                </a:lnTo>
                <a:lnTo>
                  <a:pt x="331" y="76"/>
                </a:lnTo>
                <a:lnTo>
                  <a:pt x="331" y="74"/>
                </a:lnTo>
                <a:lnTo>
                  <a:pt x="331" y="74"/>
                </a:lnTo>
                <a:lnTo>
                  <a:pt x="330" y="74"/>
                </a:lnTo>
                <a:lnTo>
                  <a:pt x="330" y="74"/>
                </a:lnTo>
                <a:lnTo>
                  <a:pt x="330" y="76"/>
                </a:lnTo>
                <a:lnTo>
                  <a:pt x="330" y="76"/>
                </a:lnTo>
                <a:close/>
                <a:moveTo>
                  <a:pt x="139" y="177"/>
                </a:moveTo>
                <a:lnTo>
                  <a:pt x="139" y="177"/>
                </a:lnTo>
                <a:lnTo>
                  <a:pt x="139" y="175"/>
                </a:lnTo>
                <a:lnTo>
                  <a:pt x="139" y="175"/>
                </a:lnTo>
                <a:lnTo>
                  <a:pt x="138" y="177"/>
                </a:lnTo>
                <a:lnTo>
                  <a:pt x="138" y="177"/>
                </a:lnTo>
                <a:lnTo>
                  <a:pt x="139" y="177"/>
                </a:lnTo>
                <a:lnTo>
                  <a:pt x="139" y="177"/>
                </a:lnTo>
                <a:lnTo>
                  <a:pt x="139" y="177"/>
                </a:lnTo>
                <a:lnTo>
                  <a:pt x="139" y="177"/>
                </a:lnTo>
                <a:close/>
                <a:moveTo>
                  <a:pt x="77" y="42"/>
                </a:moveTo>
                <a:lnTo>
                  <a:pt x="77" y="42"/>
                </a:lnTo>
                <a:lnTo>
                  <a:pt x="77" y="40"/>
                </a:lnTo>
                <a:lnTo>
                  <a:pt x="77" y="40"/>
                </a:lnTo>
                <a:lnTo>
                  <a:pt x="74" y="40"/>
                </a:lnTo>
                <a:lnTo>
                  <a:pt x="74" y="40"/>
                </a:lnTo>
                <a:lnTo>
                  <a:pt x="74" y="42"/>
                </a:lnTo>
                <a:lnTo>
                  <a:pt x="74" y="42"/>
                </a:lnTo>
                <a:lnTo>
                  <a:pt x="77" y="42"/>
                </a:lnTo>
                <a:lnTo>
                  <a:pt x="77" y="42"/>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94" name="Rectangle 47"/>
          <p:cNvSpPr/>
          <p:nvPr/>
        </p:nvSpPr>
        <p:spPr>
          <a:xfrm>
            <a:off x="3991852" y="2315629"/>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495" name="文本框 7"/>
          <p:cNvSpPr txBox="1">
            <a:spLocks noChangeArrowheads="1"/>
          </p:cNvSpPr>
          <p:nvPr/>
        </p:nvSpPr>
        <p:spPr bwMode="auto">
          <a:xfrm>
            <a:off x="3943300" y="2644502"/>
            <a:ext cx="3549923"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496" name="Rectangle 47"/>
          <p:cNvSpPr/>
          <p:nvPr/>
        </p:nvSpPr>
        <p:spPr>
          <a:xfrm>
            <a:off x="3991852" y="3301536"/>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497" name="文本框 7"/>
          <p:cNvSpPr txBox="1">
            <a:spLocks noChangeArrowheads="1"/>
          </p:cNvSpPr>
          <p:nvPr/>
        </p:nvSpPr>
        <p:spPr bwMode="auto">
          <a:xfrm>
            <a:off x="3943300" y="3630409"/>
            <a:ext cx="3549923"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498"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499"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Rectangle 47"/>
          <p:cNvSpPr/>
          <p:nvPr/>
        </p:nvSpPr>
        <p:spPr>
          <a:xfrm>
            <a:off x="2106567" y="2077638"/>
            <a:ext cx="1032155" cy="307682"/>
          </a:xfrm>
          <a:prstGeom prst="rect">
            <a:avLst/>
          </a:prstGeom>
        </p:spPr>
        <p:txBody>
          <a:bodyPr wrap="none" lIns="0" tIns="0" rIns="0" bIns="0">
            <a:spAutoFit/>
          </a:bodyPr>
          <a:lstStyle/>
          <a:p>
            <a:pPr algn="r"/>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23" name="文本框 7"/>
          <p:cNvSpPr txBox="1">
            <a:spLocks noChangeArrowheads="1"/>
          </p:cNvSpPr>
          <p:nvPr/>
        </p:nvSpPr>
        <p:spPr bwMode="auto">
          <a:xfrm>
            <a:off x="1094804" y="2432460"/>
            <a:ext cx="2129982"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324" name="Rectangle 47"/>
          <p:cNvSpPr/>
          <p:nvPr/>
        </p:nvSpPr>
        <p:spPr>
          <a:xfrm>
            <a:off x="5707353" y="2077638"/>
            <a:ext cx="1032155" cy="307682"/>
          </a:xfrm>
          <a:prstGeom prst="rect">
            <a:avLst/>
          </a:prstGeom>
        </p:spPr>
        <p:txBody>
          <a:bodyPr wrap="none" lIns="0" tIns="0" rIns="0" bIns="0">
            <a:spAutoFit/>
          </a:bodyPr>
          <a:lstStyle/>
          <a:p>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25" name="文本框 7"/>
          <p:cNvSpPr txBox="1">
            <a:spLocks noChangeArrowheads="1"/>
          </p:cNvSpPr>
          <p:nvPr/>
        </p:nvSpPr>
        <p:spPr bwMode="auto">
          <a:xfrm>
            <a:off x="5707352" y="2432460"/>
            <a:ext cx="2242845"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326" name="TextBox 45"/>
          <p:cNvSpPr txBox="1"/>
          <p:nvPr/>
        </p:nvSpPr>
        <p:spPr>
          <a:xfrm>
            <a:off x="976266" y="3371086"/>
            <a:ext cx="7215284" cy="786130"/>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gn="ctr">
              <a:lnSpc>
                <a:spcPct val="130000"/>
              </a:lnSpc>
            </a:pPr>
            <a:r>
              <a:rPr dirty="0">
                <a:latin typeface="+mn-lt"/>
                <a:ea typeface="+mn-ea"/>
                <a:cs typeface="+mn-ea"/>
                <a:sym typeface="+mn-lt"/>
              </a:rPr>
              <a:t>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a:t>
            </a:r>
          </a:p>
        </p:txBody>
      </p:sp>
      <p:sp>
        <p:nvSpPr>
          <p:cNvPr id="63" name="Freeform 56"/>
          <p:cNvSpPr>
            <a:spLocks noEditPoints="1"/>
          </p:cNvSpPr>
          <p:nvPr/>
        </p:nvSpPr>
        <p:spPr bwMode="auto">
          <a:xfrm>
            <a:off x="3409647" y="1443893"/>
            <a:ext cx="2063574" cy="1796470"/>
          </a:xfrm>
          <a:custGeom>
            <a:avLst/>
            <a:gdLst>
              <a:gd name="T0" fmla="*/ 338 w 379"/>
              <a:gd name="T1" fmla="*/ 330 h 343"/>
              <a:gd name="T2" fmla="*/ 260 w 379"/>
              <a:gd name="T3" fmla="*/ 326 h 343"/>
              <a:gd name="T4" fmla="*/ 180 w 379"/>
              <a:gd name="T5" fmla="*/ 275 h 343"/>
              <a:gd name="T6" fmla="*/ 57 w 379"/>
              <a:gd name="T7" fmla="*/ 297 h 343"/>
              <a:gd name="T8" fmla="*/ 23 w 379"/>
              <a:gd name="T9" fmla="*/ 273 h 343"/>
              <a:gd name="T10" fmla="*/ 62 w 379"/>
              <a:gd name="T11" fmla="*/ 234 h 343"/>
              <a:gd name="T12" fmla="*/ 4 w 379"/>
              <a:gd name="T13" fmla="*/ 111 h 343"/>
              <a:gd name="T14" fmla="*/ 172 w 379"/>
              <a:gd name="T15" fmla="*/ 22 h 343"/>
              <a:gd name="T16" fmla="*/ 359 w 379"/>
              <a:gd name="T17" fmla="*/ 59 h 343"/>
              <a:gd name="T18" fmla="*/ 325 w 379"/>
              <a:gd name="T19" fmla="*/ 241 h 343"/>
              <a:gd name="T20" fmla="*/ 8 w 379"/>
              <a:gd name="T21" fmla="*/ 128 h 343"/>
              <a:gd name="T22" fmla="*/ 145 w 379"/>
              <a:gd name="T23" fmla="*/ 262 h 343"/>
              <a:gd name="T24" fmla="*/ 119 w 379"/>
              <a:gd name="T25" fmla="*/ 251 h 343"/>
              <a:gd name="T26" fmla="*/ 261 w 379"/>
              <a:gd name="T27" fmla="*/ 178 h 343"/>
              <a:gd name="T28" fmla="*/ 106 w 379"/>
              <a:gd name="T29" fmla="*/ 36 h 343"/>
              <a:gd name="T30" fmla="*/ 51 w 379"/>
              <a:gd name="T31" fmla="*/ 64 h 343"/>
              <a:gd name="T32" fmla="*/ 10 w 379"/>
              <a:gd name="T33" fmla="*/ 151 h 343"/>
              <a:gd name="T34" fmla="*/ 91 w 379"/>
              <a:gd name="T35" fmla="*/ 232 h 343"/>
              <a:gd name="T36" fmla="*/ 75 w 379"/>
              <a:gd name="T37" fmla="*/ 280 h 343"/>
              <a:gd name="T38" fmla="*/ 302 w 379"/>
              <a:gd name="T39" fmla="*/ 305 h 343"/>
              <a:gd name="T40" fmla="*/ 311 w 379"/>
              <a:gd name="T41" fmla="*/ 229 h 343"/>
              <a:gd name="T42" fmla="*/ 351 w 379"/>
              <a:gd name="T43" fmla="*/ 66 h 343"/>
              <a:gd name="T44" fmla="*/ 210 w 379"/>
              <a:gd name="T45" fmla="*/ 23 h 343"/>
              <a:gd name="T46" fmla="*/ 226 w 379"/>
              <a:gd name="T47" fmla="*/ 22 h 343"/>
              <a:gd name="T48" fmla="*/ 231 w 379"/>
              <a:gd name="T49" fmla="*/ 30 h 343"/>
              <a:gd name="T50" fmla="*/ 216 w 379"/>
              <a:gd name="T51" fmla="*/ 53 h 343"/>
              <a:gd name="T52" fmla="*/ 217 w 379"/>
              <a:gd name="T53" fmla="*/ 57 h 343"/>
              <a:gd name="T54" fmla="*/ 244 w 379"/>
              <a:gd name="T55" fmla="*/ 57 h 343"/>
              <a:gd name="T56" fmla="*/ 291 w 379"/>
              <a:gd name="T57" fmla="*/ 57 h 343"/>
              <a:gd name="T58" fmla="*/ 281 w 379"/>
              <a:gd name="T59" fmla="*/ 73 h 343"/>
              <a:gd name="T60" fmla="*/ 248 w 379"/>
              <a:gd name="T61" fmla="*/ 91 h 343"/>
              <a:gd name="T62" fmla="*/ 260 w 379"/>
              <a:gd name="T63" fmla="*/ 103 h 343"/>
              <a:gd name="T64" fmla="*/ 264 w 379"/>
              <a:gd name="T65" fmla="*/ 118 h 343"/>
              <a:gd name="T66" fmla="*/ 273 w 379"/>
              <a:gd name="T67" fmla="*/ 135 h 343"/>
              <a:gd name="T68" fmla="*/ 295 w 379"/>
              <a:gd name="T69" fmla="*/ 144 h 343"/>
              <a:gd name="T70" fmla="*/ 302 w 379"/>
              <a:gd name="T71" fmla="*/ 174 h 343"/>
              <a:gd name="T72" fmla="*/ 294 w 379"/>
              <a:gd name="T73" fmla="*/ 192 h 343"/>
              <a:gd name="T74" fmla="*/ 284 w 379"/>
              <a:gd name="T75" fmla="*/ 214 h 343"/>
              <a:gd name="T76" fmla="*/ 264 w 379"/>
              <a:gd name="T77" fmla="*/ 228 h 343"/>
              <a:gd name="T78" fmla="*/ 207 w 379"/>
              <a:gd name="T79" fmla="*/ 262 h 343"/>
              <a:gd name="T80" fmla="*/ 236 w 379"/>
              <a:gd name="T81" fmla="*/ 272 h 343"/>
              <a:gd name="T82" fmla="*/ 320 w 379"/>
              <a:gd name="T83" fmla="*/ 329 h 343"/>
              <a:gd name="T84" fmla="*/ 344 w 379"/>
              <a:gd name="T85" fmla="*/ 215 h 343"/>
              <a:gd name="T86" fmla="*/ 375 w 379"/>
              <a:gd name="T87" fmla="*/ 107 h 343"/>
              <a:gd name="T88" fmla="*/ 72 w 379"/>
              <a:gd name="T89" fmla="*/ 286 h 343"/>
              <a:gd name="T90" fmla="*/ 270 w 379"/>
              <a:gd name="T91" fmla="*/ 6 h 343"/>
              <a:gd name="T92" fmla="*/ 352 w 379"/>
              <a:gd name="T93" fmla="*/ 52 h 343"/>
              <a:gd name="T94" fmla="*/ 256 w 379"/>
              <a:gd name="T95" fmla="*/ 316 h 343"/>
              <a:gd name="T96" fmla="*/ 314 w 379"/>
              <a:gd name="T97" fmla="*/ 23 h 343"/>
              <a:gd name="T98" fmla="*/ 44 w 379"/>
              <a:gd name="T99" fmla="*/ 276 h 343"/>
              <a:gd name="T100" fmla="*/ 202 w 379"/>
              <a:gd name="T101" fmla="*/ 262 h 343"/>
              <a:gd name="T102" fmla="*/ 308 w 379"/>
              <a:gd name="T103" fmla="*/ 333 h 343"/>
              <a:gd name="T104" fmla="*/ 18 w 379"/>
              <a:gd name="T105" fmla="*/ 280 h 343"/>
              <a:gd name="T106" fmla="*/ 253 w 379"/>
              <a:gd name="T107" fmla="*/ 305 h 343"/>
              <a:gd name="T108" fmla="*/ 310 w 379"/>
              <a:gd name="T109" fmla="*/ 242 h 343"/>
              <a:gd name="T110" fmla="*/ 177 w 379"/>
              <a:gd name="T111" fmla="*/ 269 h 343"/>
              <a:gd name="T112" fmla="*/ 266 w 379"/>
              <a:gd name="T113" fmla="*/ 140 h 343"/>
              <a:gd name="T114" fmla="*/ 118 w 379"/>
              <a:gd name="T115" fmla="*/ 32 h 343"/>
              <a:gd name="T116" fmla="*/ 291 w 379"/>
              <a:gd name="T117" fmla="*/ 246 h 343"/>
              <a:gd name="T118" fmla="*/ 334 w 379"/>
              <a:gd name="T119" fmla="*/ 332 h 343"/>
              <a:gd name="T120" fmla="*/ 5 w 379"/>
              <a:gd name="T121" fmla="*/ 285 h 343"/>
              <a:gd name="T122" fmla="*/ 8 w 379"/>
              <a:gd name="T123" fmla="*/ 1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43">
                <a:moveTo>
                  <a:pt x="290" y="249"/>
                </a:moveTo>
                <a:lnTo>
                  <a:pt x="290" y="249"/>
                </a:lnTo>
                <a:lnTo>
                  <a:pt x="290" y="253"/>
                </a:lnTo>
                <a:lnTo>
                  <a:pt x="290" y="253"/>
                </a:lnTo>
                <a:lnTo>
                  <a:pt x="293" y="263"/>
                </a:lnTo>
                <a:lnTo>
                  <a:pt x="293" y="263"/>
                </a:lnTo>
                <a:lnTo>
                  <a:pt x="295" y="272"/>
                </a:lnTo>
                <a:lnTo>
                  <a:pt x="300" y="279"/>
                </a:lnTo>
                <a:lnTo>
                  <a:pt x="307" y="295"/>
                </a:lnTo>
                <a:lnTo>
                  <a:pt x="307" y="295"/>
                </a:lnTo>
                <a:lnTo>
                  <a:pt x="312" y="302"/>
                </a:lnTo>
                <a:lnTo>
                  <a:pt x="312" y="302"/>
                </a:lnTo>
                <a:lnTo>
                  <a:pt x="321" y="312"/>
                </a:lnTo>
                <a:lnTo>
                  <a:pt x="332" y="320"/>
                </a:lnTo>
                <a:lnTo>
                  <a:pt x="332" y="320"/>
                </a:lnTo>
                <a:lnTo>
                  <a:pt x="341" y="324"/>
                </a:lnTo>
                <a:lnTo>
                  <a:pt x="341" y="324"/>
                </a:lnTo>
                <a:lnTo>
                  <a:pt x="342" y="326"/>
                </a:lnTo>
                <a:lnTo>
                  <a:pt x="342" y="327"/>
                </a:lnTo>
                <a:lnTo>
                  <a:pt x="342" y="327"/>
                </a:lnTo>
                <a:lnTo>
                  <a:pt x="342" y="329"/>
                </a:lnTo>
                <a:lnTo>
                  <a:pt x="341" y="329"/>
                </a:lnTo>
                <a:lnTo>
                  <a:pt x="341" y="329"/>
                </a:lnTo>
                <a:lnTo>
                  <a:pt x="338" y="330"/>
                </a:lnTo>
                <a:lnTo>
                  <a:pt x="338" y="330"/>
                </a:lnTo>
                <a:lnTo>
                  <a:pt x="339" y="332"/>
                </a:lnTo>
                <a:lnTo>
                  <a:pt x="339" y="332"/>
                </a:lnTo>
                <a:lnTo>
                  <a:pt x="341" y="334"/>
                </a:lnTo>
                <a:lnTo>
                  <a:pt x="339" y="336"/>
                </a:lnTo>
                <a:lnTo>
                  <a:pt x="339" y="336"/>
                </a:lnTo>
                <a:lnTo>
                  <a:pt x="338" y="337"/>
                </a:lnTo>
                <a:lnTo>
                  <a:pt x="338" y="337"/>
                </a:lnTo>
                <a:lnTo>
                  <a:pt x="335" y="337"/>
                </a:lnTo>
                <a:lnTo>
                  <a:pt x="334" y="339"/>
                </a:lnTo>
                <a:lnTo>
                  <a:pt x="334" y="339"/>
                </a:lnTo>
                <a:lnTo>
                  <a:pt x="332" y="342"/>
                </a:lnTo>
                <a:lnTo>
                  <a:pt x="329" y="342"/>
                </a:lnTo>
                <a:lnTo>
                  <a:pt x="329" y="342"/>
                </a:lnTo>
                <a:lnTo>
                  <a:pt x="321" y="343"/>
                </a:lnTo>
                <a:lnTo>
                  <a:pt x="321" y="343"/>
                </a:lnTo>
                <a:lnTo>
                  <a:pt x="305" y="342"/>
                </a:lnTo>
                <a:lnTo>
                  <a:pt x="288" y="339"/>
                </a:lnTo>
                <a:lnTo>
                  <a:pt x="288" y="339"/>
                </a:lnTo>
                <a:lnTo>
                  <a:pt x="274" y="334"/>
                </a:lnTo>
                <a:lnTo>
                  <a:pt x="274" y="334"/>
                </a:lnTo>
                <a:lnTo>
                  <a:pt x="267" y="332"/>
                </a:lnTo>
                <a:lnTo>
                  <a:pt x="260" y="326"/>
                </a:lnTo>
                <a:lnTo>
                  <a:pt x="260" y="326"/>
                </a:lnTo>
                <a:lnTo>
                  <a:pt x="251" y="319"/>
                </a:lnTo>
                <a:lnTo>
                  <a:pt x="251" y="319"/>
                </a:lnTo>
                <a:lnTo>
                  <a:pt x="246" y="315"/>
                </a:lnTo>
                <a:lnTo>
                  <a:pt x="241" y="309"/>
                </a:lnTo>
                <a:lnTo>
                  <a:pt x="237" y="303"/>
                </a:lnTo>
                <a:lnTo>
                  <a:pt x="234" y="296"/>
                </a:lnTo>
                <a:lnTo>
                  <a:pt x="234" y="296"/>
                </a:lnTo>
                <a:lnTo>
                  <a:pt x="231" y="292"/>
                </a:lnTo>
                <a:lnTo>
                  <a:pt x="229" y="288"/>
                </a:lnTo>
                <a:lnTo>
                  <a:pt x="229" y="288"/>
                </a:lnTo>
                <a:lnTo>
                  <a:pt x="227" y="286"/>
                </a:lnTo>
                <a:lnTo>
                  <a:pt x="227" y="285"/>
                </a:lnTo>
                <a:lnTo>
                  <a:pt x="227" y="285"/>
                </a:lnTo>
                <a:lnTo>
                  <a:pt x="226" y="282"/>
                </a:lnTo>
                <a:lnTo>
                  <a:pt x="226" y="282"/>
                </a:lnTo>
                <a:lnTo>
                  <a:pt x="219" y="282"/>
                </a:lnTo>
                <a:lnTo>
                  <a:pt x="219" y="282"/>
                </a:lnTo>
                <a:lnTo>
                  <a:pt x="210" y="283"/>
                </a:lnTo>
                <a:lnTo>
                  <a:pt x="200" y="282"/>
                </a:lnTo>
                <a:lnTo>
                  <a:pt x="200" y="282"/>
                </a:lnTo>
                <a:lnTo>
                  <a:pt x="192" y="279"/>
                </a:lnTo>
                <a:lnTo>
                  <a:pt x="192" y="279"/>
                </a:lnTo>
                <a:lnTo>
                  <a:pt x="180" y="275"/>
                </a:lnTo>
                <a:lnTo>
                  <a:pt x="180" y="275"/>
                </a:lnTo>
                <a:lnTo>
                  <a:pt x="176" y="272"/>
                </a:lnTo>
                <a:lnTo>
                  <a:pt x="176" y="272"/>
                </a:lnTo>
                <a:lnTo>
                  <a:pt x="172" y="269"/>
                </a:lnTo>
                <a:lnTo>
                  <a:pt x="172" y="269"/>
                </a:lnTo>
                <a:lnTo>
                  <a:pt x="170" y="268"/>
                </a:lnTo>
                <a:lnTo>
                  <a:pt x="167" y="268"/>
                </a:lnTo>
                <a:lnTo>
                  <a:pt x="167" y="268"/>
                </a:lnTo>
                <a:lnTo>
                  <a:pt x="149" y="268"/>
                </a:lnTo>
                <a:lnTo>
                  <a:pt x="149" y="268"/>
                </a:lnTo>
                <a:lnTo>
                  <a:pt x="139" y="266"/>
                </a:lnTo>
                <a:lnTo>
                  <a:pt x="128" y="265"/>
                </a:lnTo>
                <a:lnTo>
                  <a:pt x="128" y="265"/>
                </a:lnTo>
                <a:lnTo>
                  <a:pt x="122" y="263"/>
                </a:lnTo>
                <a:lnTo>
                  <a:pt x="122" y="263"/>
                </a:lnTo>
                <a:lnTo>
                  <a:pt x="121" y="265"/>
                </a:lnTo>
                <a:lnTo>
                  <a:pt x="121" y="265"/>
                </a:lnTo>
                <a:lnTo>
                  <a:pt x="102" y="280"/>
                </a:lnTo>
                <a:lnTo>
                  <a:pt x="102" y="280"/>
                </a:lnTo>
                <a:lnTo>
                  <a:pt x="91" y="288"/>
                </a:lnTo>
                <a:lnTo>
                  <a:pt x="78" y="292"/>
                </a:lnTo>
                <a:lnTo>
                  <a:pt x="78" y="292"/>
                </a:lnTo>
                <a:lnTo>
                  <a:pt x="68" y="296"/>
                </a:lnTo>
                <a:lnTo>
                  <a:pt x="57" y="297"/>
                </a:lnTo>
                <a:lnTo>
                  <a:pt x="57" y="297"/>
                </a:lnTo>
                <a:lnTo>
                  <a:pt x="47" y="299"/>
                </a:lnTo>
                <a:lnTo>
                  <a:pt x="47" y="299"/>
                </a:lnTo>
                <a:lnTo>
                  <a:pt x="28" y="299"/>
                </a:lnTo>
                <a:lnTo>
                  <a:pt x="28" y="299"/>
                </a:lnTo>
                <a:lnTo>
                  <a:pt x="21" y="297"/>
                </a:lnTo>
                <a:lnTo>
                  <a:pt x="21" y="297"/>
                </a:lnTo>
                <a:lnTo>
                  <a:pt x="20" y="297"/>
                </a:lnTo>
                <a:lnTo>
                  <a:pt x="20" y="297"/>
                </a:lnTo>
                <a:lnTo>
                  <a:pt x="18" y="296"/>
                </a:lnTo>
                <a:lnTo>
                  <a:pt x="17" y="293"/>
                </a:lnTo>
                <a:lnTo>
                  <a:pt x="17" y="293"/>
                </a:lnTo>
                <a:lnTo>
                  <a:pt x="7" y="289"/>
                </a:lnTo>
                <a:lnTo>
                  <a:pt x="7" y="289"/>
                </a:lnTo>
                <a:lnTo>
                  <a:pt x="3" y="288"/>
                </a:lnTo>
                <a:lnTo>
                  <a:pt x="3" y="288"/>
                </a:lnTo>
                <a:lnTo>
                  <a:pt x="0" y="285"/>
                </a:lnTo>
                <a:lnTo>
                  <a:pt x="0" y="285"/>
                </a:lnTo>
                <a:lnTo>
                  <a:pt x="0" y="283"/>
                </a:lnTo>
                <a:lnTo>
                  <a:pt x="0" y="282"/>
                </a:lnTo>
                <a:lnTo>
                  <a:pt x="0" y="282"/>
                </a:lnTo>
                <a:lnTo>
                  <a:pt x="3" y="280"/>
                </a:lnTo>
                <a:lnTo>
                  <a:pt x="3" y="280"/>
                </a:lnTo>
                <a:lnTo>
                  <a:pt x="13" y="276"/>
                </a:lnTo>
                <a:lnTo>
                  <a:pt x="23" y="273"/>
                </a:lnTo>
                <a:lnTo>
                  <a:pt x="23" y="273"/>
                </a:lnTo>
                <a:lnTo>
                  <a:pt x="25" y="273"/>
                </a:lnTo>
                <a:lnTo>
                  <a:pt x="25" y="273"/>
                </a:lnTo>
                <a:lnTo>
                  <a:pt x="42" y="263"/>
                </a:lnTo>
                <a:lnTo>
                  <a:pt x="42" y="263"/>
                </a:lnTo>
                <a:lnTo>
                  <a:pt x="57" y="253"/>
                </a:lnTo>
                <a:lnTo>
                  <a:pt x="57" y="253"/>
                </a:lnTo>
                <a:lnTo>
                  <a:pt x="67" y="246"/>
                </a:lnTo>
                <a:lnTo>
                  <a:pt x="67" y="246"/>
                </a:lnTo>
                <a:lnTo>
                  <a:pt x="74" y="242"/>
                </a:lnTo>
                <a:lnTo>
                  <a:pt x="74" y="242"/>
                </a:lnTo>
                <a:lnTo>
                  <a:pt x="75" y="241"/>
                </a:lnTo>
                <a:lnTo>
                  <a:pt x="75" y="239"/>
                </a:lnTo>
                <a:lnTo>
                  <a:pt x="75" y="239"/>
                </a:lnTo>
                <a:lnTo>
                  <a:pt x="75" y="235"/>
                </a:lnTo>
                <a:lnTo>
                  <a:pt x="75" y="235"/>
                </a:lnTo>
                <a:lnTo>
                  <a:pt x="69" y="234"/>
                </a:lnTo>
                <a:lnTo>
                  <a:pt x="69" y="234"/>
                </a:lnTo>
                <a:lnTo>
                  <a:pt x="67" y="234"/>
                </a:lnTo>
                <a:lnTo>
                  <a:pt x="67" y="234"/>
                </a:lnTo>
                <a:lnTo>
                  <a:pt x="65" y="232"/>
                </a:lnTo>
                <a:lnTo>
                  <a:pt x="64" y="234"/>
                </a:lnTo>
                <a:lnTo>
                  <a:pt x="64" y="234"/>
                </a:lnTo>
                <a:lnTo>
                  <a:pt x="62" y="234"/>
                </a:lnTo>
                <a:lnTo>
                  <a:pt x="61" y="232"/>
                </a:lnTo>
                <a:lnTo>
                  <a:pt x="61" y="232"/>
                </a:lnTo>
                <a:lnTo>
                  <a:pt x="54" y="226"/>
                </a:lnTo>
                <a:lnTo>
                  <a:pt x="54" y="226"/>
                </a:lnTo>
                <a:lnTo>
                  <a:pt x="50" y="224"/>
                </a:lnTo>
                <a:lnTo>
                  <a:pt x="50" y="224"/>
                </a:lnTo>
                <a:lnTo>
                  <a:pt x="37" y="215"/>
                </a:lnTo>
                <a:lnTo>
                  <a:pt x="37" y="215"/>
                </a:lnTo>
                <a:lnTo>
                  <a:pt x="32" y="212"/>
                </a:lnTo>
                <a:lnTo>
                  <a:pt x="32" y="212"/>
                </a:lnTo>
                <a:lnTo>
                  <a:pt x="25" y="207"/>
                </a:lnTo>
                <a:lnTo>
                  <a:pt x="20" y="199"/>
                </a:lnTo>
                <a:lnTo>
                  <a:pt x="14" y="192"/>
                </a:lnTo>
                <a:lnTo>
                  <a:pt x="10" y="184"/>
                </a:lnTo>
                <a:lnTo>
                  <a:pt x="10" y="184"/>
                </a:lnTo>
                <a:lnTo>
                  <a:pt x="4" y="171"/>
                </a:lnTo>
                <a:lnTo>
                  <a:pt x="1" y="158"/>
                </a:lnTo>
                <a:lnTo>
                  <a:pt x="1" y="158"/>
                </a:lnTo>
                <a:lnTo>
                  <a:pt x="0" y="148"/>
                </a:lnTo>
                <a:lnTo>
                  <a:pt x="0" y="137"/>
                </a:lnTo>
                <a:lnTo>
                  <a:pt x="0" y="137"/>
                </a:lnTo>
                <a:lnTo>
                  <a:pt x="1" y="124"/>
                </a:lnTo>
                <a:lnTo>
                  <a:pt x="4" y="111"/>
                </a:lnTo>
                <a:lnTo>
                  <a:pt x="4" y="111"/>
                </a:lnTo>
                <a:lnTo>
                  <a:pt x="8" y="97"/>
                </a:lnTo>
                <a:lnTo>
                  <a:pt x="14" y="84"/>
                </a:lnTo>
                <a:lnTo>
                  <a:pt x="14" y="84"/>
                </a:lnTo>
                <a:lnTo>
                  <a:pt x="24" y="70"/>
                </a:lnTo>
                <a:lnTo>
                  <a:pt x="37" y="57"/>
                </a:lnTo>
                <a:lnTo>
                  <a:pt x="37" y="57"/>
                </a:lnTo>
                <a:lnTo>
                  <a:pt x="45" y="50"/>
                </a:lnTo>
                <a:lnTo>
                  <a:pt x="55" y="45"/>
                </a:lnTo>
                <a:lnTo>
                  <a:pt x="65" y="39"/>
                </a:lnTo>
                <a:lnTo>
                  <a:pt x="77" y="35"/>
                </a:lnTo>
                <a:lnTo>
                  <a:pt x="77" y="35"/>
                </a:lnTo>
                <a:lnTo>
                  <a:pt x="89" y="30"/>
                </a:lnTo>
                <a:lnTo>
                  <a:pt x="102" y="26"/>
                </a:lnTo>
                <a:lnTo>
                  <a:pt x="102" y="26"/>
                </a:lnTo>
                <a:lnTo>
                  <a:pt x="115" y="26"/>
                </a:lnTo>
                <a:lnTo>
                  <a:pt x="128" y="26"/>
                </a:lnTo>
                <a:lnTo>
                  <a:pt x="128" y="26"/>
                </a:lnTo>
                <a:lnTo>
                  <a:pt x="143" y="27"/>
                </a:lnTo>
                <a:lnTo>
                  <a:pt x="159" y="30"/>
                </a:lnTo>
                <a:lnTo>
                  <a:pt x="159" y="30"/>
                </a:lnTo>
                <a:lnTo>
                  <a:pt x="162" y="29"/>
                </a:lnTo>
                <a:lnTo>
                  <a:pt x="162" y="29"/>
                </a:lnTo>
                <a:lnTo>
                  <a:pt x="166" y="25"/>
                </a:lnTo>
                <a:lnTo>
                  <a:pt x="172" y="22"/>
                </a:lnTo>
                <a:lnTo>
                  <a:pt x="172" y="22"/>
                </a:lnTo>
                <a:lnTo>
                  <a:pt x="185" y="16"/>
                </a:lnTo>
                <a:lnTo>
                  <a:pt x="197" y="10"/>
                </a:lnTo>
                <a:lnTo>
                  <a:pt x="210" y="6"/>
                </a:lnTo>
                <a:lnTo>
                  <a:pt x="224" y="3"/>
                </a:lnTo>
                <a:lnTo>
                  <a:pt x="224" y="3"/>
                </a:lnTo>
                <a:lnTo>
                  <a:pt x="239" y="2"/>
                </a:lnTo>
                <a:lnTo>
                  <a:pt x="254" y="0"/>
                </a:lnTo>
                <a:lnTo>
                  <a:pt x="254" y="0"/>
                </a:lnTo>
                <a:lnTo>
                  <a:pt x="267" y="2"/>
                </a:lnTo>
                <a:lnTo>
                  <a:pt x="280" y="5"/>
                </a:lnTo>
                <a:lnTo>
                  <a:pt x="280" y="5"/>
                </a:lnTo>
                <a:lnTo>
                  <a:pt x="293" y="8"/>
                </a:lnTo>
                <a:lnTo>
                  <a:pt x="293" y="8"/>
                </a:lnTo>
                <a:lnTo>
                  <a:pt x="305" y="10"/>
                </a:lnTo>
                <a:lnTo>
                  <a:pt x="318" y="15"/>
                </a:lnTo>
                <a:lnTo>
                  <a:pt x="329" y="22"/>
                </a:lnTo>
                <a:lnTo>
                  <a:pt x="339" y="30"/>
                </a:lnTo>
                <a:lnTo>
                  <a:pt x="339" y="30"/>
                </a:lnTo>
                <a:lnTo>
                  <a:pt x="342" y="33"/>
                </a:lnTo>
                <a:lnTo>
                  <a:pt x="342" y="33"/>
                </a:lnTo>
                <a:lnTo>
                  <a:pt x="348" y="39"/>
                </a:lnTo>
                <a:lnTo>
                  <a:pt x="352" y="46"/>
                </a:lnTo>
                <a:lnTo>
                  <a:pt x="359" y="59"/>
                </a:lnTo>
                <a:lnTo>
                  <a:pt x="359" y="59"/>
                </a:lnTo>
                <a:lnTo>
                  <a:pt x="361" y="63"/>
                </a:lnTo>
                <a:lnTo>
                  <a:pt x="361" y="63"/>
                </a:lnTo>
                <a:lnTo>
                  <a:pt x="366" y="70"/>
                </a:lnTo>
                <a:lnTo>
                  <a:pt x="371" y="79"/>
                </a:lnTo>
                <a:lnTo>
                  <a:pt x="374" y="87"/>
                </a:lnTo>
                <a:lnTo>
                  <a:pt x="376" y="96"/>
                </a:lnTo>
                <a:lnTo>
                  <a:pt x="376" y="96"/>
                </a:lnTo>
                <a:lnTo>
                  <a:pt x="379" y="111"/>
                </a:lnTo>
                <a:lnTo>
                  <a:pt x="379" y="128"/>
                </a:lnTo>
                <a:lnTo>
                  <a:pt x="379" y="128"/>
                </a:lnTo>
                <a:lnTo>
                  <a:pt x="378" y="145"/>
                </a:lnTo>
                <a:lnTo>
                  <a:pt x="378" y="145"/>
                </a:lnTo>
                <a:lnTo>
                  <a:pt x="375" y="162"/>
                </a:lnTo>
                <a:lnTo>
                  <a:pt x="371" y="178"/>
                </a:lnTo>
                <a:lnTo>
                  <a:pt x="371" y="178"/>
                </a:lnTo>
                <a:lnTo>
                  <a:pt x="362" y="197"/>
                </a:lnTo>
                <a:lnTo>
                  <a:pt x="352" y="214"/>
                </a:lnTo>
                <a:lnTo>
                  <a:pt x="352" y="214"/>
                </a:lnTo>
                <a:lnTo>
                  <a:pt x="342" y="226"/>
                </a:lnTo>
                <a:lnTo>
                  <a:pt x="342" y="226"/>
                </a:lnTo>
                <a:lnTo>
                  <a:pt x="335" y="234"/>
                </a:lnTo>
                <a:lnTo>
                  <a:pt x="335" y="234"/>
                </a:lnTo>
                <a:lnTo>
                  <a:pt x="325" y="241"/>
                </a:lnTo>
                <a:lnTo>
                  <a:pt x="314" y="246"/>
                </a:lnTo>
                <a:lnTo>
                  <a:pt x="314" y="246"/>
                </a:lnTo>
                <a:lnTo>
                  <a:pt x="308" y="248"/>
                </a:lnTo>
                <a:lnTo>
                  <a:pt x="302" y="249"/>
                </a:lnTo>
                <a:lnTo>
                  <a:pt x="302" y="249"/>
                </a:lnTo>
                <a:lnTo>
                  <a:pt x="293" y="249"/>
                </a:lnTo>
                <a:lnTo>
                  <a:pt x="293" y="249"/>
                </a:lnTo>
                <a:lnTo>
                  <a:pt x="290" y="249"/>
                </a:lnTo>
                <a:lnTo>
                  <a:pt x="290" y="249"/>
                </a:lnTo>
                <a:close/>
                <a:moveTo>
                  <a:pt x="8" y="126"/>
                </a:moveTo>
                <a:lnTo>
                  <a:pt x="8" y="126"/>
                </a:lnTo>
                <a:lnTo>
                  <a:pt x="10" y="124"/>
                </a:lnTo>
                <a:lnTo>
                  <a:pt x="10" y="124"/>
                </a:lnTo>
                <a:lnTo>
                  <a:pt x="11" y="117"/>
                </a:lnTo>
                <a:lnTo>
                  <a:pt x="11" y="117"/>
                </a:lnTo>
                <a:lnTo>
                  <a:pt x="11" y="114"/>
                </a:lnTo>
                <a:lnTo>
                  <a:pt x="11" y="114"/>
                </a:lnTo>
                <a:lnTo>
                  <a:pt x="10" y="117"/>
                </a:lnTo>
                <a:lnTo>
                  <a:pt x="10" y="117"/>
                </a:lnTo>
                <a:lnTo>
                  <a:pt x="8" y="126"/>
                </a:lnTo>
                <a:lnTo>
                  <a:pt x="8" y="126"/>
                </a:lnTo>
                <a:lnTo>
                  <a:pt x="8" y="128"/>
                </a:lnTo>
                <a:lnTo>
                  <a:pt x="8" y="128"/>
                </a:lnTo>
                <a:lnTo>
                  <a:pt x="8" y="128"/>
                </a:lnTo>
                <a:lnTo>
                  <a:pt x="8" y="128"/>
                </a:lnTo>
                <a:lnTo>
                  <a:pt x="8" y="126"/>
                </a:lnTo>
                <a:lnTo>
                  <a:pt x="8" y="126"/>
                </a:lnTo>
                <a:close/>
                <a:moveTo>
                  <a:pt x="300" y="289"/>
                </a:moveTo>
                <a:lnTo>
                  <a:pt x="300" y="289"/>
                </a:lnTo>
                <a:lnTo>
                  <a:pt x="301" y="290"/>
                </a:lnTo>
                <a:lnTo>
                  <a:pt x="301" y="290"/>
                </a:lnTo>
                <a:lnTo>
                  <a:pt x="301" y="290"/>
                </a:lnTo>
                <a:lnTo>
                  <a:pt x="301" y="290"/>
                </a:lnTo>
                <a:lnTo>
                  <a:pt x="300" y="289"/>
                </a:lnTo>
                <a:lnTo>
                  <a:pt x="300" y="289"/>
                </a:lnTo>
                <a:lnTo>
                  <a:pt x="300" y="288"/>
                </a:lnTo>
                <a:lnTo>
                  <a:pt x="300" y="288"/>
                </a:lnTo>
                <a:lnTo>
                  <a:pt x="294" y="276"/>
                </a:lnTo>
                <a:lnTo>
                  <a:pt x="294" y="276"/>
                </a:lnTo>
                <a:lnTo>
                  <a:pt x="294" y="279"/>
                </a:lnTo>
                <a:lnTo>
                  <a:pt x="294" y="279"/>
                </a:lnTo>
                <a:lnTo>
                  <a:pt x="300" y="288"/>
                </a:lnTo>
                <a:lnTo>
                  <a:pt x="300" y="288"/>
                </a:lnTo>
                <a:lnTo>
                  <a:pt x="300" y="289"/>
                </a:lnTo>
                <a:lnTo>
                  <a:pt x="300" y="289"/>
                </a:lnTo>
                <a:close/>
                <a:moveTo>
                  <a:pt x="143" y="262"/>
                </a:moveTo>
                <a:lnTo>
                  <a:pt x="143" y="262"/>
                </a:lnTo>
                <a:lnTo>
                  <a:pt x="145" y="262"/>
                </a:lnTo>
                <a:lnTo>
                  <a:pt x="145" y="262"/>
                </a:lnTo>
                <a:lnTo>
                  <a:pt x="145" y="262"/>
                </a:lnTo>
                <a:lnTo>
                  <a:pt x="145" y="262"/>
                </a:lnTo>
                <a:lnTo>
                  <a:pt x="143" y="262"/>
                </a:lnTo>
                <a:lnTo>
                  <a:pt x="143" y="262"/>
                </a:lnTo>
                <a:lnTo>
                  <a:pt x="142" y="262"/>
                </a:lnTo>
                <a:lnTo>
                  <a:pt x="142" y="262"/>
                </a:lnTo>
                <a:lnTo>
                  <a:pt x="136" y="261"/>
                </a:lnTo>
                <a:lnTo>
                  <a:pt x="136" y="261"/>
                </a:lnTo>
                <a:lnTo>
                  <a:pt x="123" y="259"/>
                </a:lnTo>
                <a:lnTo>
                  <a:pt x="123" y="259"/>
                </a:lnTo>
                <a:lnTo>
                  <a:pt x="122" y="259"/>
                </a:lnTo>
                <a:lnTo>
                  <a:pt x="122" y="259"/>
                </a:lnTo>
                <a:lnTo>
                  <a:pt x="122" y="259"/>
                </a:lnTo>
                <a:lnTo>
                  <a:pt x="123" y="259"/>
                </a:lnTo>
                <a:lnTo>
                  <a:pt x="123" y="259"/>
                </a:lnTo>
                <a:lnTo>
                  <a:pt x="128" y="261"/>
                </a:lnTo>
                <a:lnTo>
                  <a:pt x="132" y="262"/>
                </a:lnTo>
                <a:lnTo>
                  <a:pt x="132" y="262"/>
                </a:lnTo>
                <a:lnTo>
                  <a:pt x="143" y="262"/>
                </a:lnTo>
                <a:lnTo>
                  <a:pt x="143" y="262"/>
                </a:lnTo>
                <a:close/>
                <a:moveTo>
                  <a:pt x="119" y="249"/>
                </a:moveTo>
                <a:lnTo>
                  <a:pt x="119" y="249"/>
                </a:lnTo>
                <a:lnTo>
                  <a:pt x="119" y="251"/>
                </a:lnTo>
                <a:lnTo>
                  <a:pt x="121" y="252"/>
                </a:lnTo>
                <a:lnTo>
                  <a:pt x="121" y="252"/>
                </a:lnTo>
                <a:lnTo>
                  <a:pt x="128" y="255"/>
                </a:lnTo>
                <a:lnTo>
                  <a:pt x="135" y="256"/>
                </a:lnTo>
                <a:lnTo>
                  <a:pt x="135" y="256"/>
                </a:lnTo>
                <a:lnTo>
                  <a:pt x="162" y="259"/>
                </a:lnTo>
                <a:lnTo>
                  <a:pt x="162" y="259"/>
                </a:lnTo>
                <a:lnTo>
                  <a:pt x="173" y="259"/>
                </a:lnTo>
                <a:lnTo>
                  <a:pt x="185" y="259"/>
                </a:lnTo>
                <a:lnTo>
                  <a:pt x="185" y="259"/>
                </a:lnTo>
                <a:lnTo>
                  <a:pt x="200" y="255"/>
                </a:lnTo>
                <a:lnTo>
                  <a:pt x="216" y="248"/>
                </a:lnTo>
                <a:lnTo>
                  <a:pt x="216" y="248"/>
                </a:lnTo>
                <a:lnTo>
                  <a:pt x="233" y="238"/>
                </a:lnTo>
                <a:lnTo>
                  <a:pt x="233" y="238"/>
                </a:lnTo>
                <a:lnTo>
                  <a:pt x="237" y="232"/>
                </a:lnTo>
                <a:lnTo>
                  <a:pt x="237" y="232"/>
                </a:lnTo>
                <a:lnTo>
                  <a:pt x="243" y="225"/>
                </a:lnTo>
                <a:lnTo>
                  <a:pt x="248" y="218"/>
                </a:lnTo>
                <a:lnTo>
                  <a:pt x="253" y="209"/>
                </a:lnTo>
                <a:lnTo>
                  <a:pt x="256" y="201"/>
                </a:lnTo>
                <a:lnTo>
                  <a:pt x="256" y="201"/>
                </a:lnTo>
                <a:lnTo>
                  <a:pt x="258" y="189"/>
                </a:lnTo>
                <a:lnTo>
                  <a:pt x="261" y="178"/>
                </a:lnTo>
                <a:lnTo>
                  <a:pt x="261" y="178"/>
                </a:lnTo>
                <a:lnTo>
                  <a:pt x="261" y="153"/>
                </a:lnTo>
                <a:lnTo>
                  <a:pt x="261" y="153"/>
                </a:lnTo>
                <a:lnTo>
                  <a:pt x="261" y="140"/>
                </a:lnTo>
                <a:lnTo>
                  <a:pt x="261" y="140"/>
                </a:lnTo>
                <a:lnTo>
                  <a:pt x="258" y="130"/>
                </a:lnTo>
                <a:lnTo>
                  <a:pt x="254" y="120"/>
                </a:lnTo>
                <a:lnTo>
                  <a:pt x="254" y="120"/>
                </a:lnTo>
                <a:lnTo>
                  <a:pt x="244" y="101"/>
                </a:lnTo>
                <a:lnTo>
                  <a:pt x="233" y="86"/>
                </a:lnTo>
                <a:lnTo>
                  <a:pt x="233" y="86"/>
                </a:lnTo>
                <a:lnTo>
                  <a:pt x="223" y="74"/>
                </a:lnTo>
                <a:lnTo>
                  <a:pt x="210" y="64"/>
                </a:lnTo>
                <a:lnTo>
                  <a:pt x="210" y="64"/>
                </a:lnTo>
                <a:lnTo>
                  <a:pt x="197" y="56"/>
                </a:lnTo>
                <a:lnTo>
                  <a:pt x="185" y="49"/>
                </a:lnTo>
                <a:lnTo>
                  <a:pt x="185" y="49"/>
                </a:lnTo>
                <a:lnTo>
                  <a:pt x="175" y="45"/>
                </a:lnTo>
                <a:lnTo>
                  <a:pt x="175" y="45"/>
                </a:lnTo>
                <a:lnTo>
                  <a:pt x="155" y="39"/>
                </a:lnTo>
                <a:lnTo>
                  <a:pt x="133" y="36"/>
                </a:lnTo>
                <a:lnTo>
                  <a:pt x="133" y="36"/>
                </a:lnTo>
                <a:lnTo>
                  <a:pt x="106" y="36"/>
                </a:lnTo>
                <a:lnTo>
                  <a:pt x="106" y="36"/>
                </a:lnTo>
                <a:lnTo>
                  <a:pt x="99" y="36"/>
                </a:lnTo>
                <a:lnTo>
                  <a:pt x="91" y="37"/>
                </a:lnTo>
                <a:lnTo>
                  <a:pt x="91" y="37"/>
                </a:lnTo>
                <a:lnTo>
                  <a:pt x="89" y="39"/>
                </a:lnTo>
                <a:lnTo>
                  <a:pt x="89" y="39"/>
                </a:lnTo>
                <a:lnTo>
                  <a:pt x="92" y="39"/>
                </a:lnTo>
                <a:lnTo>
                  <a:pt x="92" y="39"/>
                </a:lnTo>
                <a:lnTo>
                  <a:pt x="95" y="39"/>
                </a:lnTo>
                <a:lnTo>
                  <a:pt x="96" y="40"/>
                </a:lnTo>
                <a:lnTo>
                  <a:pt x="96" y="40"/>
                </a:lnTo>
                <a:lnTo>
                  <a:pt x="96" y="42"/>
                </a:lnTo>
                <a:lnTo>
                  <a:pt x="95" y="43"/>
                </a:lnTo>
                <a:lnTo>
                  <a:pt x="92" y="45"/>
                </a:lnTo>
                <a:lnTo>
                  <a:pt x="92" y="45"/>
                </a:lnTo>
                <a:lnTo>
                  <a:pt x="84" y="45"/>
                </a:lnTo>
                <a:lnTo>
                  <a:pt x="84" y="45"/>
                </a:lnTo>
                <a:lnTo>
                  <a:pt x="75" y="45"/>
                </a:lnTo>
                <a:lnTo>
                  <a:pt x="68" y="49"/>
                </a:lnTo>
                <a:lnTo>
                  <a:pt x="68" y="49"/>
                </a:lnTo>
                <a:lnTo>
                  <a:pt x="61" y="54"/>
                </a:lnTo>
                <a:lnTo>
                  <a:pt x="54" y="62"/>
                </a:lnTo>
                <a:lnTo>
                  <a:pt x="54" y="62"/>
                </a:lnTo>
                <a:lnTo>
                  <a:pt x="51" y="64"/>
                </a:lnTo>
                <a:lnTo>
                  <a:pt x="51" y="64"/>
                </a:lnTo>
                <a:lnTo>
                  <a:pt x="48" y="64"/>
                </a:lnTo>
                <a:lnTo>
                  <a:pt x="48" y="64"/>
                </a:lnTo>
                <a:lnTo>
                  <a:pt x="47" y="64"/>
                </a:lnTo>
                <a:lnTo>
                  <a:pt x="45" y="63"/>
                </a:lnTo>
                <a:lnTo>
                  <a:pt x="45" y="63"/>
                </a:lnTo>
                <a:lnTo>
                  <a:pt x="45" y="62"/>
                </a:lnTo>
                <a:lnTo>
                  <a:pt x="47" y="59"/>
                </a:lnTo>
                <a:lnTo>
                  <a:pt x="47" y="59"/>
                </a:lnTo>
                <a:lnTo>
                  <a:pt x="50" y="56"/>
                </a:lnTo>
                <a:lnTo>
                  <a:pt x="50" y="56"/>
                </a:lnTo>
                <a:lnTo>
                  <a:pt x="48" y="57"/>
                </a:lnTo>
                <a:lnTo>
                  <a:pt x="48" y="57"/>
                </a:lnTo>
                <a:lnTo>
                  <a:pt x="38" y="66"/>
                </a:lnTo>
                <a:lnTo>
                  <a:pt x="38" y="66"/>
                </a:lnTo>
                <a:lnTo>
                  <a:pt x="30" y="77"/>
                </a:lnTo>
                <a:lnTo>
                  <a:pt x="23" y="90"/>
                </a:lnTo>
                <a:lnTo>
                  <a:pt x="23" y="90"/>
                </a:lnTo>
                <a:lnTo>
                  <a:pt x="18" y="103"/>
                </a:lnTo>
                <a:lnTo>
                  <a:pt x="14" y="116"/>
                </a:lnTo>
                <a:lnTo>
                  <a:pt x="14" y="116"/>
                </a:lnTo>
                <a:lnTo>
                  <a:pt x="11" y="130"/>
                </a:lnTo>
                <a:lnTo>
                  <a:pt x="11" y="143"/>
                </a:lnTo>
                <a:lnTo>
                  <a:pt x="11" y="143"/>
                </a:lnTo>
                <a:lnTo>
                  <a:pt x="10" y="151"/>
                </a:lnTo>
                <a:lnTo>
                  <a:pt x="11" y="160"/>
                </a:lnTo>
                <a:lnTo>
                  <a:pt x="11" y="160"/>
                </a:lnTo>
                <a:lnTo>
                  <a:pt x="13" y="168"/>
                </a:lnTo>
                <a:lnTo>
                  <a:pt x="15" y="175"/>
                </a:lnTo>
                <a:lnTo>
                  <a:pt x="15" y="175"/>
                </a:lnTo>
                <a:lnTo>
                  <a:pt x="20" y="182"/>
                </a:lnTo>
                <a:lnTo>
                  <a:pt x="24" y="189"/>
                </a:lnTo>
                <a:lnTo>
                  <a:pt x="24" y="189"/>
                </a:lnTo>
                <a:lnTo>
                  <a:pt x="32" y="199"/>
                </a:lnTo>
                <a:lnTo>
                  <a:pt x="41" y="209"/>
                </a:lnTo>
                <a:lnTo>
                  <a:pt x="41" y="209"/>
                </a:lnTo>
                <a:lnTo>
                  <a:pt x="50" y="218"/>
                </a:lnTo>
                <a:lnTo>
                  <a:pt x="50" y="218"/>
                </a:lnTo>
                <a:lnTo>
                  <a:pt x="57" y="222"/>
                </a:lnTo>
                <a:lnTo>
                  <a:pt x="57" y="222"/>
                </a:lnTo>
                <a:lnTo>
                  <a:pt x="75" y="228"/>
                </a:lnTo>
                <a:lnTo>
                  <a:pt x="75" y="228"/>
                </a:lnTo>
                <a:lnTo>
                  <a:pt x="85" y="229"/>
                </a:lnTo>
                <a:lnTo>
                  <a:pt x="85" y="229"/>
                </a:lnTo>
                <a:lnTo>
                  <a:pt x="88" y="232"/>
                </a:lnTo>
                <a:lnTo>
                  <a:pt x="88" y="232"/>
                </a:lnTo>
                <a:lnTo>
                  <a:pt x="89" y="232"/>
                </a:lnTo>
                <a:lnTo>
                  <a:pt x="91" y="232"/>
                </a:lnTo>
                <a:lnTo>
                  <a:pt x="91" y="232"/>
                </a:lnTo>
                <a:lnTo>
                  <a:pt x="91" y="234"/>
                </a:lnTo>
                <a:lnTo>
                  <a:pt x="91" y="235"/>
                </a:lnTo>
                <a:lnTo>
                  <a:pt x="91" y="235"/>
                </a:lnTo>
                <a:lnTo>
                  <a:pt x="89" y="238"/>
                </a:lnTo>
                <a:lnTo>
                  <a:pt x="89" y="238"/>
                </a:lnTo>
                <a:lnTo>
                  <a:pt x="82" y="248"/>
                </a:lnTo>
                <a:lnTo>
                  <a:pt x="72" y="256"/>
                </a:lnTo>
                <a:lnTo>
                  <a:pt x="72" y="256"/>
                </a:lnTo>
                <a:lnTo>
                  <a:pt x="68" y="261"/>
                </a:lnTo>
                <a:lnTo>
                  <a:pt x="68" y="261"/>
                </a:lnTo>
                <a:lnTo>
                  <a:pt x="64" y="266"/>
                </a:lnTo>
                <a:lnTo>
                  <a:pt x="59" y="270"/>
                </a:lnTo>
                <a:lnTo>
                  <a:pt x="59" y="270"/>
                </a:lnTo>
                <a:lnTo>
                  <a:pt x="48" y="280"/>
                </a:lnTo>
                <a:lnTo>
                  <a:pt x="35" y="288"/>
                </a:lnTo>
                <a:lnTo>
                  <a:pt x="35" y="288"/>
                </a:lnTo>
                <a:lnTo>
                  <a:pt x="34" y="289"/>
                </a:lnTo>
                <a:lnTo>
                  <a:pt x="34" y="289"/>
                </a:lnTo>
                <a:lnTo>
                  <a:pt x="35" y="289"/>
                </a:lnTo>
                <a:lnTo>
                  <a:pt x="35" y="289"/>
                </a:lnTo>
                <a:lnTo>
                  <a:pt x="48" y="288"/>
                </a:lnTo>
                <a:lnTo>
                  <a:pt x="59" y="286"/>
                </a:lnTo>
                <a:lnTo>
                  <a:pt x="59" y="286"/>
                </a:lnTo>
                <a:lnTo>
                  <a:pt x="75" y="280"/>
                </a:lnTo>
                <a:lnTo>
                  <a:pt x="92" y="275"/>
                </a:lnTo>
                <a:lnTo>
                  <a:pt x="92" y="275"/>
                </a:lnTo>
                <a:lnTo>
                  <a:pt x="98" y="272"/>
                </a:lnTo>
                <a:lnTo>
                  <a:pt x="102" y="268"/>
                </a:lnTo>
                <a:lnTo>
                  <a:pt x="102" y="268"/>
                </a:lnTo>
                <a:lnTo>
                  <a:pt x="111" y="258"/>
                </a:lnTo>
                <a:lnTo>
                  <a:pt x="111" y="258"/>
                </a:lnTo>
                <a:lnTo>
                  <a:pt x="111" y="256"/>
                </a:lnTo>
                <a:lnTo>
                  <a:pt x="111" y="256"/>
                </a:lnTo>
                <a:lnTo>
                  <a:pt x="111" y="255"/>
                </a:lnTo>
                <a:lnTo>
                  <a:pt x="112" y="253"/>
                </a:lnTo>
                <a:lnTo>
                  <a:pt x="112" y="253"/>
                </a:lnTo>
                <a:lnTo>
                  <a:pt x="113" y="252"/>
                </a:lnTo>
                <a:lnTo>
                  <a:pt x="113" y="252"/>
                </a:lnTo>
                <a:lnTo>
                  <a:pt x="115" y="249"/>
                </a:lnTo>
                <a:lnTo>
                  <a:pt x="119" y="249"/>
                </a:lnTo>
                <a:lnTo>
                  <a:pt x="119" y="249"/>
                </a:lnTo>
                <a:close/>
                <a:moveTo>
                  <a:pt x="321" y="329"/>
                </a:moveTo>
                <a:lnTo>
                  <a:pt x="321" y="329"/>
                </a:lnTo>
                <a:lnTo>
                  <a:pt x="320" y="327"/>
                </a:lnTo>
                <a:lnTo>
                  <a:pt x="320" y="327"/>
                </a:lnTo>
                <a:lnTo>
                  <a:pt x="311" y="317"/>
                </a:lnTo>
                <a:lnTo>
                  <a:pt x="302" y="305"/>
                </a:lnTo>
                <a:lnTo>
                  <a:pt x="302" y="305"/>
                </a:lnTo>
                <a:lnTo>
                  <a:pt x="298" y="297"/>
                </a:lnTo>
                <a:lnTo>
                  <a:pt x="298" y="297"/>
                </a:lnTo>
                <a:lnTo>
                  <a:pt x="297" y="296"/>
                </a:lnTo>
                <a:lnTo>
                  <a:pt x="297" y="296"/>
                </a:lnTo>
                <a:lnTo>
                  <a:pt x="295" y="293"/>
                </a:lnTo>
                <a:lnTo>
                  <a:pt x="295" y="293"/>
                </a:lnTo>
                <a:lnTo>
                  <a:pt x="291" y="283"/>
                </a:lnTo>
                <a:lnTo>
                  <a:pt x="287" y="272"/>
                </a:lnTo>
                <a:lnTo>
                  <a:pt x="287" y="272"/>
                </a:lnTo>
                <a:lnTo>
                  <a:pt x="284" y="259"/>
                </a:lnTo>
                <a:lnTo>
                  <a:pt x="283" y="246"/>
                </a:lnTo>
                <a:lnTo>
                  <a:pt x="283" y="246"/>
                </a:lnTo>
                <a:lnTo>
                  <a:pt x="283" y="239"/>
                </a:lnTo>
                <a:lnTo>
                  <a:pt x="283" y="239"/>
                </a:lnTo>
                <a:lnTo>
                  <a:pt x="283" y="238"/>
                </a:lnTo>
                <a:lnTo>
                  <a:pt x="284" y="236"/>
                </a:lnTo>
                <a:lnTo>
                  <a:pt x="285" y="236"/>
                </a:lnTo>
                <a:lnTo>
                  <a:pt x="287" y="238"/>
                </a:lnTo>
                <a:lnTo>
                  <a:pt x="287" y="238"/>
                </a:lnTo>
                <a:lnTo>
                  <a:pt x="290" y="238"/>
                </a:lnTo>
                <a:lnTo>
                  <a:pt x="290" y="238"/>
                </a:lnTo>
                <a:lnTo>
                  <a:pt x="302" y="234"/>
                </a:lnTo>
                <a:lnTo>
                  <a:pt x="302" y="234"/>
                </a:lnTo>
                <a:lnTo>
                  <a:pt x="311" y="229"/>
                </a:lnTo>
                <a:lnTo>
                  <a:pt x="320" y="225"/>
                </a:lnTo>
                <a:lnTo>
                  <a:pt x="327" y="219"/>
                </a:lnTo>
                <a:lnTo>
                  <a:pt x="334" y="212"/>
                </a:lnTo>
                <a:lnTo>
                  <a:pt x="334" y="212"/>
                </a:lnTo>
                <a:lnTo>
                  <a:pt x="341" y="204"/>
                </a:lnTo>
                <a:lnTo>
                  <a:pt x="347" y="195"/>
                </a:lnTo>
                <a:lnTo>
                  <a:pt x="347" y="195"/>
                </a:lnTo>
                <a:lnTo>
                  <a:pt x="354" y="182"/>
                </a:lnTo>
                <a:lnTo>
                  <a:pt x="354" y="182"/>
                </a:lnTo>
                <a:lnTo>
                  <a:pt x="361" y="167"/>
                </a:lnTo>
                <a:lnTo>
                  <a:pt x="365" y="150"/>
                </a:lnTo>
                <a:lnTo>
                  <a:pt x="365" y="150"/>
                </a:lnTo>
                <a:lnTo>
                  <a:pt x="366" y="143"/>
                </a:lnTo>
                <a:lnTo>
                  <a:pt x="366" y="135"/>
                </a:lnTo>
                <a:lnTo>
                  <a:pt x="366" y="135"/>
                </a:lnTo>
                <a:lnTo>
                  <a:pt x="366" y="127"/>
                </a:lnTo>
                <a:lnTo>
                  <a:pt x="366" y="127"/>
                </a:lnTo>
                <a:lnTo>
                  <a:pt x="365" y="110"/>
                </a:lnTo>
                <a:lnTo>
                  <a:pt x="364" y="94"/>
                </a:lnTo>
                <a:lnTo>
                  <a:pt x="364" y="94"/>
                </a:lnTo>
                <a:lnTo>
                  <a:pt x="358" y="80"/>
                </a:lnTo>
                <a:lnTo>
                  <a:pt x="355" y="73"/>
                </a:lnTo>
                <a:lnTo>
                  <a:pt x="351" y="66"/>
                </a:lnTo>
                <a:lnTo>
                  <a:pt x="351" y="66"/>
                </a:lnTo>
                <a:lnTo>
                  <a:pt x="341" y="53"/>
                </a:lnTo>
                <a:lnTo>
                  <a:pt x="341" y="53"/>
                </a:lnTo>
                <a:lnTo>
                  <a:pt x="329" y="42"/>
                </a:lnTo>
                <a:lnTo>
                  <a:pt x="317" y="32"/>
                </a:lnTo>
                <a:lnTo>
                  <a:pt x="317" y="32"/>
                </a:lnTo>
                <a:lnTo>
                  <a:pt x="314" y="30"/>
                </a:lnTo>
                <a:lnTo>
                  <a:pt x="314" y="30"/>
                </a:lnTo>
                <a:lnTo>
                  <a:pt x="300" y="23"/>
                </a:lnTo>
                <a:lnTo>
                  <a:pt x="284" y="18"/>
                </a:lnTo>
                <a:lnTo>
                  <a:pt x="284" y="18"/>
                </a:lnTo>
                <a:lnTo>
                  <a:pt x="278" y="16"/>
                </a:lnTo>
                <a:lnTo>
                  <a:pt x="273" y="15"/>
                </a:lnTo>
                <a:lnTo>
                  <a:pt x="273" y="15"/>
                </a:lnTo>
                <a:lnTo>
                  <a:pt x="250" y="13"/>
                </a:lnTo>
                <a:lnTo>
                  <a:pt x="250" y="13"/>
                </a:lnTo>
                <a:lnTo>
                  <a:pt x="234" y="15"/>
                </a:lnTo>
                <a:lnTo>
                  <a:pt x="220" y="16"/>
                </a:lnTo>
                <a:lnTo>
                  <a:pt x="220" y="16"/>
                </a:lnTo>
                <a:lnTo>
                  <a:pt x="213" y="18"/>
                </a:lnTo>
                <a:lnTo>
                  <a:pt x="213" y="18"/>
                </a:lnTo>
                <a:lnTo>
                  <a:pt x="214" y="22"/>
                </a:lnTo>
                <a:lnTo>
                  <a:pt x="212" y="23"/>
                </a:lnTo>
                <a:lnTo>
                  <a:pt x="212" y="23"/>
                </a:lnTo>
                <a:lnTo>
                  <a:pt x="210" y="23"/>
                </a:lnTo>
                <a:lnTo>
                  <a:pt x="210" y="23"/>
                </a:lnTo>
                <a:lnTo>
                  <a:pt x="202" y="27"/>
                </a:lnTo>
                <a:lnTo>
                  <a:pt x="193" y="32"/>
                </a:lnTo>
                <a:lnTo>
                  <a:pt x="193" y="32"/>
                </a:lnTo>
                <a:lnTo>
                  <a:pt x="182" y="36"/>
                </a:lnTo>
                <a:lnTo>
                  <a:pt x="182" y="36"/>
                </a:lnTo>
                <a:lnTo>
                  <a:pt x="187" y="39"/>
                </a:lnTo>
                <a:lnTo>
                  <a:pt x="187" y="39"/>
                </a:lnTo>
                <a:lnTo>
                  <a:pt x="189" y="39"/>
                </a:lnTo>
                <a:lnTo>
                  <a:pt x="192" y="39"/>
                </a:lnTo>
                <a:lnTo>
                  <a:pt x="192" y="39"/>
                </a:lnTo>
                <a:lnTo>
                  <a:pt x="193" y="39"/>
                </a:lnTo>
                <a:lnTo>
                  <a:pt x="196" y="37"/>
                </a:lnTo>
                <a:lnTo>
                  <a:pt x="196" y="37"/>
                </a:lnTo>
                <a:lnTo>
                  <a:pt x="207" y="32"/>
                </a:lnTo>
                <a:lnTo>
                  <a:pt x="207" y="32"/>
                </a:lnTo>
                <a:lnTo>
                  <a:pt x="213" y="29"/>
                </a:lnTo>
                <a:lnTo>
                  <a:pt x="219" y="25"/>
                </a:lnTo>
                <a:lnTo>
                  <a:pt x="219" y="25"/>
                </a:lnTo>
                <a:lnTo>
                  <a:pt x="223" y="22"/>
                </a:lnTo>
                <a:lnTo>
                  <a:pt x="223" y="22"/>
                </a:lnTo>
                <a:lnTo>
                  <a:pt x="224" y="22"/>
                </a:lnTo>
                <a:lnTo>
                  <a:pt x="226" y="22"/>
                </a:lnTo>
                <a:lnTo>
                  <a:pt x="226" y="22"/>
                </a:lnTo>
                <a:lnTo>
                  <a:pt x="227" y="23"/>
                </a:lnTo>
                <a:lnTo>
                  <a:pt x="227" y="25"/>
                </a:lnTo>
                <a:lnTo>
                  <a:pt x="227" y="25"/>
                </a:lnTo>
                <a:lnTo>
                  <a:pt x="226" y="26"/>
                </a:lnTo>
                <a:lnTo>
                  <a:pt x="224" y="27"/>
                </a:lnTo>
                <a:lnTo>
                  <a:pt x="224" y="27"/>
                </a:lnTo>
                <a:lnTo>
                  <a:pt x="223" y="27"/>
                </a:lnTo>
                <a:lnTo>
                  <a:pt x="223" y="27"/>
                </a:lnTo>
                <a:lnTo>
                  <a:pt x="216" y="30"/>
                </a:lnTo>
                <a:lnTo>
                  <a:pt x="216" y="30"/>
                </a:lnTo>
                <a:lnTo>
                  <a:pt x="196" y="42"/>
                </a:lnTo>
                <a:lnTo>
                  <a:pt x="196" y="42"/>
                </a:lnTo>
                <a:lnTo>
                  <a:pt x="194" y="42"/>
                </a:lnTo>
                <a:lnTo>
                  <a:pt x="194" y="42"/>
                </a:lnTo>
                <a:lnTo>
                  <a:pt x="199" y="45"/>
                </a:lnTo>
                <a:lnTo>
                  <a:pt x="199" y="45"/>
                </a:lnTo>
                <a:lnTo>
                  <a:pt x="202" y="45"/>
                </a:lnTo>
                <a:lnTo>
                  <a:pt x="204" y="45"/>
                </a:lnTo>
                <a:lnTo>
                  <a:pt x="204" y="45"/>
                </a:lnTo>
                <a:lnTo>
                  <a:pt x="209" y="42"/>
                </a:lnTo>
                <a:lnTo>
                  <a:pt x="209" y="42"/>
                </a:lnTo>
                <a:lnTo>
                  <a:pt x="224" y="35"/>
                </a:lnTo>
                <a:lnTo>
                  <a:pt x="224" y="35"/>
                </a:lnTo>
                <a:lnTo>
                  <a:pt x="231" y="30"/>
                </a:lnTo>
                <a:lnTo>
                  <a:pt x="231" y="30"/>
                </a:lnTo>
                <a:lnTo>
                  <a:pt x="243" y="25"/>
                </a:lnTo>
                <a:lnTo>
                  <a:pt x="243" y="25"/>
                </a:lnTo>
                <a:lnTo>
                  <a:pt x="244" y="23"/>
                </a:lnTo>
                <a:lnTo>
                  <a:pt x="246" y="23"/>
                </a:lnTo>
                <a:lnTo>
                  <a:pt x="246" y="23"/>
                </a:lnTo>
                <a:lnTo>
                  <a:pt x="247" y="25"/>
                </a:lnTo>
                <a:lnTo>
                  <a:pt x="247" y="27"/>
                </a:lnTo>
                <a:lnTo>
                  <a:pt x="247" y="27"/>
                </a:lnTo>
                <a:lnTo>
                  <a:pt x="247" y="29"/>
                </a:lnTo>
                <a:lnTo>
                  <a:pt x="246" y="29"/>
                </a:lnTo>
                <a:lnTo>
                  <a:pt x="246" y="29"/>
                </a:lnTo>
                <a:lnTo>
                  <a:pt x="243" y="30"/>
                </a:lnTo>
                <a:lnTo>
                  <a:pt x="243" y="30"/>
                </a:lnTo>
                <a:lnTo>
                  <a:pt x="226" y="37"/>
                </a:lnTo>
                <a:lnTo>
                  <a:pt x="210" y="45"/>
                </a:lnTo>
                <a:lnTo>
                  <a:pt x="210" y="45"/>
                </a:lnTo>
                <a:lnTo>
                  <a:pt x="204" y="47"/>
                </a:lnTo>
                <a:lnTo>
                  <a:pt x="204" y="47"/>
                </a:lnTo>
                <a:lnTo>
                  <a:pt x="206" y="47"/>
                </a:lnTo>
                <a:lnTo>
                  <a:pt x="206" y="47"/>
                </a:lnTo>
                <a:lnTo>
                  <a:pt x="213" y="53"/>
                </a:lnTo>
                <a:lnTo>
                  <a:pt x="213" y="53"/>
                </a:lnTo>
                <a:lnTo>
                  <a:pt x="216" y="53"/>
                </a:lnTo>
                <a:lnTo>
                  <a:pt x="216" y="53"/>
                </a:lnTo>
                <a:lnTo>
                  <a:pt x="223" y="50"/>
                </a:lnTo>
                <a:lnTo>
                  <a:pt x="223" y="50"/>
                </a:lnTo>
                <a:lnTo>
                  <a:pt x="240" y="42"/>
                </a:lnTo>
                <a:lnTo>
                  <a:pt x="257" y="33"/>
                </a:lnTo>
                <a:lnTo>
                  <a:pt x="257" y="33"/>
                </a:lnTo>
                <a:lnTo>
                  <a:pt x="260" y="30"/>
                </a:lnTo>
                <a:lnTo>
                  <a:pt x="260" y="30"/>
                </a:lnTo>
                <a:lnTo>
                  <a:pt x="263" y="30"/>
                </a:lnTo>
                <a:lnTo>
                  <a:pt x="264" y="32"/>
                </a:lnTo>
                <a:lnTo>
                  <a:pt x="264" y="32"/>
                </a:lnTo>
                <a:lnTo>
                  <a:pt x="264" y="35"/>
                </a:lnTo>
                <a:lnTo>
                  <a:pt x="263" y="36"/>
                </a:lnTo>
                <a:lnTo>
                  <a:pt x="263" y="36"/>
                </a:lnTo>
                <a:lnTo>
                  <a:pt x="261" y="36"/>
                </a:lnTo>
                <a:lnTo>
                  <a:pt x="261" y="36"/>
                </a:lnTo>
                <a:lnTo>
                  <a:pt x="244" y="43"/>
                </a:lnTo>
                <a:lnTo>
                  <a:pt x="244" y="43"/>
                </a:lnTo>
                <a:lnTo>
                  <a:pt x="227" y="52"/>
                </a:lnTo>
                <a:lnTo>
                  <a:pt x="227" y="52"/>
                </a:lnTo>
                <a:lnTo>
                  <a:pt x="217" y="56"/>
                </a:lnTo>
                <a:lnTo>
                  <a:pt x="217" y="56"/>
                </a:lnTo>
                <a:lnTo>
                  <a:pt x="217" y="57"/>
                </a:lnTo>
                <a:lnTo>
                  <a:pt x="217" y="57"/>
                </a:lnTo>
                <a:lnTo>
                  <a:pt x="223" y="62"/>
                </a:lnTo>
                <a:lnTo>
                  <a:pt x="223" y="62"/>
                </a:lnTo>
                <a:lnTo>
                  <a:pt x="224" y="63"/>
                </a:lnTo>
                <a:lnTo>
                  <a:pt x="226" y="62"/>
                </a:lnTo>
                <a:lnTo>
                  <a:pt x="226" y="62"/>
                </a:lnTo>
                <a:lnTo>
                  <a:pt x="233" y="59"/>
                </a:lnTo>
                <a:lnTo>
                  <a:pt x="233" y="59"/>
                </a:lnTo>
                <a:lnTo>
                  <a:pt x="254" y="50"/>
                </a:lnTo>
                <a:lnTo>
                  <a:pt x="274" y="40"/>
                </a:lnTo>
                <a:lnTo>
                  <a:pt x="274" y="40"/>
                </a:lnTo>
                <a:lnTo>
                  <a:pt x="277" y="39"/>
                </a:lnTo>
                <a:lnTo>
                  <a:pt x="277" y="39"/>
                </a:lnTo>
                <a:lnTo>
                  <a:pt x="280" y="39"/>
                </a:lnTo>
                <a:lnTo>
                  <a:pt x="281" y="42"/>
                </a:lnTo>
                <a:lnTo>
                  <a:pt x="281" y="42"/>
                </a:lnTo>
                <a:lnTo>
                  <a:pt x="280" y="43"/>
                </a:lnTo>
                <a:lnTo>
                  <a:pt x="278" y="45"/>
                </a:lnTo>
                <a:lnTo>
                  <a:pt x="278" y="45"/>
                </a:lnTo>
                <a:lnTo>
                  <a:pt x="278" y="45"/>
                </a:lnTo>
                <a:lnTo>
                  <a:pt x="278" y="45"/>
                </a:lnTo>
                <a:lnTo>
                  <a:pt x="271" y="47"/>
                </a:lnTo>
                <a:lnTo>
                  <a:pt x="271" y="47"/>
                </a:lnTo>
                <a:lnTo>
                  <a:pt x="244" y="57"/>
                </a:lnTo>
                <a:lnTo>
                  <a:pt x="244" y="57"/>
                </a:lnTo>
                <a:lnTo>
                  <a:pt x="229" y="63"/>
                </a:lnTo>
                <a:lnTo>
                  <a:pt x="229" y="63"/>
                </a:lnTo>
                <a:lnTo>
                  <a:pt x="226" y="64"/>
                </a:lnTo>
                <a:lnTo>
                  <a:pt x="226" y="64"/>
                </a:lnTo>
                <a:lnTo>
                  <a:pt x="227" y="66"/>
                </a:lnTo>
                <a:lnTo>
                  <a:pt x="227" y="66"/>
                </a:lnTo>
                <a:lnTo>
                  <a:pt x="236" y="74"/>
                </a:lnTo>
                <a:lnTo>
                  <a:pt x="236" y="74"/>
                </a:lnTo>
                <a:lnTo>
                  <a:pt x="239" y="77"/>
                </a:lnTo>
                <a:lnTo>
                  <a:pt x="241" y="76"/>
                </a:lnTo>
                <a:lnTo>
                  <a:pt x="241" y="76"/>
                </a:lnTo>
                <a:lnTo>
                  <a:pt x="243" y="76"/>
                </a:lnTo>
                <a:lnTo>
                  <a:pt x="243" y="76"/>
                </a:lnTo>
                <a:lnTo>
                  <a:pt x="268" y="63"/>
                </a:lnTo>
                <a:lnTo>
                  <a:pt x="268" y="63"/>
                </a:lnTo>
                <a:lnTo>
                  <a:pt x="275" y="60"/>
                </a:lnTo>
                <a:lnTo>
                  <a:pt x="275" y="60"/>
                </a:lnTo>
                <a:lnTo>
                  <a:pt x="287" y="54"/>
                </a:lnTo>
                <a:lnTo>
                  <a:pt x="287" y="54"/>
                </a:lnTo>
                <a:lnTo>
                  <a:pt x="288" y="54"/>
                </a:lnTo>
                <a:lnTo>
                  <a:pt x="290" y="54"/>
                </a:lnTo>
                <a:lnTo>
                  <a:pt x="290" y="54"/>
                </a:lnTo>
                <a:lnTo>
                  <a:pt x="291" y="56"/>
                </a:lnTo>
                <a:lnTo>
                  <a:pt x="291" y="57"/>
                </a:lnTo>
                <a:lnTo>
                  <a:pt x="291" y="57"/>
                </a:lnTo>
                <a:lnTo>
                  <a:pt x="290" y="59"/>
                </a:lnTo>
                <a:lnTo>
                  <a:pt x="288" y="59"/>
                </a:lnTo>
                <a:lnTo>
                  <a:pt x="288" y="59"/>
                </a:lnTo>
                <a:lnTo>
                  <a:pt x="284" y="60"/>
                </a:lnTo>
                <a:lnTo>
                  <a:pt x="284" y="60"/>
                </a:lnTo>
                <a:lnTo>
                  <a:pt x="268" y="66"/>
                </a:lnTo>
                <a:lnTo>
                  <a:pt x="268" y="66"/>
                </a:lnTo>
                <a:lnTo>
                  <a:pt x="244" y="77"/>
                </a:lnTo>
                <a:lnTo>
                  <a:pt x="244" y="77"/>
                </a:lnTo>
                <a:lnTo>
                  <a:pt x="240" y="80"/>
                </a:lnTo>
                <a:lnTo>
                  <a:pt x="240" y="80"/>
                </a:lnTo>
                <a:lnTo>
                  <a:pt x="241" y="81"/>
                </a:lnTo>
                <a:lnTo>
                  <a:pt x="241" y="81"/>
                </a:lnTo>
                <a:lnTo>
                  <a:pt x="246" y="86"/>
                </a:lnTo>
                <a:lnTo>
                  <a:pt x="246" y="86"/>
                </a:lnTo>
                <a:lnTo>
                  <a:pt x="247" y="89"/>
                </a:lnTo>
                <a:lnTo>
                  <a:pt x="248" y="87"/>
                </a:lnTo>
                <a:lnTo>
                  <a:pt x="248" y="87"/>
                </a:lnTo>
                <a:lnTo>
                  <a:pt x="250" y="87"/>
                </a:lnTo>
                <a:lnTo>
                  <a:pt x="250" y="87"/>
                </a:lnTo>
                <a:lnTo>
                  <a:pt x="280" y="74"/>
                </a:lnTo>
                <a:lnTo>
                  <a:pt x="280" y="74"/>
                </a:lnTo>
                <a:lnTo>
                  <a:pt x="281" y="73"/>
                </a:lnTo>
                <a:lnTo>
                  <a:pt x="281" y="73"/>
                </a:lnTo>
                <a:lnTo>
                  <a:pt x="293" y="67"/>
                </a:lnTo>
                <a:lnTo>
                  <a:pt x="293" y="67"/>
                </a:lnTo>
                <a:lnTo>
                  <a:pt x="295" y="66"/>
                </a:lnTo>
                <a:lnTo>
                  <a:pt x="295" y="66"/>
                </a:lnTo>
                <a:lnTo>
                  <a:pt x="297" y="66"/>
                </a:lnTo>
                <a:lnTo>
                  <a:pt x="298" y="66"/>
                </a:lnTo>
                <a:lnTo>
                  <a:pt x="298" y="66"/>
                </a:lnTo>
                <a:lnTo>
                  <a:pt x="300" y="67"/>
                </a:lnTo>
                <a:lnTo>
                  <a:pt x="300" y="69"/>
                </a:lnTo>
                <a:lnTo>
                  <a:pt x="300" y="69"/>
                </a:lnTo>
                <a:lnTo>
                  <a:pt x="298" y="70"/>
                </a:lnTo>
                <a:lnTo>
                  <a:pt x="297" y="72"/>
                </a:lnTo>
                <a:lnTo>
                  <a:pt x="297" y="72"/>
                </a:lnTo>
                <a:lnTo>
                  <a:pt x="294" y="72"/>
                </a:lnTo>
                <a:lnTo>
                  <a:pt x="294" y="72"/>
                </a:lnTo>
                <a:lnTo>
                  <a:pt x="283" y="76"/>
                </a:lnTo>
                <a:lnTo>
                  <a:pt x="283" y="76"/>
                </a:lnTo>
                <a:lnTo>
                  <a:pt x="271" y="81"/>
                </a:lnTo>
                <a:lnTo>
                  <a:pt x="271" y="81"/>
                </a:lnTo>
                <a:lnTo>
                  <a:pt x="250" y="90"/>
                </a:lnTo>
                <a:lnTo>
                  <a:pt x="250" y="90"/>
                </a:lnTo>
                <a:lnTo>
                  <a:pt x="248" y="91"/>
                </a:lnTo>
                <a:lnTo>
                  <a:pt x="248" y="91"/>
                </a:lnTo>
                <a:lnTo>
                  <a:pt x="254" y="100"/>
                </a:lnTo>
                <a:lnTo>
                  <a:pt x="254" y="100"/>
                </a:lnTo>
                <a:lnTo>
                  <a:pt x="256" y="101"/>
                </a:lnTo>
                <a:lnTo>
                  <a:pt x="256" y="101"/>
                </a:lnTo>
                <a:lnTo>
                  <a:pt x="261" y="100"/>
                </a:lnTo>
                <a:lnTo>
                  <a:pt x="261" y="100"/>
                </a:lnTo>
                <a:lnTo>
                  <a:pt x="280" y="91"/>
                </a:lnTo>
                <a:lnTo>
                  <a:pt x="280" y="91"/>
                </a:lnTo>
                <a:lnTo>
                  <a:pt x="301" y="81"/>
                </a:lnTo>
                <a:lnTo>
                  <a:pt x="301" y="81"/>
                </a:lnTo>
                <a:lnTo>
                  <a:pt x="307" y="80"/>
                </a:lnTo>
                <a:lnTo>
                  <a:pt x="307" y="80"/>
                </a:lnTo>
                <a:lnTo>
                  <a:pt x="308" y="80"/>
                </a:lnTo>
                <a:lnTo>
                  <a:pt x="310" y="81"/>
                </a:lnTo>
                <a:lnTo>
                  <a:pt x="310" y="81"/>
                </a:lnTo>
                <a:lnTo>
                  <a:pt x="310" y="83"/>
                </a:lnTo>
                <a:lnTo>
                  <a:pt x="308" y="84"/>
                </a:lnTo>
                <a:lnTo>
                  <a:pt x="308" y="84"/>
                </a:lnTo>
                <a:lnTo>
                  <a:pt x="302" y="86"/>
                </a:lnTo>
                <a:lnTo>
                  <a:pt x="302" y="86"/>
                </a:lnTo>
                <a:lnTo>
                  <a:pt x="290" y="90"/>
                </a:lnTo>
                <a:lnTo>
                  <a:pt x="277" y="96"/>
                </a:lnTo>
                <a:lnTo>
                  <a:pt x="277" y="96"/>
                </a:lnTo>
                <a:lnTo>
                  <a:pt x="260" y="103"/>
                </a:lnTo>
                <a:lnTo>
                  <a:pt x="260" y="103"/>
                </a:lnTo>
                <a:lnTo>
                  <a:pt x="257" y="106"/>
                </a:lnTo>
                <a:lnTo>
                  <a:pt x="257" y="106"/>
                </a:lnTo>
                <a:lnTo>
                  <a:pt x="263" y="117"/>
                </a:lnTo>
                <a:lnTo>
                  <a:pt x="263" y="117"/>
                </a:lnTo>
                <a:lnTo>
                  <a:pt x="266" y="116"/>
                </a:lnTo>
                <a:lnTo>
                  <a:pt x="266" y="116"/>
                </a:lnTo>
                <a:lnTo>
                  <a:pt x="288" y="106"/>
                </a:lnTo>
                <a:lnTo>
                  <a:pt x="288" y="106"/>
                </a:lnTo>
                <a:lnTo>
                  <a:pt x="301" y="100"/>
                </a:lnTo>
                <a:lnTo>
                  <a:pt x="301" y="100"/>
                </a:lnTo>
                <a:lnTo>
                  <a:pt x="314" y="93"/>
                </a:lnTo>
                <a:lnTo>
                  <a:pt x="314" y="93"/>
                </a:lnTo>
                <a:lnTo>
                  <a:pt x="317" y="93"/>
                </a:lnTo>
                <a:lnTo>
                  <a:pt x="318" y="94"/>
                </a:lnTo>
                <a:lnTo>
                  <a:pt x="318" y="94"/>
                </a:lnTo>
                <a:lnTo>
                  <a:pt x="318" y="97"/>
                </a:lnTo>
                <a:lnTo>
                  <a:pt x="317" y="99"/>
                </a:lnTo>
                <a:lnTo>
                  <a:pt x="317" y="99"/>
                </a:lnTo>
                <a:lnTo>
                  <a:pt x="315" y="99"/>
                </a:lnTo>
                <a:lnTo>
                  <a:pt x="315" y="99"/>
                </a:lnTo>
                <a:lnTo>
                  <a:pt x="298" y="104"/>
                </a:lnTo>
                <a:lnTo>
                  <a:pt x="298" y="104"/>
                </a:lnTo>
                <a:lnTo>
                  <a:pt x="264" y="118"/>
                </a:lnTo>
                <a:lnTo>
                  <a:pt x="264" y="118"/>
                </a:lnTo>
                <a:lnTo>
                  <a:pt x="263" y="120"/>
                </a:lnTo>
                <a:lnTo>
                  <a:pt x="263" y="120"/>
                </a:lnTo>
                <a:lnTo>
                  <a:pt x="268" y="134"/>
                </a:lnTo>
                <a:lnTo>
                  <a:pt x="268" y="134"/>
                </a:lnTo>
                <a:lnTo>
                  <a:pt x="271" y="133"/>
                </a:lnTo>
                <a:lnTo>
                  <a:pt x="271" y="133"/>
                </a:lnTo>
                <a:lnTo>
                  <a:pt x="290" y="126"/>
                </a:lnTo>
                <a:lnTo>
                  <a:pt x="290" y="126"/>
                </a:lnTo>
                <a:lnTo>
                  <a:pt x="308" y="117"/>
                </a:lnTo>
                <a:lnTo>
                  <a:pt x="308" y="117"/>
                </a:lnTo>
                <a:lnTo>
                  <a:pt x="311" y="114"/>
                </a:lnTo>
                <a:lnTo>
                  <a:pt x="311" y="114"/>
                </a:lnTo>
                <a:lnTo>
                  <a:pt x="314" y="114"/>
                </a:lnTo>
                <a:lnTo>
                  <a:pt x="315" y="116"/>
                </a:lnTo>
                <a:lnTo>
                  <a:pt x="315" y="116"/>
                </a:lnTo>
                <a:lnTo>
                  <a:pt x="315" y="118"/>
                </a:lnTo>
                <a:lnTo>
                  <a:pt x="314" y="120"/>
                </a:lnTo>
                <a:lnTo>
                  <a:pt x="314" y="120"/>
                </a:lnTo>
                <a:lnTo>
                  <a:pt x="312" y="120"/>
                </a:lnTo>
                <a:lnTo>
                  <a:pt x="312" y="120"/>
                </a:lnTo>
                <a:lnTo>
                  <a:pt x="297" y="124"/>
                </a:lnTo>
                <a:lnTo>
                  <a:pt x="297" y="124"/>
                </a:lnTo>
                <a:lnTo>
                  <a:pt x="273" y="135"/>
                </a:lnTo>
                <a:lnTo>
                  <a:pt x="273" y="135"/>
                </a:lnTo>
                <a:lnTo>
                  <a:pt x="270" y="137"/>
                </a:lnTo>
                <a:lnTo>
                  <a:pt x="270" y="137"/>
                </a:lnTo>
                <a:lnTo>
                  <a:pt x="274" y="151"/>
                </a:lnTo>
                <a:lnTo>
                  <a:pt x="274" y="151"/>
                </a:lnTo>
                <a:lnTo>
                  <a:pt x="274" y="151"/>
                </a:lnTo>
                <a:lnTo>
                  <a:pt x="274" y="151"/>
                </a:lnTo>
                <a:lnTo>
                  <a:pt x="284" y="145"/>
                </a:lnTo>
                <a:lnTo>
                  <a:pt x="284" y="145"/>
                </a:lnTo>
                <a:lnTo>
                  <a:pt x="298" y="140"/>
                </a:lnTo>
                <a:lnTo>
                  <a:pt x="310" y="133"/>
                </a:lnTo>
                <a:lnTo>
                  <a:pt x="310" y="133"/>
                </a:lnTo>
                <a:lnTo>
                  <a:pt x="312" y="133"/>
                </a:lnTo>
                <a:lnTo>
                  <a:pt x="312" y="133"/>
                </a:lnTo>
                <a:lnTo>
                  <a:pt x="314" y="131"/>
                </a:lnTo>
                <a:lnTo>
                  <a:pt x="315" y="133"/>
                </a:lnTo>
                <a:lnTo>
                  <a:pt x="315" y="133"/>
                </a:lnTo>
                <a:lnTo>
                  <a:pt x="315" y="135"/>
                </a:lnTo>
                <a:lnTo>
                  <a:pt x="314" y="137"/>
                </a:lnTo>
                <a:lnTo>
                  <a:pt x="314" y="137"/>
                </a:lnTo>
                <a:lnTo>
                  <a:pt x="314" y="137"/>
                </a:lnTo>
                <a:lnTo>
                  <a:pt x="314" y="137"/>
                </a:lnTo>
                <a:lnTo>
                  <a:pt x="295" y="144"/>
                </a:lnTo>
                <a:lnTo>
                  <a:pt x="295" y="144"/>
                </a:lnTo>
                <a:lnTo>
                  <a:pt x="275" y="153"/>
                </a:lnTo>
                <a:lnTo>
                  <a:pt x="275" y="153"/>
                </a:lnTo>
                <a:lnTo>
                  <a:pt x="274" y="154"/>
                </a:lnTo>
                <a:lnTo>
                  <a:pt x="274" y="154"/>
                </a:lnTo>
                <a:lnTo>
                  <a:pt x="274" y="168"/>
                </a:lnTo>
                <a:lnTo>
                  <a:pt x="273" y="182"/>
                </a:lnTo>
                <a:lnTo>
                  <a:pt x="273" y="182"/>
                </a:lnTo>
                <a:lnTo>
                  <a:pt x="274" y="182"/>
                </a:lnTo>
                <a:lnTo>
                  <a:pt x="274" y="182"/>
                </a:lnTo>
                <a:lnTo>
                  <a:pt x="278" y="181"/>
                </a:lnTo>
                <a:lnTo>
                  <a:pt x="278" y="181"/>
                </a:lnTo>
                <a:lnTo>
                  <a:pt x="285" y="177"/>
                </a:lnTo>
                <a:lnTo>
                  <a:pt x="294" y="174"/>
                </a:lnTo>
                <a:lnTo>
                  <a:pt x="294" y="174"/>
                </a:lnTo>
                <a:lnTo>
                  <a:pt x="301" y="168"/>
                </a:lnTo>
                <a:lnTo>
                  <a:pt x="301" y="168"/>
                </a:lnTo>
                <a:lnTo>
                  <a:pt x="304" y="167"/>
                </a:lnTo>
                <a:lnTo>
                  <a:pt x="305" y="168"/>
                </a:lnTo>
                <a:lnTo>
                  <a:pt x="305" y="168"/>
                </a:lnTo>
                <a:lnTo>
                  <a:pt x="305" y="171"/>
                </a:lnTo>
                <a:lnTo>
                  <a:pt x="304" y="172"/>
                </a:lnTo>
                <a:lnTo>
                  <a:pt x="304" y="172"/>
                </a:lnTo>
                <a:lnTo>
                  <a:pt x="302" y="174"/>
                </a:lnTo>
                <a:lnTo>
                  <a:pt x="302" y="174"/>
                </a:lnTo>
                <a:lnTo>
                  <a:pt x="290" y="178"/>
                </a:lnTo>
                <a:lnTo>
                  <a:pt x="290" y="178"/>
                </a:lnTo>
                <a:lnTo>
                  <a:pt x="280" y="182"/>
                </a:lnTo>
                <a:lnTo>
                  <a:pt x="280" y="182"/>
                </a:lnTo>
                <a:lnTo>
                  <a:pt x="273" y="185"/>
                </a:lnTo>
                <a:lnTo>
                  <a:pt x="273" y="185"/>
                </a:lnTo>
                <a:lnTo>
                  <a:pt x="267" y="201"/>
                </a:lnTo>
                <a:lnTo>
                  <a:pt x="267" y="201"/>
                </a:lnTo>
                <a:lnTo>
                  <a:pt x="270" y="199"/>
                </a:lnTo>
                <a:lnTo>
                  <a:pt x="270" y="199"/>
                </a:lnTo>
                <a:lnTo>
                  <a:pt x="281" y="195"/>
                </a:lnTo>
                <a:lnTo>
                  <a:pt x="291" y="188"/>
                </a:lnTo>
                <a:lnTo>
                  <a:pt x="291" y="188"/>
                </a:lnTo>
                <a:lnTo>
                  <a:pt x="293" y="188"/>
                </a:lnTo>
                <a:lnTo>
                  <a:pt x="293" y="188"/>
                </a:lnTo>
                <a:lnTo>
                  <a:pt x="294" y="187"/>
                </a:lnTo>
                <a:lnTo>
                  <a:pt x="295" y="188"/>
                </a:lnTo>
                <a:lnTo>
                  <a:pt x="295" y="188"/>
                </a:lnTo>
                <a:lnTo>
                  <a:pt x="297" y="189"/>
                </a:lnTo>
                <a:lnTo>
                  <a:pt x="297" y="191"/>
                </a:lnTo>
                <a:lnTo>
                  <a:pt x="297" y="191"/>
                </a:lnTo>
                <a:lnTo>
                  <a:pt x="295" y="192"/>
                </a:lnTo>
                <a:lnTo>
                  <a:pt x="294" y="192"/>
                </a:lnTo>
                <a:lnTo>
                  <a:pt x="294" y="192"/>
                </a:lnTo>
                <a:lnTo>
                  <a:pt x="290" y="194"/>
                </a:lnTo>
                <a:lnTo>
                  <a:pt x="285" y="195"/>
                </a:lnTo>
                <a:lnTo>
                  <a:pt x="285" y="195"/>
                </a:lnTo>
                <a:lnTo>
                  <a:pt x="266" y="205"/>
                </a:lnTo>
                <a:lnTo>
                  <a:pt x="266" y="205"/>
                </a:lnTo>
                <a:lnTo>
                  <a:pt x="264" y="207"/>
                </a:lnTo>
                <a:lnTo>
                  <a:pt x="264" y="207"/>
                </a:lnTo>
                <a:lnTo>
                  <a:pt x="257" y="219"/>
                </a:lnTo>
                <a:lnTo>
                  <a:pt x="257" y="219"/>
                </a:lnTo>
                <a:lnTo>
                  <a:pt x="257" y="221"/>
                </a:lnTo>
                <a:lnTo>
                  <a:pt x="257" y="221"/>
                </a:lnTo>
                <a:lnTo>
                  <a:pt x="257" y="221"/>
                </a:lnTo>
                <a:lnTo>
                  <a:pt x="257" y="221"/>
                </a:lnTo>
                <a:lnTo>
                  <a:pt x="273" y="215"/>
                </a:lnTo>
                <a:lnTo>
                  <a:pt x="273" y="215"/>
                </a:lnTo>
                <a:lnTo>
                  <a:pt x="278" y="212"/>
                </a:lnTo>
                <a:lnTo>
                  <a:pt x="283" y="209"/>
                </a:lnTo>
                <a:lnTo>
                  <a:pt x="283" y="209"/>
                </a:lnTo>
                <a:lnTo>
                  <a:pt x="284" y="208"/>
                </a:lnTo>
                <a:lnTo>
                  <a:pt x="285" y="209"/>
                </a:lnTo>
                <a:lnTo>
                  <a:pt x="285" y="209"/>
                </a:lnTo>
                <a:lnTo>
                  <a:pt x="287" y="212"/>
                </a:lnTo>
                <a:lnTo>
                  <a:pt x="284" y="214"/>
                </a:lnTo>
                <a:lnTo>
                  <a:pt x="284" y="214"/>
                </a:lnTo>
                <a:lnTo>
                  <a:pt x="277" y="216"/>
                </a:lnTo>
                <a:lnTo>
                  <a:pt x="277" y="216"/>
                </a:lnTo>
                <a:lnTo>
                  <a:pt x="257" y="224"/>
                </a:lnTo>
                <a:lnTo>
                  <a:pt x="257" y="224"/>
                </a:lnTo>
                <a:lnTo>
                  <a:pt x="256" y="224"/>
                </a:lnTo>
                <a:lnTo>
                  <a:pt x="254" y="225"/>
                </a:lnTo>
                <a:lnTo>
                  <a:pt x="254" y="225"/>
                </a:lnTo>
                <a:lnTo>
                  <a:pt x="253" y="226"/>
                </a:lnTo>
                <a:lnTo>
                  <a:pt x="253" y="226"/>
                </a:lnTo>
                <a:lnTo>
                  <a:pt x="253" y="226"/>
                </a:lnTo>
                <a:lnTo>
                  <a:pt x="253" y="226"/>
                </a:lnTo>
                <a:lnTo>
                  <a:pt x="246" y="235"/>
                </a:lnTo>
                <a:lnTo>
                  <a:pt x="239" y="241"/>
                </a:lnTo>
                <a:lnTo>
                  <a:pt x="239" y="241"/>
                </a:lnTo>
                <a:lnTo>
                  <a:pt x="239" y="242"/>
                </a:lnTo>
                <a:lnTo>
                  <a:pt x="239" y="242"/>
                </a:lnTo>
                <a:lnTo>
                  <a:pt x="240" y="242"/>
                </a:lnTo>
                <a:lnTo>
                  <a:pt x="240" y="242"/>
                </a:lnTo>
                <a:lnTo>
                  <a:pt x="246" y="239"/>
                </a:lnTo>
                <a:lnTo>
                  <a:pt x="246" y="239"/>
                </a:lnTo>
                <a:lnTo>
                  <a:pt x="254" y="235"/>
                </a:lnTo>
                <a:lnTo>
                  <a:pt x="261" y="229"/>
                </a:lnTo>
                <a:lnTo>
                  <a:pt x="261" y="229"/>
                </a:lnTo>
                <a:lnTo>
                  <a:pt x="264" y="228"/>
                </a:lnTo>
                <a:lnTo>
                  <a:pt x="264" y="228"/>
                </a:lnTo>
                <a:lnTo>
                  <a:pt x="266" y="228"/>
                </a:lnTo>
                <a:lnTo>
                  <a:pt x="267" y="228"/>
                </a:lnTo>
                <a:lnTo>
                  <a:pt x="267" y="228"/>
                </a:lnTo>
                <a:lnTo>
                  <a:pt x="267" y="229"/>
                </a:lnTo>
                <a:lnTo>
                  <a:pt x="267" y="231"/>
                </a:lnTo>
                <a:lnTo>
                  <a:pt x="267" y="231"/>
                </a:lnTo>
                <a:lnTo>
                  <a:pt x="267" y="232"/>
                </a:lnTo>
                <a:lnTo>
                  <a:pt x="266" y="234"/>
                </a:lnTo>
                <a:lnTo>
                  <a:pt x="266" y="234"/>
                </a:lnTo>
                <a:lnTo>
                  <a:pt x="258" y="235"/>
                </a:lnTo>
                <a:lnTo>
                  <a:pt x="253" y="238"/>
                </a:lnTo>
                <a:lnTo>
                  <a:pt x="253" y="238"/>
                </a:lnTo>
                <a:lnTo>
                  <a:pt x="241" y="243"/>
                </a:lnTo>
                <a:lnTo>
                  <a:pt x="241" y="243"/>
                </a:lnTo>
                <a:lnTo>
                  <a:pt x="236" y="246"/>
                </a:lnTo>
                <a:lnTo>
                  <a:pt x="236" y="246"/>
                </a:lnTo>
                <a:lnTo>
                  <a:pt x="233" y="245"/>
                </a:lnTo>
                <a:lnTo>
                  <a:pt x="233" y="245"/>
                </a:lnTo>
                <a:lnTo>
                  <a:pt x="221" y="253"/>
                </a:lnTo>
                <a:lnTo>
                  <a:pt x="209" y="259"/>
                </a:lnTo>
                <a:lnTo>
                  <a:pt x="209" y="259"/>
                </a:lnTo>
                <a:lnTo>
                  <a:pt x="209" y="261"/>
                </a:lnTo>
                <a:lnTo>
                  <a:pt x="207" y="262"/>
                </a:lnTo>
                <a:lnTo>
                  <a:pt x="207" y="262"/>
                </a:lnTo>
                <a:lnTo>
                  <a:pt x="206" y="262"/>
                </a:lnTo>
                <a:lnTo>
                  <a:pt x="206" y="262"/>
                </a:lnTo>
                <a:lnTo>
                  <a:pt x="202" y="265"/>
                </a:lnTo>
                <a:lnTo>
                  <a:pt x="199" y="268"/>
                </a:lnTo>
                <a:lnTo>
                  <a:pt x="199" y="268"/>
                </a:lnTo>
                <a:lnTo>
                  <a:pt x="197" y="269"/>
                </a:lnTo>
                <a:lnTo>
                  <a:pt x="197" y="270"/>
                </a:lnTo>
                <a:lnTo>
                  <a:pt x="197" y="270"/>
                </a:lnTo>
                <a:lnTo>
                  <a:pt x="197" y="270"/>
                </a:lnTo>
                <a:lnTo>
                  <a:pt x="197" y="270"/>
                </a:lnTo>
                <a:lnTo>
                  <a:pt x="197" y="272"/>
                </a:lnTo>
                <a:lnTo>
                  <a:pt x="197" y="272"/>
                </a:lnTo>
                <a:lnTo>
                  <a:pt x="203" y="275"/>
                </a:lnTo>
                <a:lnTo>
                  <a:pt x="203" y="275"/>
                </a:lnTo>
                <a:lnTo>
                  <a:pt x="209" y="275"/>
                </a:lnTo>
                <a:lnTo>
                  <a:pt x="214" y="276"/>
                </a:lnTo>
                <a:lnTo>
                  <a:pt x="214" y="276"/>
                </a:lnTo>
                <a:lnTo>
                  <a:pt x="220" y="276"/>
                </a:lnTo>
                <a:lnTo>
                  <a:pt x="220" y="276"/>
                </a:lnTo>
                <a:lnTo>
                  <a:pt x="223" y="275"/>
                </a:lnTo>
                <a:lnTo>
                  <a:pt x="223" y="275"/>
                </a:lnTo>
                <a:lnTo>
                  <a:pt x="236" y="272"/>
                </a:lnTo>
                <a:lnTo>
                  <a:pt x="236" y="272"/>
                </a:lnTo>
                <a:lnTo>
                  <a:pt x="239" y="272"/>
                </a:lnTo>
                <a:lnTo>
                  <a:pt x="240" y="275"/>
                </a:lnTo>
                <a:lnTo>
                  <a:pt x="240" y="275"/>
                </a:lnTo>
                <a:lnTo>
                  <a:pt x="240" y="275"/>
                </a:lnTo>
                <a:lnTo>
                  <a:pt x="240" y="275"/>
                </a:lnTo>
                <a:lnTo>
                  <a:pt x="241" y="276"/>
                </a:lnTo>
                <a:lnTo>
                  <a:pt x="241" y="276"/>
                </a:lnTo>
                <a:lnTo>
                  <a:pt x="243" y="279"/>
                </a:lnTo>
                <a:lnTo>
                  <a:pt x="243" y="279"/>
                </a:lnTo>
                <a:lnTo>
                  <a:pt x="246" y="286"/>
                </a:lnTo>
                <a:lnTo>
                  <a:pt x="246" y="286"/>
                </a:lnTo>
                <a:lnTo>
                  <a:pt x="251" y="296"/>
                </a:lnTo>
                <a:lnTo>
                  <a:pt x="256" y="305"/>
                </a:lnTo>
                <a:lnTo>
                  <a:pt x="256" y="305"/>
                </a:lnTo>
                <a:lnTo>
                  <a:pt x="263" y="312"/>
                </a:lnTo>
                <a:lnTo>
                  <a:pt x="270" y="319"/>
                </a:lnTo>
                <a:lnTo>
                  <a:pt x="278" y="323"/>
                </a:lnTo>
                <a:lnTo>
                  <a:pt x="287" y="327"/>
                </a:lnTo>
                <a:lnTo>
                  <a:pt x="287" y="327"/>
                </a:lnTo>
                <a:lnTo>
                  <a:pt x="293" y="329"/>
                </a:lnTo>
                <a:lnTo>
                  <a:pt x="298" y="330"/>
                </a:lnTo>
                <a:lnTo>
                  <a:pt x="298" y="330"/>
                </a:lnTo>
                <a:lnTo>
                  <a:pt x="320" y="329"/>
                </a:lnTo>
                <a:lnTo>
                  <a:pt x="320" y="329"/>
                </a:lnTo>
                <a:lnTo>
                  <a:pt x="321" y="329"/>
                </a:lnTo>
                <a:lnTo>
                  <a:pt x="321" y="329"/>
                </a:lnTo>
                <a:close/>
                <a:moveTo>
                  <a:pt x="366" y="77"/>
                </a:moveTo>
                <a:lnTo>
                  <a:pt x="366" y="77"/>
                </a:lnTo>
                <a:lnTo>
                  <a:pt x="366" y="77"/>
                </a:lnTo>
                <a:lnTo>
                  <a:pt x="366" y="77"/>
                </a:lnTo>
                <a:lnTo>
                  <a:pt x="368" y="81"/>
                </a:lnTo>
                <a:lnTo>
                  <a:pt x="368" y="81"/>
                </a:lnTo>
                <a:lnTo>
                  <a:pt x="371" y="96"/>
                </a:lnTo>
                <a:lnTo>
                  <a:pt x="371" y="96"/>
                </a:lnTo>
                <a:lnTo>
                  <a:pt x="372" y="113"/>
                </a:lnTo>
                <a:lnTo>
                  <a:pt x="372" y="113"/>
                </a:lnTo>
                <a:lnTo>
                  <a:pt x="374" y="131"/>
                </a:lnTo>
                <a:lnTo>
                  <a:pt x="374" y="131"/>
                </a:lnTo>
                <a:lnTo>
                  <a:pt x="374" y="144"/>
                </a:lnTo>
                <a:lnTo>
                  <a:pt x="374" y="144"/>
                </a:lnTo>
                <a:lnTo>
                  <a:pt x="372" y="154"/>
                </a:lnTo>
                <a:lnTo>
                  <a:pt x="369" y="164"/>
                </a:lnTo>
                <a:lnTo>
                  <a:pt x="366" y="174"/>
                </a:lnTo>
                <a:lnTo>
                  <a:pt x="362" y="182"/>
                </a:lnTo>
                <a:lnTo>
                  <a:pt x="362" y="182"/>
                </a:lnTo>
                <a:lnTo>
                  <a:pt x="354" y="199"/>
                </a:lnTo>
                <a:lnTo>
                  <a:pt x="344" y="215"/>
                </a:lnTo>
                <a:lnTo>
                  <a:pt x="344" y="215"/>
                </a:lnTo>
                <a:lnTo>
                  <a:pt x="338" y="224"/>
                </a:lnTo>
                <a:lnTo>
                  <a:pt x="329" y="232"/>
                </a:lnTo>
                <a:lnTo>
                  <a:pt x="329" y="232"/>
                </a:lnTo>
                <a:lnTo>
                  <a:pt x="322" y="238"/>
                </a:lnTo>
                <a:lnTo>
                  <a:pt x="322" y="238"/>
                </a:lnTo>
                <a:lnTo>
                  <a:pt x="320" y="241"/>
                </a:lnTo>
                <a:lnTo>
                  <a:pt x="320" y="241"/>
                </a:lnTo>
                <a:lnTo>
                  <a:pt x="321" y="241"/>
                </a:lnTo>
                <a:lnTo>
                  <a:pt x="321" y="241"/>
                </a:lnTo>
                <a:lnTo>
                  <a:pt x="327" y="236"/>
                </a:lnTo>
                <a:lnTo>
                  <a:pt x="332" y="231"/>
                </a:lnTo>
                <a:lnTo>
                  <a:pt x="332" y="231"/>
                </a:lnTo>
                <a:lnTo>
                  <a:pt x="344" y="219"/>
                </a:lnTo>
                <a:lnTo>
                  <a:pt x="354" y="205"/>
                </a:lnTo>
                <a:lnTo>
                  <a:pt x="354" y="205"/>
                </a:lnTo>
                <a:lnTo>
                  <a:pt x="362" y="189"/>
                </a:lnTo>
                <a:lnTo>
                  <a:pt x="369" y="172"/>
                </a:lnTo>
                <a:lnTo>
                  <a:pt x="369" y="172"/>
                </a:lnTo>
                <a:lnTo>
                  <a:pt x="374" y="155"/>
                </a:lnTo>
                <a:lnTo>
                  <a:pt x="375" y="137"/>
                </a:lnTo>
                <a:lnTo>
                  <a:pt x="375" y="137"/>
                </a:lnTo>
                <a:lnTo>
                  <a:pt x="376" y="121"/>
                </a:lnTo>
                <a:lnTo>
                  <a:pt x="375" y="107"/>
                </a:lnTo>
                <a:lnTo>
                  <a:pt x="375" y="107"/>
                </a:lnTo>
                <a:lnTo>
                  <a:pt x="372" y="93"/>
                </a:lnTo>
                <a:lnTo>
                  <a:pt x="368" y="80"/>
                </a:lnTo>
                <a:lnTo>
                  <a:pt x="368" y="80"/>
                </a:lnTo>
                <a:lnTo>
                  <a:pt x="366" y="77"/>
                </a:lnTo>
                <a:lnTo>
                  <a:pt x="366" y="77"/>
                </a:lnTo>
                <a:close/>
                <a:moveTo>
                  <a:pt x="27" y="292"/>
                </a:moveTo>
                <a:lnTo>
                  <a:pt x="27" y="292"/>
                </a:lnTo>
                <a:lnTo>
                  <a:pt x="27" y="292"/>
                </a:lnTo>
                <a:lnTo>
                  <a:pt x="27" y="292"/>
                </a:lnTo>
                <a:lnTo>
                  <a:pt x="31" y="293"/>
                </a:lnTo>
                <a:lnTo>
                  <a:pt x="31" y="293"/>
                </a:lnTo>
                <a:lnTo>
                  <a:pt x="44" y="293"/>
                </a:lnTo>
                <a:lnTo>
                  <a:pt x="55" y="293"/>
                </a:lnTo>
                <a:lnTo>
                  <a:pt x="55" y="293"/>
                </a:lnTo>
                <a:lnTo>
                  <a:pt x="65" y="292"/>
                </a:lnTo>
                <a:lnTo>
                  <a:pt x="65" y="292"/>
                </a:lnTo>
                <a:lnTo>
                  <a:pt x="77" y="288"/>
                </a:lnTo>
                <a:lnTo>
                  <a:pt x="88" y="280"/>
                </a:lnTo>
                <a:lnTo>
                  <a:pt x="88" y="280"/>
                </a:lnTo>
                <a:lnTo>
                  <a:pt x="89" y="280"/>
                </a:lnTo>
                <a:lnTo>
                  <a:pt x="89" y="280"/>
                </a:lnTo>
                <a:lnTo>
                  <a:pt x="84" y="282"/>
                </a:lnTo>
                <a:lnTo>
                  <a:pt x="84" y="282"/>
                </a:lnTo>
                <a:lnTo>
                  <a:pt x="72" y="286"/>
                </a:lnTo>
                <a:lnTo>
                  <a:pt x="59" y="289"/>
                </a:lnTo>
                <a:lnTo>
                  <a:pt x="59" y="289"/>
                </a:lnTo>
                <a:lnTo>
                  <a:pt x="48" y="292"/>
                </a:lnTo>
                <a:lnTo>
                  <a:pt x="37" y="292"/>
                </a:lnTo>
                <a:lnTo>
                  <a:pt x="37" y="292"/>
                </a:lnTo>
                <a:lnTo>
                  <a:pt x="30" y="292"/>
                </a:lnTo>
                <a:lnTo>
                  <a:pt x="30" y="292"/>
                </a:lnTo>
                <a:lnTo>
                  <a:pt x="27" y="292"/>
                </a:lnTo>
                <a:lnTo>
                  <a:pt x="27" y="292"/>
                </a:lnTo>
                <a:close/>
                <a:moveTo>
                  <a:pt x="194" y="15"/>
                </a:moveTo>
                <a:lnTo>
                  <a:pt x="194" y="15"/>
                </a:lnTo>
                <a:lnTo>
                  <a:pt x="200" y="13"/>
                </a:lnTo>
                <a:lnTo>
                  <a:pt x="200" y="13"/>
                </a:lnTo>
                <a:lnTo>
                  <a:pt x="214" y="10"/>
                </a:lnTo>
                <a:lnTo>
                  <a:pt x="229" y="9"/>
                </a:lnTo>
                <a:lnTo>
                  <a:pt x="229" y="9"/>
                </a:lnTo>
                <a:lnTo>
                  <a:pt x="236" y="9"/>
                </a:lnTo>
                <a:lnTo>
                  <a:pt x="236" y="9"/>
                </a:lnTo>
                <a:lnTo>
                  <a:pt x="253" y="6"/>
                </a:lnTo>
                <a:lnTo>
                  <a:pt x="253" y="6"/>
                </a:lnTo>
                <a:lnTo>
                  <a:pt x="268" y="6"/>
                </a:lnTo>
                <a:lnTo>
                  <a:pt x="268" y="6"/>
                </a:lnTo>
                <a:lnTo>
                  <a:pt x="270" y="6"/>
                </a:lnTo>
                <a:lnTo>
                  <a:pt x="270" y="6"/>
                </a:lnTo>
                <a:lnTo>
                  <a:pt x="264" y="5"/>
                </a:lnTo>
                <a:lnTo>
                  <a:pt x="257" y="5"/>
                </a:lnTo>
                <a:lnTo>
                  <a:pt x="257" y="5"/>
                </a:lnTo>
                <a:lnTo>
                  <a:pt x="243" y="5"/>
                </a:lnTo>
                <a:lnTo>
                  <a:pt x="243" y="5"/>
                </a:lnTo>
                <a:lnTo>
                  <a:pt x="226" y="6"/>
                </a:lnTo>
                <a:lnTo>
                  <a:pt x="209" y="10"/>
                </a:lnTo>
                <a:lnTo>
                  <a:pt x="209" y="10"/>
                </a:lnTo>
                <a:lnTo>
                  <a:pt x="194" y="15"/>
                </a:lnTo>
                <a:lnTo>
                  <a:pt x="194" y="15"/>
                </a:lnTo>
                <a:close/>
                <a:moveTo>
                  <a:pt x="304" y="13"/>
                </a:moveTo>
                <a:lnTo>
                  <a:pt x="304" y="13"/>
                </a:lnTo>
                <a:lnTo>
                  <a:pt x="305" y="13"/>
                </a:lnTo>
                <a:lnTo>
                  <a:pt x="305" y="13"/>
                </a:lnTo>
                <a:lnTo>
                  <a:pt x="312" y="19"/>
                </a:lnTo>
                <a:lnTo>
                  <a:pt x="312" y="19"/>
                </a:lnTo>
                <a:lnTo>
                  <a:pt x="331" y="32"/>
                </a:lnTo>
                <a:lnTo>
                  <a:pt x="339" y="39"/>
                </a:lnTo>
                <a:lnTo>
                  <a:pt x="347" y="46"/>
                </a:lnTo>
                <a:lnTo>
                  <a:pt x="347" y="46"/>
                </a:lnTo>
                <a:lnTo>
                  <a:pt x="352" y="52"/>
                </a:lnTo>
                <a:lnTo>
                  <a:pt x="352" y="52"/>
                </a:lnTo>
                <a:lnTo>
                  <a:pt x="352" y="52"/>
                </a:lnTo>
                <a:lnTo>
                  <a:pt x="352" y="52"/>
                </a:lnTo>
                <a:lnTo>
                  <a:pt x="348" y="45"/>
                </a:lnTo>
                <a:lnTo>
                  <a:pt x="342" y="39"/>
                </a:lnTo>
                <a:lnTo>
                  <a:pt x="331" y="27"/>
                </a:lnTo>
                <a:lnTo>
                  <a:pt x="331" y="27"/>
                </a:lnTo>
                <a:lnTo>
                  <a:pt x="318" y="19"/>
                </a:lnTo>
                <a:lnTo>
                  <a:pt x="311" y="16"/>
                </a:lnTo>
                <a:lnTo>
                  <a:pt x="304" y="13"/>
                </a:lnTo>
                <a:lnTo>
                  <a:pt x="304" y="13"/>
                </a:lnTo>
                <a:close/>
                <a:moveTo>
                  <a:pt x="173" y="33"/>
                </a:moveTo>
                <a:lnTo>
                  <a:pt x="173" y="33"/>
                </a:lnTo>
                <a:lnTo>
                  <a:pt x="177" y="35"/>
                </a:lnTo>
                <a:lnTo>
                  <a:pt x="177" y="35"/>
                </a:lnTo>
                <a:lnTo>
                  <a:pt x="180" y="35"/>
                </a:lnTo>
                <a:lnTo>
                  <a:pt x="180" y="35"/>
                </a:lnTo>
                <a:lnTo>
                  <a:pt x="193" y="27"/>
                </a:lnTo>
                <a:lnTo>
                  <a:pt x="207" y="20"/>
                </a:lnTo>
                <a:lnTo>
                  <a:pt x="207" y="20"/>
                </a:lnTo>
                <a:lnTo>
                  <a:pt x="207" y="19"/>
                </a:lnTo>
                <a:lnTo>
                  <a:pt x="207" y="19"/>
                </a:lnTo>
                <a:lnTo>
                  <a:pt x="190" y="25"/>
                </a:lnTo>
                <a:lnTo>
                  <a:pt x="173" y="33"/>
                </a:lnTo>
                <a:lnTo>
                  <a:pt x="173" y="33"/>
                </a:lnTo>
                <a:close/>
                <a:moveTo>
                  <a:pt x="256" y="316"/>
                </a:moveTo>
                <a:lnTo>
                  <a:pt x="256" y="316"/>
                </a:lnTo>
                <a:lnTo>
                  <a:pt x="256" y="316"/>
                </a:lnTo>
                <a:lnTo>
                  <a:pt x="256" y="316"/>
                </a:lnTo>
                <a:lnTo>
                  <a:pt x="250" y="307"/>
                </a:lnTo>
                <a:lnTo>
                  <a:pt x="244" y="299"/>
                </a:lnTo>
                <a:lnTo>
                  <a:pt x="244" y="299"/>
                </a:lnTo>
                <a:lnTo>
                  <a:pt x="240" y="289"/>
                </a:lnTo>
                <a:lnTo>
                  <a:pt x="237" y="278"/>
                </a:lnTo>
                <a:lnTo>
                  <a:pt x="237" y="278"/>
                </a:lnTo>
                <a:lnTo>
                  <a:pt x="234" y="279"/>
                </a:lnTo>
                <a:lnTo>
                  <a:pt x="234" y="279"/>
                </a:lnTo>
                <a:lnTo>
                  <a:pt x="234" y="282"/>
                </a:lnTo>
                <a:lnTo>
                  <a:pt x="234" y="282"/>
                </a:lnTo>
                <a:lnTo>
                  <a:pt x="234" y="285"/>
                </a:lnTo>
                <a:lnTo>
                  <a:pt x="234" y="285"/>
                </a:lnTo>
                <a:lnTo>
                  <a:pt x="236" y="288"/>
                </a:lnTo>
                <a:lnTo>
                  <a:pt x="236" y="288"/>
                </a:lnTo>
                <a:lnTo>
                  <a:pt x="243" y="300"/>
                </a:lnTo>
                <a:lnTo>
                  <a:pt x="251" y="312"/>
                </a:lnTo>
                <a:lnTo>
                  <a:pt x="251" y="312"/>
                </a:lnTo>
                <a:lnTo>
                  <a:pt x="256" y="316"/>
                </a:lnTo>
                <a:lnTo>
                  <a:pt x="256" y="316"/>
                </a:lnTo>
                <a:close/>
                <a:moveTo>
                  <a:pt x="314" y="23"/>
                </a:moveTo>
                <a:lnTo>
                  <a:pt x="314" y="23"/>
                </a:lnTo>
                <a:lnTo>
                  <a:pt x="314" y="23"/>
                </a:lnTo>
                <a:lnTo>
                  <a:pt x="314" y="23"/>
                </a:lnTo>
                <a:lnTo>
                  <a:pt x="300" y="15"/>
                </a:lnTo>
                <a:lnTo>
                  <a:pt x="287" y="9"/>
                </a:lnTo>
                <a:lnTo>
                  <a:pt x="287" y="9"/>
                </a:lnTo>
                <a:lnTo>
                  <a:pt x="284" y="9"/>
                </a:lnTo>
                <a:lnTo>
                  <a:pt x="284" y="9"/>
                </a:lnTo>
                <a:lnTo>
                  <a:pt x="273" y="9"/>
                </a:lnTo>
                <a:lnTo>
                  <a:pt x="273" y="9"/>
                </a:lnTo>
                <a:lnTo>
                  <a:pt x="271" y="9"/>
                </a:lnTo>
                <a:lnTo>
                  <a:pt x="271" y="9"/>
                </a:lnTo>
                <a:lnTo>
                  <a:pt x="284" y="12"/>
                </a:lnTo>
                <a:lnTo>
                  <a:pt x="284" y="12"/>
                </a:lnTo>
                <a:lnTo>
                  <a:pt x="297" y="16"/>
                </a:lnTo>
                <a:lnTo>
                  <a:pt x="310" y="22"/>
                </a:lnTo>
                <a:lnTo>
                  <a:pt x="310" y="22"/>
                </a:lnTo>
                <a:lnTo>
                  <a:pt x="314" y="23"/>
                </a:lnTo>
                <a:lnTo>
                  <a:pt x="314" y="23"/>
                </a:lnTo>
                <a:close/>
                <a:moveTo>
                  <a:pt x="59" y="268"/>
                </a:moveTo>
                <a:lnTo>
                  <a:pt x="59" y="268"/>
                </a:lnTo>
                <a:lnTo>
                  <a:pt x="58" y="266"/>
                </a:lnTo>
                <a:lnTo>
                  <a:pt x="58" y="266"/>
                </a:lnTo>
                <a:lnTo>
                  <a:pt x="58" y="268"/>
                </a:lnTo>
                <a:lnTo>
                  <a:pt x="58" y="268"/>
                </a:lnTo>
                <a:lnTo>
                  <a:pt x="44" y="276"/>
                </a:lnTo>
                <a:lnTo>
                  <a:pt x="44" y="276"/>
                </a:lnTo>
                <a:lnTo>
                  <a:pt x="34" y="282"/>
                </a:lnTo>
                <a:lnTo>
                  <a:pt x="23" y="286"/>
                </a:lnTo>
                <a:lnTo>
                  <a:pt x="23" y="286"/>
                </a:lnTo>
                <a:lnTo>
                  <a:pt x="21" y="288"/>
                </a:lnTo>
                <a:lnTo>
                  <a:pt x="21" y="288"/>
                </a:lnTo>
                <a:lnTo>
                  <a:pt x="27" y="288"/>
                </a:lnTo>
                <a:lnTo>
                  <a:pt x="27" y="288"/>
                </a:lnTo>
                <a:lnTo>
                  <a:pt x="28" y="288"/>
                </a:lnTo>
                <a:lnTo>
                  <a:pt x="28" y="288"/>
                </a:lnTo>
                <a:lnTo>
                  <a:pt x="44" y="279"/>
                </a:lnTo>
                <a:lnTo>
                  <a:pt x="51" y="273"/>
                </a:lnTo>
                <a:lnTo>
                  <a:pt x="58" y="268"/>
                </a:lnTo>
                <a:lnTo>
                  <a:pt x="58" y="268"/>
                </a:lnTo>
                <a:lnTo>
                  <a:pt x="59" y="268"/>
                </a:lnTo>
                <a:lnTo>
                  <a:pt x="59" y="268"/>
                </a:lnTo>
                <a:close/>
                <a:moveTo>
                  <a:pt x="194" y="270"/>
                </a:moveTo>
                <a:lnTo>
                  <a:pt x="194" y="270"/>
                </a:lnTo>
                <a:lnTo>
                  <a:pt x="196" y="268"/>
                </a:lnTo>
                <a:lnTo>
                  <a:pt x="196" y="268"/>
                </a:lnTo>
                <a:lnTo>
                  <a:pt x="196" y="268"/>
                </a:lnTo>
                <a:lnTo>
                  <a:pt x="196" y="268"/>
                </a:lnTo>
                <a:lnTo>
                  <a:pt x="202" y="262"/>
                </a:lnTo>
                <a:lnTo>
                  <a:pt x="202" y="262"/>
                </a:lnTo>
                <a:lnTo>
                  <a:pt x="203" y="261"/>
                </a:lnTo>
                <a:lnTo>
                  <a:pt x="203" y="261"/>
                </a:lnTo>
                <a:lnTo>
                  <a:pt x="203" y="261"/>
                </a:lnTo>
                <a:lnTo>
                  <a:pt x="203" y="261"/>
                </a:lnTo>
                <a:lnTo>
                  <a:pt x="187" y="265"/>
                </a:lnTo>
                <a:lnTo>
                  <a:pt x="187" y="265"/>
                </a:lnTo>
                <a:lnTo>
                  <a:pt x="183" y="266"/>
                </a:lnTo>
                <a:lnTo>
                  <a:pt x="183" y="266"/>
                </a:lnTo>
                <a:lnTo>
                  <a:pt x="183" y="268"/>
                </a:lnTo>
                <a:lnTo>
                  <a:pt x="185" y="268"/>
                </a:lnTo>
                <a:lnTo>
                  <a:pt x="185" y="268"/>
                </a:lnTo>
                <a:lnTo>
                  <a:pt x="187" y="266"/>
                </a:lnTo>
                <a:lnTo>
                  <a:pt x="190" y="268"/>
                </a:lnTo>
                <a:lnTo>
                  <a:pt x="190" y="268"/>
                </a:lnTo>
                <a:lnTo>
                  <a:pt x="194" y="270"/>
                </a:lnTo>
                <a:lnTo>
                  <a:pt x="194" y="270"/>
                </a:lnTo>
                <a:close/>
                <a:moveTo>
                  <a:pt x="328" y="334"/>
                </a:moveTo>
                <a:lnTo>
                  <a:pt x="328" y="334"/>
                </a:lnTo>
                <a:lnTo>
                  <a:pt x="325" y="333"/>
                </a:lnTo>
                <a:lnTo>
                  <a:pt x="325" y="333"/>
                </a:lnTo>
                <a:lnTo>
                  <a:pt x="324" y="332"/>
                </a:lnTo>
                <a:lnTo>
                  <a:pt x="322" y="332"/>
                </a:lnTo>
                <a:lnTo>
                  <a:pt x="322" y="332"/>
                </a:lnTo>
                <a:lnTo>
                  <a:pt x="308" y="333"/>
                </a:lnTo>
                <a:lnTo>
                  <a:pt x="308" y="333"/>
                </a:lnTo>
                <a:lnTo>
                  <a:pt x="300" y="333"/>
                </a:lnTo>
                <a:lnTo>
                  <a:pt x="300" y="333"/>
                </a:lnTo>
                <a:lnTo>
                  <a:pt x="305" y="334"/>
                </a:lnTo>
                <a:lnTo>
                  <a:pt x="312" y="334"/>
                </a:lnTo>
                <a:lnTo>
                  <a:pt x="328" y="334"/>
                </a:lnTo>
                <a:lnTo>
                  <a:pt x="328" y="334"/>
                </a:lnTo>
                <a:close/>
                <a:moveTo>
                  <a:pt x="334" y="42"/>
                </a:moveTo>
                <a:lnTo>
                  <a:pt x="334" y="42"/>
                </a:lnTo>
                <a:lnTo>
                  <a:pt x="347" y="54"/>
                </a:lnTo>
                <a:lnTo>
                  <a:pt x="347" y="54"/>
                </a:lnTo>
                <a:lnTo>
                  <a:pt x="356" y="70"/>
                </a:lnTo>
                <a:lnTo>
                  <a:pt x="356" y="70"/>
                </a:lnTo>
                <a:lnTo>
                  <a:pt x="354" y="63"/>
                </a:lnTo>
                <a:lnTo>
                  <a:pt x="348" y="54"/>
                </a:lnTo>
                <a:lnTo>
                  <a:pt x="341" y="46"/>
                </a:lnTo>
                <a:lnTo>
                  <a:pt x="334" y="42"/>
                </a:lnTo>
                <a:lnTo>
                  <a:pt x="334" y="42"/>
                </a:lnTo>
                <a:close/>
                <a:moveTo>
                  <a:pt x="8" y="282"/>
                </a:moveTo>
                <a:lnTo>
                  <a:pt x="8" y="282"/>
                </a:lnTo>
                <a:lnTo>
                  <a:pt x="10" y="283"/>
                </a:lnTo>
                <a:lnTo>
                  <a:pt x="11" y="283"/>
                </a:lnTo>
                <a:lnTo>
                  <a:pt x="11" y="283"/>
                </a:lnTo>
                <a:lnTo>
                  <a:pt x="18" y="280"/>
                </a:lnTo>
                <a:lnTo>
                  <a:pt x="18" y="280"/>
                </a:lnTo>
                <a:lnTo>
                  <a:pt x="32" y="275"/>
                </a:lnTo>
                <a:lnTo>
                  <a:pt x="32" y="275"/>
                </a:lnTo>
                <a:lnTo>
                  <a:pt x="34" y="275"/>
                </a:lnTo>
                <a:lnTo>
                  <a:pt x="34" y="275"/>
                </a:lnTo>
                <a:lnTo>
                  <a:pt x="34" y="273"/>
                </a:lnTo>
                <a:lnTo>
                  <a:pt x="34" y="273"/>
                </a:lnTo>
                <a:lnTo>
                  <a:pt x="20" y="279"/>
                </a:lnTo>
                <a:lnTo>
                  <a:pt x="20" y="279"/>
                </a:lnTo>
                <a:lnTo>
                  <a:pt x="8" y="282"/>
                </a:lnTo>
                <a:lnTo>
                  <a:pt x="8" y="282"/>
                </a:lnTo>
                <a:close/>
                <a:moveTo>
                  <a:pt x="243" y="286"/>
                </a:moveTo>
                <a:lnTo>
                  <a:pt x="243" y="286"/>
                </a:lnTo>
                <a:lnTo>
                  <a:pt x="246" y="296"/>
                </a:lnTo>
                <a:lnTo>
                  <a:pt x="253" y="306"/>
                </a:lnTo>
                <a:lnTo>
                  <a:pt x="260" y="316"/>
                </a:lnTo>
                <a:lnTo>
                  <a:pt x="264" y="319"/>
                </a:lnTo>
                <a:lnTo>
                  <a:pt x="267" y="320"/>
                </a:lnTo>
                <a:lnTo>
                  <a:pt x="267" y="320"/>
                </a:lnTo>
                <a:lnTo>
                  <a:pt x="266" y="319"/>
                </a:lnTo>
                <a:lnTo>
                  <a:pt x="266" y="319"/>
                </a:lnTo>
                <a:lnTo>
                  <a:pt x="258" y="313"/>
                </a:lnTo>
                <a:lnTo>
                  <a:pt x="253" y="305"/>
                </a:lnTo>
                <a:lnTo>
                  <a:pt x="253" y="305"/>
                </a:lnTo>
                <a:lnTo>
                  <a:pt x="244" y="289"/>
                </a:lnTo>
                <a:lnTo>
                  <a:pt x="244" y="289"/>
                </a:lnTo>
                <a:lnTo>
                  <a:pt x="243" y="286"/>
                </a:lnTo>
                <a:lnTo>
                  <a:pt x="243" y="286"/>
                </a:lnTo>
                <a:close/>
                <a:moveTo>
                  <a:pt x="48" y="263"/>
                </a:moveTo>
                <a:lnTo>
                  <a:pt x="48" y="263"/>
                </a:lnTo>
                <a:lnTo>
                  <a:pt x="59" y="258"/>
                </a:lnTo>
                <a:lnTo>
                  <a:pt x="68" y="251"/>
                </a:lnTo>
                <a:lnTo>
                  <a:pt x="68" y="251"/>
                </a:lnTo>
                <a:lnTo>
                  <a:pt x="58" y="256"/>
                </a:lnTo>
                <a:lnTo>
                  <a:pt x="48" y="263"/>
                </a:lnTo>
                <a:lnTo>
                  <a:pt x="48" y="263"/>
                </a:lnTo>
                <a:close/>
                <a:moveTo>
                  <a:pt x="318" y="238"/>
                </a:moveTo>
                <a:lnTo>
                  <a:pt x="318" y="238"/>
                </a:lnTo>
                <a:lnTo>
                  <a:pt x="317" y="238"/>
                </a:lnTo>
                <a:lnTo>
                  <a:pt x="317" y="238"/>
                </a:lnTo>
                <a:lnTo>
                  <a:pt x="308" y="241"/>
                </a:lnTo>
                <a:lnTo>
                  <a:pt x="308" y="241"/>
                </a:lnTo>
                <a:lnTo>
                  <a:pt x="304" y="241"/>
                </a:lnTo>
                <a:lnTo>
                  <a:pt x="304" y="241"/>
                </a:lnTo>
                <a:lnTo>
                  <a:pt x="300" y="242"/>
                </a:lnTo>
                <a:lnTo>
                  <a:pt x="300" y="242"/>
                </a:lnTo>
                <a:lnTo>
                  <a:pt x="304" y="242"/>
                </a:lnTo>
                <a:lnTo>
                  <a:pt x="310" y="242"/>
                </a:lnTo>
                <a:lnTo>
                  <a:pt x="318" y="238"/>
                </a:lnTo>
                <a:lnTo>
                  <a:pt x="318" y="238"/>
                </a:lnTo>
                <a:close/>
                <a:moveTo>
                  <a:pt x="24" y="195"/>
                </a:moveTo>
                <a:lnTo>
                  <a:pt x="24" y="195"/>
                </a:lnTo>
                <a:lnTo>
                  <a:pt x="24" y="195"/>
                </a:lnTo>
                <a:lnTo>
                  <a:pt x="24" y="195"/>
                </a:lnTo>
                <a:lnTo>
                  <a:pt x="25" y="197"/>
                </a:lnTo>
                <a:lnTo>
                  <a:pt x="25" y="197"/>
                </a:lnTo>
                <a:lnTo>
                  <a:pt x="30" y="202"/>
                </a:lnTo>
                <a:lnTo>
                  <a:pt x="30" y="202"/>
                </a:lnTo>
                <a:lnTo>
                  <a:pt x="38" y="211"/>
                </a:lnTo>
                <a:lnTo>
                  <a:pt x="38" y="211"/>
                </a:lnTo>
                <a:lnTo>
                  <a:pt x="38" y="211"/>
                </a:lnTo>
                <a:lnTo>
                  <a:pt x="38" y="211"/>
                </a:lnTo>
                <a:lnTo>
                  <a:pt x="38" y="211"/>
                </a:lnTo>
                <a:lnTo>
                  <a:pt x="38" y="211"/>
                </a:lnTo>
                <a:lnTo>
                  <a:pt x="24" y="195"/>
                </a:lnTo>
                <a:lnTo>
                  <a:pt x="24" y="195"/>
                </a:lnTo>
                <a:close/>
                <a:moveTo>
                  <a:pt x="190" y="275"/>
                </a:moveTo>
                <a:lnTo>
                  <a:pt x="190" y="275"/>
                </a:lnTo>
                <a:lnTo>
                  <a:pt x="179" y="269"/>
                </a:lnTo>
                <a:lnTo>
                  <a:pt x="179" y="269"/>
                </a:lnTo>
                <a:lnTo>
                  <a:pt x="177" y="269"/>
                </a:lnTo>
                <a:lnTo>
                  <a:pt x="177" y="269"/>
                </a:lnTo>
                <a:lnTo>
                  <a:pt x="183" y="272"/>
                </a:lnTo>
                <a:lnTo>
                  <a:pt x="190" y="275"/>
                </a:lnTo>
                <a:lnTo>
                  <a:pt x="190" y="275"/>
                </a:lnTo>
                <a:close/>
                <a:moveTo>
                  <a:pt x="298" y="238"/>
                </a:moveTo>
                <a:lnTo>
                  <a:pt x="298" y="238"/>
                </a:lnTo>
                <a:lnTo>
                  <a:pt x="300" y="238"/>
                </a:lnTo>
                <a:lnTo>
                  <a:pt x="300" y="238"/>
                </a:lnTo>
                <a:lnTo>
                  <a:pt x="302" y="238"/>
                </a:lnTo>
                <a:lnTo>
                  <a:pt x="302" y="238"/>
                </a:lnTo>
                <a:lnTo>
                  <a:pt x="312" y="232"/>
                </a:lnTo>
                <a:lnTo>
                  <a:pt x="312" y="232"/>
                </a:lnTo>
                <a:lnTo>
                  <a:pt x="314" y="232"/>
                </a:lnTo>
                <a:lnTo>
                  <a:pt x="314" y="232"/>
                </a:lnTo>
                <a:lnTo>
                  <a:pt x="298" y="238"/>
                </a:lnTo>
                <a:lnTo>
                  <a:pt x="298" y="238"/>
                </a:lnTo>
                <a:close/>
                <a:moveTo>
                  <a:pt x="266" y="140"/>
                </a:moveTo>
                <a:lnTo>
                  <a:pt x="266" y="140"/>
                </a:lnTo>
                <a:lnTo>
                  <a:pt x="267" y="153"/>
                </a:lnTo>
                <a:lnTo>
                  <a:pt x="267" y="153"/>
                </a:lnTo>
                <a:lnTo>
                  <a:pt x="268" y="153"/>
                </a:lnTo>
                <a:lnTo>
                  <a:pt x="268" y="153"/>
                </a:lnTo>
                <a:lnTo>
                  <a:pt x="267" y="147"/>
                </a:lnTo>
                <a:lnTo>
                  <a:pt x="266" y="140"/>
                </a:lnTo>
                <a:lnTo>
                  <a:pt x="266" y="140"/>
                </a:lnTo>
                <a:close/>
                <a:moveTo>
                  <a:pt x="271" y="171"/>
                </a:moveTo>
                <a:lnTo>
                  <a:pt x="271" y="171"/>
                </a:lnTo>
                <a:lnTo>
                  <a:pt x="270" y="171"/>
                </a:lnTo>
                <a:lnTo>
                  <a:pt x="270" y="171"/>
                </a:lnTo>
                <a:lnTo>
                  <a:pt x="268" y="182"/>
                </a:lnTo>
                <a:lnTo>
                  <a:pt x="268" y="182"/>
                </a:lnTo>
                <a:lnTo>
                  <a:pt x="270" y="182"/>
                </a:lnTo>
                <a:lnTo>
                  <a:pt x="270" y="182"/>
                </a:lnTo>
                <a:lnTo>
                  <a:pt x="271" y="171"/>
                </a:lnTo>
                <a:lnTo>
                  <a:pt x="271" y="171"/>
                </a:lnTo>
                <a:close/>
                <a:moveTo>
                  <a:pt x="332" y="324"/>
                </a:moveTo>
                <a:lnTo>
                  <a:pt x="332" y="324"/>
                </a:lnTo>
                <a:lnTo>
                  <a:pt x="332" y="324"/>
                </a:lnTo>
                <a:lnTo>
                  <a:pt x="332" y="324"/>
                </a:lnTo>
                <a:lnTo>
                  <a:pt x="335" y="327"/>
                </a:lnTo>
                <a:lnTo>
                  <a:pt x="335" y="327"/>
                </a:lnTo>
                <a:lnTo>
                  <a:pt x="337" y="326"/>
                </a:lnTo>
                <a:lnTo>
                  <a:pt x="337" y="326"/>
                </a:lnTo>
                <a:lnTo>
                  <a:pt x="332" y="324"/>
                </a:lnTo>
                <a:lnTo>
                  <a:pt x="332" y="324"/>
                </a:lnTo>
                <a:close/>
                <a:moveTo>
                  <a:pt x="118" y="33"/>
                </a:moveTo>
                <a:lnTo>
                  <a:pt x="118" y="33"/>
                </a:lnTo>
                <a:lnTo>
                  <a:pt x="118" y="32"/>
                </a:lnTo>
                <a:lnTo>
                  <a:pt x="118" y="32"/>
                </a:lnTo>
                <a:lnTo>
                  <a:pt x="109" y="33"/>
                </a:lnTo>
                <a:lnTo>
                  <a:pt x="109" y="33"/>
                </a:lnTo>
                <a:lnTo>
                  <a:pt x="118" y="33"/>
                </a:lnTo>
                <a:lnTo>
                  <a:pt x="118" y="33"/>
                </a:lnTo>
                <a:close/>
                <a:moveTo>
                  <a:pt x="82" y="234"/>
                </a:moveTo>
                <a:lnTo>
                  <a:pt x="82" y="234"/>
                </a:lnTo>
                <a:lnTo>
                  <a:pt x="82" y="232"/>
                </a:lnTo>
                <a:lnTo>
                  <a:pt x="82" y="232"/>
                </a:lnTo>
                <a:lnTo>
                  <a:pt x="78" y="232"/>
                </a:lnTo>
                <a:lnTo>
                  <a:pt x="78" y="232"/>
                </a:lnTo>
                <a:lnTo>
                  <a:pt x="78" y="232"/>
                </a:lnTo>
                <a:lnTo>
                  <a:pt x="78" y="232"/>
                </a:lnTo>
                <a:lnTo>
                  <a:pt x="79" y="232"/>
                </a:lnTo>
                <a:lnTo>
                  <a:pt x="79" y="232"/>
                </a:lnTo>
                <a:lnTo>
                  <a:pt x="81" y="234"/>
                </a:lnTo>
                <a:lnTo>
                  <a:pt x="82" y="234"/>
                </a:lnTo>
                <a:lnTo>
                  <a:pt x="82" y="234"/>
                </a:lnTo>
                <a:close/>
                <a:moveTo>
                  <a:pt x="291" y="246"/>
                </a:moveTo>
                <a:lnTo>
                  <a:pt x="291" y="246"/>
                </a:lnTo>
                <a:lnTo>
                  <a:pt x="295" y="245"/>
                </a:lnTo>
                <a:lnTo>
                  <a:pt x="295" y="245"/>
                </a:lnTo>
                <a:lnTo>
                  <a:pt x="293" y="245"/>
                </a:lnTo>
                <a:lnTo>
                  <a:pt x="291" y="246"/>
                </a:lnTo>
                <a:lnTo>
                  <a:pt x="291" y="246"/>
                </a:lnTo>
                <a:close/>
                <a:moveTo>
                  <a:pt x="182" y="25"/>
                </a:moveTo>
                <a:lnTo>
                  <a:pt x="182" y="25"/>
                </a:lnTo>
                <a:lnTo>
                  <a:pt x="182" y="25"/>
                </a:lnTo>
                <a:lnTo>
                  <a:pt x="182" y="25"/>
                </a:lnTo>
                <a:lnTo>
                  <a:pt x="190" y="22"/>
                </a:lnTo>
                <a:lnTo>
                  <a:pt x="190" y="22"/>
                </a:lnTo>
                <a:lnTo>
                  <a:pt x="189" y="22"/>
                </a:lnTo>
                <a:lnTo>
                  <a:pt x="189" y="22"/>
                </a:lnTo>
                <a:lnTo>
                  <a:pt x="182" y="25"/>
                </a:lnTo>
                <a:lnTo>
                  <a:pt x="182" y="25"/>
                </a:lnTo>
                <a:close/>
                <a:moveTo>
                  <a:pt x="267" y="188"/>
                </a:moveTo>
                <a:lnTo>
                  <a:pt x="267" y="188"/>
                </a:lnTo>
                <a:lnTo>
                  <a:pt x="266" y="194"/>
                </a:lnTo>
                <a:lnTo>
                  <a:pt x="266" y="194"/>
                </a:lnTo>
                <a:lnTo>
                  <a:pt x="267" y="191"/>
                </a:lnTo>
                <a:lnTo>
                  <a:pt x="267" y="188"/>
                </a:lnTo>
                <a:lnTo>
                  <a:pt x="267" y="188"/>
                </a:lnTo>
                <a:close/>
                <a:moveTo>
                  <a:pt x="332" y="332"/>
                </a:moveTo>
                <a:lnTo>
                  <a:pt x="332" y="332"/>
                </a:lnTo>
                <a:lnTo>
                  <a:pt x="334" y="333"/>
                </a:lnTo>
                <a:lnTo>
                  <a:pt x="334" y="333"/>
                </a:lnTo>
                <a:lnTo>
                  <a:pt x="334" y="332"/>
                </a:lnTo>
                <a:lnTo>
                  <a:pt x="334" y="332"/>
                </a:lnTo>
                <a:lnTo>
                  <a:pt x="334" y="332"/>
                </a:lnTo>
                <a:lnTo>
                  <a:pt x="332" y="330"/>
                </a:lnTo>
                <a:lnTo>
                  <a:pt x="332" y="332"/>
                </a:lnTo>
                <a:lnTo>
                  <a:pt x="332" y="332"/>
                </a:lnTo>
                <a:close/>
                <a:moveTo>
                  <a:pt x="15" y="289"/>
                </a:moveTo>
                <a:lnTo>
                  <a:pt x="15" y="289"/>
                </a:lnTo>
                <a:lnTo>
                  <a:pt x="15" y="289"/>
                </a:lnTo>
                <a:lnTo>
                  <a:pt x="15" y="289"/>
                </a:lnTo>
                <a:lnTo>
                  <a:pt x="21" y="290"/>
                </a:lnTo>
                <a:lnTo>
                  <a:pt x="21" y="290"/>
                </a:lnTo>
                <a:lnTo>
                  <a:pt x="21" y="290"/>
                </a:lnTo>
                <a:lnTo>
                  <a:pt x="21" y="290"/>
                </a:lnTo>
                <a:lnTo>
                  <a:pt x="15" y="289"/>
                </a:lnTo>
                <a:lnTo>
                  <a:pt x="15" y="289"/>
                </a:lnTo>
                <a:close/>
                <a:moveTo>
                  <a:pt x="325" y="324"/>
                </a:moveTo>
                <a:lnTo>
                  <a:pt x="325" y="324"/>
                </a:lnTo>
                <a:lnTo>
                  <a:pt x="328" y="327"/>
                </a:lnTo>
                <a:lnTo>
                  <a:pt x="328" y="327"/>
                </a:lnTo>
                <a:lnTo>
                  <a:pt x="328" y="327"/>
                </a:lnTo>
                <a:lnTo>
                  <a:pt x="328" y="327"/>
                </a:lnTo>
                <a:lnTo>
                  <a:pt x="325" y="324"/>
                </a:lnTo>
                <a:lnTo>
                  <a:pt x="325" y="324"/>
                </a:lnTo>
                <a:close/>
                <a:moveTo>
                  <a:pt x="3" y="283"/>
                </a:moveTo>
                <a:lnTo>
                  <a:pt x="3" y="283"/>
                </a:lnTo>
                <a:lnTo>
                  <a:pt x="5" y="285"/>
                </a:lnTo>
                <a:lnTo>
                  <a:pt x="5" y="285"/>
                </a:lnTo>
                <a:lnTo>
                  <a:pt x="5" y="285"/>
                </a:lnTo>
                <a:lnTo>
                  <a:pt x="5" y="285"/>
                </a:lnTo>
                <a:lnTo>
                  <a:pt x="5" y="283"/>
                </a:lnTo>
                <a:lnTo>
                  <a:pt x="3" y="283"/>
                </a:lnTo>
                <a:lnTo>
                  <a:pt x="3" y="283"/>
                </a:lnTo>
                <a:close/>
                <a:moveTo>
                  <a:pt x="182" y="40"/>
                </a:moveTo>
                <a:lnTo>
                  <a:pt x="182" y="40"/>
                </a:lnTo>
                <a:lnTo>
                  <a:pt x="182" y="40"/>
                </a:lnTo>
                <a:lnTo>
                  <a:pt x="182" y="40"/>
                </a:lnTo>
                <a:lnTo>
                  <a:pt x="179" y="39"/>
                </a:lnTo>
                <a:lnTo>
                  <a:pt x="179" y="39"/>
                </a:lnTo>
                <a:lnTo>
                  <a:pt x="179" y="39"/>
                </a:lnTo>
                <a:lnTo>
                  <a:pt x="179" y="39"/>
                </a:lnTo>
                <a:lnTo>
                  <a:pt x="182" y="40"/>
                </a:lnTo>
                <a:lnTo>
                  <a:pt x="182" y="40"/>
                </a:lnTo>
                <a:close/>
                <a:moveTo>
                  <a:pt x="79" y="238"/>
                </a:moveTo>
                <a:lnTo>
                  <a:pt x="79" y="238"/>
                </a:lnTo>
                <a:lnTo>
                  <a:pt x="79" y="236"/>
                </a:lnTo>
                <a:lnTo>
                  <a:pt x="79" y="236"/>
                </a:lnTo>
                <a:lnTo>
                  <a:pt x="79" y="236"/>
                </a:lnTo>
                <a:lnTo>
                  <a:pt x="79" y="238"/>
                </a:lnTo>
                <a:lnTo>
                  <a:pt x="79" y="238"/>
                </a:lnTo>
                <a:close/>
                <a:moveTo>
                  <a:pt x="8" y="130"/>
                </a:moveTo>
                <a:lnTo>
                  <a:pt x="8" y="130"/>
                </a:lnTo>
                <a:lnTo>
                  <a:pt x="8" y="130"/>
                </a:lnTo>
                <a:lnTo>
                  <a:pt x="8" y="130"/>
                </a:lnTo>
                <a:lnTo>
                  <a:pt x="8" y="131"/>
                </a:lnTo>
                <a:lnTo>
                  <a:pt x="8" y="131"/>
                </a:lnTo>
                <a:lnTo>
                  <a:pt x="8" y="131"/>
                </a:lnTo>
                <a:lnTo>
                  <a:pt x="8" y="131"/>
                </a:lnTo>
                <a:lnTo>
                  <a:pt x="8" y="130"/>
                </a:lnTo>
                <a:lnTo>
                  <a:pt x="8" y="130"/>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64"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65"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Freeform 16"/>
          <p:cNvSpPr/>
          <p:nvPr/>
        </p:nvSpPr>
        <p:spPr bwMode="auto">
          <a:xfrm>
            <a:off x="996474" y="2585413"/>
            <a:ext cx="2141262" cy="535313"/>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solidFill>
              <a:schemeClr val="bg1"/>
            </a:solidFill>
            <a:round/>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6" name="Rectangle 47"/>
          <p:cNvSpPr/>
          <p:nvPr/>
        </p:nvSpPr>
        <p:spPr>
          <a:xfrm>
            <a:off x="1324215" y="2720770"/>
            <a:ext cx="1548501" cy="307777"/>
          </a:xfrm>
          <a:prstGeom prst="rect">
            <a:avLst/>
          </a:prstGeom>
        </p:spPr>
        <p:txBody>
          <a:bodyPr wrap="none" lIns="0" tIns="0" rIns="0" bIns="0">
            <a:spAutoFit/>
          </a:bodyPr>
          <a:lstStyle/>
          <a:p>
            <a:pPr algn="ctr"/>
            <a:r>
              <a:rPr lang="zh-CN" altLang="en-US" sz="2000" b="1" dirty="0">
                <a:solidFill>
                  <a:schemeClr val="bg1"/>
                </a:solidFill>
                <a:cs typeface="+mn-ea"/>
                <a:sym typeface="+mn-lt"/>
              </a:rPr>
              <a:t>文字标题内容</a:t>
            </a:r>
          </a:p>
        </p:txBody>
      </p:sp>
      <p:sp>
        <p:nvSpPr>
          <p:cNvPr id="119" name="文本框 7"/>
          <p:cNvSpPr txBox="1">
            <a:spLocks noChangeArrowheads="1"/>
          </p:cNvSpPr>
          <p:nvPr/>
        </p:nvSpPr>
        <p:spPr bwMode="auto">
          <a:xfrm>
            <a:off x="1074376" y="3248281"/>
            <a:ext cx="1985456" cy="713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36" name="Freeform 16"/>
          <p:cNvSpPr/>
          <p:nvPr/>
        </p:nvSpPr>
        <p:spPr bwMode="auto">
          <a:xfrm>
            <a:off x="3492068" y="2585413"/>
            <a:ext cx="2141262" cy="535313"/>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solidFill>
              <a:schemeClr val="bg1"/>
            </a:solidFill>
            <a:round/>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37" name="Rectangle 47"/>
          <p:cNvSpPr/>
          <p:nvPr/>
        </p:nvSpPr>
        <p:spPr>
          <a:xfrm>
            <a:off x="3819809" y="2720770"/>
            <a:ext cx="1548501" cy="307777"/>
          </a:xfrm>
          <a:prstGeom prst="rect">
            <a:avLst/>
          </a:prstGeom>
        </p:spPr>
        <p:txBody>
          <a:bodyPr wrap="none" lIns="0" tIns="0" rIns="0" bIns="0">
            <a:spAutoFit/>
          </a:bodyPr>
          <a:lstStyle/>
          <a:p>
            <a:pPr algn="ctr"/>
            <a:r>
              <a:rPr lang="zh-CN" altLang="en-US" sz="2000" b="1" dirty="0">
                <a:solidFill>
                  <a:schemeClr val="bg1"/>
                </a:solidFill>
                <a:cs typeface="+mn-ea"/>
                <a:sym typeface="+mn-lt"/>
              </a:rPr>
              <a:t>文字标题内容</a:t>
            </a:r>
          </a:p>
        </p:txBody>
      </p:sp>
      <p:sp>
        <p:nvSpPr>
          <p:cNvPr id="38" name="文本框 7"/>
          <p:cNvSpPr txBox="1">
            <a:spLocks noChangeArrowheads="1"/>
          </p:cNvSpPr>
          <p:nvPr/>
        </p:nvSpPr>
        <p:spPr bwMode="auto">
          <a:xfrm>
            <a:off x="3569970" y="3248281"/>
            <a:ext cx="1985456" cy="713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39" name="Freeform 16"/>
          <p:cNvSpPr/>
          <p:nvPr/>
        </p:nvSpPr>
        <p:spPr bwMode="auto">
          <a:xfrm>
            <a:off x="6034460" y="2585413"/>
            <a:ext cx="2141262" cy="535313"/>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solidFill>
              <a:schemeClr val="bg1"/>
            </a:solidFill>
            <a:round/>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40" name="Rectangle 47"/>
          <p:cNvSpPr/>
          <p:nvPr/>
        </p:nvSpPr>
        <p:spPr>
          <a:xfrm>
            <a:off x="6362201" y="2720770"/>
            <a:ext cx="1548501" cy="307777"/>
          </a:xfrm>
          <a:prstGeom prst="rect">
            <a:avLst/>
          </a:prstGeom>
        </p:spPr>
        <p:txBody>
          <a:bodyPr wrap="none" lIns="0" tIns="0" rIns="0" bIns="0">
            <a:spAutoFit/>
          </a:bodyPr>
          <a:lstStyle/>
          <a:p>
            <a:pPr algn="ctr"/>
            <a:r>
              <a:rPr lang="zh-CN" altLang="en-US" sz="2000" b="1" dirty="0">
                <a:solidFill>
                  <a:schemeClr val="bg1"/>
                </a:solidFill>
                <a:cs typeface="+mn-ea"/>
                <a:sym typeface="+mn-lt"/>
              </a:rPr>
              <a:t>文字标题内容</a:t>
            </a:r>
          </a:p>
        </p:txBody>
      </p:sp>
      <p:sp>
        <p:nvSpPr>
          <p:cNvPr id="41" name="文本框 7"/>
          <p:cNvSpPr txBox="1">
            <a:spLocks noChangeArrowheads="1"/>
          </p:cNvSpPr>
          <p:nvPr/>
        </p:nvSpPr>
        <p:spPr bwMode="auto">
          <a:xfrm>
            <a:off x="6112362" y="3248281"/>
            <a:ext cx="1985456" cy="713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grpSp>
        <p:nvGrpSpPr>
          <p:cNvPr id="43" name="组合 1286"/>
          <p:cNvGrpSpPr/>
          <p:nvPr/>
        </p:nvGrpSpPr>
        <p:grpSpPr>
          <a:xfrm>
            <a:off x="1759969" y="1473203"/>
            <a:ext cx="735962" cy="979976"/>
            <a:chOff x="3213101" y="3067051"/>
            <a:chExt cx="541337" cy="720725"/>
          </a:xfrm>
          <a:solidFill>
            <a:schemeClr val="bg1"/>
          </a:solidFill>
        </p:grpSpPr>
        <p:sp>
          <p:nvSpPr>
            <p:cNvPr id="44"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95" name="组合 1286"/>
          <p:cNvGrpSpPr/>
          <p:nvPr/>
        </p:nvGrpSpPr>
        <p:grpSpPr>
          <a:xfrm>
            <a:off x="4194717" y="1473203"/>
            <a:ext cx="735962" cy="979976"/>
            <a:chOff x="3213101" y="3067051"/>
            <a:chExt cx="541337" cy="720725"/>
          </a:xfrm>
          <a:solidFill>
            <a:schemeClr val="bg1"/>
          </a:solidFill>
        </p:grpSpPr>
        <p:sp>
          <p:nvSpPr>
            <p:cNvPr id="96"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8"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9"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50" name="组合 1286"/>
          <p:cNvGrpSpPr/>
          <p:nvPr/>
        </p:nvGrpSpPr>
        <p:grpSpPr>
          <a:xfrm>
            <a:off x="6675450" y="1473203"/>
            <a:ext cx="735962" cy="979976"/>
            <a:chOff x="3213101" y="3067051"/>
            <a:chExt cx="541337" cy="720725"/>
          </a:xfrm>
          <a:solidFill>
            <a:schemeClr val="bg1"/>
          </a:solidFill>
        </p:grpSpPr>
        <p:sp>
          <p:nvSpPr>
            <p:cNvPr id="15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sp>
        <p:nvSpPr>
          <p:cNvPr id="202"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03"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文本框 333"/>
          <p:cNvSpPr txBox="1"/>
          <p:nvPr/>
        </p:nvSpPr>
        <p:spPr>
          <a:xfrm>
            <a:off x="1332412" y="1418058"/>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22" name="文本框 334"/>
          <p:cNvSpPr txBox="1"/>
          <p:nvPr/>
        </p:nvSpPr>
        <p:spPr>
          <a:xfrm>
            <a:off x="1384333" y="1751722"/>
            <a:ext cx="2986455" cy="605790"/>
          </a:xfrm>
          <a:prstGeom prst="rect">
            <a:avLst/>
          </a:prstGeom>
          <a:noFill/>
        </p:spPr>
        <p:txBody>
          <a:bodyPr wrap="square" lIns="68568" tIns="34285" rIns="68568" bIns="34285"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sz="1400" dirty="0">
                <a:solidFill>
                  <a:schemeClr val="bg1"/>
                </a:solidFill>
                <a:latin typeface="+mn-lt"/>
                <a:ea typeface="+mn-ea"/>
                <a:cs typeface="+mn-ea"/>
                <a:sym typeface="+mn-lt"/>
              </a:rPr>
              <a:t>请添加你的文本请添加你的文本请添加你的文本</a:t>
            </a:r>
          </a:p>
        </p:txBody>
      </p:sp>
      <p:grpSp>
        <p:nvGrpSpPr>
          <p:cNvPr id="15" name="组合 1277"/>
          <p:cNvGrpSpPr/>
          <p:nvPr/>
        </p:nvGrpSpPr>
        <p:grpSpPr>
          <a:xfrm rot="16011297">
            <a:off x="963139" y="1527818"/>
            <a:ext cx="479126" cy="243734"/>
            <a:chOff x="2009776" y="1122363"/>
            <a:chExt cx="820738" cy="417513"/>
          </a:xfrm>
          <a:solidFill>
            <a:schemeClr val="bg1"/>
          </a:solidFill>
        </p:grpSpPr>
        <p:sp>
          <p:nvSpPr>
            <p:cNvPr id="1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7"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8"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9"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0"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1"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2"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3"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4"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5"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6"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7"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8"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9"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0"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1"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2"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3"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4"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5"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6"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7"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8"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9"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0"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1"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2"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3"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4"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5"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6"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7"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8"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9"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0"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1"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2"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3"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4"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5"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6"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7"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8"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9"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0"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1"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2"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3"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4"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5"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6"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7"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8"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9"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80"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81"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grpSp>
      <p:sp>
        <p:nvSpPr>
          <p:cNvPr id="83" name="任意多边形 82"/>
          <p:cNvSpPr/>
          <p:nvPr/>
        </p:nvSpPr>
        <p:spPr bwMode="auto">
          <a:xfrm>
            <a:off x="4719778" y="1502877"/>
            <a:ext cx="3356635" cy="2416214"/>
          </a:xfrm>
          <a:custGeom>
            <a:avLst/>
            <a:gdLst>
              <a:gd name="connsiteX0" fmla="*/ 1283421 w 1346183"/>
              <a:gd name="connsiteY0" fmla="*/ 29333 h 751264"/>
              <a:gd name="connsiteX1" fmla="*/ 822588 w 1346183"/>
              <a:gd name="connsiteY1" fmla="*/ 40758 h 751264"/>
              <a:gd name="connsiteX2" fmla="*/ 78456 w 1346183"/>
              <a:gd name="connsiteY2" fmla="*/ 48374 h 751264"/>
              <a:gd name="connsiteX3" fmla="*/ 48238 w 1346183"/>
              <a:gd name="connsiteY3" fmla="*/ 349228 h 751264"/>
              <a:gd name="connsiteX4" fmla="*/ 36906 w 1346183"/>
              <a:gd name="connsiteY4" fmla="*/ 672930 h 751264"/>
              <a:gd name="connsiteX5" fmla="*/ 59570 w 1346183"/>
              <a:gd name="connsiteY5" fmla="*/ 699588 h 751264"/>
              <a:gd name="connsiteX6" fmla="*/ 36906 w 1346183"/>
              <a:gd name="connsiteY6" fmla="*/ 726246 h 751264"/>
              <a:gd name="connsiteX7" fmla="*/ 769705 w 1346183"/>
              <a:gd name="connsiteY7" fmla="*/ 718630 h 751264"/>
              <a:gd name="connsiteX8" fmla="*/ 1313639 w 1346183"/>
              <a:gd name="connsiteY8" fmla="*/ 711013 h 751264"/>
              <a:gd name="connsiteX9" fmla="*/ 1302307 w 1346183"/>
              <a:gd name="connsiteY9" fmla="*/ 467284 h 751264"/>
              <a:gd name="connsiteX10" fmla="*/ 1283421 w 1346183"/>
              <a:gd name="connsiteY10" fmla="*/ 242596 h 751264"/>
              <a:gd name="connsiteX11" fmla="*/ 1283421 w 1346183"/>
              <a:gd name="connsiteY11" fmla="*/ 29333 h 751264"/>
              <a:gd name="connsiteX12" fmla="*/ 1319725 w 1346183"/>
              <a:gd name="connsiteY12" fmla="*/ 1222 h 751264"/>
              <a:gd name="connsiteX13" fmla="*/ 1346183 w 1346183"/>
              <a:gd name="connsiteY13" fmla="*/ 716320 h 751264"/>
              <a:gd name="connsiteX14" fmla="*/ 1251689 w 1346183"/>
              <a:gd name="connsiteY14" fmla="*/ 716320 h 751264"/>
              <a:gd name="connsiteX15" fmla="*/ 1092939 w 1346183"/>
              <a:gd name="connsiteY15" fmla="*/ 716320 h 751264"/>
              <a:gd name="connsiteX16" fmla="*/ 654487 w 1346183"/>
              <a:gd name="connsiteY16" fmla="*/ 739142 h 751264"/>
              <a:gd name="connsiteX17" fmla="*/ 129100 w 1346183"/>
              <a:gd name="connsiteY17" fmla="*/ 739142 h 751264"/>
              <a:gd name="connsiteX18" fmla="*/ 588 w 1346183"/>
              <a:gd name="connsiteY18" fmla="*/ 742946 h 751264"/>
              <a:gd name="connsiteX19" fmla="*/ 27046 w 1346183"/>
              <a:gd name="connsiteY19" fmla="*/ 720123 h 751264"/>
              <a:gd name="connsiteX20" fmla="*/ 23266 w 1346183"/>
              <a:gd name="connsiteY20" fmla="*/ 567975 h 751264"/>
              <a:gd name="connsiteX21" fmla="*/ 34606 w 1346183"/>
              <a:gd name="connsiteY21" fmla="*/ 149566 h 751264"/>
              <a:gd name="connsiteX22" fmla="*/ 45945 w 1346183"/>
              <a:gd name="connsiteY22" fmla="*/ 24044 h 751264"/>
              <a:gd name="connsiteX23" fmla="*/ 325647 w 1346183"/>
              <a:gd name="connsiteY23" fmla="*/ 24044 h 751264"/>
              <a:gd name="connsiteX24" fmla="*/ 1319725 w 1346183"/>
              <a:gd name="connsiteY24" fmla="*/ 1222 h 75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183" h="751264">
                <a:moveTo>
                  <a:pt x="1283421" y="29333"/>
                </a:moveTo>
                <a:cubicBezTo>
                  <a:pt x="1124773" y="33141"/>
                  <a:pt x="973681" y="36950"/>
                  <a:pt x="822588" y="40758"/>
                </a:cubicBezTo>
                <a:cubicBezTo>
                  <a:pt x="546844" y="44566"/>
                  <a:pt x="361755" y="52183"/>
                  <a:pt x="78456" y="48374"/>
                </a:cubicBezTo>
                <a:cubicBezTo>
                  <a:pt x="40683" y="135965"/>
                  <a:pt x="48238" y="238788"/>
                  <a:pt x="48238" y="349228"/>
                </a:cubicBezTo>
                <a:cubicBezTo>
                  <a:pt x="48238" y="463476"/>
                  <a:pt x="40683" y="562491"/>
                  <a:pt x="36906" y="672930"/>
                </a:cubicBezTo>
                <a:cubicBezTo>
                  <a:pt x="29351" y="699588"/>
                  <a:pt x="59570" y="684355"/>
                  <a:pt x="59570" y="699588"/>
                </a:cubicBezTo>
                <a:cubicBezTo>
                  <a:pt x="52015" y="711013"/>
                  <a:pt x="36906" y="711013"/>
                  <a:pt x="36906" y="726246"/>
                </a:cubicBezTo>
                <a:cubicBezTo>
                  <a:pt x="263545" y="699588"/>
                  <a:pt x="520402" y="711013"/>
                  <a:pt x="769705" y="718630"/>
                </a:cubicBezTo>
                <a:cubicBezTo>
                  <a:pt x="966126" y="722438"/>
                  <a:pt x="1151215" y="669122"/>
                  <a:pt x="1313639" y="711013"/>
                </a:cubicBezTo>
                <a:cubicBezTo>
                  <a:pt x="1309862" y="623423"/>
                  <a:pt x="1309862" y="543449"/>
                  <a:pt x="1302307" y="467284"/>
                </a:cubicBezTo>
                <a:cubicBezTo>
                  <a:pt x="1294753" y="391119"/>
                  <a:pt x="1279643" y="318761"/>
                  <a:pt x="1283421" y="242596"/>
                </a:cubicBezTo>
                <a:cubicBezTo>
                  <a:pt x="1283421" y="170239"/>
                  <a:pt x="1302307" y="97882"/>
                  <a:pt x="1283421" y="29333"/>
                </a:cubicBezTo>
                <a:close/>
                <a:moveTo>
                  <a:pt x="1319725" y="1222"/>
                </a:moveTo>
                <a:cubicBezTo>
                  <a:pt x="1293267" y="233248"/>
                  <a:pt x="1331064" y="480489"/>
                  <a:pt x="1346183" y="716320"/>
                </a:cubicBezTo>
                <a:cubicBezTo>
                  <a:pt x="1323505" y="750553"/>
                  <a:pt x="1289487" y="720123"/>
                  <a:pt x="1251689" y="716320"/>
                </a:cubicBezTo>
                <a:cubicBezTo>
                  <a:pt x="1202552" y="712516"/>
                  <a:pt x="1145856" y="712516"/>
                  <a:pt x="1092939" y="716320"/>
                </a:cubicBezTo>
                <a:cubicBezTo>
                  <a:pt x="949308" y="723927"/>
                  <a:pt x="801897" y="746749"/>
                  <a:pt x="654487" y="739142"/>
                </a:cubicBezTo>
                <a:cubicBezTo>
                  <a:pt x="469278" y="727731"/>
                  <a:pt x="302969" y="723927"/>
                  <a:pt x="129100" y="739142"/>
                </a:cubicBezTo>
                <a:cubicBezTo>
                  <a:pt x="83743" y="742946"/>
                  <a:pt x="45945" y="761964"/>
                  <a:pt x="588" y="742946"/>
                </a:cubicBezTo>
                <a:cubicBezTo>
                  <a:pt x="-3192" y="723927"/>
                  <a:pt x="11927" y="720123"/>
                  <a:pt x="27046" y="720123"/>
                </a:cubicBezTo>
                <a:cubicBezTo>
                  <a:pt x="-3192" y="685890"/>
                  <a:pt x="19487" y="621227"/>
                  <a:pt x="23266" y="567975"/>
                </a:cubicBezTo>
                <a:cubicBezTo>
                  <a:pt x="30826" y="427237"/>
                  <a:pt x="19487" y="301715"/>
                  <a:pt x="34606" y="149566"/>
                </a:cubicBezTo>
                <a:cubicBezTo>
                  <a:pt x="38385" y="107726"/>
                  <a:pt x="45945" y="65885"/>
                  <a:pt x="45945" y="24044"/>
                </a:cubicBezTo>
                <a:cubicBezTo>
                  <a:pt x="113981" y="5025"/>
                  <a:pt x="234933" y="24044"/>
                  <a:pt x="325647" y="24044"/>
                </a:cubicBezTo>
                <a:cubicBezTo>
                  <a:pt x="654487" y="24044"/>
                  <a:pt x="1021124" y="-6386"/>
                  <a:pt x="1319725" y="1222"/>
                </a:cubicBezTo>
                <a:close/>
              </a:path>
            </a:pathLst>
          </a:custGeom>
          <a:solidFill>
            <a:schemeClr val="bg1"/>
          </a:solidFill>
          <a:ln>
            <a:noFill/>
          </a:ln>
        </p:spPr>
        <p:txBody>
          <a:bodyPr vert="horz" wrap="square" lIns="68568" tIns="34285" rIns="68568" bIns="34285" numCol="1" anchor="t" anchorCtr="0" compatLnSpc="1">
            <a:noAutofit/>
          </a:bodyPr>
          <a:lstStyle/>
          <a:p>
            <a:pPr defTabSz="913765">
              <a:defRPr/>
            </a:pPr>
            <a:endParaRPr lang="zh-CN" altLang="en-US" sz="1800" kern="0">
              <a:solidFill>
                <a:sysClr val="windowText" lastClr="000000"/>
              </a:solidFill>
              <a:cs typeface="+mn-ea"/>
              <a:sym typeface="+mn-lt"/>
            </a:endParaRPr>
          </a:p>
        </p:txBody>
      </p:sp>
      <p:pic>
        <p:nvPicPr>
          <p:cNvPr id="84" name="图片 83"/>
          <p:cNvPicPr>
            <a:picLocks noChangeAspect="1"/>
          </p:cNvPicPr>
          <p:nvPr/>
        </p:nvPicPr>
        <p:blipFill>
          <a:blip r:embed="rId3" cstate="print"/>
          <a:stretch>
            <a:fillRect/>
          </a:stretch>
        </p:blipFill>
        <p:spPr>
          <a:xfrm>
            <a:off x="4919133" y="1700964"/>
            <a:ext cx="2971799" cy="1994973"/>
          </a:xfrm>
          <a:custGeom>
            <a:avLst/>
            <a:gdLst>
              <a:gd name="connsiteX0" fmla="*/ 2525702 w 2586871"/>
              <a:gd name="connsiteY0" fmla="*/ 0 h 1410722"/>
              <a:gd name="connsiteX1" fmla="*/ 2525702 w 2586871"/>
              <a:gd name="connsiteY1" fmla="*/ 431696 h 1410722"/>
              <a:gd name="connsiteX2" fmla="*/ 2563933 w 2586871"/>
              <a:gd name="connsiteY2" fmla="*/ 886519 h 1410722"/>
              <a:gd name="connsiteX3" fmla="*/ 2586871 w 2586871"/>
              <a:gd name="connsiteY3" fmla="*/ 1379887 h 1410722"/>
              <a:gd name="connsiteX4" fmla="*/ 1485818 w 2586871"/>
              <a:gd name="connsiteY4" fmla="*/ 1395304 h 1410722"/>
              <a:gd name="connsiteX5" fmla="*/ 2455 w 2586871"/>
              <a:gd name="connsiteY5" fmla="*/ 1410722 h 1410722"/>
              <a:gd name="connsiteX6" fmla="*/ 48333 w 2586871"/>
              <a:gd name="connsiteY6" fmla="*/ 1356760 h 1410722"/>
              <a:gd name="connsiteX7" fmla="*/ 2455 w 2586871"/>
              <a:gd name="connsiteY7" fmla="*/ 1302798 h 1410722"/>
              <a:gd name="connsiteX8" fmla="*/ 25394 w 2586871"/>
              <a:gd name="connsiteY8" fmla="*/ 647545 h 1410722"/>
              <a:gd name="connsiteX9" fmla="*/ 86564 w 2586871"/>
              <a:gd name="connsiteY9" fmla="*/ 38544 h 1410722"/>
              <a:gd name="connsiteX10" fmla="*/ 1592865 w 2586871"/>
              <a:gd name="connsiteY10" fmla="*/ 23127 h 1410722"/>
              <a:gd name="connsiteX11" fmla="*/ 2525702 w 2586871"/>
              <a:gd name="connsiteY11" fmla="*/ 0 h 141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871" h="1410722">
                <a:moveTo>
                  <a:pt x="2525702" y="0"/>
                </a:moveTo>
                <a:cubicBezTo>
                  <a:pt x="2563933" y="138760"/>
                  <a:pt x="2525702" y="285228"/>
                  <a:pt x="2525702" y="431696"/>
                </a:cubicBezTo>
                <a:cubicBezTo>
                  <a:pt x="2518055" y="585874"/>
                  <a:pt x="2548640" y="732342"/>
                  <a:pt x="2563933" y="886519"/>
                </a:cubicBezTo>
                <a:cubicBezTo>
                  <a:pt x="2579225" y="1040697"/>
                  <a:pt x="2579225" y="1202583"/>
                  <a:pt x="2586871" y="1379887"/>
                </a:cubicBezTo>
                <a:cubicBezTo>
                  <a:pt x="2258085" y="1295089"/>
                  <a:pt x="1883421" y="1403013"/>
                  <a:pt x="1485818" y="1395304"/>
                </a:cubicBezTo>
                <a:cubicBezTo>
                  <a:pt x="981169" y="1379887"/>
                  <a:pt x="461227" y="1356760"/>
                  <a:pt x="2455" y="1410722"/>
                </a:cubicBezTo>
                <a:cubicBezTo>
                  <a:pt x="2455" y="1379887"/>
                  <a:pt x="33040" y="1379887"/>
                  <a:pt x="48333" y="1356760"/>
                </a:cubicBezTo>
                <a:cubicBezTo>
                  <a:pt x="48333" y="1325925"/>
                  <a:pt x="-12837" y="1356760"/>
                  <a:pt x="2455" y="1302798"/>
                </a:cubicBezTo>
                <a:cubicBezTo>
                  <a:pt x="10102" y="1079241"/>
                  <a:pt x="25394" y="878811"/>
                  <a:pt x="25394" y="647545"/>
                </a:cubicBezTo>
                <a:cubicBezTo>
                  <a:pt x="25394" y="423988"/>
                  <a:pt x="10102" y="215848"/>
                  <a:pt x="86564" y="38544"/>
                </a:cubicBezTo>
                <a:cubicBezTo>
                  <a:pt x="660029" y="46253"/>
                  <a:pt x="1034693" y="30836"/>
                  <a:pt x="1592865" y="23127"/>
                </a:cubicBezTo>
                <a:cubicBezTo>
                  <a:pt x="1898713" y="15418"/>
                  <a:pt x="2204561" y="7709"/>
                  <a:pt x="2525702" y="0"/>
                </a:cubicBezTo>
                <a:close/>
              </a:path>
            </a:pathLst>
          </a:custGeom>
        </p:spPr>
      </p:pic>
      <p:sp>
        <p:nvSpPr>
          <p:cNvPr id="85" name="文本框 333"/>
          <p:cNvSpPr txBox="1"/>
          <p:nvPr/>
        </p:nvSpPr>
        <p:spPr>
          <a:xfrm>
            <a:off x="1332412" y="2768919"/>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86" name="文本框 334"/>
          <p:cNvSpPr txBox="1"/>
          <p:nvPr/>
        </p:nvSpPr>
        <p:spPr>
          <a:xfrm>
            <a:off x="1384333" y="3102583"/>
            <a:ext cx="2986455" cy="605790"/>
          </a:xfrm>
          <a:prstGeom prst="rect">
            <a:avLst/>
          </a:prstGeom>
          <a:noFill/>
        </p:spPr>
        <p:txBody>
          <a:bodyPr wrap="square" lIns="68568" tIns="34285" rIns="68568" bIns="34285"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sz="1400" dirty="0">
                <a:solidFill>
                  <a:schemeClr val="bg1"/>
                </a:solidFill>
                <a:latin typeface="+mn-lt"/>
                <a:ea typeface="+mn-ea"/>
                <a:cs typeface="+mn-ea"/>
                <a:sym typeface="+mn-lt"/>
              </a:rPr>
              <a:t>请添加你的文本请添加你的文本请添加你的文本</a:t>
            </a:r>
          </a:p>
        </p:txBody>
      </p:sp>
      <p:grpSp>
        <p:nvGrpSpPr>
          <p:cNvPr id="87" name="组合 1277"/>
          <p:cNvGrpSpPr/>
          <p:nvPr/>
        </p:nvGrpSpPr>
        <p:grpSpPr>
          <a:xfrm rot="16011297">
            <a:off x="963139" y="2878679"/>
            <a:ext cx="479126" cy="243734"/>
            <a:chOff x="2009776" y="1122363"/>
            <a:chExt cx="820738" cy="417513"/>
          </a:xfrm>
          <a:solidFill>
            <a:schemeClr val="bg1"/>
          </a:solidFill>
        </p:grpSpPr>
        <p:sp>
          <p:nvSpPr>
            <p:cNvPr id="88"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96"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97"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98"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99"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0"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1"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2"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3"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4"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5"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6"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7"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8"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9"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0"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1"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2"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3"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4"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5"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6"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7"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8"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9"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0"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1"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2"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3"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4"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5"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6"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7"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8"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9"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0"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1"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2"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3"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4"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5"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6"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7"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8"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9"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0"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1"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2"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3"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4"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5"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6"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7"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8"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9"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0"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1"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2"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3"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4"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grpSp>
      <p:sp>
        <p:nvSpPr>
          <p:cNvPr id="217"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18"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632"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633"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634"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635" name="Picture 6" descr="E:\PPT素材\06-----.png"/>
          <p:cNvPicPr>
            <a:picLocks noChangeAspect="1" noChangeArrowheads="1"/>
          </p:cNvPicPr>
          <p:nvPr/>
        </p:nvPicPr>
        <p:blipFill>
          <a:blip r:embed="rId7" cstate="print"/>
          <a:srcRect/>
          <a:stretch>
            <a:fillRect/>
          </a:stretch>
        </p:blipFill>
        <p:spPr bwMode="auto">
          <a:xfrm>
            <a:off x="6990741" y="1049911"/>
            <a:ext cx="475772" cy="518664"/>
          </a:xfrm>
          <a:prstGeom prst="rect">
            <a:avLst/>
          </a:prstGeom>
          <a:noFill/>
          <a:extLst>
            <a:ext uri="{909E8E84-426E-40DD-AFC4-6F175D3DCCD1}">
              <a14:hiddenFill xmlns:a14="http://schemas.microsoft.com/office/drawing/2010/main">
                <a:solidFill>
                  <a:srgbClr val="FFFFFF"/>
                </a:solidFill>
              </a14:hiddenFill>
            </a:ext>
          </a:extLst>
        </p:spPr>
      </p:pic>
      <p:sp>
        <p:nvSpPr>
          <p:cNvPr id="268" name="文本框 95"/>
          <p:cNvSpPr txBox="1"/>
          <p:nvPr/>
        </p:nvSpPr>
        <p:spPr>
          <a:xfrm>
            <a:off x="2310431" y="2058080"/>
            <a:ext cx="1573669" cy="377016"/>
          </a:xfrm>
          <a:prstGeom prst="rect">
            <a:avLst/>
          </a:prstGeom>
          <a:noFill/>
        </p:spPr>
        <p:txBody>
          <a:bodyPr wrap="square" lIns="68568" tIns="34285" rIns="68568" bIns="34285" rtlCol="0">
            <a:spAutoFit/>
          </a:bodyPr>
          <a:lstStyle/>
          <a:p>
            <a:pPr algn="r" defTabSz="913765">
              <a:defRPr/>
            </a:pPr>
            <a:r>
              <a:rPr lang="en-US" altLang="zh-CN" sz="2000" kern="0" dirty="0">
                <a:solidFill>
                  <a:schemeClr val="bg1"/>
                </a:solidFill>
                <a:latin typeface="方正少儿简体" panose="03000509000000000000" pitchFamily="65" charset="-122"/>
                <a:ea typeface="方正少儿简体" panose="03000509000000000000" pitchFamily="65" charset="-122"/>
                <a:cs typeface="+mn-ea"/>
                <a:sym typeface="+mn-lt"/>
              </a:rPr>
              <a:t>CONTENTS</a:t>
            </a:r>
            <a:endParaRPr lang="zh-CN" altLang="en-US" sz="2000" kern="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77" name="文本框 17"/>
          <p:cNvSpPr txBox="1"/>
          <p:nvPr/>
        </p:nvSpPr>
        <p:spPr>
          <a:xfrm>
            <a:off x="2688444" y="1471145"/>
            <a:ext cx="1432778" cy="761522"/>
          </a:xfrm>
          <a:prstGeom prst="rect">
            <a:avLst/>
          </a:prstGeom>
          <a:noFill/>
        </p:spPr>
        <p:txBody>
          <a:bodyPr wrap="square" lIns="68568" tIns="34285" rIns="68568" bIns="34285" rtlCol="0">
            <a:spAutoFit/>
          </a:bodyPr>
          <a:lstStyle/>
          <a:p>
            <a:r>
              <a:rPr lang="zh-CN" altLang="en-US" sz="4500" spc="-300" dirty="0">
                <a:solidFill>
                  <a:schemeClr val="bg1"/>
                </a:solidFill>
                <a:latin typeface="方正少儿简体" panose="03000509000000000000" pitchFamily="65" charset="-122"/>
                <a:ea typeface="方正少儿简体" panose="03000509000000000000" pitchFamily="65" charset="-122"/>
                <a:cs typeface="+mn-ea"/>
                <a:sym typeface="+mn-lt"/>
              </a:rPr>
              <a:t>目录</a:t>
            </a:r>
          </a:p>
        </p:txBody>
      </p:sp>
      <p:sp>
        <p:nvSpPr>
          <p:cNvPr id="20" name="Rectangle 47"/>
          <p:cNvSpPr/>
          <p:nvPr/>
        </p:nvSpPr>
        <p:spPr>
          <a:xfrm>
            <a:off x="4619656" y="1531795"/>
            <a:ext cx="2580835" cy="307777"/>
          </a:xfrm>
          <a:prstGeom prst="rect">
            <a:avLst/>
          </a:prstGeom>
        </p:spPr>
        <p:txBody>
          <a:bodyPr wrap="none" lIns="0" tIns="0" rIns="0" bIns="0">
            <a:spAutoFit/>
          </a:bodyPr>
          <a:lstStyle/>
          <a:p>
            <a:r>
              <a:rPr lang="zh-CN" altLang="en-US" sz="2000" b="1" dirty="0">
                <a:solidFill>
                  <a:schemeClr val="bg1"/>
                </a:solidFill>
                <a:cs typeface="+mn-ea"/>
                <a:sym typeface="+mn-lt"/>
              </a:rPr>
              <a:t>添加相关文字目录内容</a:t>
            </a:r>
            <a:endParaRPr lang="en-US" sz="2000" b="1" dirty="0">
              <a:solidFill>
                <a:schemeClr val="bg1"/>
              </a:solidFill>
              <a:cs typeface="+mn-ea"/>
              <a:sym typeface="+mn-lt"/>
            </a:endParaRPr>
          </a:p>
        </p:txBody>
      </p:sp>
      <p:sp>
        <p:nvSpPr>
          <p:cNvPr id="640" name="Rectangle 47"/>
          <p:cNvSpPr/>
          <p:nvPr/>
        </p:nvSpPr>
        <p:spPr>
          <a:xfrm>
            <a:off x="4619656" y="2140773"/>
            <a:ext cx="2580835" cy="307777"/>
          </a:xfrm>
          <a:prstGeom prst="rect">
            <a:avLst/>
          </a:prstGeom>
        </p:spPr>
        <p:txBody>
          <a:bodyPr wrap="none" lIns="0" tIns="0" rIns="0" bIns="0">
            <a:spAutoFit/>
          </a:bodyPr>
          <a:lstStyle/>
          <a:p>
            <a:r>
              <a:rPr lang="zh-CN" altLang="en-US" sz="2000" b="1" dirty="0">
                <a:solidFill>
                  <a:schemeClr val="bg1"/>
                </a:solidFill>
                <a:cs typeface="+mn-ea"/>
                <a:sym typeface="+mn-lt"/>
              </a:rPr>
              <a:t>添加相关文字目录内容</a:t>
            </a:r>
            <a:endParaRPr lang="en-US" sz="2000" b="1" dirty="0">
              <a:solidFill>
                <a:schemeClr val="bg1"/>
              </a:solidFill>
              <a:cs typeface="+mn-ea"/>
              <a:sym typeface="+mn-lt"/>
            </a:endParaRPr>
          </a:p>
        </p:txBody>
      </p:sp>
      <p:sp>
        <p:nvSpPr>
          <p:cNvPr id="653" name="Rectangle 47"/>
          <p:cNvSpPr/>
          <p:nvPr/>
        </p:nvSpPr>
        <p:spPr>
          <a:xfrm>
            <a:off x="4619656" y="2730883"/>
            <a:ext cx="2580835" cy="307777"/>
          </a:xfrm>
          <a:prstGeom prst="rect">
            <a:avLst/>
          </a:prstGeom>
        </p:spPr>
        <p:txBody>
          <a:bodyPr wrap="none" lIns="0" tIns="0" rIns="0" bIns="0">
            <a:spAutoFit/>
          </a:bodyPr>
          <a:lstStyle/>
          <a:p>
            <a:r>
              <a:rPr lang="zh-CN" altLang="en-US" sz="2000" b="1" dirty="0">
                <a:solidFill>
                  <a:schemeClr val="bg1"/>
                </a:solidFill>
                <a:cs typeface="+mn-ea"/>
                <a:sym typeface="+mn-lt"/>
              </a:rPr>
              <a:t>添加相关文字目录内容</a:t>
            </a:r>
            <a:endParaRPr lang="en-US" sz="2000" b="1" dirty="0">
              <a:solidFill>
                <a:schemeClr val="bg1"/>
              </a:solidFill>
              <a:cs typeface="+mn-ea"/>
              <a:sym typeface="+mn-lt"/>
            </a:endParaRPr>
          </a:p>
        </p:txBody>
      </p:sp>
      <p:sp>
        <p:nvSpPr>
          <p:cNvPr id="666" name="Rectangle 47"/>
          <p:cNvSpPr/>
          <p:nvPr/>
        </p:nvSpPr>
        <p:spPr>
          <a:xfrm>
            <a:off x="4619656" y="3339861"/>
            <a:ext cx="2580835" cy="307777"/>
          </a:xfrm>
          <a:prstGeom prst="rect">
            <a:avLst/>
          </a:prstGeom>
        </p:spPr>
        <p:txBody>
          <a:bodyPr wrap="none" lIns="0" tIns="0" rIns="0" bIns="0">
            <a:spAutoFit/>
          </a:bodyPr>
          <a:lstStyle/>
          <a:p>
            <a:r>
              <a:rPr lang="zh-CN" altLang="en-US" sz="2000" b="1" dirty="0">
                <a:solidFill>
                  <a:schemeClr val="bg1"/>
                </a:solidFill>
                <a:cs typeface="+mn-ea"/>
                <a:sym typeface="+mn-lt"/>
              </a:rPr>
              <a:t>添加相关文字目录内容</a:t>
            </a:r>
            <a:endParaRPr lang="en-US" sz="2000" b="1" dirty="0">
              <a:solidFill>
                <a:schemeClr val="bg1"/>
              </a:solidFill>
              <a:cs typeface="+mn-ea"/>
              <a:sym typeface="+mn-lt"/>
            </a:endParaRPr>
          </a:p>
        </p:txBody>
      </p:sp>
      <p:grpSp>
        <p:nvGrpSpPr>
          <p:cNvPr id="636" name="组合 635"/>
          <p:cNvGrpSpPr/>
          <p:nvPr/>
        </p:nvGrpSpPr>
        <p:grpSpPr>
          <a:xfrm>
            <a:off x="2352603" y="1630191"/>
            <a:ext cx="289478" cy="458510"/>
            <a:chOff x="5844088" y="2600655"/>
            <a:chExt cx="385904" cy="611158"/>
          </a:xfrm>
          <a:noFill/>
        </p:grpSpPr>
        <p:grpSp>
          <p:nvGrpSpPr>
            <p:cNvPr id="637" name="组合 636"/>
            <p:cNvGrpSpPr/>
            <p:nvPr/>
          </p:nvGrpSpPr>
          <p:grpSpPr>
            <a:xfrm rot="8489641">
              <a:off x="6013992" y="2653092"/>
              <a:ext cx="216000" cy="558721"/>
              <a:chOff x="6011031" y="2540000"/>
              <a:chExt cx="242182" cy="626447"/>
            </a:xfrm>
            <a:grpFill/>
          </p:grpSpPr>
          <p:sp>
            <p:nvSpPr>
              <p:cNvPr id="639" name="任意多边形 638"/>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2" name="任意多边形 681"/>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grp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3" name="任意多边形 682"/>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38" name="任意多边形 637"/>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grp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84" name="Freeform 47"/>
          <p:cNvSpPr>
            <a:spLocks noEditPoints="1"/>
          </p:cNvSpPr>
          <p:nvPr/>
        </p:nvSpPr>
        <p:spPr bwMode="auto">
          <a:xfrm>
            <a:off x="4374885" y="1533763"/>
            <a:ext cx="180450" cy="305661"/>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7" name="Freeform 48"/>
          <p:cNvSpPr>
            <a:spLocks noEditPoints="1"/>
          </p:cNvSpPr>
          <p:nvPr/>
        </p:nvSpPr>
        <p:spPr bwMode="auto">
          <a:xfrm>
            <a:off x="4368897" y="2751238"/>
            <a:ext cx="192426" cy="304004"/>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8" name="Freeform 49"/>
          <p:cNvSpPr>
            <a:spLocks noEditPoints="1"/>
          </p:cNvSpPr>
          <p:nvPr/>
        </p:nvSpPr>
        <p:spPr bwMode="auto">
          <a:xfrm>
            <a:off x="4353504" y="2137195"/>
            <a:ext cx="223213" cy="304002"/>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9" name="Freeform 50"/>
          <p:cNvSpPr>
            <a:spLocks noEditPoints="1"/>
          </p:cNvSpPr>
          <p:nvPr/>
        </p:nvSpPr>
        <p:spPr bwMode="auto">
          <a:xfrm>
            <a:off x="4362484" y="3341841"/>
            <a:ext cx="205252" cy="305663"/>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E:\PPT素材\06-----.png"/>
          <p:cNvPicPr>
            <a:picLocks noChangeAspect="1" noChangeArrowheads="1"/>
          </p:cNvPicPr>
          <p:nvPr/>
        </p:nvPicPr>
        <p:blipFill>
          <a:blip r:embed="rId7" cstate="print"/>
          <a:srcRect/>
          <a:stretch>
            <a:fillRect/>
          </a:stretch>
        </p:blipFill>
        <p:spPr bwMode="auto">
          <a:xfrm>
            <a:off x="5179683" y="1187863"/>
            <a:ext cx="373728" cy="40742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47"/>
          <p:cNvSpPr/>
          <p:nvPr/>
        </p:nvSpPr>
        <p:spPr>
          <a:xfrm>
            <a:off x="2616337" y="2523620"/>
            <a:ext cx="3911327" cy="492443"/>
          </a:xfrm>
          <a:prstGeom prst="rect">
            <a:avLst/>
          </a:prstGeom>
        </p:spPr>
        <p:txBody>
          <a:bodyPr wrap="none" lIns="0" tIns="0" rIns="0" bIns="0">
            <a:spAutoFit/>
          </a:bodyPr>
          <a:lstStyle/>
          <a:p>
            <a:pPr algn="ctr"/>
            <a:r>
              <a:rPr lang="zh-CN" altLang="en-US" sz="3200" spc="-150" dirty="0">
                <a:solidFill>
                  <a:schemeClr val="bg1"/>
                </a:solidFill>
                <a:latin typeface="方正少儿简体" panose="03000509000000000000" pitchFamily="65" charset="-122"/>
                <a:ea typeface="方正少儿简体" panose="03000509000000000000" pitchFamily="65" charset="-122"/>
                <a:cs typeface="+mn-ea"/>
                <a:sym typeface="+mn-lt"/>
              </a:rPr>
              <a:t>点击添加相关文字</a:t>
            </a:r>
            <a:r>
              <a:rPr lang="zh-CN" altLang="en-US" sz="3200" spc="-150" dirty="0" smtClean="0">
                <a:solidFill>
                  <a:schemeClr val="bg1"/>
                </a:solidFill>
                <a:latin typeface="方正少儿简体" panose="03000509000000000000" pitchFamily="65" charset="-122"/>
                <a:ea typeface="方正少儿简体" panose="03000509000000000000" pitchFamily="65" charset="-122"/>
                <a:cs typeface="+mn-ea"/>
                <a:sym typeface="+mn-lt"/>
              </a:rPr>
              <a:t>标题</a:t>
            </a:r>
            <a:endParaRPr lang="en-US" sz="3200" spc="-15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 name="Rectangle 47"/>
          <p:cNvSpPr/>
          <p:nvPr/>
        </p:nvSpPr>
        <p:spPr>
          <a:xfrm>
            <a:off x="3485361" y="3060122"/>
            <a:ext cx="2212190" cy="553998"/>
          </a:xfrm>
          <a:prstGeom prst="rect">
            <a:avLst/>
          </a:prstGeom>
        </p:spPr>
        <p:txBody>
          <a:bodyPr wrap="square" lIns="0" tIns="0" rIns="0" bIns="0">
            <a:spAutoFit/>
          </a:bodyPr>
          <a:lstStyle/>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p:txBody>
      </p:sp>
      <p:sp>
        <p:nvSpPr>
          <p:cNvPr id="31" name="Freeform 86"/>
          <p:cNvSpPr>
            <a:spLocks noEditPoints="1"/>
          </p:cNvSpPr>
          <p:nvPr/>
        </p:nvSpPr>
        <p:spPr bwMode="auto">
          <a:xfrm>
            <a:off x="3964318" y="124318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33" name="Freeform 50"/>
          <p:cNvSpPr>
            <a:spLocks noEditPoints="1"/>
          </p:cNvSpPr>
          <p:nvPr/>
        </p:nvSpPr>
        <p:spPr bwMode="auto">
          <a:xfrm>
            <a:off x="4324862" y="1498666"/>
            <a:ext cx="494275" cy="736079"/>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 name="TextBox 45"/>
          <p:cNvSpPr txBox="1"/>
          <p:nvPr/>
        </p:nvSpPr>
        <p:spPr>
          <a:xfrm>
            <a:off x="990599" y="2045444"/>
            <a:ext cx="2794000" cy="786130"/>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gn="r">
              <a:lnSpc>
                <a:spcPct val="130000"/>
              </a:lnSpc>
            </a:pPr>
            <a:r>
              <a:rPr dirty="0">
                <a:latin typeface="+mn-lt"/>
                <a:ea typeface="+mn-ea"/>
                <a:cs typeface="+mn-ea"/>
                <a:sym typeface="+mn-lt"/>
              </a:rPr>
              <a:t>请添加你的文本请添加你的文本请添加你的文本请添加你的文本请添加你的文本请添加你的文本</a:t>
            </a:r>
          </a:p>
        </p:txBody>
      </p:sp>
      <p:sp>
        <p:nvSpPr>
          <p:cNvPr id="366" name="TextBox 45"/>
          <p:cNvSpPr txBox="1"/>
          <p:nvPr/>
        </p:nvSpPr>
        <p:spPr>
          <a:xfrm>
            <a:off x="5266265" y="2045444"/>
            <a:ext cx="2751666" cy="786130"/>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nSpc>
                <a:spcPct val="130000"/>
              </a:lnSpc>
            </a:pPr>
            <a:r>
              <a:rPr dirty="0">
                <a:latin typeface="+mn-lt"/>
                <a:ea typeface="+mn-ea"/>
                <a:cs typeface="+mn-ea"/>
                <a:sym typeface="+mn-lt"/>
              </a:rPr>
              <a:t>请添加你的文本请添加你的文本请添加你的文本请添加你的文本请添加你的文本请添加你的文本</a:t>
            </a:r>
          </a:p>
        </p:txBody>
      </p:sp>
      <p:grpSp>
        <p:nvGrpSpPr>
          <p:cNvPr id="2" name="组合 1"/>
          <p:cNvGrpSpPr/>
          <p:nvPr/>
        </p:nvGrpSpPr>
        <p:grpSpPr>
          <a:xfrm rot="10800000">
            <a:off x="3950132" y="2433888"/>
            <a:ext cx="1095210" cy="726426"/>
            <a:chOff x="3085380" y="463496"/>
            <a:chExt cx="1857329" cy="1231919"/>
          </a:xfrm>
          <a:solidFill>
            <a:schemeClr val="bg1"/>
          </a:solidFill>
        </p:grpSpPr>
        <p:sp>
          <p:nvSpPr>
            <p:cNvPr id="62" name="Freeform 554"/>
            <p:cNvSpPr/>
            <p:nvPr/>
          </p:nvSpPr>
          <p:spPr bwMode="auto">
            <a:xfrm>
              <a:off x="3788547" y="720551"/>
              <a:ext cx="1154162" cy="645061"/>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555"/>
            <p:cNvSpPr/>
            <p:nvPr/>
          </p:nvSpPr>
          <p:spPr bwMode="auto">
            <a:xfrm>
              <a:off x="3090231" y="463496"/>
              <a:ext cx="771059" cy="62081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556"/>
            <p:cNvSpPr/>
            <p:nvPr/>
          </p:nvSpPr>
          <p:spPr bwMode="auto">
            <a:xfrm>
              <a:off x="3085380" y="1035805"/>
              <a:ext cx="766208" cy="65961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3" name="组合 2"/>
          <p:cNvGrpSpPr/>
          <p:nvPr/>
        </p:nvGrpSpPr>
        <p:grpSpPr>
          <a:xfrm rot="10800000">
            <a:off x="4028994" y="1812167"/>
            <a:ext cx="1095208" cy="729286"/>
            <a:chOff x="3274509" y="-574420"/>
            <a:chExt cx="1857326" cy="1236771"/>
          </a:xfrm>
          <a:solidFill>
            <a:schemeClr val="bg1"/>
          </a:solidFill>
        </p:grpSpPr>
        <p:sp>
          <p:nvSpPr>
            <p:cNvPr id="65" name="Freeform 557"/>
            <p:cNvSpPr/>
            <p:nvPr/>
          </p:nvSpPr>
          <p:spPr bwMode="auto">
            <a:xfrm>
              <a:off x="3274509" y="-317365"/>
              <a:ext cx="1154162" cy="649910"/>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558"/>
            <p:cNvSpPr/>
            <p:nvPr/>
          </p:nvSpPr>
          <p:spPr bwMode="auto">
            <a:xfrm>
              <a:off x="4360779" y="-574420"/>
              <a:ext cx="766208" cy="62081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559"/>
            <p:cNvSpPr/>
            <p:nvPr/>
          </p:nvSpPr>
          <p:spPr bwMode="auto">
            <a:xfrm>
              <a:off x="4365627" y="-2111"/>
              <a:ext cx="766208" cy="664462"/>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sp>
        <p:nvSpPr>
          <p:cNvPr id="69" name="文本框 8"/>
          <p:cNvSpPr txBox="1"/>
          <p:nvPr/>
        </p:nvSpPr>
        <p:spPr>
          <a:xfrm>
            <a:off x="1764044" y="1702168"/>
            <a:ext cx="2020555" cy="392405"/>
          </a:xfrm>
          <a:prstGeom prst="rect">
            <a:avLst/>
          </a:prstGeom>
          <a:noFill/>
        </p:spPr>
        <p:txBody>
          <a:bodyPr wrap="square" lIns="68568" tIns="34285" rIns="68568" bIns="34285" rtlCol="0">
            <a:spAutoFit/>
          </a:bodyPr>
          <a:lstStyle/>
          <a:p>
            <a:pPr algn="r"/>
            <a:r>
              <a:rPr lang="zh-CN" altLang="en-US" sz="2100" b="1" dirty="0">
                <a:solidFill>
                  <a:schemeClr val="bg1"/>
                </a:solidFill>
                <a:cs typeface="+mn-ea"/>
                <a:sym typeface="+mn-lt"/>
              </a:rPr>
              <a:t>文字标题内容</a:t>
            </a:r>
          </a:p>
        </p:txBody>
      </p:sp>
      <p:sp>
        <p:nvSpPr>
          <p:cNvPr id="70" name="文本框 8"/>
          <p:cNvSpPr txBox="1"/>
          <p:nvPr/>
        </p:nvSpPr>
        <p:spPr>
          <a:xfrm>
            <a:off x="5266265" y="1702168"/>
            <a:ext cx="2020555" cy="392405"/>
          </a:xfrm>
          <a:prstGeom prst="rect">
            <a:avLst/>
          </a:prstGeom>
          <a:noFill/>
        </p:spPr>
        <p:txBody>
          <a:bodyPr wrap="square" lIns="68568" tIns="34285" rIns="68568" bIns="34285" rtlCol="0">
            <a:spAutoFit/>
          </a:bodyPr>
          <a:lstStyle/>
          <a:p>
            <a:r>
              <a:rPr lang="zh-CN" altLang="en-US" sz="2100" b="1" dirty="0">
                <a:solidFill>
                  <a:schemeClr val="bg1"/>
                </a:solidFill>
                <a:cs typeface="+mn-ea"/>
                <a:sym typeface="+mn-lt"/>
              </a:rPr>
              <a:t>文字标题内容</a:t>
            </a:r>
          </a:p>
        </p:txBody>
      </p:sp>
      <p:sp>
        <p:nvSpPr>
          <p:cNvPr id="71"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72"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772459" y="1422397"/>
            <a:ext cx="599752" cy="1175590"/>
            <a:chOff x="2175" y="904"/>
            <a:chExt cx="953" cy="1868"/>
          </a:xfrm>
          <a:solidFill>
            <a:schemeClr val="bg1"/>
          </a:solidFill>
        </p:grpSpPr>
        <p:sp>
          <p:nvSpPr>
            <p:cNvPr id="6"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8"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9" name="文本框 8"/>
          <p:cNvSpPr txBox="1"/>
          <p:nvPr/>
        </p:nvSpPr>
        <p:spPr>
          <a:xfrm>
            <a:off x="1180596" y="2668711"/>
            <a:ext cx="2020555" cy="392405"/>
          </a:xfrm>
          <a:prstGeom prst="rect">
            <a:avLst/>
          </a:prstGeom>
          <a:noFill/>
        </p:spPr>
        <p:txBody>
          <a:bodyPr wrap="square" lIns="68568" tIns="34285" rIns="68568" bIns="34285" rtlCol="0">
            <a:spAutoFit/>
          </a:bodyPr>
          <a:lstStyle/>
          <a:p>
            <a:pPr algn="ctr"/>
            <a:r>
              <a:rPr lang="zh-CN" altLang="en-US" sz="2100" b="1" dirty="0">
                <a:solidFill>
                  <a:schemeClr val="bg1"/>
                </a:solidFill>
                <a:cs typeface="+mn-ea"/>
                <a:sym typeface="+mn-lt"/>
              </a:rPr>
              <a:t>文字标题内容</a:t>
            </a:r>
          </a:p>
        </p:txBody>
      </p:sp>
      <p:sp>
        <p:nvSpPr>
          <p:cNvPr id="115" name="文本框 114"/>
          <p:cNvSpPr txBox="1"/>
          <p:nvPr/>
        </p:nvSpPr>
        <p:spPr>
          <a:xfrm>
            <a:off x="1064583" y="3054997"/>
            <a:ext cx="2252580" cy="467360"/>
          </a:xfrm>
          <a:prstGeom prst="rect">
            <a:avLst/>
          </a:prstGeom>
          <a:noFill/>
        </p:spPr>
        <p:txBody>
          <a:bodyPr wrap="square" lIns="68568" tIns="34285" rIns="68568" bIns="34285" rtlCol="0">
            <a:spAutoFit/>
          </a:bodyPr>
          <a:lstStyle/>
          <a:p>
            <a:r>
              <a:rPr sz="1300" dirty="0">
                <a:solidFill>
                  <a:schemeClr val="bg1"/>
                </a:solidFill>
                <a:cs typeface="+mn-ea"/>
                <a:sym typeface="+mn-lt"/>
              </a:rPr>
              <a:t>请添加你的文本请添加你的文本请添加你的文本</a:t>
            </a:r>
          </a:p>
        </p:txBody>
      </p:sp>
      <p:grpSp>
        <p:nvGrpSpPr>
          <p:cNvPr id="42" name="Group 4"/>
          <p:cNvGrpSpPr>
            <a:grpSpLocks noChangeAspect="1"/>
          </p:cNvGrpSpPr>
          <p:nvPr/>
        </p:nvGrpSpPr>
        <p:grpSpPr bwMode="auto">
          <a:xfrm>
            <a:off x="4188430" y="1422397"/>
            <a:ext cx="599752" cy="1175590"/>
            <a:chOff x="2175" y="904"/>
            <a:chExt cx="953" cy="1868"/>
          </a:xfrm>
          <a:solidFill>
            <a:schemeClr val="bg1"/>
          </a:solidFill>
        </p:grpSpPr>
        <p:sp>
          <p:nvSpPr>
            <p:cNvPr id="43"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4"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45" name="文本框 8"/>
          <p:cNvSpPr txBox="1"/>
          <p:nvPr/>
        </p:nvSpPr>
        <p:spPr>
          <a:xfrm>
            <a:off x="3596567" y="2668711"/>
            <a:ext cx="2020555" cy="392405"/>
          </a:xfrm>
          <a:prstGeom prst="rect">
            <a:avLst/>
          </a:prstGeom>
          <a:noFill/>
        </p:spPr>
        <p:txBody>
          <a:bodyPr wrap="square" lIns="68568" tIns="34285" rIns="68568" bIns="34285" rtlCol="0">
            <a:spAutoFit/>
          </a:bodyPr>
          <a:lstStyle/>
          <a:p>
            <a:pPr algn="ctr"/>
            <a:r>
              <a:rPr lang="zh-CN" altLang="en-US" sz="2100" b="1" dirty="0">
                <a:solidFill>
                  <a:schemeClr val="bg1"/>
                </a:solidFill>
                <a:cs typeface="+mn-ea"/>
                <a:sym typeface="+mn-lt"/>
              </a:rPr>
              <a:t>文字标题内容</a:t>
            </a:r>
          </a:p>
        </p:txBody>
      </p:sp>
      <p:sp>
        <p:nvSpPr>
          <p:cNvPr id="46" name="文本框 114"/>
          <p:cNvSpPr txBox="1"/>
          <p:nvPr/>
        </p:nvSpPr>
        <p:spPr>
          <a:xfrm>
            <a:off x="3480554" y="3054997"/>
            <a:ext cx="2252580" cy="467360"/>
          </a:xfrm>
          <a:prstGeom prst="rect">
            <a:avLst/>
          </a:prstGeom>
          <a:noFill/>
        </p:spPr>
        <p:txBody>
          <a:bodyPr wrap="square" lIns="68568" tIns="34285" rIns="68568" bIns="34285" rtlCol="0">
            <a:spAutoFit/>
          </a:bodyPr>
          <a:lstStyle/>
          <a:p>
            <a:r>
              <a:rPr sz="1300" dirty="0">
                <a:solidFill>
                  <a:schemeClr val="bg1"/>
                </a:solidFill>
                <a:cs typeface="+mn-ea"/>
                <a:sym typeface="+mn-lt"/>
              </a:rPr>
              <a:t>请添加你的文本请添加你的文本请添加你的文本</a:t>
            </a:r>
          </a:p>
        </p:txBody>
      </p:sp>
      <p:grpSp>
        <p:nvGrpSpPr>
          <p:cNvPr id="47" name="Group 4"/>
          <p:cNvGrpSpPr>
            <a:grpSpLocks noChangeAspect="1"/>
          </p:cNvGrpSpPr>
          <p:nvPr/>
        </p:nvGrpSpPr>
        <p:grpSpPr bwMode="auto">
          <a:xfrm>
            <a:off x="6579498" y="1422397"/>
            <a:ext cx="599752" cy="1175590"/>
            <a:chOff x="2175" y="904"/>
            <a:chExt cx="953" cy="1868"/>
          </a:xfrm>
          <a:solidFill>
            <a:schemeClr val="bg1"/>
          </a:solidFill>
        </p:grpSpPr>
        <p:sp>
          <p:nvSpPr>
            <p:cNvPr id="48"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9"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50" name="文本框 8"/>
          <p:cNvSpPr txBox="1"/>
          <p:nvPr/>
        </p:nvSpPr>
        <p:spPr>
          <a:xfrm>
            <a:off x="5987635" y="2668711"/>
            <a:ext cx="2020555" cy="392405"/>
          </a:xfrm>
          <a:prstGeom prst="rect">
            <a:avLst/>
          </a:prstGeom>
          <a:noFill/>
        </p:spPr>
        <p:txBody>
          <a:bodyPr wrap="square" lIns="68568" tIns="34285" rIns="68568" bIns="34285" rtlCol="0">
            <a:spAutoFit/>
          </a:bodyPr>
          <a:lstStyle/>
          <a:p>
            <a:pPr algn="ctr"/>
            <a:r>
              <a:rPr lang="zh-CN" altLang="en-US" sz="2100" b="1" dirty="0">
                <a:solidFill>
                  <a:schemeClr val="bg1"/>
                </a:solidFill>
                <a:cs typeface="+mn-ea"/>
                <a:sym typeface="+mn-lt"/>
              </a:rPr>
              <a:t>文字标题内容</a:t>
            </a:r>
          </a:p>
        </p:txBody>
      </p:sp>
      <p:sp>
        <p:nvSpPr>
          <p:cNvPr id="51" name="文本框 114"/>
          <p:cNvSpPr txBox="1"/>
          <p:nvPr/>
        </p:nvSpPr>
        <p:spPr>
          <a:xfrm>
            <a:off x="5871622" y="3054997"/>
            <a:ext cx="2252580" cy="467360"/>
          </a:xfrm>
          <a:prstGeom prst="rect">
            <a:avLst/>
          </a:prstGeom>
          <a:noFill/>
        </p:spPr>
        <p:txBody>
          <a:bodyPr wrap="square" lIns="68568" tIns="34285" rIns="68568" bIns="34285" rtlCol="0">
            <a:spAutoFit/>
          </a:bodyPr>
          <a:lstStyle/>
          <a:p>
            <a:r>
              <a:rPr sz="1300" dirty="0">
                <a:solidFill>
                  <a:schemeClr val="bg1"/>
                </a:solidFill>
                <a:cs typeface="+mn-ea"/>
                <a:sym typeface="+mn-lt"/>
              </a:rPr>
              <a:t>请添加你的文本请添加你的文本请添加你的文本</a:t>
            </a:r>
          </a:p>
        </p:txBody>
      </p:sp>
      <p:sp>
        <p:nvSpPr>
          <p:cNvPr id="19"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0"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文本框 34"/>
          <p:cNvSpPr txBox="1"/>
          <p:nvPr/>
        </p:nvSpPr>
        <p:spPr>
          <a:xfrm>
            <a:off x="3699926" y="1835780"/>
            <a:ext cx="2643389" cy="407794"/>
          </a:xfrm>
          <a:prstGeom prst="rect">
            <a:avLst/>
          </a:prstGeom>
          <a:noFill/>
        </p:spPr>
        <p:txBody>
          <a:bodyPr wrap="square" lIns="68568" tIns="34285" rIns="68568" bIns="34285" rtlCol="0">
            <a:spAutoFit/>
          </a:bodyPr>
          <a:lstStyle/>
          <a:p>
            <a:r>
              <a:rPr lang="zh-CN" altLang="en-US" sz="2200" b="1" dirty="0">
                <a:solidFill>
                  <a:schemeClr val="bg1"/>
                </a:solidFill>
                <a:cs typeface="+mn-ea"/>
                <a:sym typeface="+mn-lt"/>
              </a:rPr>
              <a:t>添加你的小标题</a:t>
            </a:r>
          </a:p>
        </p:txBody>
      </p:sp>
      <p:sp>
        <p:nvSpPr>
          <p:cNvPr id="306" name="TextBox 45"/>
          <p:cNvSpPr txBox="1"/>
          <p:nvPr/>
        </p:nvSpPr>
        <p:spPr>
          <a:xfrm>
            <a:off x="3699926" y="2215118"/>
            <a:ext cx="4253255" cy="1266190"/>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nSpc>
                <a:spcPct val="130000"/>
              </a:lnSpc>
            </a:pPr>
            <a:r>
              <a:rPr dirty="0">
                <a:latin typeface="+mn-lt"/>
                <a:ea typeface="+mn-ea"/>
                <a:cs typeface="+mn-ea"/>
                <a:sym typeface="+mn-lt"/>
              </a:rPr>
              <a:t>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a:t>
            </a:r>
          </a:p>
        </p:txBody>
      </p:sp>
      <p:grpSp>
        <p:nvGrpSpPr>
          <p:cNvPr id="10" name="组合 1294"/>
          <p:cNvGrpSpPr/>
          <p:nvPr/>
        </p:nvGrpSpPr>
        <p:grpSpPr>
          <a:xfrm>
            <a:off x="1477580" y="1742017"/>
            <a:ext cx="1892249" cy="1880775"/>
            <a:chOff x="6137276" y="2995613"/>
            <a:chExt cx="768350" cy="763588"/>
          </a:xfrm>
          <a:solidFill>
            <a:schemeClr val="bg1"/>
          </a:solidFill>
        </p:grpSpPr>
        <p:sp>
          <p:nvSpPr>
            <p:cNvPr id="11"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sp>
        <p:nvSpPr>
          <p:cNvPr id="79"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80"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4"/>
          <p:cNvGrpSpPr>
            <a:grpSpLocks noChangeAspect="1"/>
          </p:cNvGrpSpPr>
          <p:nvPr/>
        </p:nvGrpSpPr>
        <p:grpSpPr bwMode="auto">
          <a:xfrm>
            <a:off x="3725719" y="1881707"/>
            <a:ext cx="1494354" cy="1616292"/>
            <a:chOff x="3173" y="1433"/>
            <a:chExt cx="1596" cy="1726"/>
          </a:xfrm>
          <a:solidFill>
            <a:schemeClr val="bg1"/>
          </a:solidFill>
        </p:grpSpPr>
        <p:sp>
          <p:nvSpPr>
            <p:cNvPr id="12" name="Freeform 5"/>
            <p:cNvSpPr>
              <a:spLocks noEditPoints="1"/>
            </p:cNvSpPr>
            <p:nvPr/>
          </p:nvSpPr>
          <p:spPr bwMode="auto">
            <a:xfrm>
              <a:off x="3479" y="1728"/>
              <a:ext cx="995" cy="994"/>
            </a:xfrm>
            <a:custGeom>
              <a:avLst/>
              <a:gdLst>
                <a:gd name="T0" fmla="*/ 149 w 182"/>
                <a:gd name="T1" fmla="*/ 161 h 182"/>
                <a:gd name="T2" fmla="*/ 150 w 182"/>
                <a:gd name="T3" fmla="*/ 160 h 182"/>
                <a:gd name="T4" fmla="*/ 159 w 182"/>
                <a:gd name="T5" fmla="*/ 152 h 182"/>
                <a:gd name="T6" fmla="*/ 160 w 182"/>
                <a:gd name="T7" fmla="*/ 150 h 182"/>
                <a:gd name="T8" fmla="*/ 182 w 182"/>
                <a:gd name="T9" fmla="*/ 94 h 182"/>
                <a:gd name="T10" fmla="*/ 88 w 182"/>
                <a:gd name="T11" fmla="*/ 0 h 182"/>
                <a:gd name="T12" fmla="*/ 0 w 182"/>
                <a:gd name="T13" fmla="*/ 88 h 182"/>
                <a:gd name="T14" fmla="*/ 94 w 182"/>
                <a:gd name="T15" fmla="*/ 182 h 182"/>
                <a:gd name="T16" fmla="*/ 7 w 182"/>
                <a:gd name="T17" fmla="*/ 91 h 182"/>
                <a:gd name="T18" fmla="*/ 29 w 182"/>
                <a:gd name="T19" fmla="*/ 58 h 182"/>
                <a:gd name="T20" fmla="*/ 143 w 182"/>
                <a:gd name="T21" fmla="*/ 58 h 182"/>
                <a:gd name="T22" fmla="*/ 172 w 182"/>
                <a:gd name="T23" fmla="*/ 114 h 182"/>
                <a:gd name="T24" fmla="*/ 150 w 182"/>
                <a:gd name="T25" fmla="*/ 151 h 182"/>
                <a:gd name="T26" fmla="*/ 34 w 182"/>
                <a:gd name="T27" fmla="*/ 148 h 182"/>
                <a:gd name="T28" fmla="*/ 11 w 182"/>
                <a:gd name="T29" fmla="*/ 66 h 182"/>
                <a:gd name="T30" fmla="*/ 35 w 182"/>
                <a:gd name="T31" fmla="*/ 28 h 182"/>
                <a:gd name="T32" fmla="*/ 19 w 182"/>
                <a:gd name="T33" fmla="*/ 59 h 182"/>
                <a:gd name="T34" fmla="*/ 10 w 182"/>
                <a:gd name="T35" fmla="*/ 67 h 182"/>
                <a:gd name="T36" fmla="*/ 38 w 182"/>
                <a:gd name="T37" fmla="*/ 41 h 182"/>
                <a:gd name="T38" fmla="*/ 27 w 182"/>
                <a:gd name="T39" fmla="*/ 51 h 182"/>
                <a:gd name="T40" fmla="*/ 59 w 182"/>
                <a:gd name="T41" fmla="*/ 13 h 182"/>
                <a:gd name="T42" fmla="*/ 51 w 182"/>
                <a:gd name="T43" fmla="*/ 33 h 182"/>
                <a:gd name="T44" fmla="*/ 45 w 182"/>
                <a:gd name="T45" fmla="*/ 37 h 182"/>
                <a:gd name="T46" fmla="*/ 70 w 182"/>
                <a:gd name="T47" fmla="*/ 9 h 182"/>
                <a:gd name="T48" fmla="*/ 64 w 182"/>
                <a:gd name="T49" fmla="*/ 30 h 182"/>
                <a:gd name="T50" fmla="*/ 75 w 182"/>
                <a:gd name="T51" fmla="*/ 8 h 182"/>
                <a:gd name="T52" fmla="*/ 88 w 182"/>
                <a:gd name="T53" fmla="*/ 7 h 182"/>
                <a:gd name="T54" fmla="*/ 79 w 182"/>
                <a:gd name="T55" fmla="*/ 27 h 182"/>
                <a:gd name="T56" fmla="*/ 85 w 182"/>
                <a:gd name="T57" fmla="*/ 7 h 182"/>
                <a:gd name="T58" fmla="*/ 104 w 182"/>
                <a:gd name="T59" fmla="*/ 9 h 182"/>
                <a:gd name="T60" fmla="*/ 90 w 182"/>
                <a:gd name="T61" fmla="*/ 27 h 182"/>
                <a:gd name="T62" fmla="*/ 85 w 182"/>
                <a:gd name="T63" fmla="*/ 27 h 182"/>
                <a:gd name="T64" fmla="*/ 98 w 182"/>
                <a:gd name="T65" fmla="*/ 8 h 182"/>
                <a:gd name="T66" fmla="*/ 116 w 182"/>
                <a:gd name="T67" fmla="*/ 13 h 182"/>
                <a:gd name="T68" fmla="*/ 94 w 182"/>
                <a:gd name="T69" fmla="*/ 27 h 182"/>
                <a:gd name="T70" fmla="*/ 108 w 182"/>
                <a:gd name="T71" fmla="*/ 10 h 182"/>
                <a:gd name="T72" fmla="*/ 124 w 182"/>
                <a:gd name="T73" fmla="*/ 16 h 182"/>
                <a:gd name="T74" fmla="*/ 106 w 182"/>
                <a:gd name="T75" fmla="*/ 30 h 182"/>
                <a:gd name="T76" fmla="*/ 124 w 182"/>
                <a:gd name="T77" fmla="*/ 16 h 182"/>
                <a:gd name="T78" fmla="*/ 132 w 182"/>
                <a:gd name="T79" fmla="*/ 41 h 182"/>
                <a:gd name="T80" fmla="*/ 137 w 182"/>
                <a:gd name="T81" fmla="*/ 24 h 182"/>
                <a:gd name="T82" fmla="*/ 148 w 182"/>
                <a:gd name="T83" fmla="*/ 34 h 182"/>
                <a:gd name="T84" fmla="*/ 141 w 182"/>
                <a:gd name="T85" fmla="*/ 47 h 182"/>
                <a:gd name="T86" fmla="*/ 147 w 182"/>
                <a:gd name="T87" fmla="*/ 32 h 182"/>
                <a:gd name="T88" fmla="*/ 158 w 182"/>
                <a:gd name="T89" fmla="*/ 45 h 182"/>
                <a:gd name="T90" fmla="*/ 143 w 182"/>
                <a:gd name="T91" fmla="*/ 49 h 182"/>
                <a:gd name="T92" fmla="*/ 158 w 182"/>
                <a:gd name="T93" fmla="*/ 45 h 182"/>
                <a:gd name="T94" fmla="*/ 152 w 182"/>
                <a:gd name="T95" fmla="*/ 57 h 182"/>
                <a:gd name="T96" fmla="*/ 160 w 182"/>
                <a:gd name="T97" fmla="*/ 47 h 182"/>
                <a:gd name="T98" fmla="*/ 166 w 182"/>
                <a:gd name="T99" fmla="*/ 59 h 182"/>
                <a:gd name="T100" fmla="*/ 155 w 182"/>
                <a:gd name="T101" fmla="*/ 60 h 182"/>
                <a:gd name="T102" fmla="*/ 166 w 182"/>
                <a:gd name="T103" fmla="*/ 59 h 182"/>
                <a:gd name="T104" fmla="*/ 167 w 182"/>
                <a:gd name="T105" fmla="*/ 78 h 182"/>
                <a:gd name="T106" fmla="*/ 171 w 182"/>
                <a:gd name="T107" fmla="*/ 69 h 182"/>
                <a:gd name="T108" fmla="*/ 169 w 182"/>
                <a:gd name="T109" fmla="*/ 66 h 182"/>
                <a:gd name="T110" fmla="*/ 161 w 182"/>
                <a:gd name="T111" fmla="*/ 68 h 182"/>
                <a:gd name="T112" fmla="*/ 169 w 182"/>
                <a:gd name="T113" fmla="*/ 66 h 182"/>
                <a:gd name="T114" fmla="*/ 113 w 182"/>
                <a:gd name="T115" fmla="*/ 32 h 182"/>
                <a:gd name="T116" fmla="*/ 128 w 182"/>
                <a:gd name="T117" fmla="*/ 18 h 182"/>
                <a:gd name="T118" fmla="*/ 120 w 182"/>
                <a:gd name="T119" fmla="*/ 35 h 182"/>
                <a:gd name="T120" fmla="*/ 169 w 182"/>
                <a:gd name="T121" fmla="*/ 81 h 182"/>
                <a:gd name="T122" fmla="*/ 175 w 182"/>
                <a:gd name="T123" fmla="*/ 9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82">
                  <a:moveTo>
                    <a:pt x="94" y="182"/>
                  </a:moveTo>
                  <a:cubicBezTo>
                    <a:pt x="113" y="182"/>
                    <a:pt x="132" y="175"/>
                    <a:pt x="149" y="161"/>
                  </a:cubicBezTo>
                  <a:cubicBezTo>
                    <a:pt x="150" y="160"/>
                    <a:pt x="150" y="160"/>
                    <a:pt x="150" y="160"/>
                  </a:cubicBezTo>
                  <a:cubicBezTo>
                    <a:pt x="150" y="160"/>
                    <a:pt x="150" y="160"/>
                    <a:pt x="150" y="160"/>
                  </a:cubicBezTo>
                  <a:cubicBezTo>
                    <a:pt x="151" y="159"/>
                    <a:pt x="152" y="158"/>
                    <a:pt x="155" y="155"/>
                  </a:cubicBezTo>
                  <a:cubicBezTo>
                    <a:pt x="157" y="153"/>
                    <a:pt x="158" y="152"/>
                    <a:pt x="159" y="152"/>
                  </a:cubicBezTo>
                  <a:cubicBezTo>
                    <a:pt x="159" y="151"/>
                    <a:pt x="159" y="151"/>
                    <a:pt x="159" y="151"/>
                  </a:cubicBezTo>
                  <a:cubicBezTo>
                    <a:pt x="160" y="150"/>
                    <a:pt x="160" y="150"/>
                    <a:pt x="160" y="150"/>
                  </a:cubicBezTo>
                  <a:cubicBezTo>
                    <a:pt x="160" y="150"/>
                    <a:pt x="160" y="150"/>
                    <a:pt x="160" y="149"/>
                  </a:cubicBezTo>
                  <a:cubicBezTo>
                    <a:pt x="175" y="132"/>
                    <a:pt x="182" y="113"/>
                    <a:pt x="182" y="94"/>
                  </a:cubicBezTo>
                  <a:cubicBezTo>
                    <a:pt x="182" y="70"/>
                    <a:pt x="170" y="46"/>
                    <a:pt x="153" y="29"/>
                  </a:cubicBezTo>
                  <a:cubicBezTo>
                    <a:pt x="136" y="12"/>
                    <a:pt x="112" y="0"/>
                    <a:pt x="88" y="0"/>
                  </a:cubicBezTo>
                  <a:cubicBezTo>
                    <a:pt x="67" y="0"/>
                    <a:pt x="46" y="8"/>
                    <a:pt x="27" y="27"/>
                  </a:cubicBezTo>
                  <a:cubicBezTo>
                    <a:pt x="8" y="46"/>
                    <a:pt x="0" y="67"/>
                    <a:pt x="0" y="88"/>
                  </a:cubicBezTo>
                  <a:cubicBezTo>
                    <a:pt x="0" y="112"/>
                    <a:pt x="12" y="136"/>
                    <a:pt x="29" y="153"/>
                  </a:cubicBezTo>
                  <a:cubicBezTo>
                    <a:pt x="46" y="171"/>
                    <a:pt x="70" y="182"/>
                    <a:pt x="94" y="182"/>
                  </a:cubicBezTo>
                  <a:close/>
                  <a:moveTo>
                    <a:pt x="34" y="148"/>
                  </a:moveTo>
                  <a:cubicBezTo>
                    <a:pt x="18" y="133"/>
                    <a:pt x="8" y="112"/>
                    <a:pt x="7" y="91"/>
                  </a:cubicBezTo>
                  <a:cubicBezTo>
                    <a:pt x="8" y="91"/>
                    <a:pt x="8" y="90"/>
                    <a:pt x="9" y="89"/>
                  </a:cubicBezTo>
                  <a:cubicBezTo>
                    <a:pt x="13" y="79"/>
                    <a:pt x="19" y="68"/>
                    <a:pt x="29" y="58"/>
                  </a:cubicBezTo>
                  <a:cubicBezTo>
                    <a:pt x="47" y="41"/>
                    <a:pt x="66" y="33"/>
                    <a:pt x="85" y="33"/>
                  </a:cubicBezTo>
                  <a:cubicBezTo>
                    <a:pt x="106" y="33"/>
                    <a:pt x="127" y="43"/>
                    <a:pt x="143" y="58"/>
                  </a:cubicBezTo>
                  <a:cubicBezTo>
                    <a:pt x="159" y="72"/>
                    <a:pt x="170" y="93"/>
                    <a:pt x="172" y="114"/>
                  </a:cubicBezTo>
                  <a:cubicBezTo>
                    <a:pt x="172" y="114"/>
                    <a:pt x="172" y="114"/>
                    <a:pt x="172" y="114"/>
                  </a:cubicBezTo>
                  <a:cubicBezTo>
                    <a:pt x="169" y="127"/>
                    <a:pt x="162" y="139"/>
                    <a:pt x="151" y="150"/>
                  </a:cubicBezTo>
                  <a:cubicBezTo>
                    <a:pt x="150" y="150"/>
                    <a:pt x="150" y="150"/>
                    <a:pt x="150" y="151"/>
                  </a:cubicBezTo>
                  <a:cubicBezTo>
                    <a:pt x="132" y="168"/>
                    <a:pt x="113" y="175"/>
                    <a:pt x="94" y="175"/>
                  </a:cubicBezTo>
                  <a:cubicBezTo>
                    <a:pt x="72" y="175"/>
                    <a:pt x="50" y="165"/>
                    <a:pt x="34" y="148"/>
                  </a:cubicBezTo>
                  <a:close/>
                  <a:moveTo>
                    <a:pt x="10" y="67"/>
                  </a:moveTo>
                  <a:cubicBezTo>
                    <a:pt x="10" y="66"/>
                    <a:pt x="11" y="66"/>
                    <a:pt x="11" y="66"/>
                  </a:cubicBezTo>
                  <a:cubicBezTo>
                    <a:pt x="17" y="57"/>
                    <a:pt x="23" y="47"/>
                    <a:pt x="29" y="38"/>
                  </a:cubicBezTo>
                  <a:cubicBezTo>
                    <a:pt x="31" y="35"/>
                    <a:pt x="33" y="32"/>
                    <a:pt x="35" y="28"/>
                  </a:cubicBezTo>
                  <a:cubicBezTo>
                    <a:pt x="37" y="27"/>
                    <a:pt x="38" y="26"/>
                    <a:pt x="39" y="25"/>
                  </a:cubicBezTo>
                  <a:cubicBezTo>
                    <a:pt x="32" y="36"/>
                    <a:pt x="25" y="47"/>
                    <a:pt x="19" y="59"/>
                  </a:cubicBezTo>
                  <a:cubicBezTo>
                    <a:pt x="15" y="64"/>
                    <a:pt x="11" y="69"/>
                    <a:pt x="8" y="74"/>
                  </a:cubicBezTo>
                  <a:cubicBezTo>
                    <a:pt x="9" y="72"/>
                    <a:pt x="9" y="69"/>
                    <a:pt x="10" y="67"/>
                  </a:cubicBezTo>
                  <a:close/>
                  <a:moveTo>
                    <a:pt x="59" y="13"/>
                  </a:moveTo>
                  <a:cubicBezTo>
                    <a:pt x="52" y="22"/>
                    <a:pt x="45" y="32"/>
                    <a:pt x="38" y="41"/>
                  </a:cubicBezTo>
                  <a:cubicBezTo>
                    <a:pt x="38" y="42"/>
                    <a:pt x="38" y="42"/>
                    <a:pt x="38" y="42"/>
                  </a:cubicBezTo>
                  <a:cubicBezTo>
                    <a:pt x="34" y="44"/>
                    <a:pt x="31" y="47"/>
                    <a:pt x="27" y="51"/>
                  </a:cubicBezTo>
                  <a:cubicBezTo>
                    <a:pt x="33" y="40"/>
                    <a:pt x="40" y="29"/>
                    <a:pt x="48" y="19"/>
                  </a:cubicBezTo>
                  <a:cubicBezTo>
                    <a:pt x="51" y="17"/>
                    <a:pt x="55" y="15"/>
                    <a:pt x="59" y="13"/>
                  </a:cubicBezTo>
                  <a:close/>
                  <a:moveTo>
                    <a:pt x="70" y="9"/>
                  </a:moveTo>
                  <a:cubicBezTo>
                    <a:pt x="64" y="17"/>
                    <a:pt x="58" y="25"/>
                    <a:pt x="51" y="33"/>
                  </a:cubicBezTo>
                  <a:cubicBezTo>
                    <a:pt x="51" y="34"/>
                    <a:pt x="51" y="34"/>
                    <a:pt x="51" y="34"/>
                  </a:cubicBezTo>
                  <a:cubicBezTo>
                    <a:pt x="49" y="35"/>
                    <a:pt x="47" y="36"/>
                    <a:pt x="45" y="37"/>
                  </a:cubicBezTo>
                  <a:cubicBezTo>
                    <a:pt x="52" y="29"/>
                    <a:pt x="58" y="20"/>
                    <a:pt x="65" y="11"/>
                  </a:cubicBezTo>
                  <a:cubicBezTo>
                    <a:pt x="66" y="10"/>
                    <a:pt x="68" y="10"/>
                    <a:pt x="70" y="9"/>
                  </a:cubicBezTo>
                  <a:close/>
                  <a:moveTo>
                    <a:pt x="81" y="7"/>
                  </a:moveTo>
                  <a:cubicBezTo>
                    <a:pt x="75" y="15"/>
                    <a:pt x="69" y="22"/>
                    <a:pt x="64" y="30"/>
                  </a:cubicBezTo>
                  <a:cubicBezTo>
                    <a:pt x="62" y="30"/>
                    <a:pt x="59" y="31"/>
                    <a:pt x="57" y="32"/>
                  </a:cubicBezTo>
                  <a:cubicBezTo>
                    <a:pt x="63" y="24"/>
                    <a:pt x="69" y="16"/>
                    <a:pt x="75" y="8"/>
                  </a:cubicBezTo>
                  <a:cubicBezTo>
                    <a:pt x="77" y="8"/>
                    <a:pt x="79" y="8"/>
                    <a:pt x="81" y="7"/>
                  </a:cubicBezTo>
                  <a:close/>
                  <a:moveTo>
                    <a:pt x="88" y="7"/>
                  </a:moveTo>
                  <a:cubicBezTo>
                    <a:pt x="90" y="7"/>
                    <a:pt x="92" y="7"/>
                    <a:pt x="94" y="7"/>
                  </a:cubicBezTo>
                  <a:cubicBezTo>
                    <a:pt x="88" y="14"/>
                    <a:pt x="84" y="20"/>
                    <a:pt x="79" y="27"/>
                  </a:cubicBezTo>
                  <a:cubicBezTo>
                    <a:pt x="76" y="27"/>
                    <a:pt x="73" y="28"/>
                    <a:pt x="69" y="28"/>
                  </a:cubicBezTo>
                  <a:cubicBezTo>
                    <a:pt x="74" y="21"/>
                    <a:pt x="80" y="14"/>
                    <a:pt x="85" y="7"/>
                  </a:cubicBezTo>
                  <a:cubicBezTo>
                    <a:pt x="86" y="7"/>
                    <a:pt x="87" y="7"/>
                    <a:pt x="88" y="7"/>
                  </a:cubicBezTo>
                  <a:close/>
                  <a:moveTo>
                    <a:pt x="104" y="9"/>
                  </a:moveTo>
                  <a:cubicBezTo>
                    <a:pt x="103" y="10"/>
                    <a:pt x="102" y="12"/>
                    <a:pt x="100" y="13"/>
                  </a:cubicBezTo>
                  <a:cubicBezTo>
                    <a:pt x="97" y="17"/>
                    <a:pt x="93" y="21"/>
                    <a:pt x="90" y="27"/>
                  </a:cubicBezTo>
                  <a:cubicBezTo>
                    <a:pt x="90" y="27"/>
                    <a:pt x="90" y="27"/>
                    <a:pt x="90" y="27"/>
                  </a:cubicBezTo>
                  <a:cubicBezTo>
                    <a:pt x="89" y="27"/>
                    <a:pt x="87" y="27"/>
                    <a:pt x="85" y="27"/>
                  </a:cubicBezTo>
                  <a:cubicBezTo>
                    <a:pt x="84" y="27"/>
                    <a:pt x="84" y="27"/>
                    <a:pt x="83" y="27"/>
                  </a:cubicBezTo>
                  <a:cubicBezTo>
                    <a:pt x="88" y="20"/>
                    <a:pt x="93" y="14"/>
                    <a:pt x="98" y="8"/>
                  </a:cubicBezTo>
                  <a:cubicBezTo>
                    <a:pt x="100" y="8"/>
                    <a:pt x="102" y="8"/>
                    <a:pt x="104" y="9"/>
                  </a:cubicBezTo>
                  <a:close/>
                  <a:moveTo>
                    <a:pt x="116" y="13"/>
                  </a:moveTo>
                  <a:cubicBezTo>
                    <a:pt x="111" y="18"/>
                    <a:pt x="107" y="23"/>
                    <a:pt x="102" y="29"/>
                  </a:cubicBezTo>
                  <a:cubicBezTo>
                    <a:pt x="100" y="28"/>
                    <a:pt x="97" y="28"/>
                    <a:pt x="94" y="27"/>
                  </a:cubicBezTo>
                  <a:cubicBezTo>
                    <a:pt x="96" y="23"/>
                    <a:pt x="99" y="19"/>
                    <a:pt x="103" y="15"/>
                  </a:cubicBezTo>
                  <a:cubicBezTo>
                    <a:pt x="105" y="14"/>
                    <a:pt x="106" y="12"/>
                    <a:pt x="108" y="10"/>
                  </a:cubicBezTo>
                  <a:cubicBezTo>
                    <a:pt x="111" y="11"/>
                    <a:pt x="113" y="12"/>
                    <a:pt x="116" y="13"/>
                  </a:cubicBezTo>
                  <a:close/>
                  <a:moveTo>
                    <a:pt x="124" y="16"/>
                  </a:moveTo>
                  <a:cubicBezTo>
                    <a:pt x="119" y="21"/>
                    <a:pt x="115" y="26"/>
                    <a:pt x="110" y="31"/>
                  </a:cubicBezTo>
                  <a:cubicBezTo>
                    <a:pt x="109" y="30"/>
                    <a:pt x="107" y="30"/>
                    <a:pt x="106" y="30"/>
                  </a:cubicBezTo>
                  <a:cubicBezTo>
                    <a:pt x="110" y="24"/>
                    <a:pt x="115" y="19"/>
                    <a:pt x="120" y="14"/>
                  </a:cubicBezTo>
                  <a:cubicBezTo>
                    <a:pt x="121" y="15"/>
                    <a:pt x="123" y="16"/>
                    <a:pt x="124" y="16"/>
                  </a:cubicBezTo>
                  <a:close/>
                  <a:moveTo>
                    <a:pt x="144" y="30"/>
                  </a:moveTo>
                  <a:cubicBezTo>
                    <a:pt x="140" y="33"/>
                    <a:pt x="136" y="37"/>
                    <a:pt x="132" y="41"/>
                  </a:cubicBezTo>
                  <a:cubicBezTo>
                    <a:pt x="129" y="39"/>
                    <a:pt x="127" y="38"/>
                    <a:pt x="124" y="36"/>
                  </a:cubicBezTo>
                  <a:cubicBezTo>
                    <a:pt x="128" y="32"/>
                    <a:pt x="133" y="28"/>
                    <a:pt x="137" y="24"/>
                  </a:cubicBezTo>
                  <a:cubicBezTo>
                    <a:pt x="140" y="26"/>
                    <a:pt x="142" y="28"/>
                    <a:pt x="144" y="30"/>
                  </a:cubicBezTo>
                  <a:close/>
                  <a:moveTo>
                    <a:pt x="148" y="34"/>
                  </a:moveTo>
                  <a:cubicBezTo>
                    <a:pt x="150" y="35"/>
                    <a:pt x="151" y="36"/>
                    <a:pt x="152" y="38"/>
                  </a:cubicBezTo>
                  <a:cubicBezTo>
                    <a:pt x="148" y="41"/>
                    <a:pt x="144" y="44"/>
                    <a:pt x="141" y="47"/>
                  </a:cubicBezTo>
                  <a:cubicBezTo>
                    <a:pt x="139" y="45"/>
                    <a:pt x="137" y="44"/>
                    <a:pt x="135" y="43"/>
                  </a:cubicBezTo>
                  <a:cubicBezTo>
                    <a:pt x="139" y="39"/>
                    <a:pt x="143" y="35"/>
                    <a:pt x="147" y="32"/>
                  </a:cubicBezTo>
                  <a:cubicBezTo>
                    <a:pt x="147" y="33"/>
                    <a:pt x="148" y="33"/>
                    <a:pt x="148" y="34"/>
                  </a:cubicBezTo>
                  <a:close/>
                  <a:moveTo>
                    <a:pt x="158" y="45"/>
                  </a:moveTo>
                  <a:cubicBezTo>
                    <a:pt x="154" y="47"/>
                    <a:pt x="151" y="50"/>
                    <a:pt x="148" y="53"/>
                  </a:cubicBezTo>
                  <a:cubicBezTo>
                    <a:pt x="146" y="51"/>
                    <a:pt x="145" y="50"/>
                    <a:pt x="143" y="49"/>
                  </a:cubicBezTo>
                  <a:cubicBezTo>
                    <a:pt x="147" y="46"/>
                    <a:pt x="151" y="43"/>
                    <a:pt x="154" y="40"/>
                  </a:cubicBezTo>
                  <a:cubicBezTo>
                    <a:pt x="155" y="42"/>
                    <a:pt x="156" y="43"/>
                    <a:pt x="158" y="45"/>
                  </a:cubicBezTo>
                  <a:close/>
                  <a:moveTo>
                    <a:pt x="161" y="50"/>
                  </a:moveTo>
                  <a:cubicBezTo>
                    <a:pt x="158" y="52"/>
                    <a:pt x="155" y="55"/>
                    <a:pt x="152" y="57"/>
                  </a:cubicBezTo>
                  <a:cubicBezTo>
                    <a:pt x="152" y="57"/>
                    <a:pt x="151" y="56"/>
                    <a:pt x="150" y="55"/>
                  </a:cubicBezTo>
                  <a:cubicBezTo>
                    <a:pt x="153" y="52"/>
                    <a:pt x="156" y="50"/>
                    <a:pt x="160" y="47"/>
                  </a:cubicBezTo>
                  <a:cubicBezTo>
                    <a:pt x="160" y="48"/>
                    <a:pt x="161" y="49"/>
                    <a:pt x="161" y="50"/>
                  </a:cubicBezTo>
                  <a:close/>
                  <a:moveTo>
                    <a:pt x="166" y="59"/>
                  </a:moveTo>
                  <a:cubicBezTo>
                    <a:pt x="164" y="61"/>
                    <a:pt x="161" y="63"/>
                    <a:pt x="159" y="65"/>
                  </a:cubicBezTo>
                  <a:cubicBezTo>
                    <a:pt x="158" y="63"/>
                    <a:pt x="156" y="62"/>
                    <a:pt x="155" y="60"/>
                  </a:cubicBezTo>
                  <a:cubicBezTo>
                    <a:pt x="157" y="57"/>
                    <a:pt x="160" y="55"/>
                    <a:pt x="163" y="53"/>
                  </a:cubicBezTo>
                  <a:cubicBezTo>
                    <a:pt x="164" y="55"/>
                    <a:pt x="165" y="57"/>
                    <a:pt x="166" y="59"/>
                  </a:cubicBezTo>
                  <a:close/>
                  <a:moveTo>
                    <a:pt x="172" y="74"/>
                  </a:moveTo>
                  <a:cubicBezTo>
                    <a:pt x="170" y="75"/>
                    <a:pt x="169" y="77"/>
                    <a:pt x="167" y="78"/>
                  </a:cubicBezTo>
                  <a:cubicBezTo>
                    <a:pt x="167" y="76"/>
                    <a:pt x="166" y="75"/>
                    <a:pt x="165" y="74"/>
                  </a:cubicBezTo>
                  <a:cubicBezTo>
                    <a:pt x="167" y="72"/>
                    <a:pt x="169" y="71"/>
                    <a:pt x="171" y="69"/>
                  </a:cubicBezTo>
                  <a:cubicBezTo>
                    <a:pt x="171" y="71"/>
                    <a:pt x="172" y="72"/>
                    <a:pt x="172" y="74"/>
                  </a:cubicBezTo>
                  <a:close/>
                  <a:moveTo>
                    <a:pt x="169" y="66"/>
                  </a:moveTo>
                  <a:cubicBezTo>
                    <a:pt x="167" y="68"/>
                    <a:pt x="165" y="69"/>
                    <a:pt x="163" y="71"/>
                  </a:cubicBezTo>
                  <a:cubicBezTo>
                    <a:pt x="163" y="70"/>
                    <a:pt x="162" y="69"/>
                    <a:pt x="161" y="68"/>
                  </a:cubicBezTo>
                  <a:cubicBezTo>
                    <a:pt x="163" y="66"/>
                    <a:pt x="166" y="64"/>
                    <a:pt x="168" y="62"/>
                  </a:cubicBezTo>
                  <a:cubicBezTo>
                    <a:pt x="168" y="63"/>
                    <a:pt x="169" y="64"/>
                    <a:pt x="169" y="66"/>
                  </a:cubicBezTo>
                  <a:close/>
                  <a:moveTo>
                    <a:pt x="120" y="35"/>
                  </a:moveTo>
                  <a:cubicBezTo>
                    <a:pt x="118" y="34"/>
                    <a:pt x="116" y="33"/>
                    <a:pt x="113" y="32"/>
                  </a:cubicBezTo>
                  <a:cubicBezTo>
                    <a:pt x="118" y="28"/>
                    <a:pt x="122" y="23"/>
                    <a:pt x="127" y="19"/>
                  </a:cubicBezTo>
                  <a:cubicBezTo>
                    <a:pt x="127" y="19"/>
                    <a:pt x="127" y="18"/>
                    <a:pt x="128" y="18"/>
                  </a:cubicBezTo>
                  <a:cubicBezTo>
                    <a:pt x="130" y="19"/>
                    <a:pt x="132" y="21"/>
                    <a:pt x="135" y="22"/>
                  </a:cubicBezTo>
                  <a:cubicBezTo>
                    <a:pt x="130" y="26"/>
                    <a:pt x="125" y="31"/>
                    <a:pt x="120" y="35"/>
                  </a:cubicBezTo>
                  <a:close/>
                  <a:moveTo>
                    <a:pt x="175" y="95"/>
                  </a:moveTo>
                  <a:cubicBezTo>
                    <a:pt x="173" y="90"/>
                    <a:pt x="171" y="85"/>
                    <a:pt x="169" y="81"/>
                  </a:cubicBezTo>
                  <a:cubicBezTo>
                    <a:pt x="173" y="77"/>
                    <a:pt x="173" y="77"/>
                    <a:pt x="173" y="77"/>
                  </a:cubicBezTo>
                  <a:cubicBezTo>
                    <a:pt x="174" y="83"/>
                    <a:pt x="175" y="89"/>
                    <a:pt x="175" y="94"/>
                  </a:cubicBezTo>
                  <a:cubicBezTo>
                    <a:pt x="175" y="95"/>
                    <a:pt x="175" y="95"/>
                    <a:pt x="175"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 name="Freeform 6"/>
            <p:cNvSpPr>
              <a:spLocks noEditPoints="1"/>
            </p:cNvSpPr>
            <p:nvPr/>
          </p:nvSpPr>
          <p:spPr bwMode="auto">
            <a:xfrm>
              <a:off x="3173" y="1433"/>
              <a:ext cx="1596" cy="1726"/>
            </a:xfrm>
            <a:custGeom>
              <a:avLst/>
              <a:gdLst>
                <a:gd name="T0" fmla="*/ 292 w 292"/>
                <a:gd name="T1" fmla="*/ 145 h 316"/>
                <a:gd name="T2" fmla="*/ 265 w 292"/>
                <a:gd name="T3" fmla="*/ 87 h 316"/>
                <a:gd name="T4" fmla="*/ 264 w 292"/>
                <a:gd name="T5" fmla="*/ 60 h 316"/>
                <a:gd name="T6" fmla="*/ 232 w 292"/>
                <a:gd name="T7" fmla="*/ 27 h 316"/>
                <a:gd name="T8" fmla="*/ 174 w 292"/>
                <a:gd name="T9" fmla="*/ 5 h 316"/>
                <a:gd name="T10" fmla="*/ 82 w 292"/>
                <a:gd name="T11" fmla="*/ 42 h 316"/>
                <a:gd name="T12" fmla="*/ 27 w 292"/>
                <a:gd name="T13" fmla="*/ 84 h 316"/>
                <a:gd name="T14" fmla="*/ 35 w 292"/>
                <a:gd name="T15" fmla="*/ 99 h 316"/>
                <a:gd name="T16" fmla="*/ 0 w 292"/>
                <a:gd name="T17" fmla="*/ 167 h 316"/>
                <a:gd name="T18" fmla="*/ 28 w 292"/>
                <a:gd name="T19" fmla="*/ 227 h 316"/>
                <a:gd name="T20" fmla="*/ 58 w 292"/>
                <a:gd name="T21" fmla="*/ 288 h 316"/>
                <a:gd name="T22" fmla="*/ 120 w 292"/>
                <a:gd name="T23" fmla="*/ 314 h 316"/>
                <a:gd name="T24" fmla="*/ 224 w 292"/>
                <a:gd name="T25" fmla="*/ 289 h 316"/>
                <a:gd name="T26" fmla="*/ 266 w 292"/>
                <a:gd name="T27" fmla="*/ 226 h 316"/>
                <a:gd name="T28" fmla="*/ 267 w 292"/>
                <a:gd name="T29" fmla="*/ 192 h 316"/>
                <a:gd name="T30" fmla="*/ 267 w 292"/>
                <a:gd name="T31" fmla="*/ 192 h 316"/>
                <a:gd name="T32" fmla="*/ 274 w 292"/>
                <a:gd name="T33" fmla="*/ 191 h 316"/>
                <a:gd name="T34" fmla="*/ 249 w 292"/>
                <a:gd name="T35" fmla="*/ 80 h 316"/>
                <a:gd name="T36" fmla="*/ 35 w 292"/>
                <a:gd name="T37" fmla="*/ 71 h 316"/>
                <a:gd name="T38" fmla="*/ 40 w 292"/>
                <a:gd name="T39" fmla="*/ 75 h 316"/>
                <a:gd name="T40" fmla="*/ 38 w 292"/>
                <a:gd name="T41" fmla="*/ 92 h 316"/>
                <a:gd name="T42" fmla="*/ 51 w 292"/>
                <a:gd name="T43" fmla="*/ 77 h 316"/>
                <a:gd name="T44" fmla="*/ 127 w 292"/>
                <a:gd name="T45" fmla="*/ 29 h 316"/>
                <a:gd name="T46" fmla="*/ 210 w 292"/>
                <a:gd name="T47" fmla="*/ 49 h 316"/>
                <a:gd name="T48" fmla="*/ 257 w 292"/>
                <a:gd name="T49" fmla="*/ 61 h 316"/>
                <a:gd name="T50" fmla="*/ 284 w 292"/>
                <a:gd name="T51" fmla="*/ 125 h 316"/>
                <a:gd name="T52" fmla="*/ 243 w 292"/>
                <a:gd name="T53" fmla="*/ 208 h 316"/>
                <a:gd name="T54" fmla="*/ 170 w 292"/>
                <a:gd name="T55" fmla="*/ 258 h 316"/>
                <a:gd name="T56" fmla="*/ 124 w 292"/>
                <a:gd name="T57" fmla="*/ 258 h 316"/>
                <a:gd name="T58" fmla="*/ 51 w 292"/>
                <a:gd name="T59" fmla="*/ 208 h 316"/>
                <a:gd name="T60" fmla="*/ 31 w 292"/>
                <a:gd name="T61" fmla="*/ 125 h 316"/>
                <a:gd name="T62" fmla="*/ 257 w 292"/>
                <a:gd name="T63" fmla="*/ 252 h 316"/>
                <a:gd name="T64" fmla="*/ 215 w 292"/>
                <a:gd name="T65" fmla="*/ 270 h 316"/>
                <a:gd name="T66" fmla="*/ 174 w 292"/>
                <a:gd name="T67" fmla="*/ 281 h 316"/>
                <a:gd name="T68" fmla="*/ 164 w 292"/>
                <a:gd name="T69" fmla="*/ 308 h 316"/>
                <a:gd name="T70" fmla="*/ 150 w 292"/>
                <a:gd name="T71" fmla="*/ 309 h 316"/>
                <a:gd name="T72" fmla="*/ 174 w 292"/>
                <a:gd name="T73" fmla="*/ 264 h 316"/>
                <a:gd name="T74" fmla="*/ 203 w 292"/>
                <a:gd name="T75" fmla="*/ 253 h 316"/>
                <a:gd name="T76" fmla="*/ 219 w 292"/>
                <a:gd name="T77" fmla="*/ 254 h 316"/>
                <a:gd name="T78" fmla="*/ 208 w 292"/>
                <a:gd name="T79" fmla="*/ 261 h 316"/>
                <a:gd name="T80" fmla="*/ 239 w 292"/>
                <a:gd name="T81" fmla="*/ 257 h 316"/>
                <a:gd name="T82" fmla="*/ 113 w 292"/>
                <a:gd name="T83" fmla="*/ 262 h 316"/>
                <a:gd name="T84" fmla="*/ 97 w 292"/>
                <a:gd name="T85" fmla="*/ 276 h 316"/>
                <a:gd name="T86" fmla="*/ 89 w 292"/>
                <a:gd name="T87" fmla="*/ 272 h 316"/>
                <a:gd name="T88" fmla="*/ 83 w 292"/>
                <a:gd name="T89" fmla="*/ 268 h 316"/>
                <a:gd name="T90" fmla="*/ 127 w 292"/>
                <a:gd name="T91" fmla="*/ 306 h 316"/>
                <a:gd name="T92" fmla="*/ 129 w 292"/>
                <a:gd name="T93" fmla="*/ 309 h 316"/>
                <a:gd name="T94" fmla="*/ 37 w 292"/>
                <a:gd name="T95" fmla="*/ 258 h 316"/>
                <a:gd name="T96" fmla="*/ 7 w 292"/>
                <a:gd name="T97" fmla="*/ 171 h 316"/>
                <a:gd name="T98" fmla="*/ 23 w 292"/>
                <a:gd name="T99" fmla="*/ 171 h 316"/>
                <a:gd name="T100" fmla="*/ 23 w 292"/>
                <a:gd name="T101" fmla="*/ 191 h 316"/>
                <a:gd name="T102" fmla="*/ 33 w 292"/>
                <a:gd name="T103" fmla="*/ 199 h 316"/>
                <a:gd name="T104" fmla="*/ 37 w 292"/>
                <a:gd name="T105" fmla="*/ 197 h 316"/>
                <a:gd name="T106" fmla="*/ 37 w 292"/>
                <a:gd name="T107" fmla="*/ 239 h 316"/>
                <a:gd name="T108" fmla="*/ 34 w 292"/>
                <a:gd name="T109" fmla="*/ 255 h 316"/>
                <a:gd name="T110" fmla="*/ 41 w 292"/>
                <a:gd name="T111" fmla="*/ 263 h 316"/>
                <a:gd name="T112" fmla="*/ 64 w 292"/>
                <a:gd name="T113" fmla="*/ 279 h 316"/>
                <a:gd name="T114" fmla="*/ 109 w 292"/>
                <a:gd name="T115" fmla="*/ 281 h 316"/>
                <a:gd name="T116" fmla="*/ 118 w 292"/>
                <a:gd name="T117" fmla="*/ 283 h 316"/>
                <a:gd name="T118" fmla="*/ 144 w 292"/>
                <a:gd name="T119" fmla="*/ 310 h 316"/>
                <a:gd name="T120" fmla="*/ 252 w 292"/>
                <a:gd name="T121" fmla="*/ 2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316">
                  <a:moveTo>
                    <a:pt x="270" y="198"/>
                  </a:moveTo>
                  <a:cubicBezTo>
                    <a:pt x="271" y="198"/>
                    <a:pt x="273" y="197"/>
                    <a:pt x="276" y="197"/>
                  </a:cubicBezTo>
                  <a:cubicBezTo>
                    <a:pt x="278" y="197"/>
                    <a:pt x="280" y="197"/>
                    <a:pt x="284" y="198"/>
                  </a:cubicBezTo>
                  <a:cubicBezTo>
                    <a:pt x="286" y="198"/>
                    <a:pt x="287" y="197"/>
                    <a:pt x="287" y="195"/>
                  </a:cubicBezTo>
                  <a:cubicBezTo>
                    <a:pt x="289" y="185"/>
                    <a:pt x="289" y="178"/>
                    <a:pt x="290" y="168"/>
                  </a:cubicBezTo>
                  <a:cubicBezTo>
                    <a:pt x="291" y="160"/>
                    <a:pt x="292" y="153"/>
                    <a:pt x="292" y="145"/>
                  </a:cubicBezTo>
                  <a:cubicBezTo>
                    <a:pt x="292" y="137"/>
                    <a:pt x="291" y="129"/>
                    <a:pt x="290" y="121"/>
                  </a:cubicBezTo>
                  <a:cubicBezTo>
                    <a:pt x="290" y="119"/>
                    <a:pt x="288" y="118"/>
                    <a:pt x="287" y="118"/>
                  </a:cubicBezTo>
                  <a:cubicBezTo>
                    <a:pt x="279" y="118"/>
                    <a:pt x="272" y="118"/>
                    <a:pt x="265" y="118"/>
                  </a:cubicBezTo>
                  <a:cubicBezTo>
                    <a:pt x="263" y="110"/>
                    <a:pt x="261" y="102"/>
                    <a:pt x="257" y="94"/>
                  </a:cubicBezTo>
                  <a:cubicBezTo>
                    <a:pt x="259" y="93"/>
                    <a:pt x="260" y="91"/>
                    <a:pt x="262" y="90"/>
                  </a:cubicBezTo>
                  <a:cubicBezTo>
                    <a:pt x="264" y="90"/>
                    <a:pt x="265" y="88"/>
                    <a:pt x="265" y="87"/>
                  </a:cubicBezTo>
                  <a:cubicBezTo>
                    <a:pt x="265" y="84"/>
                    <a:pt x="265" y="81"/>
                    <a:pt x="265" y="79"/>
                  </a:cubicBezTo>
                  <a:cubicBezTo>
                    <a:pt x="265" y="75"/>
                    <a:pt x="265" y="71"/>
                    <a:pt x="265" y="67"/>
                  </a:cubicBezTo>
                  <a:cubicBezTo>
                    <a:pt x="265" y="66"/>
                    <a:pt x="265" y="66"/>
                    <a:pt x="265" y="65"/>
                  </a:cubicBezTo>
                  <a:cubicBezTo>
                    <a:pt x="265" y="64"/>
                    <a:pt x="265" y="64"/>
                    <a:pt x="265" y="64"/>
                  </a:cubicBezTo>
                  <a:cubicBezTo>
                    <a:pt x="266" y="63"/>
                    <a:pt x="265" y="61"/>
                    <a:pt x="264" y="60"/>
                  </a:cubicBezTo>
                  <a:cubicBezTo>
                    <a:pt x="264" y="60"/>
                    <a:pt x="264" y="60"/>
                    <a:pt x="264" y="60"/>
                  </a:cubicBezTo>
                  <a:cubicBezTo>
                    <a:pt x="263" y="59"/>
                    <a:pt x="263" y="58"/>
                    <a:pt x="262" y="57"/>
                  </a:cubicBezTo>
                  <a:cubicBezTo>
                    <a:pt x="261" y="55"/>
                    <a:pt x="259" y="53"/>
                    <a:pt x="257" y="51"/>
                  </a:cubicBezTo>
                  <a:cubicBezTo>
                    <a:pt x="256" y="50"/>
                    <a:pt x="255" y="48"/>
                    <a:pt x="252" y="46"/>
                  </a:cubicBezTo>
                  <a:cubicBezTo>
                    <a:pt x="249" y="42"/>
                    <a:pt x="244" y="38"/>
                    <a:pt x="240" y="34"/>
                  </a:cubicBezTo>
                  <a:cubicBezTo>
                    <a:pt x="238" y="32"/>
                    <a:pt x="236" y="30"/>
                    <a:pt x="235" y="29"/>
                  </a:cubicBezTo>
                  <a:cubicBezTo>
                    <a:pt x="234" y="28"/>
                    <a:pt x="233" y="28"/>
                    <a:pt x="232" y="27"/>
                  </a:cubicBezTo>
                  <a:cubicBezTo>
                    <a:pt x="231" y="27"/>
                    <a:pt x="231" y="27"/>
                    <a:pt x="231" y="27"/>
                  </a:cubicBezTo>
                  <a:cubicBezTo>
                    <a:pt x="231" y="26"/>
                    <a:pt x="230" y="26"/>
                    <a:pt x="229" y="26"/>
                  </a:cubicBezTo>
                  <a:cubicBezTo>
                    <a:pt x="229" y="26"/>
                    <a:pt x="227" y="26"/>
                    <a:pt x="227" y="27"/>
                  </a:cubicBezTo>
                  <a:cubicBezTo>
                    <a:pt x="222" y="32"/>
                    <a:pt x="217" y="37"/>
                    <a:pt x="212" y="42"/>
                  </a:cubicBezTo>
                  <a:cubicBezTo>
                    <a:pt x="200" y="35"/>
                    <a:pt x="187" y="30"/>
                    <a:pt x="174" y="27"/>
                  </a:cubicBezTo>
                  <a:cubicBezTo>
                    <a:pt x="174" y="20"/>
                    <a:pt x="174" y="13"/>
                    <a:pt x="174" y="5"/>
                  </a:cubicBezTo>
                  <a:cubicBezTo>
                    <a:pt x="174" y="4"/>
                    <a:pt x="173" y="2"/>
                    <a:pt x="171" y="2"/>
                  </a:cubicBezTo>
                  <a:cubicBezTo>
                    <a:pt x="163" y="1"/>
                    <a:pt x="155" y="0"/>
                    <a:pt x="147" y="0"/>
                  </a:cubicBezTo>
                  <a:cubicBezTo>
                    <a:pt x="139" y="0"/>
                    <a:pt x="131" y="1"/>
                    <a:pt x="123" y="2"/>
                  </a:cubicBezTo>
                  <a:cubicBezTo>
                    <a:pt x="122" y="2"/>
                    <a:pt x="120" y="4"/>
                    <a:pt x="120" y="5"/>
                  </a:cubicBezTo>
                  <a:cubicBezTo>
                    <a:pt x="120" y="13"/>
                    <a:pt x="120" y="20"/>
                    <a:pt x="120" y="27"/>
                  </a:cubicBezTo>
                  <a:cubicBezTo>
                    <a:pt x="107" y="30"/>
                    <a:pt x="94" y="35"/>
                    <a:pt x="82" y="42"/>
                  </a:cubicBezTo>
                  <a:cubicBezTo>
                    <a:pt x="77" y="37"/>
                    <a:pt x="72" y="32"/>
                    <a:pt x="67" y="27"/>
                  </a:cubicBezTo>
                  <a:cubicBezTo>
                    <a:pt x="66" y="26"/>
                    <a:pt x="64" y="26"/>
                    <a:pt x="63" y="27"/>
                  </a:cubicBezTo>
                  <a:cubicBezTo>
                    <a:pt x="50" y="36"/>
                    <a:pt x="39" y="48"/>
                    <a:pt x="29" y="61"/>
                  </a:cubicBezTo>
                  <a:cubicBezTo>
                    <a:pt x="29" y="62"/>
                    <a:pt x="28" y="63"/>
                    <a:pt x="29" y="64"/>
                  </a:cubicBezTo>
                  <a:cubicBezTo>
                    <a:pt x="28" y="71"/>
                    <a:pt x="28" y="77"/>
                    <a:pt x="27" y="83"/>
                  </a:cubicBezTo>
                  <a:cubicBezTo>
                    <a:pt x="27" y="84"/>
                    <a:pt x="27" y="84"/>
                    <a:pt x="27" y="84"/>
                  </a:cubicBezTo>
                  <a:cubicBezTo>
                    <a:pt x="26" y="84"/>
                    <a:pt x="26" y="84"/>
                    <a:pt x="26" y="84"/>
                  </a:cubicBezTo>
                  <a:cubicBezTo>
                    <a:pt x="26" y="85"/>
                    <a:pt x="26" y="85"/>
                    <a:pt x="26" y="85"/>
                  </a:cubicBezTo>
                  <a:cubicBezTo>
                    <a:pt x="26" y="86"/>
                    <a:pt x="26" y="86"/>
                    <a:pt x="26" y="87"/>
                  </a:cubicBezTo>
                  <a:cubicBezTo>
                    <a:pt x="26" y="87"/>
                    <a:pt x="26" y="88"/>
                    <a:pt x="26" y="88"/>
                  </a:cubicBezTo>
                  <a:cubicBezTo>
                    <a:pt x="26" y="89"/>
                    <a:pt x="26" y="91"/>
                    <a:pt x="27" y="91"/>
                  </a:cubicBezTo>
                  <a:cubicBezTo>
                    <a:pt x="30" y="94"/>
                    <a:pt x="32" y="96"/>
                    <a:pt x="35" y="99"/>
                  </a:cubicBezTo>
                  <a:cubicBezTo>
                    <a:pt x="32" y="105"/>
                    <a:pt x="30" y="111"/>
                    <a:pt x="29" y="118"/>
                  </a:cubicBezTo>
                  <a:cubicBezTo>
                    <a:pt x="22" y="118"/>
                    <a:pt x="15" y="118"/>
                    <a:pt x="7" y="118"/>
                  </a:cubicBezTo>
                  <a:cubicBezTo>
                    <a:pt x="6" y="118"/>
                    <a:pt x="4" y="119"/>
                    <a:pt x="4" y="121"/>
                  </a:cubicBezTo>
                  <a:cubicBezTo>
                    <a:pt x="4" y="122"/>
                    <a:pt x="4" y="123"/>
                    <a:pt x="4" y="125"/>
                  </a:cubicBezTo>
                  <a:cubicBezTo>
                    <a:pt x="3" y="125"/>
                    <a:pt x="2" y="126"/>
                    <a:pt x="2" y="127"/>
                  </a:cubicBezTo>
                  <a:cubicBezTo>
                    <a:pt x="1" y="136"/>
                    <a:pt x="0" y="153"/>
                    <a:pt x="0" y="167"/>
                  </a:cubicBezTo>
                  <a:cubicBezTo>
                    <a:pt x="0" y="178"/>
                    <a:pt x="0" y="188"/>
                    <a:pt x="1" y="195"/>
                  </a:cubicBezTo>
                  <a:cubicBezTo>
                    <a:pt x="2" y="196"/>
                    <a:pt x="3" y="198"/>
                    <a:pt x="5" y="198"/>
                  </a:cubicBezTo>
                  <a:cubicBezTo>
                    <a:pt x="12" y="198"/>
                    <a:pt x="19" y="198"/>
                    <a:pt x="26" y="198"/>
                  </a:cubicBezTo>
                  <a:cubicBezTo>
                    <a:pt x="28" y="206"/>
                    <a:pt x="30" y="213"/>
                    <a:pt x="33" y="221"/>
                  </a:cubicBezTo>
                  <a:cubicBezTo>
                    <a:pt x="32" y="222"/>
                    <a:pt x="31" y="223"/>
                    <a:pt x="30" y="224"/>
                  </a:cubicBezTo>
                  <a:cubicBezTo>
                    <a:pt x="29" y="225"/>
                    <a:pt x="28" y="226"/>
                    <a:pt x="28" y="227"/>
                  </a:cubicBezTo>
                  <a:cubicBezTo>
                    <a:pt x="28" y="228"/>
                    <a:pt x="28" y="228"/>
                    <a:pt x="28" y="228"/>
                  </a:cubicBezTo>
                  <a:cubicBezTo>
                    <a:pt x="28" y="236"/>
                    <a:pt x="27" y="245"/>
                    <a:pt x="26" y="253"/>
                  </a:cubicBezTo>
                  <a:cubicBezTo>
                    <a:pt x="26" y="253"/>
                    <a:pt x="26" y="254"/>
                    <a:pt x="25" y="254"/>
                  </a:cubicBezTo>
                  <a:cubicBezTo>
                    <a:pt x="25" y="256"/>
                    <a:pt x="26" y="258"/>
                    <a:pt x="28" y="258"/>
                  </a:cubicBezTo>
                  <a:cubicBezTo>
                    <a:pt x="28" y="258"/>
                    <a:pt x="28" y="258"/>
                    <a:pt x="28" y="258"/>
                  </a:cubicBezTo>
                  <a:cubicBezTo>
                    <a:pt x="37" y="270"/>
                    <a:pt x="47" y="279"/>
                    <a:pt x="58" y="288"/>
                  </a:cubicBezTo>
                  <a:cubicBezTo>
                    <a:pt x="58" y="289"/>
                    <a:pt x="59" y="289"/>
                    <a:pt x="60" y="289"/>
                  </a:cubicBezTo>
                  <a:cubicBezTo>
                    <a:pt x="62" y="290"/>
                    <a:pt x="63" y="290"/>
                    <a:pt x="64" y="289"/>
                  </a:cubicBezTo>
                  <a:cubicBezTo>
                    <a:pt x="69" y="284"/>
                    <a:pt x="74" y="279"/>
                    <a:pt x="79" y="274"/>
                  </a:cubicBezTo>
                  <a:cubicBezTo>
                    <a:pt x="91" y="281"/>
                    <a:pt x="101" y="286"/>
                    <a:pt x="114" y="289"/>
                  </a:cubicBezTo>
                  <a:cubicBezTo>
                    <a:pt x="115" y="297"/>
                    <a:pt x="116" y="302"/>
                    <a:pt x="118" y="312"/>
                  </a:cubicBezTo>
                  <a:cubicBezTo>
                    <a:pt x="118" y="313"/>
                    <a:pt x="119" y="314"/>
                    <a:pt x="120" y="314"/>
                  </a:cubicBezTo>
                  <a:cubicBezTo>
                    <a:pt x="128" y="316"/>
                    <a:pt x="136" y="316"/>
                    <a:pt x="144" y="316"/>
                  </a:cubicBezTo>
                  <a:cubicBezTo>
                    <a:pt x="152" y="316"/>
                    <a:pt x="160" y="316"/>
                    <a:pt x="168" y="314"/>
                  </a:cubicBezTo>
                  <a:cubicBezTo>
                    <a:pt x="170" y="314"/>
                    <a:pt x="171" y="313"/>
                    <a:pt x="171" y="311"/>
                  </a:cubicBezTo>
                  <a:cubicBezTo>
                    <a:pt x="171" y="305"/>
                    <a:pt x="173" y="297"/>
                    <a:pt x="174" y="288"/>
                  </a:cubicBezTo>
                  <a:cubicBezTo>
                    <a:pt x="187" y="285"/>
                    <a:pt x="198" y="281"/>
                    <a:pt x="210" y="274"/>
                  </a:cubicBezTo>
                  <a:cubicBezTo>
                    <a:pt x="215" y="279"/>
                    <a:pt x="219" y="284"/>
                    <a:pt x="224" y="289"/>
                  </a:cubicBezTo>
                  <a:cubicBezTo>
                    <a:pt x="226" y="290"/>
                    <a:pt x="227" y="290"/>
                    <a:pt x="229" y="289"/>
                  </a:cubicBezTo>
                  <a:cubicBezTo>
                    <a:pt x="242" y="280"/>
                    <a:pt x="253" y="269"/>
                    <a:pt x="262" y="255"/>
                  </a:cubicBezTo>
                  <a:cubicBezTo>
                    <a:pt x="263" y="254"/>
                    <a:pt x="263" y="254"/>
                    <a:pt x="263" y="254"/>
                  </a:cubicBezTo>
                  <a:cubicBezTo>
                    <a:pt x="265" y="245"/>
                    <a:pt x="265" y="239"/>
                    <a:pt x="266" y="227"/>
                  </a:cubicBezTo>
                  <a:cubicBezTo>
                    <a:pt x="266" y="227"/>
                    <a:pt x="266" y="227"/>
                    <a:pt x="266" y="226"/>
                  </a:cubicBezTo>
                  <a:cubicBezTo>
                    <a:pt x="266" y="226"/>
                    <a:pt x="266" y="226"/>
                    <a:pt x="266" y="226"/>
                  </a:cubicBezTo>
                  <a:cubicBezTo>
                    <a:pt x="265" y="226"/>
                    <a:pt x="265" y="225"/>
                    <a:pt x="265" y="225"/>
                  </a:cubicBezTo>
                  <a:cubicBezTo>
                    <a:pt x="265" y="225"/>
                    <a:pt x="265" y="225"/>
                    <a:pt x="265" y="225"/>
                  </a:cubicBezTo>
                  <a:cubicBezTo>
                    <a:pt x="262" y="222"/>
                    <a:pt x="259" y="219"/>
                    <a:pt x="257" y="217"/>
                  </a:cubicBezTo>
                  <a:cubicBezTo>
                    <a:pt x="262" y="208"/>
                    <a:pt x="264" y="203"/>
                    <a:pt x="266" y="200"/>
                  </a:cubicBezTo>
                  <a:cubicBezTo>
                    <a:pt x="268" y="199"/>
                    <a:pt x="268" y="199"/>
                    <a:pt x="270" y="198"/>
                  </a:cubicBezTo>
                  <a:close/>
                  <a:moveTo>
                    <a:pt x="267" y="192"/>
                  </a:moveTo>
                  <a:cubicBezTo>
                    <a:pt x="267" y="192"/>
                    <a:pt x="267" y="192"/>
                    <a:pt x="266" y="192"/>
                  </a:cubicBezTo>
                  <a:cubicBezTo>
                    <a:pt x="267" y="190"/>
                    <a:pt x="267" y="189"/>
                    <a:pt x="267" y="187"/>
                  </a:cubicBezTo>
                  <a:cubicBezTo>
                    <a:pt x="270" y="182"/>
                    <a:pt x="272" y="177"/>
                    <a:pt x="273" y="172"/>
                  </a:cubicBezTo>
                  <a:cubicBezTo>
                    <a:pt x="275" y="172"/>
                    <a:pt x="276" y="171"/>
                    <a:pt x="278" y="171"/>
                  </a:cubicBezTo>
                  <a:cubicBezTo>
                    <a:pt x="275" y="178"/>
                    <a:pt x="272" y="184"/>
                    <a:pt x="270" y="191"/>
                  </a:cubicBezTo>
                  <a:cubicBezTo>
                    <a:pt x="269" y="191"/>
                    <a:pt x="268" y="191"/>
                    <a:pt x="267" y="192"/>
                  </a:cubicBezTo>
                  <a:close/>
                  <a:moveTo>
                    <a:pt x="267" y="175"/>
                  </a:moveTo>
                  <a:cubicBezTo>
                    <a:pt x="267" y="174"/>
                    <a:pt x="268" y="174"/>
                    <a:pt x="268" y="174"/>
                  </a:cubicBezTo>
                  <a:cubicBezTo>
                    <a:pt x="268" y="174"/>
                    <a:pt x="269" y="173"/>
                    <a:pt x="269" y="173"/>
                  </a:cubicBezTo>
                  <a:cubicBezTo>
                    <a:pt x="269" y="175"/>
                    <a:pt x="268" y="177"/>
                    <a:pt x="267" y="179"/>
                  </a:cubicBezTo>
                  <a:cubicBezTo>
                    <a:pt x="267" y="177"/>
                    <a:pt x="267" y="176"/>
                    <a:pt x="267" y="175"/>
                  </a:cubicBezTo>
                  <a:close/>
                  <a:moveTo>
                    <a:pt x="274" y="191"/>
                  </a:moveTo>
                  <a:cubicBezTo>
                    <a:pt x="276" y="184"/>
                    <a:pt x="279" y="177"/>
                    <a:pt x="282" y="171"/>
                  </a:cubicBezTo>
                  <a:cubicBezTo>
                    <a:pt x="282" y="171"/>
                    <a:pt x="283" y="171"/>
                    <a:pt x="283" y="171"/>
                  </a:cubicBezTo>
                  <a:cubicBezTo>
                    <a:pt x="283" y="178"/>
                    <a:pt x="282" y="184"/>
                    <a:pt x="281" y="191"/>
                  </a:cubicBezTo>
                  <a:cubicBezTo>
                    <a:pt x="279" y="191"/>
                    <a:pt x="277" y="191"/>
                    <a:pt x="276" y="191"/>
                  </a:cubicBezTo>
                  <a:cubicBezTo>
                    <a:pt x="275" y="191"/>
                    <a:pt x="274" y="191"/>
                    <a:pt x="274" y="191"/>
                  </a:cubicBezTo>
                  <a:close/>
                  <a:moveTo>
                    <a:pt x="249" y="80"/>
                  </a:moveTo>
                  <a:cubicBezTo>
                    <a:pt x="252" y="77"/>
                    <a:pt x="255" y="74"/>
                    <a:pt x="258" y="71"/>
                  </a:cubicBezTo>
                  <a:cubicBezTo>
                    <a:pt x="258" y="74"/>
                    <a:pt x="258" y="76"/>
                    <a:pt x="258" y="79"/>
                  </a:cubicBezTo>
                  <a:cubicBezTo>
                    <a:pt x="258" y="81"/>
                    <a:pt x="258" y="83"/>
                    <a:pt x="258" y="84"/>
                  </a:cubicBezTo>
                  <a:cubicBezTo>
                    <a:pt x="257" y="85"/>
                    <a:pt x="255" y="87"/>
                    <a:pt x="254" y="88"/>
                  </a:cubicBezTo>
                  <a:cubicBezTo>
                    <a:pt x="253" y="85"/>
                    <a:pt x="251" y="82"/>
                    <a:pt x="249" y="80"/>
                  </a:cubicBezTo>
                  <a:close/>
                  <a:moveTo>
                    <a:pt x="35" y="71"/>
                  </a:moveTo>
                  <a:cubicBezTo>
                    <a:pt x="36" y="71"/>
                    <a:pt x="37" y="72"/>
                    <a:pt x="37" y="73"/>
                  </a:cubicBezTo>
                  <a:cubicBezTo>
                    <a:pt x="36" y="73"/>
                    <a:pt x="36" y="74"/>
                    <a:pt x="35" y="75"/>
                  </a:cubicBezTo>
                  <a:cubicBezTo>
                    <a:pt x="35" y="74"/>
                    <a:pt x="35" y="72"/>
                    <a:pt x="35" y="71"/>
                  </a:cubicBezTo>
                  <a:close/>
                  <a:moveTo>
                    <a:pt x="33" y="86"/>
                  </a:moveTo>
                  <a:cubicBezTo>
                    <a:pt x="34" y="84"/>
                    <a:pt x="34" y="82"/>
                    <a:pt x="34" y="81"/>
                  </a:cubicBezTo>
                  <a:cubicBezTo>
                    <a:pt x="36" y="79"/>
                    <a:pt x="38" y="77"/>
                    <a:pt x="40" y="75"/>
                  </a:cubicBezTo>
                  <a:cubicBezTo>
                    <a:pt x="40" y="75"/>
                    <a:pt x="41" y="76"/>
                    <a:pt x="41" y="76"/>
                  </a:cubicBezTo>
                  <a:cubicBezTo>
                    <a:pt x="39" y="80"/>
                    <a:pt x="36" y="83"/>
                    <a:pt x="33" y="86"/>
                  </a:cubicBezTo>
                  <a:close/>
                  <a:moveTo>
                    <a:pt x="35" y="89"/>
                  </a:moveTo>
                  <a:cubicBezTo>
                    <a:pt x="38" y="86"/>
                    <a:pt x="41" y="82"/>
                    <a:pt x="44" y="79"/>
                  </a:cubicBezTo>
                  <a:cubicBezTo>
                    <a:pt x="44" y="79"/>
                    <a:pt x="44" y="80"/>
                    <a:pt x="45" y="80"/>
                  </a:cubicBezTo>
                  <a:cubicBezTo>
                    <a:pt x="42" y="84"/>
                    <a:pt x="40" y="88"/>
                    <a:pt x="38" y="92"/>
                  </a:cubicBezTo>
                  <a:cubicBezTo>
                    <a:pt x="37" y="91"/>
                    <a:pt x="36" y="90"/>
                    <a:pt x="35" y="89"/>
                  </a:cubicBezTo>
                  <a:close/>
                  <a:moveTo>
                    <a:pt x="35" y="122"/>
                  </a:moveTo>
                  <a:cubicBezTo>
                    <a:pt x="36" y="115"/>
                    <a:pt x="38" y="107"/>
                    <a:pt x="41" y="101"/>
                  </a:cubicBezTo>
                  <a:cubicBezTo>
                    <a:pt x="42" y="100"/>
                    <a:pt x="42" y="100"/>
                    <a:pt x="42" y="99"/>
                  </a:cubicBezTo>
                  <a:cubicBezTo>
                    <a:pt x="45" y="93"/>
                    <a:pt x="48" y="87"/>
                    <a:pt x="52" y="81"/>
                  </a:cubicBezTo>
                  <a:cubicBezTo>
                    <a:pt x="53" y="80"/>
                    <a:pt x="52" y="78"/>
                    <a:pt x="51" y="77"/>
                  </a:cubicBezTo>
                  <a:cubicBezTo>
                    <a:pt x="46" y="72"/>
                    <a:pt x="41" y="67"/>
                    <a:pt x="37" y="62"/>
                  </a:cubicBezTo>
                  <a:cubicBezTo>
                    <a:pt x="45" y="52"/>
                    <a:pt x="54" y="42"/>
                    <a:pt x="65" y="34"/>
                  </a:cubicBezTo>
                  <a:cubicBezTo>
                    <a:pt x="70" y="39"/>
                    <a:pt x="75" y="44"/>
                    <a:pt x="80" y="49"/>
                  </a:cubicBezTo>
                  <a:cubicBezTo>
                    <a:pt x="81" y="50"/>
                    <a:pt x="82" y="50"/>
                    <a:pt x="84" y="49"/>
                  </a:cubicBezTo>
                  <a:cubicBezTo>
                    <a:pt x="96" y="41"/>
                    <a:pt x="110" y="36"/>
                    <a:pt x="124" y="33"/>
                  </a:cubicBezTo>
                  <a:cubicBezTo>
                    <a:pt x="126" y="32"/>
                    <a:pt x="127" y="31"/>
                    <a:pt x="127" y="29"/>
                  </a:cubicBezTo>
                  <a:cubicBezTo>
                    <a:pt x="127" y="22"/>
                    <a:pt x="127" y="15"/>
                    <a:pt x="127" y="8"/>
                  </a:cubicBezTo>
                  <a:cubicBezTo>
                    <a:pt x="134" y="7"/>
                    <a:pt x="140" y="7"/>
                    <a:pt x="147" y="7"/>
                  </a:cubicBezTo>
                  <a:cubicBezTo>
                    <a:pt x="154" y="7"/>
                    <a:pt x="160" y="7"/>
                    <a:pt x="167" y="8"/>
                  </a:cubicBezTo>
                  <a:cubicBezTo>
                    <a:pt x="167" y="15"/>
                    <a:pt x="167" y="22"/>
                    <a:pt x="167" y="29"/>
                  </a:cubicBezTo>
                  <a:cubicBezTo>
                    <a:pt x="167" y="31"/>
                    <a:pt x="168" y="32"/>
                    <a:pt x="170" y="33"/>
                  </a:cubicBezTo>
                  <a:cubicBezTo>
                    <a:pt x="184" y="36"/>
                    <a:pt x="198" y="41"/>
                    <a:pt x="210" y="49"/>
                  </a:cubicBezTo>
                  <a:cubicBezTo>
                    <a:pt x="212" y="50"/>
                    <a:pt x="213" y="50"/>
                    <a:pt x="214" y="49"/>
                  </a:cubicBezTo>
                  <a:cubicBezTo>
                    <a:pt x="220" y="44"/>
                    <a:pt x="225" y="39"/>
                    <a:pt x="230" y="34"/>
                  </a:cubicBezTo>
                  <a:cubicBezTo>
                    <a:pt x="231" y="35"/>
                    <a:pt x="232" y="36"/>
                    <a:pt x="234" y="38"/>
                  </a:cubicBezTo>
                  <a:cubicBezTo>
                    <a:pt x="238" y="41"/>
                    <a:pt x="242" y="45"/>
                    <a:pt x="245" y="48"/>
                  </a:cubicBezTo>
                  <a:cubicBezTo>
                    <a:pt x="248" y="52"/>
                    <a:pt x="251" y="54"/>
                    <a:pt x="252" y="55"/>
                  </a:cubicBezTo>
                  <a:cubicBezTo>
                    <a:pt x="254" y="57"/>
                    <a:pt x="255" y="59"/>
                    <a:pt x="257" y="61"/>
                  </a:cubicBezTo>
                  <a:cubicBezTo>
                    <a:pt x="257" y="62"/>
                    <a:pt x="257" y="62"/>
                    <a:pt x="258" y="62"/>
                  </a:cubicBezTo>
                  <a:cubicBezTo>
                    <a:pt x="253" y="67"/>
                    <a:pt x="248" y="72"/>
                    <a:pt x="243" y="77"/>
                  </a:cubicBezTo>
                  <a:cubicBezTo>
                    <a:pt x="242" y="78"/>
                    <a:pt x="241" y="80"/>
                    <a:pt x="242" y="81"/>
                  </a:cubicBezTo>
                  <a:cubicBezTo>
                    <a:pt x="251" y="94"/>
                    <a:pt x="256" y="107"/>
                    <a:pt x="259" y="122"/>
                  </a:cubicBezTo>
                  <a:cubicBezTo>
                    <a:pt x="260" y="124"/>
                    <a:pt x="261" y="125"/>
                    <a:pt x="263" y="125"/>
                  </a:cubicBezTo>
                  <a:cubicBezTo>
                    <a:pt x="270" y="125"/>
                    <a:pt x="277" y="125"/>
                    <a:pt x="284" y="125"/>
                  </a:cubicBezTo>
                  <a:cubicBezTo>
                    <a:pt x="285" y="131"/>
                    <a:pt x="285" y="138"/>
                    <a:pt x="285" y="145"/>
                  </a:cubicBezTo>
                  <a:cubicBezTo>
                    <a:pt x="285" y="152"/>
                    <a:pt x="285" y="158"/>
                    <a:pt x="284" y="164"/>
                  </a:cubicBezTo>
                  <a:cubicBezTo>
                    <a:pt x="283" y="164"/>
                    <a:pt x="282" y="164"/>
                    <a:pt x="281" y="164"/>
                  </a:cubicBezTo>
                  <a:cubicBezTo>
                    <a:pt x="274" y="164"/>
                    <a:pt x="269" y="166"/>
                    <a:pt x="264" y="168"/>
                  </a:cubicBezTo>
                  <a:cubicBezTo>
                    <a:pt x="261" y="170"/>
                    <a:pt x="259" y="173"/>
                    <a:pt x="257" y="176"/>
                  </a:cubicBezTo>
                  <a:cubicBezTo>
                    <a:pt x="253" y="184"/>
                    <a:pt x="251" y="195"/>
                    <a:pt x="243" y="208"/>
                  </a:cubicBezTo>
                  <a:cubicBezTo>
                    <a:pt x="242" y="210"/>
                    <a:pt x="242" y="211"/>
                    <a:pt x="243" y="213"/>
                  </a:cubicBezTo>
                  <a:cubicBezTo>
                    <a:pt x="248" y="217"/>
                    <a:pt x="253" y="222"/>
                    <a:pt x="258" y="227"/>
                  </a:cubicBezTo>
                  <a:cubicBezTo>
                    <a:pt x="250" y="238"/>
                    <a:pt x="241" y="248"/>
                    <a:pt x="230" y="256"/>
                  </a:cubicBezTo>
                  <a:cubicBezTo>
                    <a:pt x="225" y="251"/>
                    <a:pt x="220" y="246"/>
                    <a:pt x="215" y="241"/>
                  </a:cubicBezTo>
                  <a:cubicBezTo>
                    <a:pt x="214" y="240"/>
                    <a:pt x="212" y="240"/>
                    <a:pt x="211" y="240"/>
                  </a:cubicBezTo>
                  <a:cubicBezTo>
                    <a:pt x="198" y="249"/>
                    <a:pt x="185" y="255"/>
                    <a:pt x="170" y="258"/>
                  </a:cubicBezTo>
                  <a:cubicBezTo>
                    <a:pt x="168" y="258"/>
                    <a:pt x="167" y="259"/>
                    <a:pt x="167" y="261"/>
                  </a:cubicBezTo>
                  <a:cubicBezTo>
                    <a:pt x="167" y="268"/>
                    <a:pt x="167" y="275"/>
                    <a:pt x="167" y="282"/>
                  </a:cubicBezTo>
                  <a:cubicBezTo>
                    <a:pt x="160" y="283"/>
                    <a:pt x="154" y="283"/>
                    <a:pt x="147" y="283"/>
                  </a:cubicBezTo>
                  <a:cubicBezTo>
                    <a:pt x="140" y="283"/>
                    <a:pt x="134" y="283"/>
                    <a:pt x="127" y="282"/>
                  </a:cubicBezTo>
                  <a:cubicBezTo>
                    <a:pt x="127" y="275"/>
                    <a:pt x="127" y="268"/>
                    <a:pt x="127" y="261"/>
                  </a:cubicBezTo>
                  <a:cubicBezTo>
                    <a:pt x="127" y="259"/>
                    <a:pt x="126" y="258"/>
                    <a:pt x="124" y="258"/>
                  </a:cubicBezTo>
                  <a:cubicBezTo>
                    <a:pt x="110" y="255"/>
                    <a:pt x="96" y="249"/>
                    <a:pt x="83" y="240"/>
                  </a:cubicBezTo>
                  <a:cubicBezTo>
                    <a:pt x="82" y="240"/>
                    <a:pt x="80" y="240"/>
                    <a:pt x="79" y="241"/>
                  </a:cubicBezTo>
                  <a:cubicBezTo>
                    <a:pt x="74" y="246"/>
                    <a:pt x="69" y="251"/>
                    <a:pt x="64" y="255"/>
                  </a:cubicBezTo>
                  <a:cubicBezTo>
                    <a:pt x="53" y="247"/>
                    <a:pt x="44" y="238"/>
                    <a:pt x="36" y="227"/>
                  </a:cubicBezTo>
                  <a:cubicBezTo>
                    <a:pt x="41" y="222"/>
                    <a:pt x="46" y="217"/>
                    <a:pt x="51" y="213"/>
                  </a:cubicBezTo>
                  <a:cubicBezTo>
                    <a:pt x="52" y="211"/>
                    <a:pt x="52" y="210"/>
                    <a:pt x="51" y="208"/>
                  </a:cubicBezTo>
                  <a:cubicBezTo>
                    <a:pt x="43" y="196"/>
                    <a:pt x="37" y="182"/>
                    <a:pt x="34" y="167"/>
                  </a:cubicBezTo>
                  <a:cubicBezTo>
                    <a:pt x="34" y="166"/>
                    <a:pt x="33" y="165"/>
                    <a:pt x="31" y="165"/>
                  </a:cubicBezTo>
                  <a:cubicBezTo>
                    <a:pt x="24" y="165"/>
                    <a:pt x="17" y="165"/>
                    <a:pt x="10" y="165"/>
                  </a:cubicBezTo>
                  <a:cubicBezTo>
                    <a:pt x="9" y="158"/>
                    <a:pt x="9" y="152"/>
                    <a:pt x="9" y="145"/>
                  </a:cubicBezTo>
                  <a:cubicBezTo>
                    <a:pt x="9" y="138"/>
                    <a:pt x="9" y="131"/>
                    <a:pt x="10" y="125"/>
                  </a:cubicBezTo>
                  <a:cubicBezTo>
                    <a:pt x="17" y="125"/>
                    <a:pt x="24" y="125"/>
                    <a:pt x="31" y="125"/>
                  </a:cubicBezTo>
                  <a:cubicBezTo>
                    <a:pt x="33" y="125"/>
                    <a:pt x="34" y="124"/>
                    <a:pt x="35" y="122"/>
                  </a:cubicBezTo>
                  <a:close/>
                  <a:moveTo>
                    <a:pt x="257" y="252"/>
                  </a:moveTo>
                  <a:cubicBezTo>
                    <a:pt x="254" y="255"/>
                    <a:pt x="252" y="258"/>
                    <a:pt x="249" y="261"/>
                  </a:cubicBezTo>
                  <a:cubicBezTo>
                    <a:pt x="251" y="255"/>
                    <a:pt x="253" y="248"/>
                    <a:pt x="255" y="241"/>
                  </a:cubicBezTo>
                  <a:cubicBezTo>
                    <a:pt x="256" y="240"/>
                    <a:pt x="257" y="239"/>
                    <a:pt x="258" y="238"/>
                  </a:cubicBezTo>
                  <a:cubicBezTo>
                    <a:pt x="258" y="243"/>
                    <a:pt x="257" y="247"/>
                    <a:pt x="257" y="252"/>
                  </a:cubicBezTo>
                  <a:close/>
                  <a:moveTo>
                    <a:pt x="236" y="274"/>
                  </a:moveTo>
                  <a:cubicBezTo>
                    <a:pt x="239" y="267"/>
                    <a:pt x="241" y="260"/>
                    <a:pt x="244" y="253"/>
                  </a:cubicBezTo>
                  <a:cubicBezTo>
                    <a:pt x="246" y="251"/>
                    <a:pt x="248" y="249"/>
                    <a:pt x="250" y="247"/>
                  </a:cubicBezTo>
                  <a:cubicBezTo>
                    <a:pt x="248" y="254"/>
                    <a:pt x="246" y="260"/>
                    <a:pt x="244" y="267"/>
                  </a:cubicBezTo>
                  <a:cubicBezTo>
                    <a:pt x="242" y="270"/>
                    <a:pt x="239" y="272"/>
                    <a:pt x="236" y="274"/>
                  </a:cubicBezTo>
                  <a:close/>
                  <a:moveTo>
                    <a:pt x="215" y="270"/>
                  </a:moveTo>
                  <a:cubicBezTo>
                    <a:pt x="218" y="266"/>
                    <a:pt x="220" y="262"/>
                    <a:pt x="222" y="257"/>
                  </a:cubicBezTo>
                  <a:cubicBezTo>
                    <a:pt x="222" y="258"/>
                    <a:pt x="223" y="258"/>
                    <a:pt x="224" y="259"/>
                  </a:cubicBezTo>
                  <a:cubicBezTo>
                    <a:pt x="224" y="259"/>
                    <a:pt x="224" y="259"/>
                    <a:pt x="224" y="259"/>
                  </a:cubicBezTo>
                  <a:cubicBezTo>
                    <a:pt x="222" y="264"/>
                    <a:pt x="219" y="268"/>
                    <a:pt x="217" y="272"/>
                  </a:cubicBezTo>
                  <a:cubicBezTo>
                    <a:pt x="217" y="272"/>
                    <a:pt x="216" y="271"/>
                    <a:pt x="215" y="270"/>
                  </a:cubicBezTo>
                  <a:close/>
                  <a:moveTo>
                    <a:pt x="174" y="281"/>
                  </a:moveTo>
                  <a:cubicBezTo>
                    <a:pt x="174" y="279"/>
                    <a:pt x="174" y="277"/>
                    <a:pt x="174" y="275"/>
                  </a:cubicBezTo>
                  <a:cubicBezTo>
                    <a:pt x="177" y="271"/>
                    <a:pt x="180" y="266"/>
                    <a:pt x="182" y="261"/>
                  </a:cubicBezTo>
                  <a:cubicBezTo>
                    <a:pt x="184" y="261"/>
                    <a:pt x="185" y="260"/>
                    <a:pt x="187" y="260"/>
                  </a:cubicBezTo>
                  <a:cubicBezTo>
                    <a:pt x="183" y="267"/>
                    <a:pt x="180" y="274"/>
                    <a:pt x="176" y="281"/>
                  </a:cubicBezTo>
                  <a:cubicBezTo>
                    <a:pt x="175" y="281"/>
                    <a:pt x="175" y="281"/>
                    <a:pt x="174" y="281"/>
                  </a:cubicBezTo>
                  <a:close/>
                  <a:moveTo>
                    <a:pt x="164" y="308"/>
                  </a:moveTo>
                  <a:cubicBezTo>
                    <a:pt x="163" y="308"/>
                    <a:pt x="162" y="308"/>
                    <a:pt x="160" y="309"/>
                  </a:cubicBezTo>
                  <a:cubicBezTo>
                    <a:pt x="162" y="304"/>
                    <a:pt x="164" y="299"/>
                    <a:pt x="166" y="294"/>
                  </a:cubicBezTo>
                  <a:cubicBezTo>
                    <a:pt x="166" y="299"/>
                    <a:pt x="165" y="304"/>
                    <a:pt x="164" y="308"/>
                  </a:cubicBezTo>
                  <a:close/>
                  <a:moveTo>
                    <a:pt x="165" y="289"/>
                  </a:moveTo>
                  <a:cubicBezTo>
                    <a:pt x="162" y="295"/>
                    <a:pt x="159" y="302"/>
                    <a:pt x="156" y="309"/>
                  </a:cubicBezTo>
                  <a:cubicBezTo>
                    <a:pt x="154" y="309"/>
                    <a:pt x="152" y="309"/>
                    <a:pt x="150" y="309"/>
                  </a:cubicBezTo>
                  <a:cubicBezTo>
                    <a:pt x="152" y="303"/>
                    <a:pt x="155" y="296"/>
                    <a:pt x="158" y="290"/>
                  </a:cubicBezTo>
                  <a:cubicBezTo>
                    <a:pt x="160" y="289"/>
                    <a:pt x="163" y="289"/>
                    <a:pt x="165" y="289"/>
                  </a:cubicBezTo>
                  <a:close/>
                  <a:moveTo>
                    <a:pt x="174" y="264"/>
                  </a:moveTo>
                  <a:cubicBezTo>
                    <a:pt x="175" y="263"/>
                    <a:pt x="176" y="263"/>
                    <a:pt x="178" y="263"/>
                  </a:cubicBezTo>
                  <a:cubicBezTo>
                    <a:pt x="176" y="265"/>
                    <a:pt x="175" y="267"/>
                    <a:pt x="174" y="269"/>
                  </a:cubicBezTo>
                  <a:cubicBezTo>
                    <a:pt x="174" y="267"/>
                    <a:pt x="174" y="265"/>
                    <a:pt x="174" y="264"/>
                  </a:cubicBezTo>
                  <a:close/>
                  <a:moveTo>
                    <a:pt x="192" y="258"/>
                  </a:moveTo>
                  <a:cubicBezTo>
                    <a:pt x="194" y="257"/>
                    <a:pt x="197" y="256"/>
                    <a:pt x="199" y="255"/>
                  </a:cubicBezTo>
                  <a:cubicBezTo>
                    <a:pt x="196" y="262"/>
                    <a:pt x="193" y="269"/>
                    <a:pt x="191" y="276"/>
                  </a:cubicBezTo>
                  <a:cubicBezTo>
                    <a:pt x="187" y="278"/>
                    <a:pt x="184" y="279"/>
                    <a:pt x="181" y="280"/>
                  </a:cubicBezTo>
                  <a:cubicBezTo>
                    <a:pt x="184" y="272"/>
                    <a:pt x="188" y="265"/>
                    <a:pt x="192" y="258"/>
                  </a:cubicBezTo>
                  <a:close/>
                  <a:moveTo>
                    <a:pt x="203" y="253"/>
                  </a:moveTo>
                  <a:cubicBezTo>
                    <a:pt x="205" y="252"/>
                    <a:pt x="207" y="251"/>
                    <a:pt x="209" y="250"/>
                  </a:cubicBezTo>
                  <a:cubicBezTo>
                    <a:pt x="206" y="257"/>
                    <a:pt x="203" y="264"/>
                    <a:pt x="200" y="272"/>
                  </a:cubicBezTo>
                  <a:cubicBezTo>
                    <a:pt x="198" y="273"/>
                    <a:pt x="197" y="274"/>
                    <a:pt x="195" y="274"/>
                  </a:cubicBezTo>
                  <a:cubicBezTo>
                    <a:pt x="198" y="267"/>
                    <a:pt x="201" y="260"/>
                    <a:pt x="203" y="253"/>
                  </a:cubicBezTo>
                  <a:close/>
                  <a:moveTo>
                    <a:pt x="215" y="251"/>
                  </a:moveTo>
                  <a:cubicBezTo>
                    <a:pt x="217" y="252"/>
                    <a:pt x="218" y="253"/>
                    <a:pt x="219" y="254"/>
                  </a:cubicBezTo>
                  <a:cubicBezTo>
                    <a:pt x="218" y="258"/>
                    <a:pt x="216" y="262"/>
                    <a:pt x="214" y="266"/>
                  </a:cubicBezTo>
                  <a:cubicBezTo>
                    <a:pt x="214" y="261"/>
                    <a:pt x="215" y="256"/>
                    <a:pt x="215" y="251"/>
                  </a:cubicBezTo>
                  <a:close/>
                  <a:moveTo>
                    <a:pt x="208" y="261"/>
                  </a:moveTo>
                  <a:cubicBezTo>
                    <a:pt x="207" y="263"/>
                    <a:pt x="207" y="265"/>
                    <a:pt x="207" y="267"/>
                  </a:cubicBezTo>
                  <a:cubicBezTo>
                    <a:pt x="206" y="268"/>
                    <a:pt x="205" y="269"/>
                    <a:pt x="205" y="269"/>
                  </a:cubicBezTo>
                  <a:cubicBezTo>
                    <a:pt x="206" y="266"/>
                    <a:pt x="207" y="264"/>
                    <a:pt x="208" y="261"/>
                  </a:cubicBezTo>
                  <a:close/>
                  <a:moveTo>
                    <a:pt x="224" y="266"/>
                  </a:moveTo>
                  <a:cubicBezTo>
                    <a:pt x="224" y="270"/>
                    <a:pt x="223" y="274"/>
                    <a:pt x="223" y="278"/>
                  </a:cubicBezTo>
                  <a:cubicBezTo>
                    <a:pt x="222" y="277"/>
                    <a:pt x="221" y="276"/>
                    <a:pt x="220" y="275"/>
                  </a:cubicBezTo>
                  <a:cubicBezTo>
                    <a:pt x="221" y="272"/>
                    <a:pt x="223" y="269"/>
                    <a:pt x="224" y="266"/>
                  </a:cubicBezTo>
                  <a:close/>
                  <a:moveTo>
                    <a:pt x="232" y="263"/>
                  </a:moveTo>
                  <a:cubicBezTo>
                    <a:pt x="234" y="261"/>
                    <a:pt x="236" y="259"/>
                    <a:pt x="239" y="257"/>
                  </a:cubicBezTo>
                  <a:cubicBezTo>
                    <a:pt x="236" y="264"/>
                    <a:pt x="234" y="271"/>
                    <a:pt x="231" y="279"/>
                  </a:cubicBezTo>
                  <a:cubicBezTo>
                    <a:pt x="231" y="279"/>
                    <a:pt x="230" y="279"/>
                    <a:pt x="230" y="280"/>
                  </a:cubicBezTo>
                  <a:cubicBezTo>
                    <a:pt x="230" y="274"/>
                    <a:pt x="231" y="268"/>
                    <a:pt x="232" y="263"/>
                  </a:cubicBezTo>
                  <a:close/>
                  <a:moveTo>
                    <a:pt x="106" y="280"/>
                  </a:moveTo>
                  <a:cubicBezTo>
                    <a:pt x="104" y="279"/>
                    <a:pt x="102" y="279"/>
                    <a:pt x="100" y="278"/>
                  </a:cubicBezTo>
                  <a:cubicBezTo>
                    <a:pt x="104" y="272"/>
                    <a:pt x="108" y="267"/>
                    <a:pt x="113" y="262"/>
                  </a:cubicBezTo>
                  <a:cubicBezTo>
                    <a:pt x="115" y="262"/>
                    <a:pt x="117" y="263"/>
                    <a:pt x="119" y="263"/>
                  </a:cubicBezTo>
                  <a:cubicBezTo>
                    <a:pt x="115" y="269"/>
                    <a:pt x="110" y="274"/>
                    <a:pt x="106" y="280"/>
                  </a:cubicBezTo>
                  <a:close/>
                  <a:moveTo>
                    <a:pt x="92" y="274"/>
                  </a:moveTo>
                  <a:cubicBezTo>
                    <a:pt x="96" y="269"/>
                    <a:pt x="101" y="264"/>
                    <a:pt x="105" y="259"/>
                  </a:cubicBezTo>
                  <a:cubicBezTo>
                    <a:pt x="107" y="260"/>
                    <a:pt x="108" y="260"/>
                    <a:pt x="110" y="261"/>
                  </a:cubicBezTo>
                  <a:cubicBezTo>
                    <a:pt x="105" y="266"/>
                    <a:pt x="101" y="271"/>
                    <a:pt x="97" y="276"/>
                  </a:cubicBezTo>
                  <a:cubicBezTo>
                    <a:pt x="95" y="276"/>
                    <a:pt x="94" y="275"/>
                    <a:pt x="92" y="274"/>
                  </a:cubicBezTo>
                  <a:close/>
                  <a:moveTo>
                    <a:pt x="86" y="270"/>
                  </a:moveTo>
                  <a:cubicBezTo>
                    <a:pt x="89" y="265"/>
                    <a:pt x="93" y="261"/>
                    <a:pt x="97" y="256"/>
                  </a:cubicBezTo>
                  <a:cubicBezTo>
                    <a:pt x="97" y="256"/>
                    <a:pt x="97" y="256"/>
                    <a:pt x="97" y="256"/>
                  </a:cubicBezTo>
                  <a:cubicBezTo>
                    <a:pt x="98" y="256"/>
                    <a:pt x="100" y="257"/>
                    <a:pt x="102" y="258"/>
                  </a:cubicBezTo>
                  <a:cubicBezTo>
                    <a:pt x="97" y="262"/>
                    <a:pt x="93" y="267"/>
                    <a:pt x="89" y="272"/>
                  </a:cubicBezTo>
                  <a:cubicBezTo>
                    <a:pt x="88" y="272"/>
                    <a:pt x="87" y="271"/>
                    <a:pt x="86" y="270"/>
                  </a:cubicBezTo>
                  <a:close/>
                  <a:moveTo>
                    <a:pt x="87" y="251"/>
                  </a:moveTo>
                  <a:cubicBezTo>
                    <a:pt x="86" y="252"/>
                    <a:pt x="85" y="253"/>
                    <a:pt x="84" y="255"/>
                  </a:cubicBezTo>
                  <a:cubicBezTo>
                    <a:pt x="84" y="253"/>
                    <a:pt x="84" y="251"/>
                    <a:pt x="84" y="249"/>
                  </a:cubicBezTo>
                  <a:cubicBezTo>
                    <a:pt x="85" y="249"/>
                    <a:pt x="86" y="250"/>
                    <a:pt x="87" y="251"/>
                  </a:cubicBezTo>
                  <a:close/>
                  <a:moveTo>
                    <a:pt x="83" y="268"/>
                  </a:moveTo>
                  <a:cubicBezTo>
                    <a:pt x="83" y="266"/>
                    <a:pt x="83" y="263"/>
                    <a:pt x="83" y="261"/>
                  </a:cubicBezTo>
                  <a:cubicBezTo>
                    <a:pt x="85" y="258"/>
                    <a:pt x="88" y="255"/>
                    <a:pt x="90" y="252"/>
                  </a:cubicBezTo>
                  <a:cubicBezTo>
                    <a:pt x="91" y="253"/>
                    <a:pt x="92" y="253"/>
                    <a:pt x="94" y="254"/>
                  </a:cubicBezTo>
                  <a:cubicBezTo>
                    <a:pt x="90" y="259"/>
                    <a:pt x="87" y="264"/>
                    <a:pt x="83" y="268"/>
                  </a:cubicBezTo>
                  <a:close/>
                  <a:moveTo>
                    <a:pt x="134" y="289"/>
                  </a:moveTo>
                  <a:cubicBezTo>
                    <a:pt x="132" y="295"/>
                    <a:pt x="129" y="300"/>
                    <a:pt x="127" y="306"/>
                  </a:cubicBezTo>
                  <a:cubicBezTo>
                    <a:pt x="127" y="300"/>
                    <a:pt x="127" y="295"/>
                    <a:pt x="128" y="289"/>
                  </a:cubicBezTo>
                  <a:cubicBezTo>
                    <a:pt x="130" y="289"/>
                    <a:pt x="132" y="289"/>
                    <a:pt x="134" y="289"/>
                  </a:cubicBezTo>
                  <a:close/>
                  <a:moveTo>
                    <a:pt x="138" y="290"/>
                  </a:moveTo>
                  <a:cubicBezTo>
                    <a:pt x="140" y="290"/>
                    <a:pt x="142" y="290"/>
                    <a:pt x="143" y="290"/>
                  </a:cubicBezTo>
                  <a:cubicBezTo>
                    <a:pt x="141" y="296"/>
                    <a:pt x="138" y="303"/>
                    <a:pt x="136" y="309"/>
                  </a:cubicBezTo>
                  <a:cubicBezTo>
                    <a:pt x="134" y="309"/>
                    <a:pt x="131" y="309"/>
                    <a:pt x="129" y="309"/>
                  </a:cubicBezTo>
                  <a:cubicBezTo>
                    <a:pt x="132" y="302"/>
                    <a:pt x="135" y="296"/>
                    <a:pt x="138" y="290"/>
                  </a:cubicBezTo>
                  <a:close/>
                  <a:moveTo>
                    <a:pt x="60" y="261"/>
                  </a:moveTo>
                  <a:cubicBezTo>
                    <a:pt x="60" y="267"/>
                    <a:pt x="58" y="272"/>
                    <a:pt x="57" y="279"/>
                  </a:cubicBezTo>
                  <a:cubicBezTo>
                    <a:pt x="56" y="277"/>
                    <a:pt x="54" y="276"/>
                    <a:pt x="53" y="275"/>
                  </a:cubicBezTo>
                  <a:cubicBezTo>
                    <a:pt x="55" y="270"/>
                    <a:pt x="58" y="266"/>
                    <a:pt x="60" y="261"/>
                  </a:cubicBezTo>
                  <a:close/>
                  <a:moveTo>
                    <a:pt x="37" y="258"/>
                  </a:moveTo>
                  <a:cubicBezTo>
                    <a:pt x="39" y="254"/>
                    <a:pt x="41" y="250"/>
                    <a:pt x="44" y="247"/>
                  </a:cubicBezTo>
                  <a:cubicBezTo>
                    <a:pt x="45" y="248"/>
                    <a:pt x="46" y="248"/>
                    <a:pt x="46" y="249"/>
                  </a:cubicBezTo>
                  <a:cubicBezTo>
                    <a:pt x="44" y="253"/>
                    <a:pt x="41" y="257"/>
                    <a:pt x="39" y="260"/>
                  </a:cubicBezTo>
                  <a:cubicBezTo>
                    <a:pt x="38" y="260"/>
                    <a:pt x="37" y="259"/>
                    <a:pt x="37" y="258"/>
                  </a:cubicBezTo>
                  <a:close/>
                  <a:moveTo>
                    <a:pt x="7" y="171"/>
                  </a:moveTo>
                  <a:cubicBezTo>
                    <a:pt x="7" y="171"/>
                    <a:pt x="7" y="171"/>
                    <a:pt x="7" y="171"/>
                  </a:cubicBezTo>
                  <a:cubicBezTo>
                    <a:pt x="9" y="171"/>
                    <a:pt x="10" y="171"/>
                    <a:pt x="12" y="171"/>
                  </a:cubicBezTo>
                  <a:cubicBezTo>
                    <a:pt x="10" y="175"/>
                    <a:pt x="9" y="179"/>
                    <a:pt x="7" y="183"/>
                  </a:cubicBezTo>
                  <a:cubicBezTo>
                    <a:pt x="7" y="179"/>
                    <a:pt x="7" y="175"/>
                    <a:pt x="7" y="171"/>
                  </a:cubicBezTo>
                  <a:close/>
                  <a:moveTo>
                    <a:pt x="7" y="190"/>
                  </a:moveTo>
                  <a:cubicBezTo>
                    <a:pt x="10" y="184"/>
                    <a:pt x="13" y="177"/>
                    <a:pt x="15" y="171"/>
                  </a:cubicBezTo>
                  <a:cubicBezTo>
                    <a:pt x="18" y="171"/>
                    <a:pt x="20" y="171"/>
                    <a:pt x="23" y="171"/>
                  </a:cubicBezTo>
                  <a:cubicBezTo>
                    <a:pt x="20" y="178"/>
                    <a:pt x="17" y="184"/>
                    <a:pt x="15" y="191"/>
                  </a:cubicBezTo>
                  <a:cubicBezTo>
                    <a:pt x="12" y="191"/>
                    <a:pt x="10" y="191"/>
                    <a:pt x="8" y="191"/>
                  </a:cubicBezTo>
                  <a:cubicBezTo>
                    <a:pt x="8" y="191"/>
                    <a:pt x="8" y="190"/>
                    <a:pt x="7" y="190"/>
                  </a:cubicBezTo>
                  <a:close/>
                  <a:moveTo>
                    <a:pt x="26" y="172"/>
                  </a:moveTo>
                  <a:cubicBezTo>
                    <a:pt x="26" y="175"/>
                    <a:pt x="26" y="179"/>
                    <a:pt x="26" y="182"/>
                  </a:cubicBezTo>
                  <a:cubicBezTo>
                    <a:pt x="25" y="185"/>
                    <a:pt x="24" y="188"/>
                    <a:pt x="23" y="191"/>
                  </a:cubicBezTo>
                  <a:cubicBezTo>
                    <a:pt x="21" y="191"/>
                    <a:pt x="20" y="191"/>
                    <a:pt x="18" y="191"/>
                  </a:cubicBezTo>
                  <a:cubicBezTo>
                    <a:pt x="21" y="184"/>
                    <a:pt x="23" y="178"/>
                    <a:pt x="26" y="172"/>
                  </a:cubicBezTo>
                  <a:close/>
                  <a:moveTo>
                    <a:pt x="32" y="195"/>
                  </a:moveTo>
                  <a:cubicBezTo>
                    <a:pt x="32" y="192"/>
                    <a:pt x="32" y="189"/>
                    <a:pt x="33" y="185"/>
                  </a:cubicBezTo>
                  <a:cubicBezTo>
                    <a:pt x="33" y="188"/>
                    <a:pt x="34" y="190"/>
                    <a:pt x="35" y="192"/>
                  </a:cubicBezTo>
                  <a:cubicBezTo>
                    <a:pt x="34" y="194"/>
                    <a:pt x="34" y="196"/>
                    <a:pt x="33" y="199"/>
                  </a:cubicBezTo>
                  <a:cubicBezTo>
                    <a:pt x="33" y="198"/>
                    <a:pt x="32" y="196"/>
                    <a:pt x="32" y="195"/>
                  </a:cubicBezTo>
                  <a:close/>
                  <a:moveTo>
                    <a:pt x="37" y="197"/>
                  </a:moveTo>
                  <a:cubicBezTo>
                    <a:pt x="38" y="199"/>
                    <a:pt x="39" y="201"/>
                    <a:pt x="40" y="203"/>
                  </a:cubicBezTo>
                  <a:cubicBezTo>
                    <a:pt x="39" y="206"/>
                    <a:pt x="38" y="209"/>
                    <a:pt x="37" y="212"/>
                  </a:cubicBezTo>
                  <a:cubicBezTo>
                    <a:pt x="36" y="210"/>
                    <a:pt x="35" y="207"/>
                    <a:pt x="35" y="205"/>
                  </a:cubicBezTo>
                  <a:cubicBezTo>
                    <a:pt x="36" y="202"/>
                    <a:pt x="36" y="199"/>
                    <a:pt x="37" y="197"/>
                  </a:cubicBezTo>
                  <a:close/>
                  <a:moveTo>
                    <a:pt x="44" y="210"/>
                  </a:moveTo>
                  <a:cubicBezTo>
                    <a:pt x="43" y="211"/>
                    <a:pt x="42" y="212"/>
                    <a:pt x="41" y="213"/>
                  </a:cubicBezTo>
                  <a:cubicBezTo>
                    <a:pt x="41" y="211"/>
                    <a:pt x="42" y="209"/>
                    <a:pt x="43" y="207"/>
                  </a:cubicBezTo>
                  <a:cubicBezTo>
                    <a:pt x="43" y="208"/>
                    <a:pt x="44" y="209"/>
                    <a:pt x="44" y="210"/>
                  </a:cubicBezTo>
                  <a:close/>
                  <a:moveTo>
                    <a:pt x="34" y="236"/>
                  </a:moveTo>
                  <a:cubicBezTo>
                    <a:pt x="35" y="237"/>
                    <a:pt x="36" y="238"/>
                    <a:pt x="37" y="239"/>
                  </a:cubicBezTo>
                  <a:cubicBezTo>
                    <a:pt x="36" y="241"/>
                    <a:pt x="35" y="243"/>
                    <a:pt x="34" y="245"/>
                  </a:cubicBezTo>
                  <a:cubicBezTo>
                    <a:pt x="34" y="242"/>
                    <a:pt x="34" y="239"/>
                    <a:pt x="34" y="236"/>
                  </a:cubicBezTo>
                  <a:close/>
                  <a:moveTo>
                    <a:pt x="33" y="253"/>
                  </a:moveTo>
                  <a:cubicBezTo>
                    <a:pt x="35" y="249"/>
                    <a:pt x="37" y="246"/>
                    <a:pt x="39" y="242"/>
                  </a:cubicBezTo>
                  <a:cubicBezTo>
                    <a:pt x="40" y="243"/>
                    <a:pt x="41" y="243"/>
                    <a:pt x="41" y="244"/>
                  </a:cubicBezTo>
                  <a:cubicBezTo>
                    <a:pt x="39" y="248"/>
                    <a:pt x="37" y="251"/>
                    <a:pt x="34" y="255"/>
                  </a:cubicBezTo>
                  <a:cubicBezTo>
                    <a:pt x="34" y="254"/>
                    <a:pt x="33" y="254"/>
                    <a:pt x="33" y="253"/>
                  </a:cubicBezTo>
                  <a:close/>
                  <a:moveTo>
                    <a:pt x="41" y="263"/>
                  </a:moveTo>
                  <a:cubicBezTo>
                    <a:pt x="44" y="259"/>
                    <a:pt x="46" y="255"/>
                    <a:pt x="49" y="252"/>
                  </a:cubicBezTo>
                  <a:cubicBezTo>
                    <a:pt x="50" y="252"/>
                    <a:pt x="51" y="253"/>
                    <a:pt x="51" y="254"/>
                  </a:cubicBezTo>
                  <a:cubicBezTo>
                    <a:pt x="49" y="258"/>
                    <a:pt x="46" y="262"/>
                    <a:pt x="44" y="266"/>
                  </a:cubicBezTo>
                  <a:cubicBezTo>
                    <a:pt x="43" y="265"/>
                    <a:pt x="42" y="264"/>
                    <a:pt x="41" y="263"/>
                  </a:cubicBezTo>
                  <a:close/>
                  <a:moveTo>
                    <a:pt x="46" y="269"/>
                  </a:moveTo>
                  <a:cubicBezTo>
                    <a:pt x="49" y="265"/>
                    <a:pt x="51" y="260"/>
                    <a:pt x="54" y="256"/>
                  </a:cubicBezTo>
                  <a:cubicBezTo>
                    <a:pt x="55" y="257"/>
                    <a:pt x="56" y="258"/>
                    <a:pt x="58" y="259"/>
                  </a:cubicBezTo>
                  <a:cubicBezTo>
                    <a:pt x="55" y="263"/>
                    <a:pt x="53" y="268"/>
                    <a:pt x="50" y="272"/>
                  </a:cubicBezTo>
                  <a:cubicBezTo>
                    <a:pt x="49" y="271"/>
                    <a:pt x="48" y="270"/>
                    <a:pt x="46" y="269"/>
                  </a:cubicBezTo>
                  <a:close/>
                  <a:moveTo>
                    <a:pt x="64" y="279"/>
                  </a:moveTo>
                  <a:cubicBezTo>
                    <a:pt x="65" y="274"/>
                    <a:pt x="66" y="269"/>
                    <a:pt x="67" y="262"/>
                  </a:cubicBezTo>
                  <a:cubicBezTo>
                    <a:pt x="70" y="259"/>
                    <a:pt x="74" y="256"/>
                    <a:pt x="77" y="252"/>
                  </a:cubicBezTo>
                  <a:cubicBezTo>
                    <a:pt x="77" y="257"/>
                    <a:pt x="76" y="262"/>
                    <a:pt x="76" y="268"/>
                  </a:cubicBezTo>
                  <a:cubicBezTo>
                    <a:pt x="72" y="272"/>
                    <a:pt x="68" y="275"/>
                    <a:pt x="64" y="279"/>
                  </a:cubicBezTo>
                  <a:close/>
                  <a:moveTo>
                    <a:pt x="118" y="283"/>
                  </a:moveTo>
                  <a:cubicBezTo>
                    <a:pt x="115" y="283"/>
                    <a:pt x="112" y="282"/>
                    <a:pt x="109" y="281"/>
                  </a:cubicBezTo>
                  <a:cubicBezTo>
                    <a:pt x="113" y="276"/>
                    <a:pt x="117" y="272"/>
                    <a:pt x="120" y="267"/>
                  </a:cubicBezTo>
                  <a:cubicBezTo>
                    <a:pt x="120" y="273"/>
                    <a:pt x="120" y="279"/>
                    <a:pt x="120" y="285"/>
                  </a:cubicBezTo>
                  <a:cubicBezTo>
                    <a:pt x="120" y="286"/>
                    <a:pt x="121" y="286"/>
                    <a:pt x="121" y="287"/>
                  </a:cubicBezTo>
                  <a:cubicBezTo>
                    <a:pt x="121" y="288"/>
                    <a:pt x="121" y="289"/>
                    <a:pt x="121" y="289"/>
                  </a:cubicBezTo>
                  <a:cubicBezTo>
                    <a:pt x="121" y="288"/>
                    <a:pt x="121" y="287"/>
                    <a:pt x="121" y="286"/>
                  </a:cubicBezTo>
                  <a:cubicBezTo>
                    <a:pt x="120" y="285"/>
                    <a:pt x="119" y="284"/>
                    <a:pt x="118" y="283"/>
                  </a:cubicBezTo>
                  <a:close/>
                  <a:moveTo>
                    <a:pt x="139" y="309"/>
                  </a:moveTo>
                  <a:cubicBezTo>
                    <a:pt x="142" y="303"/>
                    <a:pt x="144" y="296"/>
                    <a:pt x="147" y="290"/>
                  </a:cubicBezTo>
                  <a:cubicBezTo>
                    <a:pt x="149" y="290"/>
                    <a:pt x="152" y="290"/>
                    <a:pt x="154" y="290"/>
                  </a:cubicBezTo>
                  <a:cubicBezTo>
                    <a:pt x="151" y="296"/>
                    <a:pt x="149" y="303"/>
                    <a:pt x="147" y="309"/>
                  </a:cubicBezTo>
                  <a:cubicBezTo>
                    <a:pt x="147" y="309"/>
                    <a:pt x="146" y="309"/>
                    <a:pt x="146" y="310"/>
                  </a:cubicBezTo>
                  <a:cubicBezTo>
                    <a:pt x="146" y="310"/>
                    <a:pt x="145" y="310"/>
                    <a:pt x="144" y="310"/>
                  </a:cubicBezTo>
                  <a:cubicBezTo>
                    <a:pt x="143" y="310"/>
                    <a:pt x="141" y="310"/>
                    <a:pt x="139" y="309"/>
                  </a:cubicBezTo>
                  <a:close/>
                  <a:moveTo>
                    <a:pt x="250" y="210"/>
                  </a:moveTo>
                  <a:cubicBezTo>
                    <a:pt x="255" y="201"/>
                    <a:pt x="258" y="193"/>
                    <a:pt x="260" y="187"/>
                  </a:cubicBezTo>
                  <a:cubicBezTo>
                    <a:pt x="260" y="190"/>
                    <a:pt x="260" y="194"/>
                    <a:pt x="259" y="197"/>
                  </a:cubicBezTo>
                  <a:cubicBezTo>
                    <a:pt x="259" y="198"/>
                    <a:pt x="259" y="198"/>
                    <a:pt x="260" y="199"/>
                  </a:cubicBezTo>
                  <a:cubicBezTo>
                    <a:pt x="257" y="202"/>
                    <a:pt x="255" y="206"/>
                    <a:pt x="252" y="212"/>
                  </a:cubicBezTo>
                  <a:cubicBezTo>
                    <a:pt x="251" y="211"/>
                    <a:pt x="251" y="210"/>
                    <a:pt x="25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14" name="文本框 389"/>
          <p:cNvSpPr txBox="1"/>
          <p:nvPr/>
        </p:nvSpPr>
        <p:spPr>
          <a:xfrm>
            <a:off x="804808" y="1394558"/>
            <a:ext cx="2835202" cy="407814"/>
          </a:xfrm>
          <a:prstGeom prst="rect">
            <a:avLst/>
          </a:prstGeom>
          <a:noFill/>
        </p:spPr>
        <p:txBody>
          <a:bodyPr wrap="square" lIns="68589" tIns="34295" rIns="68589" bIns="34295" rtlCol="0">
            <a:spAutoFit/>
          </a:bodyPr>
          <a:lstStyle/>
          <a:p>
            <a:pPr algn="r"/>
            <a:r>
              <a:rPr lang="zh-CN" altLang="en-US" sz="2100" b="1" dirty="0" smtClean="0">
                <a:solidFill>
                  <a:schemeClr val="bg1"/>
                </a:solidFill>
                <a:latin typeface="+mn-ea"/>
                <a:cs typeface="Arial" panose="020B0604020202020204" pitchFamily="34" charset="0"/>
              </a:rPr>
              <a:t>文字标题内容</a:t>
            </a:r>
            <a:endParaRPr lang="zh-CN" altLang="en-US" sz="2100" b="1" dirty="0">
              <a:solidFill>
                <a:schemeClr val="bg1"/>
              </a:solidFill>
              <a:latin typeface="+mn-ea"/>
              <a:cs typeface="Arial" panose="020B0604020202020204" pitchFamily="34" charset="0"/>
            </a:endParaRPr>
          </a:p>
        </p:txBody>
      </p:sp>
      <p:sp>
        <p:nvSpPr>
          <p:cNvPr id="15" name="文本框 390"/>
          <p:cNvSpPr txBox="1"/>
          <p:nvPr/>
        </p:nvSpPr>
        <p:spPr>
          <a:xfrm>
            <a:off x="805953" y="1877871"/>
            <a:ext cx="2834057" cy="607060"/>
          </a:xfrm>
          <a:prstGeom prst="rect">
            <a:avLst/>
          </a:prstGeom>
          <a:noFill/>
        </p:spPr>
        <p:txBody>
          <a:bodyPr wrap="square" lIns="68589" tIns="34295" rIns="68589" bIns="34295" rtlCol="0">
            <a:spAutoFit/>
          </a:bodyPr>
          <a:lstStyle/>
          <a:p>
            <a:pPr algn="r">
              <a:lnSpc>
                <a:spcPct val="125000"/>
              </a:lnSpc>
            </a:pPr>
            <a:r>
              <a:rPr dirty="0">
                <a:solidFill>
                  <a:schemeClr val="bg1"/>
                </a:solidFill>
                <a:latin typeface="+mn-ea"/>
              </a:rPr>
              <a:t>请添加你的文本请添加你的文本请添加你的文本</a:t>
            </a:r>
          </a:p>
        </p:txBody>
      </p:sp>
      <p:sp>
        <p:nvSpPr>
          <p:cNvPr id="16" name="文本框 391"/>
          <p:cNvSpPr txBox="1"/>
          <p:nvPr/>
        </p:nvSpPr>
        <p:spPr>
          <a:xfrm>
            <a:off x="1583219" y="2868159"/>
            <a:ext cx="2056791" cy="407814"/>
          </a:xfrm>
          <a:prstGeom prst="rect">
            <a:avLst/>
          </a:prstGeom>
          <a:noFill/>
        </p:spPr>
        <p:txBody>
          <a:bodyPr wrap="square" lIns="68589" tIns="34295" rIns="68589" bIns="34295" rtlCol="0">
            <a:spAutoFit/>
          </a:bodyPr>
          <a:lstStyle/>
          <a:p>
            <a:pPr algn="r"/>
            <a:r>
              <a:rPr lang="zh-CN" altLang="en-US" sz="2100" b="1" dirty="0" smtClean="0">
                <a:solidFill>
                  <a:schemeClr val="bg1"/>
                </a:solidFill>
                <a:latin typeface="+mn-ea"/>
                <a:cs typeface="Arial" panose="020B0604020202020204" pitchFamily="34" charset="0"/>
              </a:rPr>
              <a:t>文字</a:t>
            </a:r>
            <a:r>
              <a:rPr lang="zh-CN" altLang="en-US" sz="2100" b="1" dirty="0">
                <a:solidFill>
                  <a:schemeClr val="bg1"/>
                </a:solidFill>
                <a:latin typeface="+mn-ea"/>
                <a:cs typeface="Arial" panose="020B0604020202020204" pitchFamily="34" charset="0"/>
              </a:rPr>
              <a:t>标题内容</a:t>
            </a:r>
          </a:p>
        </p:txBody>
      </p:sp>
      <p:sp>
        <p:nvSpPr>
          <p:cNvPr id="17" name="文本框 392"/>
          <p:cNvSpPr txBox="1"/>
          <p:nvPr/>
        </p:nvSpPr>
        <p:spPr>
          <a:xfrm>
            <a:off x="805953" y="3388720"/>
            <a:ext cx="2834057" cy="607060"/>
          </a:xfrm>
          <a:prstGeom prst="rect">
            <a:avLst/>
          </a:prstGeom>
          <a:noFill/>
        </p:spPr>
        <p:txBody>
          <a:bodyPr wrap="square" lIns="68589" tIns="34295" rIns="68589" bIns="34295" rtlCol="0">
            <a:spAutoFit/>
          </a:bodyPr>
          <a:lstStyle/>
          <a:p>
            <a:pPr algn="r">
              <a:lnSpc>
                <a:spcPct val="125000"/>
              </a:lnSpc>
            </a:pPr>
            <a:r>
              <a:rPr dirty="0">
                <a:solidFill>
                  <a:schemeClr val="bg1"/>
                </a:solidFill>
                <a:latin typeface="+mn-ea"/>
              </a:rPr>
              <a:t>请添加你的文本请添加你的文本请添加你的文本</a:t>
            </a:r>
          </a:p>
        </p:txBody>
      </p:sp>
      <p:sp>
        <p:nvSpPr>
          <p:cNvPr id="18" name="文本框 393"/>
          <p:cNvSpPr txBox="1"/>
          <p:nvPr/>
        </p:nvSpPr>
        <p:spPr>
          <a:xfrm>
            <a:off x="5327984" y="1404849"/>
            <a:ext cx="2056791" cy="407814"/>
          </a:xfrm>
          <a:prstGeom prst="rect">
            <a:avLst/>
          </a:prstGeom>
          <a:noFill/>
        </p:spPr>
        <p:txBody>
          <a:bodyPr wrap="square" lIns="68589" tIns="34295" rIns="68589" bIns="34295" rtlCol="0">
            <a:spAutoFit/>
          </a:bodyPr>
          <a:lstStyle/>
          <a:p>
            <a:r>
              <a:rPr lang="zh-CN" altLang="en-US" sz="2100" b="1" dirty="0">
                <a:solidFill>
                  <a:schemeClr val="bg1"/>
                </a:solidFill>
                <a:latin typeface="+mn-ea"/>
                <a:cs typeface="Arial" panose="020B0604020202020204" pitchFamily="34" charset="0"/>
              </a:rPr>
              <a:t>文字标题内容</a:t>
            </a:r>
          </a:p>
        </p:txBody>
      </p:sp>
      <p:sp>
        <p:nvSpPr>
          <p:cNvPr id="19" name="文本框 394"/>
          <p:cNvSpPr txBox="1"/>
          <p:nvPr/>
        </p:nvSpPr>
        <p:spPr>
          <a:xfrm>
            <a:off x="5327984" y="1946787"/>
            <a:ext cx="2834057" cy="607060"/>
          </a:xfrm>
          <a:prstGeom prst="rect">
            <a:avLst/>
          </a:prstGeom>
          <a:noFill/>
        </p:spPr>
        <p:txBody>
          <a:bodyPr wrap="square" lIns="68589" tIns="34295" rIns="68589" bIns="34295" rtlCol="0">
            <a:spAutoFit/>
          </a:bodyPr>
          <a:lstStyle/>
          <a:p>
            <a:pPr>
              <a:lnSpc>
                <a:spcPct val="125000"/>
              </a:lnSpc>
            </a:pPr>
            <a:r>
              <a:rPr dirty="0">
                <a:solidFill>
                  <a:schemeClr val="bg1"/>
                </a:solidFill>
                <a:latin typeface="+mn-ea"/>
              </a:rPr>
              <a:t>请添加你的文本请添加你的文本请添加你的文本</a:t>
            </a:r>
          </a:p>
        </p:txBody>
      </p:sp>
      <p:sp>
        <p:nvSpPr>
          <p:cNvPr id="20" name="文本框 395"/>
          <p:cNvSpPr txBox="1"/>
          <p:nvPr/>
        </p:nvSpPr>
        <p:spPr>
          <a:xfrm>
            <a:off x="5327984" y="2915648"/>
            <a:ext cx="2056791" cy="407814"/>
          </a:xfrm>
          <a:prstGeom prst="rect">
            <a:avLst/>
          </a:prstGeom>
          <a:noFill/>
        </p:spPr>
        <p:txBody>
          <a:bodyPr wrap="square" lIns="68589" tIns="34295" rIns="68589" bIns="34295" rtlCol="0">
            <a:spAutoFit/>
          </a:bodyPr>
          <a:lstStyle/>
          <a:p>
            <a:r>
              <a:rPr lang="zh-CN" altLang="en-US" sz="2100" b="1" dirty="0">
                <a:solidFill>
                  <a:schemeClr val="bg1"/>
                </a:solidFill>
                <a:latin typeface="+mn-ea"/>
                <a:cs typeface="Arial" panose="020B0604020202020204" pitchFamily="34" charset="0"/>
              </a:rPr>
              <a:t>文字标题内容</a:t>
            </a:r>
          </a:p>
        </p:txBody>
      </p:sp>
      <p:sp>
        <p:nvSpPr>
          <p:cNvPr id="21" name="文本框 396"/>
          <p:cNvSpPr txBox="1"/>
          <p:nvPr/>
        </p:nvSpPr>
        <p:spPr>
          <a:xfrm>
            <a:off x="5327984" y="3457635"/>
            <a:ext cx="2834057" cy="607060"/>
          </a:xfrm>
          <a:prstGeom prst="rect">
            <a:avLst/>
          </a:prstGeom>
          <a:noFill/>
        </p:spPr>
        <p:txBody>
          <a:bodyPr wrap="square" lIns="68589" tIns="34295" rIns="68589" bIns="34295" rtlCol="0">
            <a:spAutoFit/>
          </a:bodyPr>
          <a:lstStyle/>
          <a:p>
            <a:pPr>
              <a:lnSpc>
                <a:spcPct val="125000"/>
              </a:lnSpc>
            </a:pPr>
            <a:r>
              <a:rPr dirty="0">
                <a:solidFill>
                  <a:schemeClr val="bg1"/>
                </a:solidFill>
                <a:latin typeface="+mn-ea"/>
              </a:rPr>
              <a:t>请添加你的文本请添加你的文本请添加你的文本</a:t>
            </a:r>
          </a:p>
        </p:txBody>
      </p:sp>
      <p:grpSp>
        <p:nvGrpSpPr>
          <p:cNvPr id="22" name="Group 103"/>
          <p:cNvGrpSpPr>
            <a:grpSpLocks noChangeAspect="1"/>
          </p:cNvGrpSpPr>
          <p:nvPr/>
        </p:nvGrpSpPr>
        <p:grpSpPr bwMode="auto">
          <a:xfrm>
            <a:off x="1119976" y="1835273"/>
            <a:ext cx="2520034" cy="44805"/>
            <a:chOff x="1579" y="1995"/>
            <a:chExt cx="8044" cy="143"/>
          </a:xfrm>
          <a:solidFill>
            <a:schemeClr val="bg1"/>
          </a:solidFill>
        </p:grpSpPr>
        <p:sp>
          <p:nvSpPr>
            <p:cNvPr id="23"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2"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4"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6"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7"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8"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9"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0"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1"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2"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3"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4"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5"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6"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7"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8"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9"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0"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1"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2"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3"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4"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5"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6"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7"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8"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9"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0"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1"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2"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3"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4"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5"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6"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7"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8"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9"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0"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1"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2"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3"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4"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5"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6"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7"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8"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9"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0"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1"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2"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3"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4"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5"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6"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7"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8"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9"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0"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1"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2"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3"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4"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5"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6"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7"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8"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9"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grpSp>
      <p:grpSp>
        <p:nvGrpSpPr>
          <p:cNvPr id="100" name="Group 103"/>
          <p:cNvGrpSpPr>
            <a:grpSpLocks noChangeAspect="1"/>
          </p:cNvGrpSpPr>
          <p:nvPr/>
        </p:nvGrpSpPr>
        <p:grpSpPr bwMode="auto">
          <a:xfrm>
            <a:off x="5327984" y="1860340"/>
            <a:ext cx="2520034" cy="44805"/>
            <a:chOff x="1579" y="1995"/>
            <a:chExt cx="8044" cy="143"/>
          </a:xfrm>
          <a:solidFill>
            <a:schemeClr val="bg1"/>
          </a:solidFill>
        </p:grpSpPr>
        <p:sp>
          <p:nvSpPr>
            <p:cNvPr id="101"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2"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3"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4"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5"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6"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7"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8"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9"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0"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1"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2"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3"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4"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5"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6"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7"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1"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2"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3"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4"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5"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6"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7"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8"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9"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0"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1"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2"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3"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4"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5"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6"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7"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8"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9"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0"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1"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2"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3"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4"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5"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6"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7"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8"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9"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0"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1"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2"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3"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4"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5"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6"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7"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8"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9"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0"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1"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2"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3"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4"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5"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6"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7"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8"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9"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0"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1"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2"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3"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4"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5"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grpSp>
      <p:grpSp>
        <p:nvGrpSpPr>
          <p:cNvPr id="176" name="Group 103"/>
          <p:cNvGrpSpPr>
            <a:grpSpLocks noChangeAspect="1"/>
          </p:cNvGrpSpPr>
          <p:nvPr/>
        </p:nvGrpSpPr>
        <p:grpSpPr bwMode="auto">
          <a:xfrm>
            <a:off x="1119976" y="3331276"/>
            <a:ext cx="2520034" cy="44805"/>
            <a:chOff x="1579" y="1995"/>
            <a:chExt cx="8044" cy="143"/>
          </a:xfrm>
          <a:solidFill>
            <a:schemeClr val="bg1"/>
          </a:solidFill>
        </p:grpSpPr>
        <p:sp>
          <p:nvSpPr>
            <p:cNvPr id="177"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8"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9"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0"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1"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2"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3"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4"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5"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6"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7"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8"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9"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0"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1"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2"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3"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4"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5"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6"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7"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8"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9"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0"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1"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2"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3"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4"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5"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6"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7"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8"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9"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0"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1"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2"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3"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4"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5"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6"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7"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8"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9"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0"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1"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2"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3"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4"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5"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6"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7"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8"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9"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0"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1"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2"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3"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4"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5"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6"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7"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8"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9"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0"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1"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2"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3"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4"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5"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6"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7"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8"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grpSp>
      <p:grpSp>
        <p:nvGrpSpPr>
          <p:cNvPr id="249" name="Group 103"/>
          <p:cNvGrpSpPr>
            <a:grpSpLocks noChangeAspect="1"/>
          </p:cNvGrpSpPr>
          <p:nvPr/>
        </p:nvGrpSpPr>
        <p:grpSpPr bwMode="auto">
          <a:xfrm>
            <a:off x="5327984" y="3356342"/>
            <a:ext cx="2520034" cy="44805"/>
            <a:chOff x="1579" y="1995"/>
            <a:chExt cx="8044" cy="143"/>
          </a:xfrm>
          <a:solidFill>
            <a:schemeClr val="bg1"/>
          </a:solidFill>
        </p:grpSpPr>
        <p:sp>
          <p:nvSpPr>
            <p:cNvPr id="25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2"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2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2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grpSp>
      <p:sp>
        <p:nvSpPr>
          <p:cNvPr id="322"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23"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文本框 93"/>
          <p:cNvSpPr txBox="1"/>
          <p:nvPr/>
        </p:nvSpPr>
        <p:spPr>
          <a:xfrm>
            <a:off x="3481500" y="1593299"/>
            <a:ext cx="2016645" cy="559601"/>
          </a:xfrm>
          <a:prstGeom prst="rect">
            <a:avLst/>
          </a:prstGeom>
          <a:noFill/>
        </p:spPr>
        <p:txBody>
          <a:bodyPr wrap="square" lIns="51426" tIns="25712" rIns="51426" bIns="25712" rtlCol="0">
            <a:spAutoFit/>
          </a:bodyPr>
          <a:lstStyle/>
          <a:p>
            <a:r>
              <a:rPr lang="zh-CN" altLang="en-US" sz="3300" b="1" dirty="0">
                <a:solidFill>
                  <a:schemeClr val="bg1"/>
                </a:solidFill>
                <a:cs typeface="+mn-ea"/>
                <a:sym typeface="+mn-lt"/>
              </a:rPr>
              <a:t>文字标题</a:t>
            </a:r>
          </a:p>
        </p:txBody>
      </p:sp>
      <p:sp>
        <p:nvSpPr>
          <p:cNvPr id="96" name="文本框 95"/>
          <p:cNvSpPr txBox="1"/>
          <p:nvPr/>
        </p:nvSpPr>
        <p:spPr>
          <a:xfrm>
            <a:off x="3638018" y="2958026"/>
            <a:ext cx="1783945" cy="328935"/>
          </a:xfrm>
          <a:prstGeom prst="rect">
            <a:avLst/>
          </a:prstGeom>
          <a:noFill/>
        </p:spPr>
        <p:txBody>
          <a:bodyPr wrap="square" lIns="51426" tIns="25712" rIns="51426" bIns="25712" rtlCol="0">
            <a:spAutoFit/>
          </a:bodyPr>
          <a:lstStyle/>
          <a:p>
            <a:r>
              <a:rPr lang="zh-CN" altLang="en-US" sz="1800" b="1" dirty="0">
                <a:solidFill>
                  <a:schemeClr val="bg1"/>
                </a:solidFill>
                <a:cs typeface="+mn-ea"/>
                <a:sym typeface="+mn-lt"/>
              </a:rPr>
              <a:t>添加您的标题</a:t>
            </a:r>
          </a:p>
        </p:txBody>
      </p:sp>
      <p:sp>
        <p:nvSpPr>
          <p:cNvPr id="97" name="文本框 96"/>
          <p:cNvSpPr txBox="1"/>
          <p:nvPr/>
        </p:nvSpPr>
        <p:spPr>
          <a:xfrm>
            <a:off x="1567411" y="1721316"/>
            <a:ext cx="1306906" cy="375101"/>
          </a:xfrm>
          <a:prstGeom prst="rect">
            <a:avLst/>
          </a:prstGeom>
          <a:noFill/>
        </p:spPr>
        <p:txBody>
          <a:bodyPr wrap="square" lIns="51426" tIns="25712" rIns="51426" bIns="25712" rtlCol="0">
            <a:spAutoFit/>
          </a:bodyPr>
          <a:lstStyle/>
          <a:p>
            <a:pPr algn="ctr"/>
            <a:r>
              <a:rPr lang="zh-CN" altLang="en-US" sz="2100" b="1" dirty="0">
                <a:solidFill>
                  <a:schemeClr val="bg1"/>
                </a:solidFill>
                <a:cs typeface="+mn-ea"/>
                <a:sym typeface="+mn-lt"/>
              </a:rPr>
              <a:t>关键词</a:t>
            </a:r>
            <a:r>
              <a:rPr lang="en-US" altLang="zh-CN" sz="2100" b="1" dirty="0">
                <a:solidFill>
                  <a:schemeClr val="bg1"/>
                </a:solidFill>
                <a:cs typeface="+mn-ea"/>
                <a:sym typeface="+mn-lt"/>
              </a:rPr>
              <a:t>1</a:t>
            </a:r>
            <a:endParaRPr lang="zh-CN" altLang="en-US" sz="2100" b="1" dirty="0">
              <a:solidFill>
                <a:schemeClr val="bg1"/>
              </a:solidFill>
              <a:cs typeface="+mn-ea"/>
              <a:sym typeface="+mn-lt"/>
            </a:endParaRPr>
          </a:p>
        </p:txBody>
      </p:sp>
      <p:sp>
        <p:nvSpPr>
          <p:cNvPr id="98" name="文本框 97"/>
          <p:cNvSpPr txBox="1"/>
          <p:nvPr/>
        </p:nvSpPr>
        <p:spPr>
          <a:xfrm>
            <a:off x="6237683" y="1685634"/>
            <a:ext cx="1306906" cy="375101"/>
          </a:xfrm>
          <a:prstGeom prst="rect">
            <a:avLst/>
          </a:prstGeom>
          <a:noFill/>
        </p:spPr>
        <p:txBody>
          <a:bodyPr wrap="square" lIns="51426" tIns="25712" rIns="51426" bIns="25712" rtlCol="0">
            <a:spAutoFit/>
          </a:bodyPr>
          <a:lstStyle/>
          <a:p>
            <a:r>
              <a:rPr lang="zh-CN" altLang="en-US" sz="2100" b="1" dirty="0">
                <a:solidFill>
                  <a:schemeClr val="bg1"/>
                </a:solidFill>
                <a:cs typeface="+mn-ea"/>
                <a:sym typeface="+mn-lt"/>
              </a:rPr>
              <a:t>关键词</a:t>
            </a:r>
            <a:r>
              <a:rPr lang="en-US" altLang="zh-CN" sz="2100" b="1" dirty="0">
                <a:solidFill>
                  <a:schemeClr val="bg1"/>
                </a:solidFill>
                <a:cs typeface="+mn-ea"/>
                <a:sym typeface="+mn-lt"/>
              </a:rPr>
              <a:t>2</a:t>
            </a:r>
            <a:endParaRPr lang="zh-CN" altLang="en-US" sz="2100" b="1" dirty="0">
              <a:solidFill>
                <a:schemeClr val="bg1"/>
              </a:solidFill>
              <a:cs typeface="+mn-ea"/>
              <a:sym typeface="+mn-lt"/>
            </a:endParaRPr>
          </a:p>
        </p:txBody>
      </p:sp>
      <p:sp>
        <p:nvSpPr>
          <p:cNvPr id="99" name="Freeform 86"/>
          <p:cNvSpPr>
            <a:spLocks noEditPoints="1"/>
          </p:cNvSpPr>
          <p:nvPr/>
        </p:nvSpPr>
        <p:spPr bwMode="auto">
          <a:xfrm>
            <a:off x="1592061" y="133369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solidFill>
                <a:schemeClr val="accent6"/>
              </a:solidFill>
              <a:cs typeface="+mn-ea"/>
              <a:sym typeface="+mn-lt"/>
            </a:endParaRPr>
          </a:p>
        </p:txBody>
      </p:sp>
      <p:sp>
        <p:nvSpPr>
          <p:cNvPr id="100" name="Freeform 86"/>
          <p:cNvSpPr>
            <a:spLocks noEditPoints="1"/>
          </p:cNvSpPr>
          <p:nvPr/>
        </p:nvSpPr>
        <p:spPr bwMode="auto">
          <a:xfrm>
            <a:off x="6167294" y="133369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101" name="Freeform 138"/>
          <p:cNvSpPr>
            <a:spLocks noEditPoints="1"/>
          </p:cNvSpPr>
          <p:nvPr/>
        </p:nvSpPr>
        <p:spPr bwMode="auto">
          <a:xfrm rot="5400000">
            <a:off x="4183131" y="2473198"/>
            <a:ext cx="492715" cy="325347"/>
          </a:xfrm>
          <a:custGeom>
            <a:avLst/>
            <a:gdLst/>
            <a:ahLst/>
            <a:cxnLst>
              <a:cxn ang="0">
                <a:pos x="306" y="75"/>
              </a:cxn>
              <a:cxn ang="0">
                <a:pos x="301" y="64"/>
              </a:cxn>
              <a:cxn ang="0">
                <a:pos x="301" y="63"/>
              </a:cxn>
              <a:cxn ang="0">
                <a:pos x="264" y="33"/>
              </a:cxn>
              <a:cxn ang="0">
                <a:pos x="245" y="9"/>
              </a:cxn>
              <a:cxn ang="0">
                <a:pos x="239" y="1"/>
              </a:cxn>
              <a:cxn ang="0">
                <a:pos x="239" y="7"/>
              </a:cxn>
              <a:cxn ang="0">
                <a:pos x="253" y="30"/>
              </a:cxn>
              <a:cxn ang="0">
                <a:pos x="261" y="38"/>
              </a:cxn>
              <a:cxn ang="0">
                <a:pos x="252" y="30"/>
              </a:cxn>
              <a:cxn ang="0">
                <a:pos x="224" y="7"/>
              </a:cxn>
              <a:cxn ang="0">
                <a:pos x="205" y="0"/>
              </a:cxn>
              <a:cxn ang="0">
                <a:pos x="198" y="1"/>
              </a:cxn>
              <a:cxn ang="0">
                <a:pos x="198" y="3"/>
              </a:cxn>
              <a:cxn ang="0">
                <a:pos x="222" y="27"/>
              </a:cxn>
              <a:cxn ang="0">
                <a:pos x="201" y="20"/>
              </a:cxn>
              <a:cxn ang="0">
                <a:pos x="197" y="23"/>
              </a:cxn>
              <a:cxn ang="0">
                <a:pos x="234" y="60"/>
              </a:cxn>
              <a:cxn ang="0">
                <a:pos x="278" y="92"/>
              </a:cxn>
              <a:cxn ang="0">
                <a:pos x="241" y="102"/>
              </a:cxn>
              <a:cxn ang="0">
                <a:pos x="161" y="103"/>
              </a:cxn>
              <a:cxn ang="0">
                <a:pos x="23" y="102"/>
              </a:cxn>
              <a:cxn ang="0">
                <a:pos x="1" y="104"/>
              </a:cxn>
              <a:cxn ang="0">
                <a:pos x="4" y="108"/>
              </a:cxn>
              <a:cxn ang="0">
                <a:pos x="77" y="111"/>
              </a:cxn>
              <a:cxn ang="0">
                <a:pos x="209" y="108"/>
              </a:cxn>
              <a:cxn ang="0">
                <a:pos x="256" y="121"/>
              </a:cxn>
              <a:cxn ang="0">
                <a:pos x="219" y="179"/>
              </a:cxn>
              <a:cxn ang="0">
                <a:pos x="205" y="197"/>
              </a:cxn>
              <a:cxn ang="0">
                <a:pos x="202" y="206"/>
              </a:cxn>
              <a:cxn ang="0">
                <a:pos x="213" y="206"/>
              </a:cxn>
              <a:cxn ang="0">
                <a:pos x="215" y="206"/>
              </a:cxn>
              <a:cxn ang="0">
                <a:pos x="223" y="206"/>
              </a:cxn>
              <a:cxn ang="0">
                <a:pos x="244" y="177"/>
              </a:cxn>
              <a:cxn ang="0">
                <a:pos x="263" y="143"/>
              </a:cxn>
              <a:cxn ang="0">
                <a:pos x="282" y="117"/>
              </a:cxn>
              <a:cxn ang="0">
                <a:pos x="282" y="115"/>
              </a:cxn>
              <a:cxn ang="0">
                <a:pos x="285" y="103"/>
              </a:cxn>
              <a:cxn ang="0">
                <a:pos x="293" y="102"/>
              </a:cxn>
              <a:cxn ang="0">
                <a:pos x="293" y="102"/>
              </a:cxn>
              <a:cxn ang="0">
                <a:pos x="301" y="102"/>
              </a:cxn>
              <a:cxn ang="0">
                <a:pos x="301" y="100"/>
              </a:cxn>
              <a:cxn ang="0">
                <a:pos x="297" y="85"/>
              </a:cxn>
              <a:cxn ang="0">
                <a:pos x="304" y="88"/>
              </a:cxn>
              <a:cxn ang="0">
                <a:pos x="315" y="85"/>
              </a:cxn>
              <a:cxn ang="0">
                <a:pos x="286" y="84"/>
              </a:cxn>
              <a:cxn ang="0">
                <a:pos x="284" y="86"/>
              </a:cxn>
              <a:cxn ang="0">
                <a:pos x="271" y="74"/>
              </a:cxn>
              <a:cxn ang="0">
                <a:pos x="286" y="84"/>
              </a:cxn>
              <a:cxn ang="0">
                <a:pos x="245" y="36"/>
              </a:cxn>
              <a:cxn ang="0">
                <a:pos x="216" y="9"/>
              </a:cxn>
              <a:cxn ang="0">
                <a:pos x="245" y="36"/>
              </a:cxn>
              <a:cxn ang="0">
                <a:pos x="274" y="60"/>
              </a:cxn>
              <a:cxn ang="0">
                <a:pos x="292" y="75"/>
              </a:cxn>
              <a:cxn ang="0">
                <a:pos x="252" y="51"/>
              </a:cxn>
              <a:cxn ang="0">
                <a:pos x="260" y="55"/>
              </a:cxn>
            </a:cxnLst>
            <a:rect l="0" t="0" r="r" b="b"/>
            <a:pathLst>
              <a:path w="315" h="208">
                <a:moveTo>
                  <a:pt x="314" y="84"/>
                </a:moveTo>
                <a:lnTo>
                  <a:pt x="314" y="84"/>
                </a:lnTo>
                <a:lnTo>
                  <a:pt x="306" y="75"/>
                </a:lnTo>
                <a:lnTo>
                  <a:pt x="297" y="66"/>
                </a:lnTo>
                <a:lnTo>
                  <a:pt x="297" y="66"/>
                </a:lnTo>
                <a:lnTo>
                  <a:pt x="301" y="64"/>
                </a:lnTo>
                <a:lnTo>
                  <a:pt x="303" y="64"/>
                </a:lnTo>
                <a:lnTo>
                  <a:pt x="301" y="63"/>
                </a:lnTo>
                <a:lnTo>
                  <a:pt x="301" y="63"/>
                </a:lnTo>
                <a:lnTo>
                  <a:pt x="290" y="58"/>
                </a:lnTo>
                <a:lnTo>
                  <a:pt x="281" y="49"/>
                </a:lnTo>
                <a:lnTo>
                  <a:pt x="264" y="33"/>
                </a:lnTo>
                <a:lnTo>
                  <a:pt x="264" y="33"/>
                </a:lnTo>
                <a:lnTo>
                  <a:pt x="250" y="18"/>
                </a:lnTo>
                <a:lnTo>
                  <a:pt x="245" y="9"/>
                </a:lnTo>
                <a:lnTo>
                  <a:pt x="241" y="1"/>
                </a:lnTo>
                <a:lnTo>
                  <a:pt x="241" y="1"/>
                </a:lnTo>
                <a:lnTo>
                  <a:pt x="239" y="1"/>
                </a:lnTo>
                <a:lnTo>
                  <a:pt x="238" y="1"/>
                </a:lnTo>
                <a:lnTo>
                  <a:pt x="238" y="1"/>
                </a:lnTo>
                <a:lnTo>
                  <a:pt x="239" y="7"/>
                </a:lnTo>
                <a:lnTo>
                  <a:pt x="241" y="12"/>
                </a:lnTo>
                <a:lnTo>
                  <a:pt x="246" y="20"/>
                </a:lnTo>
                <a:lnTo>
                  <a:pt x="253" y="30"/>
                </a:lnTo>
                <a:lnTo>
                  <a:pt x="260" y="37"/>
                </a:lnTo>
                <a:lnTo>
                  <a:pt x="260" y="37"/>
                </a:lnTo>
                <a:lnTo>
                  <a:pt x="261" y="38"/>
                </a:lnTo>
                <a:lnTo>
                  <a:pt x="261" y="38"/>
                </a:lnTo>
                <a:lnTo>
                  <a:pt x="252" y="30"/>
                </a:lnTo>
                <a:lnTo>
                  <a:pt x="252" y="30"/>
                </a:lnTo>
                <a:lnTo>
                  <a:pt x="242" y="20"/>
                </a:lnTo>
                <a:lnTo>
                  <a:pt x="231" y="11"/>
                </a:lnTo>
                <a:lnTo>
                  <a:pt x="224" y="7"/>
                </a:lnTo>
                <a:lnTo>
                  <a:pt x="219" y="3"/>
                </a:lnTo>
                <a:lnTo>
                  <a:pt x="212" y="1"/>
                </a:lnTo>
                <a:lnTo>
                  <a:pt x="205" y="0"/>
                </a:lnTo>
                <a:lnTo>
                  <a:pt x="205" y="0"/>
                </a:lnTo>
                <a:lnTo>
                  <a:pt x="200" y="0"/>
                </a:lnTo>
                <a:lnTo>
                  <a:pt x="198" y="1"/>
                </a:lnTo>
                <a:lnTo>
                  <a:pt x="197" y="1"/>
                </a:lnTo>
                <a:lnTo>
                  <a:pt x="198" y="3"/>
                </a:lnTo>
                <a:lnTo>
                  <a:pt x="198" y="3"/>
                </a:lnTo>
                <a:lnTo>
                  <a:pt x="209" y="15"/>
                </a:lnTo>
                <a:lnTo>
                  <a:pt x="222" y="27"/>
                </a:lnTo>
                <a:lnTo>
                  <a:pt x="222" y="27"/>
                </a:lnTo>
                <a:lnTo>
                  <a:pt x="208" y="20"/>
                </a:lnTo>
                <a:lnTo>
                  <a:pt x="208" y="20"/>
                </a:lnTo>
                <a:lnTo>
                  <a:pt x="201" y="20"/>
                </a:lnTo>
                <a:lnTo>
                  <a:pt x="197" y="22"/>
                </a:lnTo>
                <a:lnTo>
                  <a:pt x="195" y="22"/>
                </a:lnTo>
                <a:lnTo>
                  <a:pt x="197" y="23"/>
                </a:lnTo>
                <a:lnTo>
                  <a:pt x="197" y="23"/>
                </a:lnTo>
                <a:lnTo>
                  <a:pt x="215" y="42"/>
                </a:lnTo>
                <a:lnTo>
                  <a:pt x="234" y="60"/>
                </a:lnTo>
                <a:lnTo>
                  <a:pt x="256" y="77"/>
                </a:lnTo>
                <a:lnTo>
                  <a:pt x="278" y="92"/>
                </a:lnTo>
                <a:lnTo>
                  <a:pt x="278" y="92"/>
                </a:lnTo>
                <a:lnTo>
                  <a:pt x="271" y="100"/>
                </a:lnTo>
                <a:lnTo>
                  <a:pt x="271" y="100"/>
                </a:lnTo>
                <a:lnTo>
                  <a:pt x="241" y="102"/>
                </a:lnTo>
                <a:lnTo>
                  <a:pt x="206" y="103"/>
                </a:lnTo>
                <a:lnTo>
                  <a:pt x="161" y="103"/>
                </a:lnTo>
                <a:lnTo>
                  <a:pt x="161" y="103"/>
                </a:lnTo>
                <a:lnTo>
                  <a:pt x="83" y="102"/>
                </a:lnTo>
                <a:lnTo>
                  <a:pt x="43" y="102"/>
                </a:lnTo>
                <a:lnTo>
                  <a:pt x="23" y="102"/>
                </a:lnTo>
                <a:lnTo>
                  <a:pt x="4" y="104"/>
                </a:lnTo>
                <a:lnTo>
                  <a:pt x="4" y="104"/>
                </a:lnTo>
                <a:lnTo>
                  <a:pt x="1" y="104"/>
                </a:lnTo>
                <a:lnTo>
                  <a:pt x="0" y="106"/>
                </a:lnTo>
                <a:lnTo>
                  <a:pt x="1" y="107"/>
                </a:lnTo>
                <a:lnTo>
                  <a:pt x="4" y="108"/>
                </a:lnTo>
                <a:lnTo>
                  <a:pt x="4" y="108"/>
                </a:lnTo>
                <a:lnTo>
                  <a:pt x="40" y="111"/>
                </a:lnTo>
                <a:lnTo>
                  <a:pt x="77" y="111"/>
                </a:lnTo>
                <a:lnTo>
                  <a:pt x="151" y="110"/>
                </a:lnTo>
                <a:lnTo>
                  <a:pt x="151" y="110"/>
                </a:lnTo>
                <a:lnTo>
                  <a:pt x="209" y="108"/>
                </a:lnTo>
                <a:lnTo>
                  <a:pt x="267" y="104"/>
                </a:lnTo>
                <a:lnTo>
                  <a:pt x="267" y="104"/>
                </a:lnTo>
                <a:lnTo>
                  <a:pt x="256" y="121"/>
                </a:lnTo>
                <a:lnTo>
                  <a:pt x="245" y="139"/>
                </a:lnTo>
                <a:lnTo>
                  <a:pt x="245" y="139"/>
                </a:lnTo>
                <a:lnTo>
                  <a:pt x="219" y="179"/>
                </a:lnTo>
                <a:lnTo>
                  <a:pt x="219" y="179"/>
                </a:lnTo>
                <a:lnTo>
                  <a:pt x="209" y="191"/>
                </a:lnTo>
                <a:lnTo>
                  <a:pt x="205" y="197"/>
                </a:lnTo>
                <a:lnTo>
                  <a:pt x="202" y="205"/>
                </a:lnTo>
                <a:lnTo>
                  <a:pt x="202" y="205"/>
                </a:lnTo>
                <a:lnTo>
                  <a:pt x="202" y="206"/>
                </a:lnTo>
                <a:lnTo>
                  <a:pt x="204" y="208"/>
                </a:lnTo>
                <a:lnTo>
                  <a:pt x="208" y="208"/>
                </a:lnTo>
                <a:lnTo>
                  <a:pt x="213" y="206"/>
                </a:lnTo>
                <a:lnTo>
                  <a:pt x="213" y="206"/>
                </a:lnTo>
                <a:lnTo>
                  <a:pt x="215" y="206"/>
                </a:lnTo>
                <a:lnTo>
                  <a:pt x="215" y="206"/>
                </a:lnTo>
                <a:lnTo>
                  <a:pt x="216" y="206"/>
                </a:lnTo>
                <a:lnTo>
                  <a:pt x="219" y="206"/>
                </a:lnTo>
                <a:lnTo>
                  <a:pt x="223" y="206"/>
                </a:lnTo>
                <a:lnTo>
                  <a:pt x="223" y="206"/>
                </a:lnTo>
                <a:lnTo>
                  <a:pt x="234" y="192"/>
                </a:lnTo>
                <a:lnTo>
                  <a:pt x="244" y="177"/>
                </a:lnTo>
                <a:lnTo>
                  <a:pt x="260" y="147"/>
                </a:lnTo>
                <a:lnTo>
                  <a:pt x="260" y="147"/>
                </a:lnTo>
                <a:lnTo>
                  <a:pt x="263" y="143"/>
                </a:lnTo>
                <a:lnTo>
                  <a:pt x="263" y="143"/>
                </a:lnTo>
                <a:lnTo>
                  <a:pt x="272" y="131"/>
                </a:lnTo>
                <a:lnTo>
                  <a:pt x="282" y="117"/>
                </a:lnTo>
                <a:lnTo>
                  <a:pt x="282" y="117"/>
                </a:lnTo>
                <a:lnTo>
                  <a:pt x="282" y="117"/>
                </a:lnTo>
                <a:lnTo>
                  <a:pt x="282" y="115"/>
                </a:lnTo>
                <a:lnTo>
                  <a:pt x="277" y="114"/>
                </a:lnTo>
                <a:lnTo>
                  <a:pt x="277" y="114"/>
                </a:lnTo>
                <a:lnTo>
                  <a:pt x="285" y="103"/>
                </a:lnTo>
                <a:lnTo>
                  <a:pt x="285" y="103"/>
                </a:lnTo>
                <a:lnTo>
                  <a:pt x="293" y="102"/>
                </a:lnTo>
                <a:lnTo>
                  <a:pt x="293" y="102"/>
                </a:lnTo>
                <a:lnTo>
                  <a:pt x="293" y="102"/>
                </a:lnTo>
                <a:lnTo>
                  <a:pt x="293" y="102"/>
                </a:lnTo>
                <a:lnTo>
                  <a:pt x="293" y="102"/>
                </a:lnTo>
                <a:lnTo>
                  <a:pt x="293" y="102"/>
                </a:lnTo>
                <a:lnTo>
                  <a:pt x="299" y="102"/>
                </a:lnTo>
                <a:lnTo>
                  <a:pt x="301" y="102"/>
                </a:lnTo>
                <a:lnTo>
                  <a:pt x="301" y="100"/>
                </a:lnTo>
                <a:lnTo>
                  <a:pt x="301" y="100"/>
                </a:lnTo>
                <a:lnTo>
                  <a:pt x="301" y="100"/>
                </a:lnTo>
                <a:lnTo>
                  <a:pt x="292" y="93"/>
                </a:lnTo>
                <a:lnTo>
                  <a:pt x="292" y="93"/>
                </a:lnTo>
                <a:lnTo>
                  <a:pt x="297" y="85"/>
                </a:lnTo>
                <a:lnTo>
                  <a:pt x="297" y="85"/>
                </a:lnTo>
                <a:lnTo>
                  <a:pt x="304" y="88"/>
                </a:lnTo>
                <a:lnTo>
                  <a:pt x="304" y="88"/>
                </a:lnTo>
                <a:lnTo>
                  <a:pt x="311" y="88"/>
                </a:lnTo>
                <a:lnTo>
                  <a:pt x="314" y="86"/>
                </a:lnTo>
                <a:lnTo>
                  <a:pt x="315" y="85"/>
                </a:lnTo>
                <a:lnTo>
                  <a:pt x="314" y="84"/>
                </a:lnTo>
                <a:lnTo>
                  <a:pt x="314" y="84"/>
                </a:lnTo>
                <a:close/>
                <a:moveTo>
                  <a:pt x="286" y="84"/>
                </a:moveTo>
                <a:lnTo>
                  <a:pt x="286" y="84"/>
                </a:lnTo>
                <a:lnTo>
                  <a:pt x="284" y="86"/>
                </a:lnTo>
                <a:lnTo>
                  <a:pt x="284" y="86"/>
                </a:lnTo>
                <a:lnTo>
                  <a:pt x="256" y="66"/>
                </a:lnTo>
                <a:lnTo>
                  <a:pt x="256" y="66"/>
                </a:lnTo>
                <a:lnTo>
                  <a:pt x="271" y="74"/>
                </a:lnTo>
                <a:lnTo>
                  <a:pt x="288" y="82"/>
                </a:lnTo>
                <a:lnTo>
                  <a:pt x="288" y="82"/>
                </a:lnTo>
                <a:lnTo>
                  <a:pt x="286" y="84"/>
                </a:lnTo>
                <a:lnTo>
                  <a:pt x="286" y="84"/>
                </a:lnTo>
                <a:close/>
                <a:moveTo>
                  <a:pt x="245" y="36"/>
                </a:moveTo>
                <a:lnTo>
                  <a:pt x="245" y="36"/>
                </a:lnTo>
                <a:lnTo>
                  <a:pt x="230" y="23"/>
                </a:lnTo>
                <a:lnTo>
                  <a:pt x="216" y="9"/>
                </a:lnTo>
                <a:lnTo>
                  <a:pt x="216" y="9"/>
                </a:lnTo>
                <a:lnTo>
                  <a:pt x="224" y="15"/>
                </a:lnTo>
                <a:lnTo>
                  <a:pt x="231" y="22"/>
                </a:lnTo>
                <a:lnTo>
                  <a:pt x="245" y="36"/>
                </a:lnTo>
                <a:lnTo>
                  <a:pt x="245" y="36"/>
                </a:lnTo>
                <a:close/>
                <a:moveTo>
                  <a:pt x="274" y="60"/>
                </a:moveTo>
                <a:lnTo>
                  <a:pt x="274" y="60"/>
                </a:lnTo>
                <a:lnTo>
                  <a:pt x="282" y="67"/>
                </a:lnTo>
                <a:lnTo>
                  <a:pt x="292" y="75"/>
                </a:lnTo>
                <a:lnTo>
                  <a:pt x="292" y="75"/>
                </a:lnTo>
                <a:lnTo>
                  <a:pt x="271" y="64"/>
                </a:lnTo>
                <a:lnTo>
                  <a:pt x="252" y="51"/>
                </a:lnTo>
                <a:lnTo>
                  <a:pt x="252" y="51"/>
                </a:lnTo>
                <a:lnTo>
                  <a:pt x="248" y="48"/>
                </a:lnTo>
                <a:lnTo>
                  <a:pt x="248" y="48"/>
                </a:lnTo>
                <a:lnTo>
                  <a:pt x="260" y="55"/>
                </a:lnTo>
                <a:lnTo>
                  <a:pt x="274" y="60"/>
                </a:lnTo>
                <a:lnTo>
                  <a:pt x="274" y="60"/>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102" name="Freeform 16"/>
          <p:cNvSpPr/>
          <p:nvPr/>
        </p:nvSpPr>
        <p:spPr bwMode="auto">
          <a:xfrm>
            <a:off x="3351767" y="1544857"/>
            <a:ext cx="2182033" cy="703882"/>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16" name="TextBox 45"/>
          <p:cNvSpPr txBox="1"/>
          <p:nvPr/>
        </p:nvSpPr>
        <p:spPr>
          <a:xfrm>
            <a:off x="1548400" y="3225700"/>
            <a:ext cx="6019486" cy="586105"/>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gn="ctr">
              <a:lnSpc>
                <a:spcPct val="130000"/>
              </a:lnSpc>
            </a:pPr>
            <a:r>
              <a:rPr sz="1300" dirty="0">
                <a:latin typeface="+mn-lt"/>
                <a:ea typeface="+mn-ea"/>
                <a:cs typeface="+mn-ea"/>
                <a:sym typeface="+mn-lt"/>
              </a:rPr>
              <a:t>请添加你的文本请添加你的文本请添加你的文本请添加你的文本请添加你的文本请添加你的文本请添加你的文本请添加你的文本请添加你的文本</a:t>
            </a:r>
          </a:p>
        </p:txBody>
      </p:sp>
      <p:sp>
        <p:nvSpPr>
          <p:cNvPr id="13"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4"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sp>
        <p:nvSpPr>
          <p:cNvPr id="14" name="文本框 8"/>
          <p:cNvSpPr txBox="1"/>
          <p:nvPr/>
        </p:nvSpPr>
        <p:spPr>
          <a:xfrm>
            <a:off x="1486773" y="1758610"/>
            <a:ext cx="6226296" cy="886140"/>
          </a:xfrm>
          <a:prstGeom prst="rect">
            <a:avLst/>
          </a:prstGeom>
          <a:noFill/>
        </p:spPr>
        <p:txBody>
          <a:bodyPr wrap="square" lIns="68580" tIns="34290" rIns="68580" bIns="34290" rtlCol="0">
            <a:spAutoFit/>
          </a:bodyPr>
          <a:lstStyle/>
          <a:p>
            <a:pPr algn="ctr">
              <a:lnSpc>
                <a:spcPct val="110000"/>
              </a:lnSpc>
            </a:pPr>
            <a:r>
              <a:rPr lang="zh-CN" altLang="en-US" sz="5000" spc="-300" dirty="0" smtClean="0">
                <a:solidFill>
                  <a:schemeClr val="bg1"/>
                </a:solidFill>
                <a:latin typeface="方正少儿简体" panose="03000509000000000000" pitchFamily="65" charset="-122"/>
                <a:ea typeface="方正少儿简体" panose="03000509000000000000" pitchFamily="65" charset="-122"/>
                <a:cs typeface="+mn-ea"/>
                <a:sym typeface="+mn-lt"/>
              </a:rPr>
              <a:t>谢谢观看</a:t>
            </a:r>
            <a:endParaRPr lang="en-US" altLang="zh-CN" sz="5000" spc="-3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6" name="文本框 4"/>
          <p:cNvSpPr txBox="1"/>
          <p:nvPr/>
        </p:nvSpPr>
        <p:spPr>
          <a:xfrm>
            <a:off x="3183890" y="2708911"/>
            <a:ext cx="3131820" cy="368300"/>
          </a:xfrm>
          <a:prstGeom prst="rect">
            <a:avLst/>
          </a:prstGeom>
          <a:noFill/>
        </p:spPr>
        <p:txBody>
          <a:bodyPr wrap="none" rtlCol="0">
            <a:spAutoFit/>
          </a:bodyPr>
          <a:lstStyle/>
          <a:p>
            <a:pPr algn="ctr"/>
            <a:r>
              <a:rPr lang="zh-CN" altLang="en-US" sz="1800" b="1" dirty="0" smtClean="0">
                <a:solidFill>
                  <a:schemeClr val="bg1"/>
                </a:solidFill>
                <a:cs typeface="+mn-ea"/>
                <a:sym typeface="+mn-lt"/>
              </a:rPr>
              <a:t>三年级语文</a:t>
            </a:r>
            <a:r>
              <a:rPr lang="en-US" altLang="zh-CN" sz="1800" b="1" dirty="0">
                <a:solidFill>
                  <a:schemeClr val="bg1"/>
                </a:solidFill>
                <a:cs typeface="+mn-ea"/>
                <a:sym typeface="+mn-lt"/>
              </a:rPr>
              <a:t> </a:t>
            </a:r>
            <a:r>
              <a:rPr lang="en-US" altLang="zh-CN" sz="1800" b="1" dirty="0" smtClean="0">
                <a:solidFill>
                  <a:schemeClr val="bg1"/>
                </a:solidFill>
                <a:cs typeface="+mn-ea"/>
                <a:sym typeface="+mn-lt"/>
              </a:rPr>
              <a:t>   </a:t>
            </a:r>
            <a:r>
              <a:rPr lang="zh-CN" altLang="en-US" sz="1800" b="1" dirty="0" smtClean="0">
                <a:solidFill>
                  <a:schemeClr val="bg1"/>
                </a:solidFill>
                <a:cs typeface="+mn-ea"/>
                <a:sym typeface="+mn-lt"/>
              </a:rPr>
              <a:t>教师：情缘素材</a:t>
            </a:r>
          </a:p>
        </p:txBody>
      </p:sp>
      <p:pic>
        <p:nvPicPr>
          <p:cNvPr id="19"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6" descr="E:\PPT素材\06-----.png"/>
          <p:cNvPicPr>
            <a:picLocks noChangeAspect="1" noChangeArrowheads="1"/>
          </p:cNvPicPr>
          <p:nvPr/>
        </p:nvPicPr>
        <p:blipFill>
          <a:blip r:embed="rId7" cstate="print"/>
          <a:srcRect/>
          <a:stretch>
            <a:fillRect/>
          </a:stretch>
        </p:blipFill>
        <p:spPr bwMode="auto">
          <a:xfrm>
            <a:off x="5725189" y="1593871"/>
            <a:ext cx="475772" cy="518664"/>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371"/>
          <p:cNvGrpSpPr>
            <a:grpSpLocks noChangeAspect="1"/>
          </p:cNvGrpSpPr>
          <p:nvPr/>
        </p:nvGrpSpPr>
        <p:grpSpPr bwMode="auto">
          <a:xfrm>
            <a:off x="2125202" y="2611425"/>
            <a:ext cx="5270753" cy="45719"/>
            <a:chOff x="936" y="3880"/>
            <a:chExt cx="5806" cy="168"/>
          </a:xfrm>
          <a:solidFill>
            <a:schemeClr val="bg1"/>
          </a:solidFill>
        </p:grpSpPr>
        <p:sp>
          <p:nvSpPr>
            <p:cNvPr id="27" name="Freeform 372"/>
            <p:cNvSpPr/>
            <p:nvPr/>
          </p:nvSpPr>
          <p:spPr bwMode="auto">
            <a:xfrm>
              <a:off x="6619" y="3927"/>
              <a:ext cx="123" cy="17"/>
            </a:xfrm>
            <a:custGeom>
              <a:avLst/>
              <a:gdLst>
                <a:gd name="T0" fmla="*/ 27 w 52"/>
                <a:gd name="T1" fmla="*/ 4 h 7"/>
                <a:gd name="T2" fmla="*/ 34 w 52"/>
                <a:gd name="T3" fmla="*/ 6 h 7"/>
                <a:gd name="T4" fmla="*/ 52 w 52"/>
                <a:gd name="T5" fmla="*/ 4 h 7"/>
                <a:gd name="T6" fmla="*/ 52 w 52"/>
                <a:gd name="T7" fmla="*/ 4 h 7"/>
                <a:gd name="T8" fmla="*/ 42 w 52"/>
                <a:gd name="T9" fmla="*/ 3 h 7"/>
                <a:gd name="T10" fmla="*/ 52 w 52"/>
                <a:gd name="T11" fmla="*/ 2 h 7"/>
                <a:gd name="T12" fmla="*/ 52 w 52"/>
                <a:gd name="T13" fmla="*/ 1 h 7"/>
                <a:gd name="T14" fmla="*/ 43 w 52"/>
                <a:gd name="T15" fmla="*/ 1 h 7"/>
                <a:gd name="T16" fmla="*/ 45 w 52"/>
                <a:gd name="T17" fmla="*/ 1 h 7"/>
                <a:gd name="T18" fmla="*/ 26 w 52"/>
                <a:gd name="T19" fmla="*/ 1 h 7"/>
                <a:gd name="T20" fmla="*/ 30 w 52"/>
                <a:gd name="T21" fmla="*/ 0 h 7"/>
                <a:gd name="T22" fmla="*/ 0 w 52"/>
                <a:gd name="T23" fmla="*/ 5 h 7"/>
                <a:gd name="T24" fmla="*/ 5 w 52"/>
                <a:gd name="T25" fmla="*/ 5 h 7"/>
                <a:gd name="T26" fmla="*/ 14 w 52"/>
                <a:gd name="T27" fmla="*/ 7 h 7"/>
                <a:gd name="T28" fmla="*/ 27 w 52"/>
                <a:gd name="T2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7">
                  <a:moveTo>
                    <a:pt x="27" y="4"/>
                  </a:moveTo>
                  <a:cubicBezTo>
                    <a:pt x="34" y="2"/>
                    <a:pt x="42" y="4"/>
                    <a:pt x="34" y="6"/>
                  </a:cubicBezTo>
                  <a:cubicBezTo>
                    <a:pt x="52" y="4"/>
                    <a:pt x="52" y="4"/>
                    <a:pt x="52" y="4"/>
                  </a:cubicBezTo>
                  <a:cubicBezTo>
                    <a:pt x="52" y="4"/>
                    <a:pt x="52" y="4"/>
                    <a:pt x="52" y="4"/>
                  </a:cubicBezTo>
                  <a:cubicBezTo>
                    <a:pt x="42" y="3"/>
                    <a:pt x="42" y="3"/>
                    <a:pt x="42" y="3"/>
                  </a:cubicBezTo>
                  <a:cubicBezTo>
                    <a:pt x="44" y="2"/>
                    <a:pt x="47" y="2"/>
                    <a:pt x="52" y="2"/>
                  </a:cubicBezTo>
                  <a:cubicBezTo>
                    <a:pt x="52" y="1"/>
                    <a:pt x="52" y="1"/>
                    <a:pt x="52" y="1"/>
                  </a:cubicBezTo>
                  <a:cubicBezTo>
                    <a:pt x="43" y="1"/>
                    <a:pt x="43" y="1"/>
                    <a:pt x="43" y="1"/>
                  </a:cubicBezTo>
                  <a:cubicBezTo>
                    <a:pt x="45" y="1"/>
                    <a:pt x="45" y="1"/>
                    <a:pt x="45" y="1"/>
                  </a:cubicBezTo>
                  <a:cubicBezTo>
                    <a:pt x="39" y="2"/>
                    <a:pt x="29" y="1"/>
                    <a:pt x="26" y="1"/>
                  </a:cubicBezTo>
                  <a:cubicBezTo>
                    <a:pt x="26" y="0"/>
                    <a:pt x="26" y="0"/>
                    <a:pt x="30" y="0"/>
                  </a:cubicBezTo>
                  <a:cubicBezTo>
                    <a:pt x="2" y="0"/>
                    <a:pt x="23" y="4"/>
                    <a:pt x="0" y="5"/>
                  </a:cubicBezTo>
                  <a:cubicBezTo>
                    <a:pt x="1" y="5"/>
                    <a:pt x="3" y="5"/>
                    <a:pt x="5" y="5"/>
                  </a:cubicBezTo>
                  <a:cubicBezTo>
                    <a:pt x="11" y="5"/>
                    <a:pt x="16" y="6"/>
                    <a:pt x="14" y="7"/>
                  </a:cubicBezTo>
                  <a:cubicBezTo>
                    <a:pt x="25" y="5"/>
                    <a:pt x="25" y="7"/>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73"/>
            <p:cNvSpPr/>
            <p:nvPr/>
          </p:nvSpPr>
          <p:spPr bwMode="auto">
            <a:xfrm>
              <a:off x="6472" y="3914"/>
              <a:ext cx="154" cy="30"/>
            </a:xfrm>
            <a:custGeom>
              <a:avLst/>
              <a:gdLst>
                <a:gd name="T0" fmla="*/ 44 w 65"/>
                <a:gd name="T1" fmla="*/ 4 h 12"/>
                <a:gd name="T2" fmla="*/ 34 w 65"/>
                <a:gd name="T3" fmla="*/ 7 h 12"/>
                <a:gd name="T4" fmla="*/ 18 w 65"/>
                <a:gd name="T5" fmla="*/ 6 h 12"/>
                <a:gd name="T6" fmla="*/ 14 w 65"/>
                <a:gd name="T7" fmla="*/ 9 h 12"/>
                <a:gd name="T8" fmla="*/ 21 w 65"/>
                <a:gd name="T9" fmla="*/ 9 h 12"/>
                <a:gd name="T10" fmla="*/ 5 w 65"/>
                <a:gd name="T11" fmla="*/ 12 h 12"/>
                <a:gd name="T12" fmla="*/ 27 w 65"/>
                <a:gd name="T13" fmla="*/ 10 h 12"/>
                <a:gd name="T14" fmla="*/ 53 w 65"/>
                <a:gd name="T15" fmla="*/ 12 h 12"/>
                <a:gd name="T16" fmla="*/ 61 w 65"/>
                <a:gd name="T17" fmla="*/ 10 h 12"/>
                <a:gd name="T18" fmla="*/ 58 w 65"/>
                <a:gd name="T19" fmla="*/ 10 h 12"/>
                <a:gd name="T20" fmla="*/ 58 w 65"/>
                <a:gd name="T21" fmla="*/ 6 h 12"/>
                <a:gd name="T22" fmla="*/ 47 w 65"/>
                <a:gd name="T23" fmla="*/ 7 h 12"/>
                <a:gd name="T24" fmla="*/ 65 w 65"/>
                <a:gd name="T25" fmla="*/ 3 h 12"/>
                <a:gd name="T26" fmla="*/ 33 w 65"/>
                <a:gd name="T27" fmla="*/ 0 h 12"/>
                <a:gd name="T28" fmla="*/ 44 w 65"/>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2">
                  <a:moveTo>
                    <a:pt x="44" y="4"/>
                  </a:moveTo>
                  <a:cubicBezTo>
                    <a:pt x="34" y="7"/>
                    <a:pt x="34" y="7"/>
                    <a:pt x="34" y="7"/>
                  </a:cubicBezTo>
                  <a:cubicBezTo>
                    <a:pt x="18" y="6"/>
                    <a:pt x="18" y="6"/>
                    <a:pt x="18" y="6"/>
                  </a:cubicBezTo>
                  <a:cubicBezTo>
                    <a:pt x="18" y="7"/>
                    <a:pt x="6" y="8"/>
                    <a:pt x="14" y="9"/>
                  </a:cubicBezTo>
                  <a:cubicBezTo>
                    <a:pt x="16" y="9"/>
                    <a:pt x="19" y="9"/>
                    <a:pt x="21" y="9"/>
                  </a:cubicBezTo>
                  <a:cubicBezTo>
                    <a:pt x="20" y="11"/>
                    <a:pt x="0" y="10"/>
                    <a:pt x="5" y="12"/>
                  </a:cubicBezTo>
                  <a:cubicBezTo>
                    <a:pt x="17" y="12"/>
                    <a:pt x="19" y="12"/>
                    <a:pt x="27" y="10"/>
                  </a:cubicBezTo>
                  <a:cubicBezTo>
                    <a:pt x="39" y="10"/>
                    <a:pt x="47" y="11"/>
                    <a:pt x="53" y="12"/>
                  </a:cubicBezTo>
                  <a:cubicBezTo>
                    <a:pt x="56" y="11"/>
                    <a:pt x="57" y="10"/>
                    <a:pt x="61" y="10"/>
                  </a:cubicBezTo>
                  <a:cubicBezTo>
                    <a:pt x="60" y="10"/>
                    <a:pt x="59" y="10"/>
                    <a:pt x="58" y="10"/>
                  </a:cubicBezTo>
                  <a:cubicBezTo>
                    <a:pt x="58" y="6"/>
                    <a:pt x="58" y="6"/>
                    <a:pt x="58" y="6"/>
                  </a:cubicBezTo>
                  <a:cubicBezTo>
                    <a:pt x="54" y="7"/>
                    <a:pt x="51" y="7"/>
                    <a:pt x="47" y="7"/>
                  </a:cubicBezTo>
                  <a:cubicBezTo>
                    <a:pt x="65" y="3"/>
                    <a:pt x="65" y="3"/>
                    <a:pt x="65" y="3"/>
                  </a:cubicBezTo>
                  <a:cubicBezTo>
                    <a:pt x="59" y="0"/>
                    <a:pt x="41" y="2"/>
                    <a:pt x="33" y="0"/>
                  </a:cubicBezTo>
                  <a:cubicBezTo>
                    <a:pt x="43" y="3"/>
                    <a:pt x="26" y="2"/>
                    <a:pt x="4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374"/>
            <p:cNvSpPr/>
            <p:nvPr/>
          </p:nvSpPr>
          <p:spPr bwMode="auto">
            <a:xfrm>
              <a:off x="6617" y="39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75"/>
            <p:cNvSpPr/>
            <p:nvPr/>
          </p:nvSpPr>
          <p:spPr bwMode="auto">
            <a:xfrm>
              <a:off x="3237" y="3976"/>
              <a:ext cx="142" cy="18"/>
            </a:xfrm>
            <a:custGeom>
              <a:avLst/>
              <a:gdLst>
                <a:gd name="T0" fmla="*/ 20 w 60"/>
                <a:gd name="T1" fmla="*/ 5 h 7"/>
                <a:gd name="T2" fmla="*/ 15 w 60"/>
                <a:gd name="T3" fmla="*/ 6 h 7"/>
                <a:gd name="T4" fmla="*/ 60 w 60"/>
                <a:gd name="T5" fmla="*/ 6 h 7"/>
                <a:gd name="T6" fmla="*/ 54 w 60"/>
                <a:gd name="T7" fmla="*/ 3 h 7"/>
                <a:gd name="T8" fmla="*/ 37 w 60"/>
                <a:gd name="T9" fmla="*/ 4 h 7"/>
                <a:gd name="T10" fmla="*/ 40 w 60"/>
                <a:gd name="T11" fmla="*/ 3 h 7"/>
                <a:gd name="T12" fmla="*/ 29 w 60"/>
                <a:gd name="T13" fmla="*/ 0 h 7"/>
                <a:gd name="T14" fmla="*/ 28 w 60"/>
                <a:gd name="T15" fmla="*/ 0 h 7"/>
                <a:gd name="T16" fmla="*/ 0 w 60"/>
                <a:gd name="T17" fmla="*/ 7 h 7"/>
                <a:gd name="T18" fmla="*/ 20 w 60"/>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
                  <a:moveTo>
                    <a:pt x="20" y="5"/>
                  </a:moveTo>
                  <a:cubicBezTo>
                    <a:pt x="16" y="5"/>
                    <a:pt x="15" y="6"/>
                    <a:pt x="15" y="6"/>
                  </a:cubicBezTo>
                  <a:cubicBezTo>
                    <a:pt x="60" y="6"/>
                    <a:pt x="60" y="6"/>
                    <a:pt x="60" y="6"/>
                  </a:cubicBezTo>
                  <a:cubicBezTo>
                    <a:pt x="58" y="5"/>
                    <a:pt x="45" y="4"/>
                    <a:pt x="54" y="3"/>
                  </a:cubicBezTo>
                  <a:cubicBezTo>
                    <a:pt x="50" y="2"/>
                    <a:pt x="38" y="3"/>
                    <a:pt x="37" y="4"/>
                  </a:cubicBezTo>
                  <a:cubicBezTo>
                    <a:pt x="40" y="3"/>
                    <a:pt x="40" y="3"/>
                    <a:pt x="40" y="3"/>
                  </a:cubicBezTo>
                  <a:cubicBezTo>
                    <a:pt x="30" y="5"/>
                    <a:pt x="22" y="1"/>
                    <a:pt x="29" y="0"/>
                  </a:cubicBezTo>
                  <a:cubicBezTo>
                    <a:pt x="28" y="0"/>
                    <a:pt x="28" y="0"/>
                    <a:pt x="28" y="0"/>
                  </a:cubicBezTo>
                  <a:cubicBezTo>
                    <a:pt x="0" y="7"/>
                    <a:pt x="0" y="7"/>
                    <a:pt x="0" y="7"/>
                  </a:cubicBezTo>
                  <a:cubicBezTo>
                    <a:pt x="10" y="7"/>
                    <a:pt x="8" y="5"/>
                    <a:pt x="2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76"/>
            <p:cNvSpPr/>
            <p:nvPr/>
          </p:nvSpPr>
          <p:spPr bwMode="auto">
            <a:xfrm>
              <a:off x="1092" y="3976"/>
              <a:ext cx="16" cy="3"/>
            </a:xfrm>
            <a:custGeom>
              <a:avLst/>
              <a:gdLst>
                <a:gd name="T0" fmla="*/ 0 w 7"/>
                <a:gd name="T1" fmla="*/ 1 h 1"/>
                <a:gd name="T2" fmla="*/ 6 w 7"/>
                <a:gd name="T3" fmla="*/ 0 h 1"/>
                <a:gd name="T4" fmla="*/ 0 w 7"/>
                <a:gd name="T5" fmla="*/ 1 h 1"/>
              </a:gdLst>
              <a:ahLst/>
              <a:cxnLst>
                <a:cxn ang="0">
                  <a:pos x="T0" y="T1"/>
                </a:cxn>
                <a:cxn ang="0">
                  <a:pos x="T2" y="T3"/>
                </a:cxn>
                <a:cxn ang="0">
                  <a:pos x="T4" y="T5"/>
                </a:cxn>
              </a:cxnLst>
              <a:rect l="0" t="0" r="r" b="b"/>
              <a:pathLst>
                <a:path w="7" h="1">
                  <a:moveTo>
                    <a:pt x="0" y="1"/>
                  </a:moveTo>
                  <a:cubicBezTo>
                    <a:pt x="6" y="1"/>
                    <a:pt x="7" y="1"/>
                    <a:pt x="6" y="0"/>
                  </a:cubicBezTo>
                  <a:cubicBezTo>
                    <a:pt x="4" y="1"/>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77"/>
            <p:cNvSpPr/>
            <p:nvPr/>
          </p:nvSpPr>
          <p:spPr bwMode="auto">
            <a:xfrm>
              <a:off x="3199" y="3999"/>
              <a:ext cx="21" cy="4"/>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0" y="2"/>
                    <a:pt x="0" y="2"/>
                    <a:pt x="0" y="2"/>
                  </a:cubicBezTo>
                  <a:cubicBezTo>
                    <a:pt x="3" y="1"/>
                    <a:pt x="7"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78"/>
            <p:cNvSpPr/>
            <p:nvPr/>
          </p:nvSpPr>
          <p:spPr bwMode="auto">
            <a:xfrm>
              <a:off x="3357" y="3917"/>
              <a:ext cx="10" cy="2"/>
            </a:xfrm>
            <a:custGeom>
              <a:avLst/>
              <a:gdLst>
                <a:gd name="T0" fmla="*/ 4 w 4"/>
                <a:gd name="T1" fmla="*/ 1 h 1"/>
                <a:gd name="T2" fmla="*/ 4 w 4"/>
                <a:gd name="T3" fmla="*/ 0 h 1"/>
                <a:gd name="T4" fmla="*/ 0 w 4"/>
                <a:gd name="T5" fmla="*/ 1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4" y="0"/>
                    <a:pt x="4" y="0"/>
                    <a:pt x="4" y="0"/>
                  </a:cubicBezTo>
                  <a:cubicBezTo>
                    <a:pt x="0" y="1"/>
                    <a:pt x="0" y="1"/>
                    <a:pt x="0" y="1"/>
                  </a:cubicBezTo>
                  <a:cubicBezTo>
                    <a:pt x="0" y="1"/>
                    <a:pt x="0" y="1"/>
                    <a:pt x="0" y="1"/>
                  </a:cubicBezTo>
                  <a:cubicBezTo>
                    <a:pt x="2"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79"/>
            <p:cNvSpPr/>
            <p:nvPr/>
          </p:nvSpPr>
          <p:spPr bwMode="auto">
            <a:xfrm>
              <a:off x="2728" y="4018"/>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80"/>
            <p:cNvSpPr/>
            <p:nvPr/>
          </p:nvSpPr>
          <p:spPr bwMode="auto">
            <a:xfrm>
              <a:off x="3544" y="3890"/>
              <a:ext cx="114" cy="20"/>
            </a:xfrm>
            <a:custGeom>
              <a:avLst/>
              <a:gdLst>
                <a:gd name="T0" fmla="*/ 48 w 48"/>
                <a:gd name="T1" fmla="*/ 0 h 8"/>
                <a:gd name="T2" fmla="*/ 28 w 48"/>
                <a:gd name="T3" fmla="*/ 2 h 8"/>
                <a:gd name="T4" fmla="*/ 25 w 48"/>
                <a:gd name="T5" fmla="*/ 0 h 8"/>
                <a:gd name="T6" fmla="*/ 18 w 48"/>
                <a:gd name="T7" fmla="*/ 1 h 8"/>
                <a:gd name="T8" fmla="*/ 22 w 48"/>
                <a:gd name="T9" fmla="*/ 1 h 8"/>
                <a:gd name="T10" fmla="*/ 0 w 48"/>
                <a:gd name="T11" fmla="*/ 7 h 8"/>
                <a:gd name="T12" fmla="*/ 22 w 48"/>
                <a:gd name="T13" fmla="*/ 6 h 8"/>
                <a:gd name="T14" fmla="*/ 27 w 48"/>
                <a:gd name="T15" fmla="*/ 5 h 8"/>
                <a:gd name="T16" fmla="*/ 44 w 48"/>
                <a:gd name="T17" fmla="*/ 1 h 8"/>
                <a:gd name="T18" fmla="*/ 48 w 4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8">
                  <a:moveTo>
                    <a:pt x="48" y="0"/>
                  </a:moveTo>
                  <a:cubicBezTo>
                    <a:pt x="28" y="2"/>
                    <a:pt x="28" y="2"/>
                    <a:pt x="28" y="2"/>
                  </a:cubicBezTo>
                  <a:cubicBezTo>
                    <a:pt x="30" y="1"/>
                    <a:pt x="21" y="1"/>
                    <a:pt x="25" y="0"/>
                  </a:cubicBezTo>
                  <a:cubicBezTo>
                    <a:pt x="23" y="0"/>
                    <a:pt x="16" y="0"/>
                    <a:pt x="18" y="1"/>
                  </a:cubicBezTo>
                  <a:cubicBezTo>
                    <a:pt x="22" y="1"/>
                    <a:pt x="22" y="1"/>
                    <a:pt x="22" y="1"/>
                  </a:cubicBezTo>
                  <a:cubicBezTo>
                    <a:pt x="11" y="4"/>
                    <a:pt x="18" y="5"/>
                    <a:pt x="0" y="7"/>
                  </a:cubicBezTo>
                  <a:cubicBezTo>
                    <a:pt x="11" y="8"/>
                    <a:pt x="16" y="7"/>
                    <a:pt x="22" y="6"/>
                  </a:cubicBezTo>
                  <a:cubicBezTo>
                    <a:pt x="24" y="5"/>
                    <a:pt x="25" y="5"/>
                    <a:pt x="27" y="5"/>
                  </a:cubicBezTo>
                  <a:cubicBezTo>
                    <a:pt x="44" y="1"/>
                    <a:pt x="44" y="1"/>
                    <a:pt x="44" y="1"/>
                  </a:cubicBezTo>
                  <a:lnTo>
                    <a:pt x="4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81"/>
            <p:cNvSpPr/>
            <p:nvPr/>
          </p:nvSpPr>
          <p:spPr bwMode="auto">
            <a:xfrm>
              <a:off x="1754" y="3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82"/>
            <p:cNvSpPr/>
            <p:nvPr/>
          </p:nvSpPr>
          <p:spPr bwMode="auto">
            <a:xfrm>
              <a:off x="1754" y="3937"/>
              <a:ext cx="12" cy="2"/>
            </a:xfrm>
            <a:custGeom>
              <a:avLst/>
              <a:gdLst>
                <a:gd name="T0" fmla="*/ 1 w 5"/>
                <a:gd name="T1" fmla="*/ 0 h 1"/>
                <a:gd name="T2" fmla="*/ 0 w 5"/>
                <a:gd name="T3" fmla="*/ 1 h 1"/>
                <a:gd name="T4" fmla="*/ 1 w 5"/>
                <a:gd name="T5" fmla="*/ 0 h 1"/>
              </a:gdLst>
              <a:ahLst/>
              <a:cxnLst>
                <a:cxn ang="0">
                  <a:pos x="T0" y="T1"/>
                </a:cxn>
                <a:cxn ang="0">
                  <a:pos x="T2" y="T3"/>
                </a:cxn>
                <a:cxn ang="0">
                  <a:pos x="T4" y="T5"/>
                </a:cxn>
              </a:cxnLst>
              <a:rect l="0" t="0" r="r" b="b"/>
              <a:pathLst>
                <a:path w="5" h="1">
                  <a:moveTo>
                    <a:pt x="1" y="0"/>
                  </a:moveTo>
                  <a:cubicBezTo>
                    <a:pt x="0" y="1"/>
                    <a:pt x="0" y="1"/>
                    <a:pt x="0" y="1"/>
                  </a:cubicBezTo>
                  <a:cubicBezTo>
                    <a:pt x="1" y="1"/>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83"/>
            <p:cNvSpPr/>
            <p:nvPr/>
          </p:nvSpPr>
          <p:spPr bwMode="auto">
            <a:xfrm>
              <a:off x="3220" y="3994"/>
              <a:ext cx="17" cy="5"/>
            </a:xfrm>
            <a:custGeom>
              <a:avLst/>
              <a:gdLst>
                <a:gd name="T0" fmla="*/ 3 w 7"/>
                <a:gd name="T1" fmla="*/ 0 h 2"/>
                <a:gd name="T2" fmla="*/ 0 w 7"/>
                <a:gd name="T3" fmla="*/ 2 h 2"/>
                <a:gd name="T4" fmla="*/ 7 w 7"/>
                <a:gd name="T5" fmla="*/ 0 h 2"/>
                <a:gd name="T6" fmla="*/ 3 w 7"/>
                <a:gd name="T7" fmla="*/ 0 h 2"/>
              </a:gdLst>
              <a:ahLst/>
              <a:cxnLst>
                <a:cxn ang="0">
                  <a:pos x="T0" y="T1"/>
                </a:cxn>
                <a:cxn ang="0">
                  <a:pos x="T2" y="T3"/>
                </a:cxn>
                <a:cxn ang="0">
                  <a:pos x="T4" y="T5"/>
                </a:cxn>
                <a:cxn ang="0">
                  <a:pos x="T6" y="T7"/>
                </a:cxn>
              </a:cxnLst>
              <a:rect l="0" t="0" r="r" b="b"/>
              <a:pathLst>
                <a:path w="7" h="2">
                  <a:moveTo>
                    <a:pt x="3" y="0"/>
                  </a:moveTo>
                  <a:cubicBezTo>
                    <a:pt x="3" y="0"/>
                    <a:pt x="2" y="1"/>
                    <a:pt x="0" y="2"/>
                  </a:cubicBezTo>
                  <a:cubicBezTo>
                    <a:pt x="7" y="0"/>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4"/>
            <p:cNvSpPr/>
            <p:nvPr/>
          </p:nvSpPr>
          <p:spPr bwMode="auto">
            <a:xfrm>
              <a:off x="3263" y="3974"/>
              <a:ext cx="57" cy="5"/>
            </a:xfrm>
            <a:custGeom>
              <a:avLst/>
              <a:gdLst>
                <a:gd name="T0" fmla="*/ 0 w 24"/>
                <a:gd name="T1" fmla="*/ 2 h 2"/>
                <a:gd name="T2" fmla="*/ 17 w 24"/>
                <a:gd name="T3" fmla="*/ 1 h 2"/>
                <a:gd name="T4" fmla="*/ 24 w 24"/>
                <a:gd name="T5" fmla="*/ 0 h 2"/>
                <a:gd name="T6" fmla="*/ 0 w 24"/>
                <a:gd name="T7" fmla="*/ 2 h 2"/>
              </a:gdLst>
              <a:ahLst/>
              <a:cxnLst>
                <a:cxn ang="0">
                  <a:pos x="T0" y="T1"/>
                </a:cxn>
                <a:cxn ang="0">
                  <a:pos x="T2" y="T3"/>
                </a:cxn>
                <a:cxn ang="0">
                  <a:pos x="T4" y="T5"/>
                </a:cxn>
                <a:cxn ang="0">
                  <a:pos x="T6" y="T7"/>
                </a:cxn>
              </a:cxnLst>
              <a:rect l="0" t="0" r="r" b="b"/>
              <a:pathLst>
                <a:path w="24" h="2">
                  <a:moveTo>
                    <a:pt x="0" y="2"/>
                  </a:moveTo>
                  <a:cubicBezTo>
                    <a:pt x="17" y="1"/>
                    <a:pt x="17" y="1"/>
                    <a:pt x="17" y="1"/>
                  </a:cubicBezTo>
                  <a:cubicBezTo>
                    <a:pt x="24" y="0"/>
                    <a:pt x="24" y="0"/>
                    <a:pt x="24" y="0"/>
                  </a:cubicBezTo>
                  <a:cubicBezTo>
                    <a:pt x="17" y="0"/>
                    <a:pt x="1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85"/>
            <p:cNvSpPr/>
            <p:nvPr/>
          </p:nvSpPr>
          <p:spPr bwMode="auto">
            <a:xfrm>
              <a:off x="2558" y="3991"/>
              <a:ext cx="641" cy="57"/>
            </a:xfrm>
            <a:custGeom>
              <a:avLst/>
              <a:gdLst>
                <a:gd name="T0" fmla="*/ 102 w 271"/>
                <a:gd name="T1" fmla="*/ 12 h 23"/>
                <a:gd name="T2" fmla="*/ 94 w 271"/>
                <a:gd name="T3" fmla="*/ 8 h 23"/>
                <a:gd name="T4" fmla="*/ 75 w 271"/>
                <a:gd name="T5" fmla="*/ 11 h 23"/>
                <a:gd name="T6" fmla="*/ 99 w 271"/>
                <a:gd name="T7" fmla="*/ 15 h 23"/>
                <a:gd name="T8" fmla="*/ 70 w 271"/>
                <a:gd name="T9" fmla="*/ 17 h 23"/>
                <a:gd name="T10" fmla="*/ 81 w 271"/>
                <a:gd name="T11" fmla="*/ 13 h 23"/>
                <a:gd name="T12" fmla="*/ 67 w 271"/>
                <a:gd name="T13" fmla="*/ 15 h 23"/>
                <a:gd name="T14" fmla="*/ 20 w 271"/>
                <a:gd name="T15" fmla="*/ 15 h 23"/>
                <a:gd name="T16" fmla="*/ 1 w 271"/>
                <a:gd name="T17" fmla="*/ 18 h 23"/>
                <a:gd name="T18" fmla="*/ 25 w 271"/>
                <a:gd name="T19" fmla="*/ 22 h 23"/>
                <a:gd name="T20" fmla="*/ 22 w 271"/>
                <a:gd name="T21" fmla="*/ 21 h 23"/>
                <a:gd name="T22" fmla="*/ 33 w 271"/>
                <a:gd name="T23" fmla="*/ 21 h 23"/>
                <a:gd name="T24" fmla="*/ 40 w 271"/>
                <a:gd name="T25" fmla="*/ 18 h 23"/>
                <a:gd name="T26" fmla="*/ 52 w 271"/>
                <a:gd name="T27" fmla="*/ 19 h 23"/>
                <a:gd name="T28" fmla="*/ 45 w 271"/>
                <a:gd name="T29" fmla="*/ 19 h 23"/>
                <a:gd name="T30" fmla="*/ 71 w 271"/>
                <a:gd name="T31" fmla="*/ 19 h 23"/>
                <a:gd name="T32" fmla="*/ 68 w 271"/>
                <a:gd name="T33" fmla="*/ 20 h 23"/>
                <a:gd name="T34" fmla="*/ 100 w 271"/>
                <a:gd name="T35" fmla="*/ 17 h 23"/>
                <a:gd name="T36" fmla="*/ 92 w 271"/>
                <a:gd name="T37" fmla="*/ 20 h 23"/>
                <a:gd name="T38" fmla="*/ 146 w 271"/>
                <a:gd name="T39" fmla="*/ 19 h 23"/>
                <a:gd name="T40" fmla="*/ 143 w 271"/>
                <a:gd name="T41" fmla="*/ 18 h 23"/>
                <a:gd name="T42" fmla="*/ 156 w 271"/>
                <a:gd name="T43" fmla="*/ 21 h 23"/>
                <a:gd name="T44" fmla="*/ 208 w 271"/>
                <a:gd name="T45" fmla="*/ 19 h 23"/>
                <a:gd name="T46" fmla="*/ 271 w 271"/>
                <a:gd name="T47" fmla="*/ 5 h 23"/>
                <a:gd name="T48" fmla="*/ 263 w 271"/>
                <a:gd name="T49" fmla="*/ 6 h 23"/>
                <a:gd name="T50" fmla="*/ 265 w 271"/>
                <a:gd name="T51" fmla="*/ 1 h 23"/>
                <a:gd name="T52" fmla="*/ 244 w 271"/>
                <a:gd name="T53" fmla="*/ 4 h 23"/>
                <a:gd name="T54" fmla="*/ 237 w 271"/>
                <a:gd name="T55" fmla="*/ 0 h 23"/>
                <a:gd name="T56" fmla="*/ 145 w 271"/>
                <a:gd name="T57" fmla="*/ 13 h 23"/>
                <a:gd name="T58" fmla="*/ 105 w 271"/>
                <a:gd name="T59" fmla="*/ 11 h 23"/>
                <a:gd name="T60" fmla="*/ 129 w 271"/>
                <a:gd name="T61" fmla="*/ 8 h 23"/>
                <a:gd name="T62" fmla="*/ 105 w 271"/>
                <a:gd name="T63" fmla="*/ 8 h 23"/>
                <a:gd name="T64" fmla="*/ 102 w 271"/>
                <a:gd name="T6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 h="23">
                  <a:moveTo>
                    <a:pt x="102" y="12"/>
                  </a:moveTo>
                  <a:cubicBezTo>
                    <a:pt x="67" y="13"/>
                    <a:pt x="110" y="9"/>
                    <a:pt x="94" y="8"/>
                  </a:cubicBezTo>
                  <a:cubicBezTo>
                    <a:pt x="84" y="9"/>
                    <a:pt x="81" y="10"/>
                    <a:pt x="75" y="11"/>
                  </a:cubicBezTo>
                  <a:cubicBezTo>
                    <a:pt x="103" y="9"/>
                    <a:pt x="71" y="16"/>
                    <a:pt x="99" y="15"/>
                  </a:cubicBezTo>
                  <a:cubicBezTo>
                    <a:pt x="95" y="18"/>
                    <a:pt x="79" y="18"/>
                    <a:pt x="70" y="17"/>
                  </a:cubicBezTo>
                  <a:cubicBezTo>
                    <a:pt x="59" y="14"/>
                    <a:pt x="79" y="15"/>
                    <a:pt x="81" y="13"/>
                  </a:cubicBezTo>
                  <a:cubicBezTo>
                    <a:pt x="70" y="13"/>
                    <a:pt x="72" y="13"/>
                    <a:pt x="67" y="15"/>
                  </a:cubicBezTo>
                  <a:cubicBezTo>
                    <a:pt x="50" y="14"/>
                    <a:pt x="31" y="18"/>
                    <a:pt x="20" y="15"/>
                  </a:cubicBezTo>
                  <a:cubicBezTo>
                    <a:pt x="7" y="15"/>
                    <a:pt x="8" y="16"/>
                    <a:pt x="1" y="18"/>
                  </a:cubicBezTo>
                  <a:cubicBezTo>
                    <a:pt x="0" y="21"/>
                    <a:pt x="20" y="19"/>
                    <a:pt x="25" y="22"/>
                  </a:cubicBezTo>
                  <a:cubicBezTo>
                    <a:pt x="24" y="21"/>
                    <a:pt x="22" y="21"/>
                    <a:pt x="22" y="21"/>
                  </a:cubicBezTo>
                  <a:cubicBezTo>
                    <a:pt x="33" y="21"/>
                    <a:pt x="33" y="21"/>
                    <a:pt x="33" y="21"/>
                  </a:cubicBezTo>
                  <a:cubicBezTo>
                    <a:pt x="23" y="20"/>
                    <a:pt x="35" y="18"/>
                    <a:pt x="40" y="18"/>
                  </a:cubicBezTo>
                  <a:cubicBezTo>
                    <a:pt x="45" y="18"/>
                    <a:pt x="53" y="18"/>
                    <a:pt x="52" y="19"/>
                  </a:cubicBezTo>
                  <a:cubicBezTo>
                    <a:pt x="45" y="19"/>
                    <a:pt x="45" y="19"/>
                    <a:pt x="45" y="19"/>
                  </a:cubicBezTo>
                  <a:cubicBezTo>
                    <a:pt x="53" y="20"/>
                    <a:pt x="63" y="17"/>
                    <a:pt x="71" y="19"/>
                  </a:cubicBezTo>
                  <a:cubicBezTo>
                    <a:pt x="72" y="19"/>
                    <a:pt x="69" y="20"/>
                    <a:pt x="68" y="20"/>
                  </a:cubicBezTo>
                  <a:cubicBezTo>
                    <a:pt x="77" y="18"/>
                    <a:pt x="87" y="18"/>
                    <a:pt x="100" y="17"/>
                  </a:cubicBezTo>
                  <a:cubicBezTo>
                    <a:pt x="92" y="20"/>
                    <a:pt x="92" y="20"/>
                    <a:pt x="92" y="20"/>
                  </a:cubicBezTo>
                  <a:cubicBezTo>
                    <a:pt x="104" y="17"/>
                    <a:pt x="129" y="17"/>
                    <a:pt x="146" y="19"/>
                  </a:cubicBezTo>
                  <a:cubicBezTo>
                    <a:pt x="144" y="19"/>
                    <a:pt x="141" y="18"/>
                    <a:pt x="143" y="18"/>
                  </a:cubicBezTo>
                  <a:cubicBezTo>
                    <a:pt x="153" y="17"/>
                    <a:pt x="161" y="19"/>
                    <a:pt x="156" y="21"/>
                  </a:cubicBezTo>
                  <a:cubicBezTo>
                    <a:pt x="166" y="18"/>
                    <a:pt x="194" y="23"/>
                    <a:pt x="208" y="19"/>
                  </a:cubicBezTo>
                  <a:cubicBezTo>
                    <a:pt x="271" y="5"/>
                    <a:pt x="271" y="5"/>
                    <a:pt x="271" y="5"/>
                  </a:cubicBezTo>
                  <a:cubicBezTo>
                    <a:pt x="268" y="5"/>
                    <a:pt x="266" y="5"/>
                    <a:pt x="263" y="6"/>
                  </a:cubicBezTo>
                  <a:cubicBezTo>
                    <a:pt x="258" y="3"/>
                    <a:pt x="255" y="3"/>
                    <a:pt x="265" y="1"/>
                  </a:cubicBezTo>
                  <a:cubicBezTo>
                    <a:pt x="255" y="2"/>
                    <a:pt x="258" y="4"/>
                    <a:pt x="244" y="4"/>
                  </a:cubicBezTo>
                  <a:cubicBezTo>
                    <a:pt x="249" y="3"/>
                    <a:pt x="251" y="0"/>
                    <a:pt x="237" y="0"/>
                  </a:cubicBezTo>
                  <a:cubicBezTo>
                    <a:pt x="201" y="2"/>
                    <a:pt x="178" y="10"/>
                    <a:pt x="145" y="13"/>
                  </a:cubicBezTo>
                  <a:cubicBezTo>
                    <a:pt x="144" y="11"/>
                    <a:pt x="118" y="12"/>
                    <a:pt x="105" y="11"/>
                  </a:cubicBezTo>
                  <a:cubicBezTo>
                    <a:pt x="110" y="9"/>
                    <a:pt x="119" y="9"/>
                    <a:pt x="129" y="8"/>
                  </a:cubicBezTo>
                  <a:cubicBezTo>
                    <a:pt x="123" y="8"/>
                    <a:pt x="113" y="8"/>
                    <a:pt x="105" y="8"/>
                  </a:cubicBezTo>
                  <a:lnTo>
                    <a:pt x="102"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86"/>
            <p:cNvSpPr/>
            <p:nvPr/>
          </p:nvSpPr>
          <p:spPr bwMode="auto">
            <a:xfrm>
              <a:off x="2986" y="4003"/>
              <a:ext cx="7"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0" y="0"/>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87"/>
            <p:cNvSpPr/>
            <p:nvPr/>
          </p:nvSpPr>
          <p:spPr bwMode="auto">
            <a:xfrm>
              <a:off x="2863" y="4011"/>
              <a:ext cx="7"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88"/>
            <p:cNvSpPr/>
            <p:nvPr/>
          </p:nvSpPr>
          <p:spPr bwMode="auto">
            <a:xfrm>
              <a:off x="3206" y="3979"/>
              <a:ext cx="17" cy="2"/>
            </a:xfrm>
            <a:custGeom>
              <a:avLst/>
              <a:gdLst>
                <a:gd name="T0" fmla="*/ 1 w 7"/>
                <a:gd name="T1" fmla="*/ 1 h 1"/>
                <a:gd name="T2" fmla="*/ 7 w 7"/>
                <a:gd name="T3" fmla="*/ 0 h 1"/>
                <a:gd name="T4" fmla="*/ 2 w 7"/>
                <a:gd name="T5" fmla="*/ 1 h 1"/>
                <a:gd name="T6" fmla="*/ 1 w 7"/>
                <a:gd name="T7" fmla="*/ 1 h 1"/>
              </a:gdLst>
              <a:ahLst/>
              <a:cxnLst>
                <a:cxn ang="0">
                  <a:pos x="T0" y="T1"/>
                </a:cxn>
                <a:cxn ang="0">
                  <a:pos x="T2" y="T3"/>
                </a:cxn>
                <a:cxn ang="0">
                  <a:pos x="T4" y="T5"/>
                </a:cxn>
                <a:cxn ang="0">
                  <a:pos x="T6" y="T7"/>
                </a:cxn>
              </a:cxnLst>
              <a:rect l="0" t="0" r="r" b="b"/>
              <a:pathLst>
                <a:path w="7" h="1">
                  <a:moveTo>
                    <a:pt x="1" y="1"/>
                  </a:moveTo>
                  <a:cubicBezTo>
                    <a:pt x="3" y="1"/>
                    <a:pt x="4" y="1"/>
                    <a:pt x="7" y="0"/>
                  </a:cubicBezTo>
                  <a:cubicBezTo>
                    <a:pt x="5" y="0"/>
                    <a:pt x="4" y="0"/>
                    <a:pt x="2" y="1"/>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89"/>
            <p:cNvSpPr/>
            <p:nvPr/>
          </p:nvSpPr>
          <p:spPr bwMode="auto">
            <a:xfrm>
              <a:off x="3223" y="3991"/>
              <a:ext cx="4"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90"/>
            <p:cNvSpPr/>
            <p:nvPr/>
          </p:nvSpPr>
          <p:spPr bwMode="auto">
            <a:xfrm>
              <a:off x="2473" y="3979"/>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91"/>
            <p:cNvSpPr/>
            <p:nvPr/>
          </p:nvSpPr>
          <p:spPr bwMode="auto">
            <a:xfrm>
              <a:off x="2653" y="3991"/>
              <a:ext cx="359" cy="22"/>
            </a:xfrm>
            <a:custGeom>
              <a:avLst/>
              <a:gdLst>
                <a:gd name="T0" fmla="*/ 23 w 152"/>
                <a:gd name="T1" fmla="*/ 9 h 9"/>
                <a:gd name="T2" fmla="*/ 41 w 152"/>
                <a:gd name="T3" fmla="*/ 6 h 9"/>
                <a:gd name="T4" fmla="*/ 36 w 152"/>
                <a:gd name="T5" fmla="*/ 6 h 9"/>
                <a:gd name="T6" fmla="*/ 85 w 152"/>
                <a:gd name="T7" fmla="*/ 5 h 9"/>
                <a:gd name="T8" fmla="*/ 92 w 152"/>
                <a:gd name="T9" fmla="*/ 8 h 9"/>
                <a:gd name="T10" fmla="*/ 117 w 152"/>
                <a:gd name="T11" fmla="*/ 6 h 9"/>
                <a:gd name="T12" fmla="*/ 141 w 152"/>
                <a:gd name="T13" fmla="*/ 5 h 9"/>
                <a:gd name="T14" fmla="*/ 133 w 152"/>
                <a:gd name="T15" fmla="*/ 3 h 9"/>
                <a:gd name="T16" fmla="*/ 135 w 152"/>
                <a:gd name="T17" fmla="*/ 2 h 9"/>
                <a:gd name="T18" fmla="*/ 107 w 152"/>
                <a:gd name="T19" fmla="*/ 3 h 9"/>
                <a:gd name="T20" fmla="*/ 111 w 152"/>
                <a:gd name="T21" fmla="*/ 1 h 9"/>
                <a:gd name="T22" fmla="*/ 71 w 152"/>
                <a:gd name="T23" fmla="*/ 4 h 9"/>
                <a:gd name="T24" fmla="*/ 57 w 152"/>
                <a:gd name="T25" fmla="*/ 3 h 9"/>
                <a:gd name="T26" fmla="*/ 0 w 152"/>
                <a:gd name="T27" fmla="*/ 6 h 9"/>
                <a:gd name="T28" fmla="*/ 23 w 152"/>
                <a:gd name="T29" fmla="*/ 5 h 9"/>
                <a:gd name="T30" fmla="*/ 23 w 15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9">
                  <a:moveTo>
                    <a:pt x="23" y="9"/>
                  </a:moveTo>
                  <a:cubicBezTo>
                    <a:pt x="35" y="9"/>
                    <a:pt x="24" y="6"/>
                    <a:pt x="41" y="6"/>
                  </a:cubicBezTo>
                  <a:cubicBezTo>
                    <a:pt x="36" y="6"/>
                    <a:pt x="36" y="6"/>
                    <a:pt x="36" y="6"/>
                  </a:cubicBezTo>
                  <a:cubicBezTo>
                    <a:pt x="49" y="5"/>
                    <a:pt x="70" y="5"/>
                    <a:pt x="85" y="5"/>
                  </a:cubicBezTo>
                  <a:cubicBezTo>
                    <a:pt x="83" y="6"/>
                    <a:pt x="94" y="6"/>
                    <a:pt x="92" y="8"/>
                  </a:cubicBezTo>
                  <a:cubicBezTo>
                    <a:pt x="102" y="8"/>
                    <a:pt x="112" y="7"/>
                    <a:pt x="117" y="6"/>
                  </a:cubicBezTo>
                  <a:cubicBezTo>
                    <a:pt x="124" y="6"/>
                    <a:pt x="133" y="4"/>
                    <a:pt x="141" y="5"/>
                  </a:cubicBezTo>
                  <a:cubicBezTo>
                    <a:pt x="138" y="4"/>
                    <a:pt x="152" y="2"/>
                    <a:pt x="133" y="3"/>
                  </a:cubicBezTo>
                  <a:cubicBezTo>
                    <a:pt x="135" y="3"/>
                    <a:pt x="134" y="3"/>
                    <a:pt x="135" y="2"/>
                  </a:cubicBezTo>
                  <a:cubicBezTo>
                    <a:pt x="123" y="1"/>
                    <a:pt x="118" y="3"/>
                    <a:pt x="107" y="3"/>
                  </a:cubicBezTo>
                  <a:cubicBezTo>
                    <a:pt x="101" y="2"/>
                    <a:pt x="118" y="2"/>
                    <a:pt x="111" y="1"/>
                  </a:cubicBezTo>
                  <a:cubicBezTo>
                    <a:pt x="98" y="2"/>
                    <a:pt x="70" y="0"/>
                    <a:pt x="71" y="4"/>
                  </a:cubicBezTo>
                  <a:cubicBezTo>
                    <a:pt x="61" y="4"/>
                    <a:pt x="59" y="3"/>
                    <a:pt x="57" y="3"/>
                  </a:cubicBezTo>
                  <a:cubicBezTo>
                    <a:pt x="41" y="7"/>
                    <a:pt x="0" y="1"/>
                    <a:pt x="0" y="6"/>
                  </a:cubicBezTo>
                  <a:cubicBezTo>
                    <a:pt x="5" y="6"/>
                    <a:pt x="14" y="6"/>
                    <a:pt x="23" y="5"/>
                  </a:cubicBezTo>
                  <a:lnTo>
                    <a:pt x="2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392"/>
            <p:cNvSpPr/>
            <p:nvPr/>
          </p:nvSpPr>
          <p:spPr bwMode="auto">
            <a:xfrm>
              <a:off x="3154" y="3984"/>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93"/>
            <p:cNvSpPr>
              <a:spLocks noEditPoints="1"/>
            </p:cNvSpPr>
            <p:nvPr/>
          </p:nvSpPr>
          <p:spPr bwMode="auto">
            <a:xfrm>
              <a:off x="3168" y="4001"/>
              <a:ext cx="355" cy="32"/>
            </a:xfrm>
            <a:custGeom>
              <a:avLst/>
              <a:gdLst>
                <a:gd name="T0" fmla="*/ 150 w 150"/>
                <a:gd name="T1" fmla="*/ 9 h 13"/>
                <a:gd name="T2" fmla="*/ 145 w 150"/>
                <a:gd name="T3" fmla="*/ 12 h 13"/>
                <a:gd name="T4" fmla="*/ 80 w 150"/>
                <a:gd name="T5" fmla="*/ 12 h 13"/>
                <a:gd name="T6" fmla="*/ 83 w 150"/>
                <a:gd name="T7" fmla="*/ 11 h 13"/>
                <a:gd name="T8" fmla="*/ 25 w 150"/>
                <a:gd name="T9" fmla="*/ 13 h 13"/>
                <a:gd name="T10" fmla="*/ 10 w 150"/>
                <a:gd name="T11" fmla="*/ 10 h 13"/>
                <a:gd name="T12" fmla="*/ 1 w 150"/>
                <a:gd name="T13" fmla="*/ 11 h 13"/>
                <a:gd name="T14" fmla="*/ 9 w 150"/>
                <a:gd name="T15" fmla="*/ 10 h 13"/>
                <a:gd name="T16" fmla="*/ 5 w 150"/>
                <a:gd name="T17" fmla="*/ 10 h 13"/>
                <a:gd name="T18" fmla="*/ 20 w 150"/>
                <a:gd name="T19" fmla="*/ 5 h 13"/>
                <a:gd name="T20" fmla="*/ 11 w 150"/>
                <a:gd name="T21" fmla="*/ 9 h 13"/>
                <a:gd name="T22" fmla="*/ 17 w 150"/>
                <a:gd name="T23" fmla="*/ 7 h 13"/>
                <a:gd name="T24" fmla="*/ 25 w 150"/>
                <a:gd name="T25" fmla="*/ 9 h 13"/>
                <a:gd name="T26" fmla="*/ 43 w 150"/>
                <a:gd name="T27" fmla="*/ 8 h 13"/>
                <a:gd name="T28" fmla="*/ 53 w 150"/>
                <a:gd name="T29" fmla="*/ 10 h 13"/>
                <a:gd name="T30" fmla="*/ 59 w 150"/>
                <a:gd name="T31" fmla="*/ 7 h 13"/>
                <a:gd name="T32" fmla="*/ 76 w 150"/>
                <a:gd name="T33" fmla="*/ 8 h 13"/>
                <a:gd name="T34" fmla="*/ 102 w 150"/>
                <a:gd name="T35" fmla="*/ 0 h 13"/>
                <a:gd name="T36" fmla="*/ 123 w 150"/>
                <a:gd name="T37" fmla="*/ 5 h 13"/>
                <a:gd name="T38" fmla="*/ 90 w 150"/>
                <a:gd name="T39" fmla="*/ 7 h 13"/>
                <a:gd name="T40" fmla="*/ 77 w 150"/>
                <a:gd name="T41" fmla="*/ 10 h 13"/>
                <a:gd name="T42" fmla="*/ 106 w 150"/>
                <a:gd name="T43" fmla="*/ 9 h 13"/>
                <a:gd name="T44" fmla="*/ 103 w 150"/>
                <a:gd name="T45" fmla="*/ 9 h 13"/>
                <a:gd name="T46" fmla="*/ 135 w 150"/>
                <a:gd name="T47" fmla="*/ 7 h 13"/>
                <a:gd name="T48" fmla="*/ 139 w 150"/>
                <a:gd name="T49" fmla="*/ 9 h 13"/>
                <a:gd name="T50" fmla="*/ 150 w 150"/>
                <a:gd name="T51" fmla="*/ 9 h 13"/>
                <a:gd name="T52" fmla="*/ 135 w 150"/>
                <a:gd name="T53" fmla="*/ 9 h 13"/>
                <a:gd name="T54" fmla="*/ 126 w 150"/>
                <a:gd name="T55" fmla="*/ 9 h 13"/>
                <a:gd name="T56" fmla="*/ 135 w 150"/>
                <a:gd name="T5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3">
                  <a:moveTo>
                    <a:pt x="150" y="9"/>
                  </a:moveTo>
                  <a:cubicBezTo>
                    <a:pt x="145" y="12"/>
                    <a:pt x="145" y="12"/>
                    <a:pt x="145" y="12"/>
                  </a:cubicBezTo>
                  <a:cubicBezTo>
                    <a:pt x="116" y="13"/>
                    <a:pt x="105" y="12"/>
                    <a:pt x="80" y="12"/>
                  </a:cubicBezTo>
                  <a:cubicBezTo>
                    <a:pt x="78" y="12"/>
                    <a:pt x="81" y="12"/>
                    <a:pt x="83" y="11"/>
                  </a:cubicBezTo>
                  <a:cubicBezTo>
                    <a:pt x="65" y="12"/>
                    <a:pt x="38" y="11"/>
                    <a:pt x="25" y="13"/>
                  </a:cubicBezTo>
                  <a:cubicBezTo>
                    <a:pt x="20" y="13"/>
                    <a:pt x="5" y="11"/>
                    <a:pt x="10" y="10"/>
                  </a:cubicBezTo>
                  <a:cubicBezTo>
                    <a:pt x="8" y="11"/>
                    <a:pt x="4" y="11"/>
                    <a:pt x="1" y="11"/>
                  </a:cubicBezTo>
                  <a:cubicBezTo>
                    <a:pt x="0" y="10"/>
                    <a:pt x="8" y="11"/>
                    <a:pt x="9" y="10"/>
                  </a:cubicBezTo>
                  <a:cubicBezTo>
                    <a:pt x="6" y="9"/>
                    <a:pt x="5" y="9"/>
                    <a:pt x="5" y="10"/>
                  </a:cubicBezTo>
                  <a:cubicBezTo>
                    <a:pt x="9" y="8"/>
                    <a:pt x="0" y="5"/>
                    <a:pt x="20" y="5"/>
                  </a:cubicBezTo>
                  <a:cubicBezTo>
                    <a:pt x="28" y="8"/>
                    <a:pt x="6" y="6"/>
                    <a:pt x="11" y="9"/>
                  </a:cubicBezTo>
                  <a:cubicBezTo>
                    <a:pt x="17" y="9"/>
                    <a:pt x="16" y="8"/>
                    <a:pt x="17" y="7"/>
                  </a:cubicBezTo>
                  <a:cubicBezTo>
                    <a:pt x="25" y="7"/>
                    <a:pt x="25" y="8"/>
                    <a:pt x="25" y="9"/>
                  </a:cubicBezTo>
                  <a:cubicBezTo>
                    <a:pt x="28" y="8"/>
                    <a:pt x="38" y="9"/>
                    <a:pt x="43" y="8"/>
                  </a:cubicBezTo>
                  <a:cubicBezTo>
                    <a:pt x="59" y="8"/>
                    <a:pt x="42" y="10"/>
                    <a:pt x="53" y="10"/>
                  </a:cubicBezTo>
                  <a:cubicBezTo>
                    <a:pt x="59" y="7"/>
                    <a:pt x="59" y="7"/>
                    <a:pt x="59" y="7"/>
                  </a:cubicBezTo>
                  <a:cubicBezTo>
                    <a:pt x="76" y="8"/>
                    <a:pt x="76" y="8"/>
                    <a:pt x="76" y="8"/>
                  </a:cubicBezTo>
                  <a:cubicBezTo>
                    <a:pt x="102" y="6"/>
                    <a:pt x="73" y="2"/>
                    <a:pt x="102" y="0"/>
                  </a:cubicBezTo>
                  <a:cubicBezTo>
                    <a:pt x="98" y="1"/>
                    <a:pt x="110" y="4"/>
                    <a:pt x="123" y="5"/>
                  </a:cubicBezTo>
                  <a:cubicBezTo>
                    <a:pt x="115" y="5"/>
                    <a:pt x="100" y="8"/>
                    <a:pt x="90" y="7"/>
                  </a:cubicBezTo>
                  <a:cubicBezTo>
                    <a:pt x="104" y="9"/>
                    <a:pt x="69" y="7"/>
                    <a:pt x="77" y="10"/>
                  </a:cubicBezTo>
                  <a:cubicBezTo>
                    <a:pt x="84" y="8"/>
                    <a:pt x="96" y="8"/>
                    <a:pt x="106" y="9"/>
                  </a:cubicBezTo>
                  <a:cubicBezTo>
                    <a:pt x="103" y="9"/>
                    <a:pt x="103" y="9"/>
                    <a:pt x="103" y="9"/>
                  </a:cubicBezTo>
                  <a:cubicBezTo>
                    <a:pt x="113" y="10"/>
                    <a:pt x="121" y="6"/>
                    <a:pt x="135" y="7"/>
                  </a:cubicBezTo>
                  <a:cubicBezTo>
                    <a:pt x="141" y="7"/>
                    <a:pt x="140" y="8"/>
                    <a:pt x="139" y="9"/>
                  </a:cubicBezTo>
                  <a:cubicBezTo>
                    <a:pt x="145" y="9"/>
                    <a:pt x="150" y="8"/>
                    <a:pt x="150" y="9"/>
                  </a:cubicBezTo>
                  <a:close/>
                  <a:moveTo>
                    <a:pt x="135" y="9"/>
                  </a:moveTo>
                  <a:cubicBezTo>
                    <a:pt x="126" y="9"/>
                    <a:pt x="126" y="9"/>
                    <a:pt x="126" y="9"/>
                  </a:cubicBezTo>
                  <a:cubicBezTo>
                    <a:pt x="128" y="10"/>
                    <a:pt x="131" y="10"/>
                    <a:pt x="13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394"/>
            <p:cNvSpPr/>
            <p:nvPr/>
          </p:nvSpPr>
          <p:spPr bwMode="auto">
            <a:xfrm>
              <a:off x="6269" y="3927"/>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395"/>
            <p:cNvSpPr/>
            <p:nvPr/>
          </p:nvSpPr>
          <p:spPr bwMode="auto">
            <a:xfrm>
              <a:off x="4325" y="3922"/>
              <a:ext cx="12"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396"/>
            <p:cNvSpPr/>
            <p:nvPr/>
          </p:nvSpPr>
          <p:spPr bwMode="auto">
            <a:xfrm>
              <a:off x="4609" y="3892"/>
              <a:ext cx="18" cy="3"/>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8" y="0"/>
                    <a:pt x="8" y="0"/>
                    <a:pt x="8" y="0"/>
                  </a:cubicBezTo>
                  <a:cubicBezTo>
                    <a:pt x="5" y="0"/>
                    <a:pt x="3"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397"/>
            <p:cNvSpPr/>
            <p:nvPr/>
          </p:nvSpPr>
          <p:spPr bwMode="auto">
            <a:xfrm>
              <a:off x="6115" y="3924"/>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398"/>
            <p:cNvSpPr/>
            <p:nvPr/>
          </p:nvSpPr>
          <p:spPr bwMode="auto">
            <a:xfrm>
              <a:off x="5181" y="3914"/>
              <a:ext cx="9" cy="3"/>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0"/>
                    <a:pt x="4" y="1"/>
                  </a:cubicBezTo>
                  <a:cubicBezTo>
                    <a:pt x="4"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99"/>
            <p:cNvSpPr/>
            <p:nvPr/>
          </p:nvSpPr>
          <p:spPr bwMode="auto">
            <a:xfrm>
              <a:off x="4606" y="3895"/>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00"/>
            <p:cNvSpPr/>
            <p:nvPr/>
          </p:nvSpPr>
          <p:spPr bwMode="auto">
            <a:xfrm>
              <a:off x="4190" y="3897"/>
              <a:ext cx="9" cy="3"/>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3" y="0"/>
                    <a:pt x="2" y="1"/>
                    <a:pt x="0" y="1"/>
                  </a:cubicBezTo>
                  <a:cubicBezTo>
                    <a:pt x="2"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01"/>
            <p:cNvSpPr/>
            <p:nvPr/>
          </p:nvSpPr>
          <p:spPr bwMode="auto">
            <a:xfrm>
              <a:off x="4209" y="3922"/>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02"/>
            <p:cNvSpPr/>
            <p:nvPr/>
          </p:nvSpPr>
          <p:spPr bwMode="auto">
            <a:xfrm>
              <a:off x="3762" y="3905"/>
              <a:ext cx="16" cy="2"/>
            </a:xfrm>
            <a:custGeom>
              <a:avLst/>
              <a:gdLst>
                <a:gd name="T0" fmla="*/ 7 w 7"/>
                <a:gd name="T1" fmla="*/ 0 h 1"/>
                <a:gd name="T2" fmla="*/ 0 w 7"/>
                <a:gd name="T3" fmla="*/ 1 h 1"/>
                <a:gd name="T4" fmla="*/ 7 w 7"/>
                <a:gd name="T5" fmla="*/ 0 h 1"/>
              </a:gdLst>
              <a:ahLst/>
              <a:cxnLst>
                <a:cxn ang="0">
                  <a:pos x="T0" y="T1"/>
                </a:cxn>
                <a:cxn ang="0">
                  <a:pos x="T2" y="T3"/>
                </a:cxn>
                <a:cxn ang="0">
                  <a:pos x="T4" y="T5"/>
                </a:cxn>
              </a:cxnLst>
              <a:rect l="0" t="0" r="r" b="b"/>
              <a:pathLst>
                <a:path w="7" h="1">
                  <a:moveTo>
                    <a:pt x="7" y="0"/>
                  </a:moveTo>
                  <a:cubicBezTo>
                    <a:pt x="0" y="1"/>
                    <a:pt x="0" y="1"/>
                    <a:pt x="0" y="1"/>
                  </a:cubicBezTo>
                  <a:cubicBezTo>
                    <a:pt x="3" y="1"/>
                    <a:pt x="5"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03"/>
            <p:cNvSpPr/>
            <p:nvPr/>
          </p:nvSpPr>
          <p:spPr bwMode="auto">
            <a:xfrm>
              <a:off x="4169" y="3917"/>
              <a:ext cx="4"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0" y="0"/>
                    <a:pt x="0"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04"/>
            <p:cNvSpPr/>
            <p:nvPr/>
          </p:nvSpPr>
          <p:spPr bwMode="auto">
            <a:xfrm>
              <a:off x="6378" y="3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05"/>
            <p:cNvSpPr/>
            <p:nvPr/>
          </p:nvSpPr>
          <p:spPr bwMode="auto">
            <a:xfrm>
              <a:off x="6420" y="3937"/>
              <a:ext cx="14" cy="2"/>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cubicBezTo>
                    <a:pt x="2" y="1"/>
                    <a:pt x="4" y="0"/>
                    <a:pt x="6" y="0"/>
                  </a:cubicBezTo>
                  <a:cubicBezTo>
                    <a:pt x="4" y="0"/>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06"/>
            <p:cNvSpPr/>
            <p:nvPr/>
          </p:nvSpPr>
          <p:spPr bwMode="auto">
            <a:xfrm>
              <a:off x="5429" y="3927"/>
              <a:ext cx="19" cy="5"/>
            </a:xfrm>
            <a:custGeom>
              <a:avLst/>
              <a:gdLst>
                <a:gd name="T0" fmla="*/ 0 w 8"/>
                <a:gd name="T1" fmla="*/ 0 h 2"/>
                <a:gd name="T2" fmla="*/ 4 w 8"/>
                <a:gd name="T3" fmla="*/ 2 h 2"/>
                <a:gd name="T4" fmla="*/ 0 w 8"/>
                <a:gd name="T5" fmla="*/ 0 h 2"/>
              </a:gdLst>
              <a:ahLst/>
              <a:cxnLst>
                <a:cxn ang="0">
                  <a:pos x="T0" y="T1"/>
                </a:cxn>
                <a:cxn ang="0">
                  <a:pos x="T2" y="T3"/>
                </a:cxn>
                <a:cxn ang="0">
                  <a:pos x="T4" y="T5"/>
                </a:cxn>
              </a:cxnLst>
              <a:rect l="0" t="0" r="r" b="b"/>
              <a:pathLst>
                <a:path w="8" h="2">
                  <a:moveTo>
                    <a:pt x="0" y="0"/>
                  </a:moveTo>
                  <a:cubicBezTo>
                    <a:pt x="2" y="1"/>
                    <a:pt x="6" y="1"/>
                    <a:pt x="4" y="2"/>
                  </a:cubicBezTo>
                  <a:cubicBezTo>
                    <a:pt x="8" y="1"/>
                    <a:pt x="8"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07"/>
            <p:cNvSpPr/>
            <p:nvPr/>
          </p:nvSpPr>
          <p:spPr bwMode="auto">
            <a:xfrm>
              <a:off x="6293" y="4001"/>
              <a:ext cx="11" cy="2"/>
            </a:xfrm>
            <a:custGeom>
              <a:avLst/>
              <a:gdLst>
                <a:gd name="T0" fmla="*/ 1 w 5"/>
                <a:gd name="T1" fmla="*/ 1 h 1"/>
                <a:gd name="T2" fmla="*/ 5 w 5"/>
                <a:gd name="T3" fmla="*/ 0 h 1"/>
                <a:gd name="T4" fmla="*/ 1 w 5"/>
                <a:gd name="T5" fmla="*/ 1 h 1"/>
              </a:gdLst>
              <a:ahLst/>
              <a:cxnLst>
                <a:cxn ang="0">
                  <a:pos x="T0" y="T1"/>
                </a:cxn>
                <a:cxn ang="0">
                  <a:pos x="T2" y="T3"/>
                </a:cxn>
                <a:cxn ang="0">
                  <a:pos x="T4" y="T5"/>
                </a:cxn>
              </a:cxnLst>
              <a:rect l="0" t="0" r="r" b="b"/>
              <a:pathLst>
                <a:path w="5" h="1">
                  <a:moveTo>
                    <a:pt x="1" y="1"/>
                  </a:moveTo>
                  <a:cubicBezTo>
                    <a:pt x="2" y="0"/>
                    <a:pt x="4" y="0"/>
                    <a:pt x="5" y="0"/>
                  </a:cubicBezTo>
                  <a:cubicBezTo>
                    <a:pt x="2"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08"/>
            <p:cNvSpPr/>
            <p:nvPr/>
          </p:nvSpPr>
          <p:spPr bwMode="auto">
            <a:xfrm>
              <a:off x="6304" y="3999"/>
              <a:ext cx="10" cy="2"/>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0"/>
                    <a:pt x="3" y="0"/>
                    <a:pt x="4" y="0"/>
                  </a:cubicBezTo>
                  <a:cubicBezTo>
                    <a:pt x="3"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09"/>
            <p:cNvSpPr/>
            <p:nvPr/>
          </p:nvSpPr>
          <p:spPr bwMode="auto">
            <a:xfrm>
              <a:off x="5309" y="399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10"/>
            <p:cNvSpPr/>
            <p:nvPr/>
          </p:nvSpPr>
          <p:spPr bwMode="auto">
            <a:xfrm>
              <a:off x="6380" y="3912"/>
              <a:ext cx="154" cy="27"/>
            </a:xfrm>
            <a:custGeom>
              <a:avLst/>
              <a:gdLst>
                <a:gd name="T0" fmla="*/ 28 w 65"/>
                <a:gd name="T1" fmla="*/ 11 h 11"/>
                <a:gd name="T2" fmla="*/ 34 w 65"/>
                <a:gd name="T3" fmla="*/ 8 h 11"/>
                <a:gd name="T4" fmla="*/ 55 w 65"/>
                <a:gd name="T5" fmla="*/ 6 h 11"/>
                <a:gd name="T6" fmla="*/ 56 w 65"/>
                <a:gd name="T7" fmla="*/ 4 h 11"/>
                <a:gd name="T8" fmla="*/ 44 w 65"/>
                <a:gd name="T9" fmla="*/ 5 h 11"/>
                <a:gd name="T10" fmla="*/ 55 w 65"/>
                <a:gd name="T11" fmla="*/ 3 h 11"/>
                <a:gd name="T12" fmla="*/ 54 w 65"/>
                <a:gd name="T13" fmla="*/ 0 h 11"/>
                <a:gd name="T14" fmla="*/ 0 w 65"/>
                <a:gd name="T15" fmla="*/ 5 h 11"/>
                <a:gd name="T16" fmla="*/ 38 w 65"/>
                <a:gd name="T17" fmla="*/ 5 h 11"/>
                <a:gd name="T18" fmla="*/ 33 w 65"/>
                <a:gd name="T19" fmla="*/ 7 h 11"/>
                <a:gd name="T20" fmla="*/ 3 w 65"/>
                <a:gd name="T21" fmla="*/ 7 h 11"/>
                <a:gd name="T22" fmla="*/ 29 w 65"/>
                <a:gd name="T23" fmla="*/ 8 h 11"/>
                <a:gd name="T24" fmla="*/ 23 w 65"/>
                <a:gd name="T25" fmla="*/ 10 h 11"/>
                <a:gd name="T26" fmla="*/ 28 w 65"/>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1">
                  <a:moveTo>
                    <a:pt x="28" y="11"/>
                  </a:moveTo>
                  <a:cubicBezTo>
                    <a:pt x="29" y="10"/>
                    <a:pt x="57" y="8"/>
                    <a:pt x="34" y="8"/>
                  </a:cubicBezTo>
                  <a:cubicBezTo>
                    <a:pt x="35" y="5"/>
                    <a:pt x="49" y="7"/>
                    <a:pt x="55" y="6"/>
                  </a:cubicBezTo>
                  <a:cubicBezTo>
                    <a:pt x="50" y="6"/>
                    <a:pt x="57" y="5"/>
                    <a:pt x="56" y="4"/>
                  </a:cubicBezTo>
                  <a:cubicBezTo>
                    <a:pt x="53" y="4"/>
                    <a:pt x="49" y="5"/>
                    <a:pt x="44" y="5"/>
                  </a:cubicBezTo>
                  <a:cubicBezTo>
                    <a:pt x="42" y="3"/>
                    <a:pt x="49" y="3"/>
                    <a:pt x="55" y="3"/>
                  </a:cubicBezTo>
                  <a:cubicBezTo>
                    <a:pt x="48" y="2"/>
                    <a:pt x="65" y="1"/>
                    <a:pt x="54" y="0"/>
                  </a:cubicBezTo>
                  <a:cubicBezTo>
                    <a:pt x="32" y="1"/>
                    <a:pt x="16" y="2"/>
                    <a:pt x="0" y="5"/>
                  </a:cubicBezTo>
                  <a:cubicBezTo>
                    <a:pt x="13" y="5"/>
                    <a:pt x="27" y="4"/>
                    <a:pt x="38" y="5"/>
                  </a:cubicBezTo>
                  <a:cubicBezTo>
                    <a:pt x="33" y="7"/>
                    <a:pt x="33" y="7"/>
                    <a:pt x="33" y="7"/>
                  </a:cubicBezTo>
                  <a:cubicBezTo>
                    <a:pt x="22" y="5"/>
                    <a:pt x="14" y="7"/>
                    <a:pt x="3" y="7"/>
                  </a:cubicBezTo>
                  <a:cubicBezTo>
                    <a:pt x="29" y="8"/>
                    <a:pt x="29" y="8"/>
                    <a:pt x="29" y="8"/>
                  </a:cubicBezTo>
                  <a:cubicBezTo>
                    <a:pt x="41" y="10"/>
                    <a:pt x="33" y="10"/>
                    <a:pt x="23" y="10"/>
                  </a:cubicBezTo>
                  <a:cubicBezTo>
                    <a:pt x="26" y="10"/>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11"/>
            <p:cNvSpPr/>
            <p:nvPr/>
          </p:nvSpPr>
          <p:spPr bwMode="auto">
            <a:xfrm>
              <a:off x="6406" y="398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12"/>
            <p:cNvSpPr/>
            <p:nvPr/>
          </p:nvSpPr>
          <p:spPr bwMode="auto">
            <a:xfrm>
              <a:off x="3776" y="4013"/>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13"/>
            <p:cNvSpPr/>
            <p:nvPr/>
          </p:nvSpPr>
          <p:spPr bwMode="auto">
            <a:xfrm>
              <a:off x="6368" y="3959"/>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14"/>
            <p:cNvSpPr/>
            <p:nvPr/>
          </p:nvSpPr>
          <p:spPr bwMode="auto">
            <a:xfrm>
              <a:off x="3913" y="40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15"/>
            <p:cNvSpPr/>
            <p:nvPr/>
          </p:nvSpPr>
          <p:spPr bwMode="auto">
            <a:xfrm>
              <a:off x="3944" y="3897"/>
              <a:ext cx="5" cy="3"/>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16"/>
            <p:cNvSpPr/>
            <p:nvPr/>
          </p:nvSpPr>
          <p:spPr bwMode="auto">
            <a:xfrm>
              <a:off x="3913" y="401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17"/>
            <p:cNvSpPr/>
            <p:nvPr/>
          </p:nvSpPr>
          <p:spPr bwMode="auto">
            <a:xfrm>
              <a:off x="4549" y="3994"/>
              <a:ext cx="8" cy="0"/>
            </a:xfrm>
            <a:custGeom>
              <a:avLst/>
              <a:gdLst>
                <a:gd name="T0" fmla="*/ 3 w 3"/>
                <a:gd name="T1" fmla="*/ 1 w 3"/>
                <a:gd name="T2" fmla="*/ 3 w 3"/>
              </a:gdLst>
              <a:ahLst/>
              <a:cxnLst>
                <a:cxn ang="0">
                  <a:pos x="T0" y="0"/>
                </a:cxn>
                <a:cxn ang="0">
                  <a:pos x="T1" y="0"/>
                </a:cxn>
                <a:cxn ang="0">
                  <a:pos x="T2" y="0"/>
                </a:cxn>
              </a:cxnLst>
              <a:rect l="0" t="0" r="r" b="b"/>
              <a:pathLst>
                <a:path w="3">
                  <a:moveTo>
                    <a:pt x="3" y="0"/>
                  </a:moveTo>
                  <a:cubicBezTo>
                    <a:pt x="3" y="0"/>
                    <a:pt x="2" y="0"/>
                    <a:pt x="1" y="0"/>
                  </a:cubicBez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18"/>
            <p:cNvSpPr/>
            <p:nvPr/>
          </p:nvSpPr>
          <p:spPr bwMode="auto">
            <a:xfrm>
              <a:off x="4426" y="3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19"/>
            <p:cNvSpPr/>
            <p:nvPr/>
          </p:nvSpPr>
          <p:spPr bwMode="auto">
            <a:xfrm>
              <a:off x="5384" y="3905"/>
              <a:ext cx="15"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4" y="0"/>
                    <a:pt x="2"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20"/>
            <p:cNvSpPr/>
            <p:nvPr/>
          </p:nvSpPr>
          <p:spPr bwMode="auto">
            <a:xfrm>
              <a:off x="3906" y="4016"/>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21"/>
            <p:cNvSpPr/>
            <p:nvPr/>
          </p:nvSpPr>
          <p:spPr bwMode="auto">
            <a:xfrm>
              <a:off x="4746" y="3966"/>
              <a:ext cx="4"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1"/>
                    <a:pt x="0" y="1"/>
                  </a:cubicBezTo>
                  <a:cubicBezTo>
                    <a:pt x="1" y="1"/>
                    <a:pt x="1" y="1"/>
                    <a:pt x="1"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22"/>
            <p:cNvSpPr/>
            <p:nvPr/>
          </p:nvSpPr>
          <p:spPr bwMode="auto">
            <a:xfrm>
              <a:off x="4727" y="3959"/>
              <a:ext cx="156" cy="15"/>
            </a:xfrm>
            <a:custGeom>
              <a:avLst/>
              <a:gdLst>
                <a:gd name="T0" fmla="*/ 38 w 66"/>
                <a:gd name="T1" fmla="*/ 5 h 6"/>
                <a:gd name="T2" fmla="*/ 36 w 66"/>
                <a:gd name="T3" fmla="*/ 6 h 6"/>
                <a:gd name="T4" fmla="*/ 66 w 66"/>
                <a:gd name="T5" fmla="*/ 3 h 6"/>
                <a:gd name="T6" fmla="*/ 49 w 66"/>
                <a:gd name="T7" fmla="*/ 1 h 6"/>
                <a:gd name="T8" fmla="*/ 27 w 66"/>
                <a:gd name="T9" fmla="*/ 0 h 6"/>
                <a:gd name="T10" fmla="*/ 21 w 66"/>
                <a:gd name="T11" fmla="*/ 3 h 6"/>
                <a:gd name="T12" fmla="*/ 16 w 66"/>
                <a:gd name="T13" fmla="*/ 1 h 6"/>
                <a:gd name="T14" fmla="*/ 0 w 66"/>
                <a:gd name="T15" fmla="*/ 1 h 6"/>
                <a:gd name="T16" fmla="*/ 14 w 66"/>
                <a:gd name="T17" fmla="*/ 1 h 6"/>
                <a:gd name="T18" fmla="*/ 10 w 66"/>
                <a:gd name="T19" fmla="*/ 3 h 6"/>
                <a:gd name="T20" fmla="*/ 11 w 66"/>
                <a:gd name="T21" fmla="*/ 3 h 6"/>
                <a:gd name="T22" fmla="*/ 38 w 6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6">
                  <a:moveTo>
                    <a:pt x="38" y="5"/>
                  </a:moveTo>
                  <a:cubicBezTo>
                    <a:pt x="37" y="5"/>
                    <a:pt x="36" y="5"/>
                    <a:pt x="36" y="6"/>
                  </a:cubicBezTo>
                  <a:cubicBezTo>
                    <a:pt x="46" y="5"/>
                    <a:pt x="64" y="6"/>
                    <a:pt x="66" y="3"/>
                  </a:cubicBezTo>
                  <a:cubicBezTo>
                    <a:pt x="63" y="4"/>
                    <a:pt x="46" y="2"/>
                    <a:pt x="49" y="1"/>
                  </a:cubicBezTo>
                  <a:cubicBezTo>
                    <a:pt x="42" y="1"/>
                    <a:pt x="31" y="0"/>
                    <a:pt x="27" y="0"/>
                  </a:cubicBezTo>
                  <a:cubicBezTo>
                    <a:pt x="39" y="1"/>
                    <a:pt x="29" y="2"/>
                    <a:pt x="21" y="3"/>
                  </a:cubicBezTo>
                  <a:cubicBezTo>
                    <a:pt x="14" y="2"/>
                    <a:pt x="22" y="1"/>
                    <a:pt x="16" y="1"/>
                  </a:cubicBezTo>
                  <a:cubicBezTo>
                    <a:pt x="0" y="1"/>
                    <a:pt x="0" y="1"/>
                    <a:pt x="0" y="1"/>
                  </a:cubicBezTo>
                  <a:cubicBezTo>
                    <a:pt x="14" y="1"/>
                    <a:pt x="14" y="1"/>
                    <a:pt x="14" y="1"/>
                  </a:cubicBezTo>
                  <a:cubicBezTo>
                    <a:pt x="10" y="3"/>
                    <a:pt x="10" y="3"/>
                    <a:pt x="10" y="3"/>
                  </a:cubicBezTo>
                  <a:cubicBezTo>
                    <a:pt x="10" y="3"/>
                    <a:pt x="11" y="3"/>
                    <a:pt x="11" y="3"/>
                  </a:cubicBezTo>
                  <a:cubicBezTo>
                    <a:pt x="35" y="2"/>
                    <a:pt x="13" y="6"/>
                    <a:pt x="3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23"/>
            <p:cNvSpPr/>
            <p:nvPr/>
          </p:nvSpPr>
          <p:spPr bwMode="auto">
            <a:xfrm>
              <a:off x="4803" y="3974"/>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24"/>
            <p:cNvSpPr/>
            <p:nvPr/>
          </p:nvSpPr>
          <p:spPr bwMode="auto">
            <a:xfrm>
              <a:off x="5044" y="3981"/>
              <a:ext cx="9"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1" y="0"/>
                    <a:pt x="2"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25"/>
            <p:cNvSpPr/>
            <p:nvPr/>
          </p:nvSpPr>
          <p:spPr bwMode="auto">
            <a:xfrm>
              <a:off x="3348" y="3974"/>
              <a:ext cx="33" cy="5"/>
            </a:xfrm>
            <a:custGeom>
              <a:avLst/>
              <a:gdLst>
                <a:gd name="T0" fmla="*/ 0 w 14"/>
                <a:gd name="T1" fmla="*/ 0 h 2"/>
                <a:gd name="T2" fmla="*/ 14 w 14"/>
                <a:gd name="T3" fmla="*/ 1 h 2"/>
                <a:gd name="T4" fmla="*/ 1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cubicBezTo>
                    <a:pt x="0" y="1"/>
                    <a:pt x="14" y="2"/>
                    <a:pt x="14" y="1"/>
                  </a:cubicBezTo>
                  <a:cubicBezTo>
                    <a:pt x="10" y="0"/>
                    <a:pt x="5"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6"/>
            <p:cNvSpPr/>
            <p:nvPr/>
          </p:nvSpPr>
          <p:spPr bwMode="auto">
            <a:xfrm>
              <a:off x="5661" y="3957"/>
              <a:ext cx="12" cy="2"/>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4" y="0"/>
                    <a:pt x="2" y="0"/>
                    <a:pt x="1" y="0"/>
                  </a:cubicBezTo>
                  <a:cubicBezTo>
                    <a:pt x="0" y="0"/>
                    <a:pt x="0" y="1"/>
                    <a:pt x="0" y="1"/>
                  </a:cubicBezTo>
                  <a:cubicBezTo>
                    <a:pt x="1" y="1"/>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27"/>
            <p:cNvSpPr/>
            <p:nvPr/>
          </p:nvSpPr>
          <p:spPr bwMode="auto">
            <a:xfrm>
              <a:off x="4843" y="3959"/>
              <a:ext cx="9" cy="2"/>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1" y="0"/>
                    <a:pt x="0" y="1"/>
                    <a:pt x="0" y="1"/>
                  </a:cubicBezTo>
                  <a:cubicBezTo>
                    <a:pt x="1"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28"/>
            <p:cNvSpPr/>
            <p:nvPr/>
          </p:nvSpPr>
          <p:spPr bwMode="auto">
            <a:xfrm>
              <a:off x="5675" y="3966"/>
              <a:ext cx="40" cy="5"/>
            </a:xfrm>
            <a:custGeom>
              <a:avLst/>
              <a:gdLst>
                <a:gd name="T0" fmla="*/ 0 w 17"/>
                <a:gd name="T1" fmla="*/ 0 h 2"/>
                <a:gd name="T2" fmla="*/ 6 w 17"/>
                <a:gd name="T3" fmla="*/ 2 h 2"/>
                <a:gd name="T4" fmla="*/ 17 w 17"/>
                <a:gd name="T5" fmla="*/ 1 h 2"/>
                <a:gd name="T6" fmla="*/ 0 w 17"/>
                <a:gd name="T7" fmla="*/ 0 h 2"/>
              </a:gdLst>
              <a:ahLst/>
              <a:cxnLst>
                <a:cxn ang="0">
                  <a:pos x="T0" y="T1"/>
                </a:cxn>
                <a:cxn ang="0">
                  <a:pos x="T2" y="T3"/>
                </a:cxn>
                <a:cxn ang="0">
                  <a:pos x="T4" y="T5"/>
                </a:cxn>
                <a:cxn ang="0">
                  <a:pos x="T6" y="T7"/>
                </a:cxn>
              </a:cxnLst>
              <a:rect l="0" t="0" r="r" b="b"/>
              <a:pathLst>
                <a:path w="17" h="2">
                  <a:moveTo>
                    <a:pt x="0" y="0"/>
                  </a:moveTo>
                  <a:cubicBezTo>
                    <a:pt x="2" y="1"/>
                    <a:pt x="5" y="2"/>
                    <a:pt x="6" y="2"/>
                  </a:cubicBezTo>
                  <a:cubicBezTo>
                    <a:pt x="10" y="2"/>
                    <a:pt x="13" y="1"/>
                    <a:pt x="17" y="1"/>
                  </a:cubicBezTo>
                  <a:cubicBezTo>
                    <a:pt x="12" y="1"/>
                    <a:pt x="7"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Rectangle 429"/>
            <p:cNvSpPr>
              <a:spLocks noChangeArrowheads="1"/>
            </p:cNvSpPr>
            <p:nvPr/>
          </p:nvSpPr>
          <p:spPr bwMode="auto">
            <a:xfrm>
              <a:off x="5715" y="396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 name="Freeform 430"/>
            <p:cNvSpPr>
              <a:spLocks noEditPoints="1"/>
            </p:cNvSpPr>
            <p:nvPr/>
          </p:nvSpPr>
          <p:spPr bwMode="auto">
            <a:xfrm>
              <a:off x="936" y="3880"/>
              <a:ext cx="5534" cy="146"/>
            </a:xfrm>
            <a:custGeom>
              <a:avLst/>
              <a:gdLst>
                <a:gd name="T0" fmla="*/ 927 w 2340"/>
                <a:gd name="T1" fmla="*/ 39 h 59"/>
                <a:gd name="T2" fmla="*/ 736 w 2340"/>
                <a:gd name="T3" fmla="*/ 39 h 59"/>
                <a:gd name="T4" fmla="*/ 529 w 2340"/>
                <a:gd name="T5" fmla="*/ 40 h 59"/>
                <a:gd name="T6" fmla="*/ 327 w 2340"/>
                <a:gd name="T7" fmla="*/ 37 h 59"/>
                <a:gd name="T8" fmla="*/ 0 w 2340"/>
                <a:gd name="T9" fmla="*/ 41 h 59"/>
                <a:gd name="T10" fmla="*/ 148 w 2340"/>
                <a:gd name="T11" fmla="*/ 28 h 59"/>
                <a:gd name="T12" fmla="*/ 344 w 2340"/>
                <a:gd name="T13" fmla="*/ 26 h 59"/>
                <a:gd name="T14" fmla="*/ 504 w 2340"/>
                <a:gd name="T15" fmla="*/ 17 h 59"/>
                <a:gd name="T16" fmla="*/ 681 w 2340"/>
                <a:gd name="T17" fmla="*/ 20 h 59"/>
                <a:gd name="T18" fmla="*/ 858 w 2340"/>
                <a:gd name="T19" fmla="*/ 16 h 59"/>
                <a:gd name="T20" fmla="*/ 1058 w 2340"/>
                <a:gd name="T21" fmla="*/ 11 h 59"/>
                <a:gd name="T22" fmla="*/ 990 w 2340"/>
                <a:gd name="T23" fmla="*/ 12 h 59"/>
                <a:gd name="T24" fmla="*/ 920 w 2340"/>
                <a:gd name="T25" fmla="*/ 6 h 59"/>
                <a:gd name="T26" fmla="*/ 1099 w 2340"/>
                <a:gd name="T27" fmla="*/ 4 h 59"/>
                <a:gd name="T28" fmla="*/ 1162 w 2340"/>
                <a:gd name="T29" fmla="*/ 9 h 59"/>
                <a:gd name="T30" fmla="*/ 1281 w 2340"/>
                <a:gd name="T31" fmla="*/ 10 h 59"/>
                <a:gd name="T32" fmla="*/ 1188 w 2340"/>
                <a:gd name="T33" fmla="*/ 6 h 59"/>
                <a:gd name="T34" fmla="*/ 1393 w 2340"/>
                <a:gd name="T35" fmla="*/ 5 h 59"/>
                <a:gd name="T36" fmla="*/ 1380 w 2340"/>
                <a:gd name="T37" fmla="*/ 7 h 59"/>
                <a:gd name="T38" fmla="*/ 1433 w 2340"/>
                <a:gd name="T39" fmla="*/ 17 h 59"/>
                <a:gd name="T40" fmla="*/ 1458 w 2340"/>
                <a:gd name="T41" fmla="*/ 15 h 59"/>
                <a:gd name="T42" fmla="*/ 1566 w 2340"/>
                <a:gd name="T43" fmla="*/ 6 h 59"/>
                <a:gd name="T44" fmla="*/ 1608 w 2340"/>
                <a:gd name="T45" fmla="*/ 6 h 59"/>
                <a:gd name="T46" fmla="*/ 1647 w 2340"/>
                <a:gd name="T47" fmla="*/ 11 h 59"/>
                <a:gd name="T48" fmla="*/ 1707 w 2340"/>
                <a:gd name="T49" fmla="*/ 8 h 59"/>
                <a:gd name="T50" fmla="*/ 1753 w 2340"/>
                <a:gd name="T51" fmla="*/ 15 h 59"/>
                <a:gd name="T52" fmla="*/ 1834 w 2340"/>
                <a:gd name="T53" fmla="*/ 14 h 59"/>
                <a:gd name="T54" fmla="*/ 1860 w 2340"/>
                <a:gd name="T55" fmla="*/ 20 h 59"/>
                <a:gd name="T56" fmla="*/ 2094 w 2340"/>
                <a:gd name="T57" fmla="*/ 14 h 59"/>
                <a:gd name="T58" fmla="*/ 2124 w 2340"/>
                <a:gd name="T59" fmla="*/ 21 h 59"/>
                <a:gd name="T60" fmla="*/ 2195 w 2340"/>
                <a:gd name="T61" fmla="*/ 14 h 59"/>
                <a:gd name="T62" fmla="*/ 2286 w 2340"/>
                <a:gd name="T63" fmla="*/ 18 h 59"/>
                <a:gd name="T64" fmla="*/ 2262 w 2340"/>
                <a:gd name="T65" fmla="*/ 33 h 59"/>
                <a:gd name="T66" fmla="*/ 2208 w 2340"/>
                <a:gd name="T67" fmla="*/ 37 h 59"/>
                <a:gd name="T68" fmla="*/ 2304 w 2340"/>
                <a:gd name="T69" fmla="*/ 40 h 59"/>
                <a:gd name="T70" fmla="*/ 2212 w 2340"/>
                <a:gd name="T71" fmla="*/ 47 h 59"/>
                <a:gd name="T72" fmla="*/ 2118 w 2340"/>
                <a:gd name="T73" fmla="*/ 49 h 59"/>
                <a:gd name="T74" fmla="*/ 2013 w 2340"/>
                <a:gd name="T75" fmla="*/ 51 h 59"/>
                <a:gd name="T76" fmla="*/ 1822 w 2340"/>
                <a:gd name="T77" fmla="*/ 48 h 59"/>
                <a:gd name="T78" fmla="*/ 1539 w 2340"/>
                <a:gd name="T79" fmla="*/ 43 h 59"/>
                <a:gd name="T80" fmla="*/ 1477 w 2340"/>
                <a:gd name="T81" fmla="*/ 43 h 59"/>
                <a:gd name="T82" fmla="*/ 1371 w 2340"/>
                <a:gd name="T83" fmla="*/ 52 h 59"/>
                <a:gd name="T84" fmla="*/ 1217 w 2340"/>
                <a:gd name="T85" fmla="*/ 53 h 59"/>
                <a:gd name="T86" fmla="*/ 1154 w 2340"/>
                <a:gd name="T87" fmla="*/ 55 h 59"/>
                <a:gd name="T88" fmla="*/ 1094 w 2340"/>
                <a:gd name="T89" fmla="*/ 58 h 59"/>
                <a:gd name="T90" fmla="*/ 1024 w 2340"/>
                <a:gd name="T91" fmla="*/ 37 h 59"/>
                <a:gd name="T92" fmla="*/ 1284 w 2340"/>
                <a:gd name="T93" fmla="*/ 32 h 59"/>
                <a:gd name="T94" fmla="*/ 1104 w 2340"/>
                <a:gd name="T95" fmla="*/ 34 h 59"/>
                <a:gd name="T96" fmla="*/ 1199 w 2340"/>
                <a:gd name="T97" fmla="*/ 39 h 59"/>
                <a:gd name="T98" fmla="*/ 1868 w 2340"/>
                <a:gd name="T99" fmla="*/ 36 h 59"/>
                <a:gd name="T100" fmla="*/ 1970 w 2340"/>
                <a:gd name="T101" fmla="*/ 38 h 59"/>
                <a:gd name="T102" fmla="*/ 2012 w 2340"/>
                <a:gd name="T103" fmla="*/ 32 h 59"/>
                <a:gd name="T104" fmla="*/ 1618 w 2340"/>
                <a:gd name="T105" fmla="*/ 41 h 59"/>
                <a:gd name="T106" fmla="*/ 1631 w 2340"/>
                <a:gd name="T107" fmla="*/ 48 h 59"/>
                <a:gd name="T108" fmla="*/ 1721 w 2340"/>
                <a:gd name="T109" fmla="*/ 39 h 59"/>
                <a:gd name="T110" fmla="*/ 1836 w 2340"/>
                <a:gd name="T111" fmla="*/ 36 h 59"/>
                <a:gd name="T112" fmla="*/ 1703 w 2340"/>
                <a:gd name="T113" fmla="*/ 33 h 59"/>
                <a:gd name="T114" fmla="*/ 1574 w 2340"/>
                <a:gd name="T115" fmla="*/ 28 h 59"/>
                <a:gd name="T116" fmla="*/ 1412 w 2340"/>
                <a:gd name="T117" fmla="*/ 37 h 59"/>
                <a:gd name="T118" fmla="*/ 1315 w 2340"/>
                <a:gd name="T119" fmla="*/ 39 h 59"/>
                <a:gd name="T120" fmla="*/ 1443 w 2340"/>
                <a:gd name="T121"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40" h="59">
                  <a:moveTo>
                    <a:pt x="1011" y="38"/>
                  </a:moveTo>
                  <a:cubicBezTo>
                    <a:pt x="1010" y="38"/>
                    <a:pt x="1009" y="38"/>
                    <a:pt x="1008" y="38"/>
                  </a:cubicBezTo>
                  <a:cubicBezTo>
                    <a:pt x="1009" y="37"/>
                    <a:pt x="1009" y="37"/>
                    <a:pt x="1009" y="37"/>
                  </a:cubicBezTo>
                  <a:cubicBezTo>
                    <a:pt x="1006" y="37"/>
                    <a:pt x="1003" y="37"/>
                    <a:pt x="1000" y="37"/>
                  </a:cubicBezTo>
                  <a:cubicBezTo>
                    <a:pt x="999" y="37"/>
                    <a:pt x="997" y="37"/>
                    <a:pt x="996" y="37"/>
                  </a:cubicBezTo>
                  <a:cubicBezTo>
                    <a:pt x="997" y="37"/>
                    <a:pt x="997" y="37"/>
                    <a:pt x="997" y="37"/>
                  </a:cubicBezTo>
                  <a:cubicBezTo>
                    <a:pt x="996" y="37"/>
                    <a:pt x="995" y="37"/>
                    <a:pt x="994" y="37"/>
                  </a:cubicBezTo>
                  <a:cubicBezTo>
                    <a:pt x="987" y="38"/>
                    <a:pt x="968" y="40"/>
                    <a:pt x="962" y="41"/>
                  </a:cubicBezTo>
                  <a:cubicBezTo>
                    <a:pt x="955" y="41"/>
                    <a:pt x="946" y="42"/>
                    <a:pt x="940" y="42"/>
                  </a:cubicBezTo>
                  <a:cubicBezTo>
                    <a:pt x="946" y="42"/>
                    <a:pt x="952" y="41"/>
                    <a:pt x="950" y="40"/>
                  </a:cubicBezTo>
                  <a:cubicBezTo>
                    <a:pt x="940" y="39"/>
                    <a:pt x="935" y="36"/>
                    <a:pt x="917" y="39"/>
                  </a:cubicBezTo>
                  <a:cubicBezTo>
                    <a:pt x="927" y="39"/>
                    <a:pt x="927" y="39"/>
                    <a:pt x="927" y="39"/>
                  </a:cubicBezTo>
                  <a:cubicBezTo>
                    <a:pt x="903" y="43"/>
                    <a:pt x="903" y="43"/>
                    <a:pt x="903" y="43"/>
                  </a:cubicBezTo>
                  <a:cubicBezTo>
                    <a:pt x="895" y="41"/>
                    <a:pt x="915" y="41"/>
                    <a:pt x="919" y="39"/>
                  </a:cubicBezTo>
                  <a:cubicBezTo>
                    <a:pt x="900" y="41"/>
                    <a:pt x="885" y="36"/>
                    <a:pt x="876" y="40"/>
                  </a:cubicBezTo>
                  <a:cubicBezTo>
                    <a:pt x="875" y="38"/>
                    <a:pt x="873" y="34"/>
                    <a:pt x="861" y="35"/>
                  </a:cubicBezTo>
                  <a:cubicBezTo>
                    <a:pt x="869" y="37"/>
                    <a:pt x="853" y="36"/>
                    <a:pt x="860" y="38"/>
                  </a:cubicBezTo>
                  <a:cubicBezTo>
                    <a:pt x="856" y="40"/>
                    <a:pt x="847" y="38"/>
                    <a:pt x="846" y="39"/>
                  </a:cubicBezTo>
                  <a:cubicBezTo>
                    <a:pt x="847" y="38"/>
                    <a:pt x="847" y="38"/>
                    <a:pt x="847" y="38"/>
                  </a:cubicBezTo>
                  <a:cubicBezTo>
                    <a:pt x="826" y="35"/>
                    <a:pt x="820" y="40"/>
                    <a:pt x="811" y="42"/>
                  </a:cubicBezTo>
                  <a:cubicBezTo>
                    <a:pt x="786" y="43"/>
                    <a:pt x="774" y="41"/>
                    <a:pt x="754" y="42"/>
                  </a:cubicBezTo>
                  <a:cubicBezTo>
                    <a:pt x="753" y="40"/>
                    <a:pt x="748" y="37"/>
                    <a:pt x="740" y="37"/>
                  </a:cubicBezTo>
                  <a:cubicBezTo>
                    <a:pt x="736" y="39"/>
                    <a:pt x="717" y="39"/>
                    <a:pt x="716" y="42"/>
                  </a:cubicBezTo>
                  <a:cubicBezTo>
                    <a:pt x="730" y="43"/>
                    <a:pt x="727" y="40"/>
                    <a:pt x="736" y="39"/>
                  </a:cubicBezTo>
                  <a:cubicBezTo>
                    <a:pt x="743" y="42"/>
                    <a:pt x="737" y="42"/>
                    <a:pt x="747" y="43"/>
                  </a:cubicBezTo>
                  <a:cubicBezTo>
                    <a:pt x="739" y="42"/>
                    <a:pt x="711" y="44"/>
                    <a:pt x="702" y="42"/>
                  </a:cubicBezTo>
                  <a:cubicBezTo>
                    <a:pt x="705" y="42"/>
                    <a:pt x="705" y="42"/>
                    <a:pt x="705" y="42"/>
                  </a:cubicBezTo>
                  <a:cubicBezTo>
                    <a:pt x="691" y="40"/>
                    <a:pt x="688" y="35"/>
                    <a:pt x="665" y="38"/>
                  </a:cubicBezTo>
                  <a:cubicBezTo>
                    <a:pt x="654" y="40"/>
                    <a:pt x="654" y="40"/>
                    <a:pt x="654" y="40"/>
                  </a:cubicBezTo>
                  <a:cubicBezTo>
                    <a:pt x="654" y="39"/>
                    <a:pt x="654" y="39"/>
                    <a:pt x="655" y="39"/>
                  </a:cubicBezTo>
                  <a:cubicBezTo>
                    <a:pt x="637" y="39"/>
                    <a:pt x="641" y="36"/>
                    <a:pt x="621" y="38"/>
                  </a:cubicBezTo>
                  <a:cubicBezTo>
                    <a:pt x="623" y="38"/>
                    <a:pt x="622" y="38"/>
                    <a:pt x="624" y="37"/>
                  </a:cubicBezTo>
                  <a:cubicBezTo>
                    <a:pt x="612" y="36"/>
                    <a:pt x="601" y="39"/>
                    <a:pt x="592" y="39"/>
                  </a:cubicBezTo>
                  <a:cubicBezTo>
                    <a:pt x="587" y="37"/>
                    <a:pt x="593" y="37"/>
                    <a:pt x="596" y="36"/>
                  </a:cubicBezTo>
                  <a:cubicBezTo>
                    <a:pt x="576" y="35"/>
                    <a:pt x="554" y="39"/>
                    <a:pt x="542" y="41"/>
                  </a:cubicBezTo>
                  <a:cubicBezTo>
                    <a:pt x="529" y="40"/>
                    <a:pt x="529" y="40"/>
                    <a:pt x="529" y="40"/>
                  </a:cubicBezTo>
                  <a:cubicBezTo>
                    <a:pt x="537" y="39"/>
                    <a:pt x="546" y="37"/>
                    <a:pt x="544" y="36"/>
                  </a:cubicBezTo>
                  <a:cubicBezTo>
                    <a:pt x="537" y="36"/>
                    <a:pt x="538" y="37"/>
                    <a:pt x="528" y="37"/>
                  </a:cubicBezTo>
                  <a:cubicBezTo>
                    <a:pt x="530" y="36"/>
                    <a:pt x="534" y="34"/>
                    <a:pt x="539" y="33"/>
                  </a:cubicBezTo>
                  <a:cubicBezTo>
                    <a:pt x="518" y="31"/>
                    <a:pt x="534" y="37"/>
                    <a:pt x="519" y="33"/>
                  </a:cubicBezTo>
                  <a:cubicBezTo>
                    <a:pt x="513" y="33"/>
                    <a:pt x="509" y="35"/>
                    <a:pt x="508" y="37"/>
                  </a:cubicBezTo>
                  <a:cubicBezTo>
                    <a:pt x="496" y="35"/>
                    <a:pt x="496" y="35"/>
                    <a:pt x="496" y="35"/>
                  </a:cubicBezTo>
                  <a:cubicBezTo>
                    <a:pt x="495" y="37"/>
                    <a:pt x="480" y="37"/>
                    <a:pt x="471" y="37"/>
                  </a:cubicBezTo>
                  <a:cubicBezTo>
                    <a:pt x="469" y="38"/>
                    <a:pt x="478" y="39"/>
                    <a:pt x="482" y="38"/>
                  </a:cubicBezTo>
                  <a:cubicBezTo>
                    <a:pt x="481" y="40"/>
                    <a:pt x="471" y="40"/>
                    <a:pt x="464" y="40"/>
                  </a:cubicBezTo>
                  <a:cubicBezTo>
                    <a:pt x="462" y="37"/>
                    <a:pt x="421" y="41"/>
                    <a:pt x="429" y="36"/>
                  </a:cubicBezTo>
                  <a:cubicBezTo>
                    <a:pt x="400" y="38"/>
                    <a:pt x="358" y="38"/>
                    <a:pt x="338" y="40"/>
                  </a:cubicBezTo>
                  <a:cubicBezTo>
                    <a:pt x="332" y="39"/>
                    <a:pt x="319" y="39"/>
                    <a:pt x="327" y="37"/>
                  </a:cubicBezTo>
                  <a:cubicBezTo>
                    <a:pt x="303" y="37"/>
                    <a:pt x="291" y="41"/>
                    <a:pt x="267" y="40"/>
                  </a:cubicBezTo>
                  <a:cubicBezTo>
                    <a:pt x="265" y="39"/>
                    <a:pt x="278" y="40"/>
                    <a:pt x="277" y="38"/>
                  </a:cubicBezTo>
                  <a:cubicBezTo>
                    <a:pt x="261" y="40"/>
                    <a:pt x="249" y="37"/>
                    <a:pt x="225" y="38"/>
                  </a:cubicBezTo>
                  <a:cubicBezTo>
                    <a:pt x="229" y="38"/>
                    <a:pt x="230" y="37"/>
                    <a:pt x="231" y="36"/>
                  </a:cubicBezTo>
                  <a:cubicBezTo>
                    <a:pt x="231" y="37"/>
                    <a:pt x="221" y="38"/>
                    <a:pt x="215" y="38"/>
                  </a:cubicBezTo>
                  <a:cubicBezTo>
                    <a:pt x="211" y="38"/>
                    <a:pt x="219" y="38"/>
                    <a:pt x="217" y="37"/>
                  </a:cubicBezTo>
                  <a:cubicBezTo>
                    <a:pt x="171" y="36"/>
                    <a:pt x="136" y="41"/>
                    <a:pt x="90" y="41"/>
                  </a:cubicBezTo>
                  <a:cubicBezTo>
                    <a:pt x="103" y="41"/>
                    <a:pt x="108" y="38"/>
                    <a:pt x="108" y="37"/>
                  </a:cubicBezTo>
                  <a:cubicBezTo>
                    <a:pt x="95" y="37"/>
                    <a:pt x="95" y="37"/>
                    <a:pt x="95" y="37"/>
                  </a:cubicBezTo>
                  <a:cubicBezTo>
                    <a:pt x="90" y="38"/>
                    <a:pt x="80" y="38"/>
                    <a:pt x="72" y="39"/>
                  </a:cubicBezTo>
                  <a:cubicBezTo>
                    <a:pt x="71" y="39"/>
                    <a:pt x="67" y="38"/>
                    <a:pt x="71" y="38"/>
                  </a:cubicBezTo>
                  <a:cubicBezTo>
                    <a:pt x="46" y="35"/>
                    <a:pt x="32" y="42"/>
                    <a:pt x="0" y="41"/>
                  </a:cubicBezTo>
                  <a:cubicBezTo>
                    <a:pt x="38" y="36"/>
                    <a:pt x="38" y="36"/>
                    <a:pt x="38" y="36"/>
                  </a:cubicBezTo>
                  <a:cubicBezTo>
                    <a:pt x="29" y="34"/>
                    <a:pt x="29" y="34"/>
                    <a:pt x="29" y="34"/>
                  </a:cubicBezTo>
                  <a:cubicBezTo>
                    <a:pt x="45" y="32"/>
                    <a:pt x="45" y="32"/>
                    <a:pt x="45" y="32"/>
                  </a:cubicBezTo>
                  <a:cubicBezTo>
                    <a:pt x="35" y="30"/>
                    <a:pt x="27" y="33"/>
                    <a:pt x="26" y="32"/>
                  </a:cubicBezTo>
                  <a:cubicBezTo>
                    <a:pt x="28" y="31"/>
                    <a:pt x="33" y="31"/>
                    <a:pt x="33" y="30"/>
                  </a:cubicBezTo>
                  <a:cubicBezTo>
                    <a:pt x="23" y="29"/>
                    <a:pt x="23" y="31"/>
                    <a:pt x="16" y="31"/>
                  </a:cubicBezTo>
                  <a:cubicBezTo>
                    <a:pt x="34" y="27"/>
                    <a:pt x="71" y="27"/>
                    <a:pt x="91" y="26"/>
                  </a:cubicBezTo>
                  <a:cubicBezTo>
                    <a:pt x="94" y="26"/>
                    <a:pt x="89" y="27"/>
                    <a:pt x="88" y="28"/>
                  </a:cubicBezTo>
                  <a:cubicBezTo>
                    <a:pt x="96" y="28"/>
                    <a:pt x="101" y="29"/>
                    <a:pt x="111" y="28"/>
                  </a:cubicBezTo>
                  <a:cubicBezTo>
                    <a:pt x="118" y="26"/>
                    <a:pt x="106" y="27"/>
                    <a:pt x="101" y="27"/>
                  </a:cubicBezTo>
                  <a:cubicBezTo>
                    <a:pt x="102" y="25"/>
                    <a:pt x="105" y="25"/>
                    <a:pt x="110" y="25"/>
                  </a:cubicBezTo>
                  <a:cubicBezTo>
                    <a:pt x="111" y="27"/>
                    <a:pt x="141" y="26"/>
                    <a:pt x="148" y="28"/>
                  </a:cubicBezTo>
                  <a:cubicBezTo>
                    <a:pt x="178" y="28"/>
                    <a:pt x="143" y="23"/>
                    <a:pt x="173" y="24"/>
                  </a:cubicBezTo>
                  <a:cubicBezTo>
                    <a:pt x="181" y="26"/>
                    <a:pt x="181" y="26"/>
                    <a:pt x="181" y="26"/>
                  </a:cubicBezTo>
                  <a:cubicBezTo>
                    <a:pt x="198" y="24"/>
                    <a:pt x="220" y="23"/>
                    <a:pt x="240" y="23"/>
                  </a:cubicBezTo>
                  <a:cubicBezTo>
                    <a:pt x="236" y="23"/>
                    <a:pt x="236" y="23"/>
                    <a:pt x="236" y="23"/>
                  </a:cubicBezTo>
                  <a:cubicBezTo>
                    <a:pt x="233" y="24"/>
                    <a:pt x="237" y="25"/>
                    <a:pt x="239" y="25"/>
                  </a:cubicBezTo>
                  <a:cubicBezTo>
                    <a:pt x="254" y="26"/>
                    <a:pt x="267" y="24"/>
                    <a:pt x="276" y="26"/>
                  </a:cubicBezTo>
                  <a:cubicBezTo>
                    <a:pt x="292" y="24"/>
                    <a:pt x="320" y="22"/>
                    <a:pt x="339" y="21"/>
                  </a:cubicBezTo>
                  <a:cubicBezTo>
                    <a:pt x="344" y="24"/>
                    <a:pt x="314" y="23"/>
                    <a:pt x="306" y="25"/>
                  </a:cubicBezTo>
                  <a:cubicBezTo>
                    <a:pt x="324" y="25"/>
                    <a:pt x="324" y="25"/>
                    <a:pt x="324" y="25"/>
                  </a:cubicBezTo>
                  <a:cubicBezTo>
                    <a:pt x="313" y="25"/>
                    <a:pt x="309" y="26"/>
                    <a:pt x="302" y="28"/>
                  </a:cubicBezTo>
                  <a:cubicBezTo>
                    <a:pt x="317" y="28"/>
                    <a:pt x="322" y="26"/>
                    <a:pt x="337" y="25"/>
                  </a:cubicBezTo>
                  <a:cubicBezTo>
                    <a:pt x="336" y="26"/>
                    <a:pt x="337" y="26"/>
                    <a:pt x="344" y="26"/>
                  </a:cubicBezTo>
                  <a:cubicBezTo>
                    <a:pt x="346" y="24"/>
                    <a:pt x="346" y="24"/>
                    <a:pt x="346" y="24"/>
                  </a:cubicBezTo>
                  <a:cubicBezTo>
                    <a:pt x="346" y="24"/>
                    <a:pt x="347" y="25"/>
                    <a:pt x="349" y="25"/>
                  </a:cubicBezTo>
                  <a:cubicBezTo>
                    <a:pt x="374" y="24"/>
                    <a:pt x="374" y="24"/>
                    <a:pt x="374" y="24"/>
                  </a:cubicBezTo>
                  <a:cubicBezTo>
                    <a:pt x="369" y="23"/>
                    <a:pt x="369" y="21"/>
                    <a:pt x="362" y="21"/>
                  </a:cubicBezTo>
                  <a:cubicBezTo>
                    <a:pt x="364" y="22"/>
                    <a:pt x="359" y="22"/>
                    <a:pt x="352" y="22"/>
                  </a:cubicBezTo>
                  <a:cubicBezTo>
                    <a:pt x="358" y="21"/>
                    <a:pt x="346" y="21"/>
                    <a:pt x="346" y="20"/>
                  </a:cubicBezTo>
                  <a:cubicBezTo>
                    <a:pt x="359" y="20"/>
                    <a:pt x="375" y="20"/>
                    <a:pt x="384" y="19"/>
                  </a:cubicBezTo>
                  <a:cubicBezTo>
                    <a:pt x="387" y="21"/>
                    <a:pt x="387" y="21"/>
                    <a:pt x="387" y="21"/>
                  </a:cubicBezTo>
                  <a:cubicBezTo>
                    <a:pt x="400" y="22"/>
                    <a:pt x="413" y="21"/>
                    <a:pt x="421" y="21"/>
                  </a:cubicBezTo>
                  <a:cubicBezTo>
                    <a:pt x="419" y="22"/>
                    <a:pt x="419" y="22"/>
                    <a:pt x="419" y="22"/>
                  </a:cubicBezTo>
                  <a:cubicBezTo>
                    <a:pt x="434" y="23"/>
                    <a:pt x="449" y="22"/>
                    <a:pt x="462" y="23"/>
                  </a:cubicBezTo>
                  <a:cubicBezTo>
                    <a:pt x="476" y="21"/>
                    <a:pt x="493" y="20"/>
                    <a:pt x="504" y="17"/>
                  </a:cubicBezTo>
                  <a:cubicBezTo>
                    <a:pt x="509" y="15"/>
                    <a:pt x="543" y="20"/>
                    <a:pt x="558" y="17"/>
                  </a:cubicBezTo>
                  <a:cubicBezTo>
                    <a:pt x="559" y="17"/>
                    <a:pt x="548" y="19"/>
                    <a:pt x="543" y="20"/>
                  </a:cubicBezTo>
                  <a:cubicBezTo>
                    <a:pt x="553" y="20"/>
                    <a:pt x="561" y="17"/>
                    <a:pt x="564" y="20"/>
                  </a:cubicBezTo>
                  <a:cubicBezTo>
                    <a:pt x="541" y="19"/>
                    <a:pt x="565" y="22"/>
                    <a:pt x="555" y="22"/>
                  </a:cubicBezTo>
                  <a:cubicBezTo>
                    <a:pt x="566" y="22"/>
                    <a:pt x="577" y="22"/>
                    <a:pt x="582" y="21"/>
                  </a:cubicBezTo>
                  <a:cubicBezTo>
                    <a:pt x="565" y="21"/>
                    <a:pt x="588" y="18"/>
                    <a:pt x="571" y="19"/>
                  </a:cubicBezTo>
                  <a:cubicBezTo>
                    <a:pt x="584" y="17"/>
                    <a:pt x="603" y="16"/>
                    <a:pt x="619" y="17"/>
                  </a:cubicBezTo>
                  <a:cubicBezTo>
                    <a:pt x="618" y="18"/>
                    <a:pt x="620" y="18"/>
                    <a:pt x="626" y="18"/>
                  </a:cubicBezTo>
                  <a:cubicBezTo>
                    <a:pt x="631" y="17"/>
                    <a:pt x="631" y="17"/>
                    <a:pt x="631" y="17"/>
                  </a:cubicBezTo>
                  <a:cubicBezTo>
                    <a:pt x="639" y="17"/>
                    <a:pt x="617" y="19"/>
                    <a:pt x="632" y="19"/>
                  </a:cubicBezTo>
                  <a:cubicBezTo>
                    <a:pt x="647" y="17"/>
                    <a:pt x="679" y="21"/>
                    <a:pt x="686" y="16"/>
                  </a:cubicBezTo>
                  <a:cubicBezTo>
                    <a:pt x="697" y="18"/>
                    <a:pt x="663" y="18"/>
                    <a:pt x="681" y="20"/>
                  </a:cubicBezTo>
                  <a:cubicBezTo>
                    <a:pt x="670" y="22"/>
                    <a:pt x="656" y="20"/>
                    <a:pt x="653" y="22"/>
                  </a:cubicBezTo>
                  <a:cubicBezTo>
                    <a:pt x="663" y="22"/>
                    <a:pt x="656" y="24"/>
                    <a:pt x="663" y="24"/>
                  </a:cubicBezTo>
                  <a:cubicBezTo>
                    <a:pt x="674" y="23"/>
                    <a:pt x="674" y="23"/>
                    <a:pt x="674" y="23"/>
                  </a:cubicBezTo>
                  <a:cubicBezTo>
                    <a:pt x="672" y="23"/>
                    <a:pt x="672" y="23"/>
                    <a:pt x="672" y="23"/>
                  </a:cubicBezTo>
                  <a:cubicBezTo>
                    <a:pt x="691" y="21"/>
                    <a:pt x="721" y="22"/>
                    <a:pt x="746" y="21"/>
                  </a:cubicBezTo>
                  <a:cubicBezTo>
                    <a:pt x="766" y="19"/>
                    <a:pt x="780" y="15"/>
                    <a:pt x="805" y="16"/>
                  </a:cubicBezTo>
                  <a:cubicBezTo>
                    <a:pt x="798" y="17"/>
                    <a:pt x="826" y="17"/>
                    <a:pt x="810" y="20"/>
                  </a:cubicBezTo>
                  <a:cubicBezTo>
                    <a:pt x="822" y="21"/>
                    <a:pt x="833" y="19"/>
                    <a:pt x="833" y="18"/>
                  </a:cubicBezTo>
                  <a:cubicBezTo>
                    <a:pt x="823" y="18"/>
                    <a:pt x="830" y="18"/>
                    <a:pt x="821" y="17"/>
                  </a:cubicBezTo>
                  <a:cubicBezTo>
                    <a:pt x="827" y="16"/>
                    <a:pt x="840" y="16"/>
                    <a:pt x="846" y="17"/>
                  </a:cubicBezTo>
                  <a:cubicBezTo>
                    <a:pt x="843" y="17"/>
                    <a:pt x="844" y="17"/>
                    <a:pt x="843" y="18"/>
                  </a:cubicBezTo>
                  <a:cubicBezTo>
                    <a:pt x="855" y="18"/>
                    <a:pt x="849" y="16"/>
                    <a:pt x="858" y="16"/>
                  </a:cubicBezTo>
                  <a:cubicBezTo>
                    <a:pt x="861" y="18"/>
                    <a:pt x="877" y="16"/>
                    <a:pt x="885" y="17"/>
                  </a:cubicBezTo>
                  <a:cubicBezTo>
                    <a:pt x="897" y="15"/>
                    <a:pt x="897" y="15"/>
                    <a:pt x="897" y="15"/>
                  </a:cubicBezTo>
                  <a:cubicBezTo>
                    <a:pt x="890" y="16"/>
                    <a:pt x="908" y="15"/>
                    <a:pt x="909" y="17"/>
                  </a:cubicBezTo>
                  <a:cubicBezTo>
                    <a:pt x="918" y="16"/>
                    <a:pt x="925" y="14"/>
                    <a:pt x="937" y="14"/>
                  </a:cubicBezTo>
                  <a:cubicBezTo>
                    <a:pt x="932" y="15"/>
                    <a:pt x="949" y="15"/>
                    <a:pt x="949" y="17"/>
                  </a:cubicBezTo>
                  <a:cubicBezTo>
                    <a:pt x="970" y="19"/>
                    <a:pt x="985" y="12"/>
                    <a:pt x="1005" y="15"/>
                  </a:cubicBezTo>
                  <a:cubicBezTo>
                    <a:pt x="1004" y="15"/>
                    <a:pt x="1000" y="16"/>
                    <a:pt x="1006" y="17"/>
                  </a:cubicBezTo>
                  <a:cubicBezTo>
                    <a:pt x="1011" y="16"/>
                    <a:pt x="1019" y="16"/>
                    <a:pt x="1024" y="16"/>
                  </a:cubicBezTo>
                  <a:cubicBezTo>
                    <a:pt x="1024" y="16"/>
                    <a:pt x="1024" y="16"/>
                    <a:pt x="1024" y="16"/>
                  </a:cubicBezTo>
                  <a:cubicBezTo>
                    <a:pt x="1024" y="16"/>
                    <a:pt x="1024" y="16"/>
                    <a:pt x="1024" y="16"/>
                  </a:cubicBezTo>
                  <a:cubicBezTo>
                    <a:pt x="1027" y="16"/>
                    <a:pt x="1028" y="16"/>
                    <a:pt x="1028" y="16"/>
                  </a:cubicBezTo>
                  <a:cubicBezTo>
                    <a:pt x="1037" y="14"/>
                    <a:pt x="1041" y="12"/>
                    <a:pt x="1058" y="11"/>
                  </a:cubicBezTo>
                  <a:cubicBezTo>
                    <a:pt x="1057" y="9"/>
                    <a:pt x="1043" y="10"/>
                    <a:pt x="1037" y="10"/>
                  </a:cubicBezTo>
                  <a:cubicBezTo>
                    <a:pt x="1031" y="12"/>
                    <a:pt x="1031" y="12"/>
                    <a:pt x="1031" y="12"/>
                  </a:cubicBezTo>
                  <a:cubicBezTo>
                    <a:pt x="1026" y="9"/>
                    <a:pt x="1016" y="13"/>
                    <a:pt x="1012" y="12"/>
                  </a:cubicBezTo>
                  <a:cubicBezTo>
                    <a:pt x="1022" y="8"/>
                    <a:pt x="1051" y="9"/>
                    <a:pt x="1069" y="7"/>
                  </a:cubicBezTo>
                  <a:cubicBezTo>
                    <a:pt x="1058" y="4"/>
                    <a:pt x="1035" y="4"/>
                    <a:pt x="1015" y="4"/>
                  </a:cubicBezTo>
                  <a:cubicBezTo>
                    <a:pt x="1024" y="5"/>
                    <a:pt x="1024" y="5"/>
                    <a:pt x="1024" y="5"/>
                  </a:cubicBezTo>
                  <a:cubicBezTo>
                    <a:pt x="1013" y="5"/>
                    <a:pt x="1013" y="5"/>
                    <a:pt x="1013" y="5"/>
                  </a:cubicBezTo>
                  <a:cubicBezTo>
                    <a:pt x="1023" y="7"/>
                    <a:pt x="1023" y="7"/>
                    <a:pt x="1023" y="7"/>
                  </a:cubicBezTo>
                  <a:cubicBezTo>
                    <a:pt x="1013" y="7"/>
                    <a:pt x="1005" y="8"/>
                    <a:pt x="995" y="7"/>
                  </a:cubicBezTo>
                  <a:cubicBezTo>
                    <a:pt x="1006" y="7"/>
                    <a:pt x="1010" y="10"/>
                    <a:pt x="1004" y="10"/>
                  </a:cubicBezTo>
                  <a:cubicBezTo>
                    <a:pt x="992" y="8"/>
                    <a:pt x="992" y="11"/>
                    <a:pt x="983" y="11"/>
                  </a:cubicBezTo>
                  <a:cubicBezTo>
                    <a:pt x="988" y="11"/>
                    <a:pt x="994" y="11"/>
                    <a:pt x="990" y="12"/>
                  </a:cubicBezTo>
                  <a:cubicBezTo>
                    <a:pt x="972" y="10"/>
                    <a:pt x="967" y="11"/>
                    <a:pt x="951" y="9"/>
                  </a:cubicBezTo>
                  <a:cubicBezTo>
                    <a:pt x="953" y="12"/>
                    <a:pt x="931" y="9"/>
                    <a:pt x="928" y="12"/>
                  </a:cubicBezTo>
                  <a:cubicBezTo>
                    <a:pt x="936" y="12"/>
                    <a:pt x="936" y="12"/>
                    <a:pt x="936" y="12"/>
                  </a:cubicBezTo>
                  <a:cubicBezTo>
                    <a:pt x="920" y="14"/>
                    <a:pt x="920" y="14"/>
                    <a:pt x="920" y="14"/>
                  </a:cubicBezTo>
                  <a:cubicBezTo>
                    <a:pt x="905" y="11"/>
                    <a:pt x="933" y="11"/>
                    <a:pt x="911" y="9"/>
                  </a:cubicBezTo>
                  <a:cubicBezTo>
                    <a:pt x="890" y="9"/>
                    <a:pt x="890" y="13"/>
                    <a:pt x="874" y="13"/>
                  </a:cubicBezTo>
                  <a:cubicBezTo>
                    <a:pt x="879" y="11"/>
                    <a:pt x="892" y="9"/>
                    <a:pt x="905" y="9"/>
                  </a:cubicBezTo>
                  <a:cubicBezTo>
                    <a:pt x="898" y="8"/>
                    <a:pt x="898" y="8"/>
                    <a:pt x="898" y="8"/>
                  </a:cubicBezTo>
                  <a:cubicBezTo>
                    <a:pt x="902" y="7"/>
                    <a:pt x="920" y="7"/>
                    <a:pt x="929" y="8"/>
                  </a:cubicBezTo>
                  <a:cubicBezTo>
                    <a:pt x="914" y="10"/>
                    <a:pt x="936" y="8"/>
                    <a:pt x="943" y="10"/>
                  </a:cubicBezTo>
                  <a:cubicBezTo>
                    <a:pt x="944" y="8"/>
                    <a:pt x="935" y="8"/>
                    <a:pt x="946" y="7"/>
                  </a:cubicBezTo>
                  <a:cubicBezTo>
                    <a:pt x="935" y="7"/>
                    <a:pt x="934" y="7"/>
                    <a:pt x="920" y="6"/>
                  </a:cubicBezTo>
                  <a:cubicBezTo>
                    <a:pt x="949" y="7"/>
                    <a:pt x="946" y="0"/>
                    <a:pt x="972" y="2"/>
                  </a:cubicBezTo>
                  <a:cubicBezTo>
                    <a:pt x="960" y="2"/>
                    <a:pt x="976" y="4"/>
                    <a:pt x="978" y="5"/>
                  </a:cubicBezTo>
                  <a:cubicBezTo>
                    <a:pt x="983" y="5"/>
                    <a:pt x="994" y="4"/>
                    <a:pt x="999" y="4"/>
                  </a:cubicBezTo>
                  <a:cubicBezTo>
                    <a:pt x="995" y="1"/>
                    <a:pt x="995" y="1"/>
                    <a:pt x="995" y="1"/>
                  </a:cubicBezTo>
                  <a:cubicBezTo>
                    <a:pt x="1010" y="0"/>
                    <a:pt x="1015" y="6"/>
                    <a:pt x="1032" y="3"/>
                  </a:cubicBezTo>
                  <a:cubicBezTo>
                    <a:pt x="1034" y="1"/>
                    <a:pt x="1017" y="2"/>
                    <a:pt x="1020" y="2"/>
                  </a:cubicBezTo>
                  <a:cubicBezTo>
                    <a:pt x="1044" y="0"/>
                    <a:pt x="1052" y="5"/>
                    <a:pt x="1073" y="7"/>
                  </a:cubicBezTo>
                  <a:cubicBezTo>
                    <a:pt x="1074" y="6"/>
                    <a:pt x="1074" y="4"/>
                    <a:pt x="1081" y="3"/>
                  </a:cubicBezTo>
                  <a:cubicBezTo>
                    <a:pt x="1079" y="5"/>
                    <a:pt x="1084" y="5"/>
                    <a:pt x="1076" y="7"/>
                  </a:cubicBezTo>
                  <a:cubicBezTo>
                    <a:pt x="1083" y="7"/>
                    <a:pt x="1091" y="6"/>
                    <a:pt x="1098" y="5"/>
                  </a:cubicBezTo>
                  <a:cubicBezTo>
                    <a:pt x="1083" y="4"/>
                    <a:pt x="1104" y="3"/>
                    <a:pt x="1106" y="2"/>
                  </a:cubicBezTo>
                  <a:cubicBezTo>
                    <a:pt x="1114" y="2"/>
                    <a:pt x="1104" y="4"/>
                    <a:pt x="1099" y="4"/>
                  </a:cubicBezTo>
                  <a:cubicBezTo>
                    <a:pt x="1105" y="5"/>
                    <a:pt x="1113" y="7"/>
                    <a:pt x="1116" y="5"/>
                  </a:cubicBezTo>
                  <a:cubicBezTo>
                    <a:pt x="1116" y="6"/>
                    <a:pt x="1099" y="9"/>
                    <a:pt x="1088" y="10"/>
                  </a:cubicBezTo>
                  <a:cubicBezTo>
                    <a:pt x="1095" y="10"/>
                    <a:pt x="1095" y="10"/>
                    <a:pt x="1095" y="10"/>
                  </a:cubicBezTo>
                  <a:cubicBezTo>
                    <a:pt x="1090" y="11"/>
                    <a:pt x="1089" y="10"/>
                    <a:pt x="1082" y="10"/>
                  </a:cubicBezTo>
                  <a:cubicBezTo>
                    <a:pt x="1089" y="11"/>
                    <a:pt x="1088" y="13"/>
                    <a:pt x="1087" y="14"/>
                  </a:cubicBezTo>
                  <a:cubicBezTo>
                    <a:pt x="1086" y="14"/>
                    <a:pt x="1087" y="14"/>
                    <a:pt x="1086" y="13"/>
                  </a:cubicBezTo>
                  <a:cubicBezTo>
                    <a:pt x="1080" y="13"/>
                    <a:pt x="1076" y="14"/>
                    <a:pt x="1077" y="14"/>
                  </a:cubicBezTo>
                  <a:cubicBezTo>
                    <a:pt x="1072" y="17"/>
                    <a:pt x="1085" y="16"/>
                    <a:pt x="1089" y="17"/>
                  </a:cubicBezTo>
                  <a:cubicBezTo>
                    <a:pt x="1093" y="17"/>
                    <a:pt x="1096" y="17"/>
                    <a:pt x="1099" y="17"/>
                  </a:cubicBezTo>
                  <a:cubicBezTo>
                    <a:pt x="1130" y="9"/>
                    <a:pt x="1130" y="9"/>
                    <a:pt x="1130" y="9"/>
                  </a:cubicBezTo>
                  <a:cubicBezTo>
                    <a:pt x="1143" y="8"/>
                    <a:pt x="1150" y="10"/>
                    <a:pt x="1160" y="11"/>
                  </a:cubicBezTo>
                  <a:cubicBezTo>
                    <a:pt x="1162" y="9"/>
                    <a:pt x="1162" y="9"/>
                    <a:pt x="1162" y="9"/>
                  </a:cubicBezTo>
                  <a:cubicBezTo>
                    <a:pt x="1174" y="9"/>
                    <a:pt x="1185" y="10"/>
                    <a:pt x="1178" y="13"/>
                  </a:cubicBezTo>
                  <a:cubicBezTo>
                    <a:pt x="1177" y="12"/>
                    <a:pt x="1176" y="12"/>
                    <a:pt x="1173" y="12"/>
                  </a:cubicBezTo>
                  <a:cubicBezTo>
                    <a:pt x="1173" y="12"/>
                    <a:pt x="1172" y="12"/>
                    <a:pt x="1171" y="13"/>
                  </a:cubicBezTo>
                  <a:cubicBezTo>
                    <a:pt x="1171" y="13"/>
                    <a:pt x="1171" y="13"/>
                    <a:pt x="1171" y="13"/>
                  </a:cubicBezTo>
                  <a:cubicBezTo>
                    <a:pt x="1183" y="12"/>
                    <a:pt x="1191" y="12"/>
                    <a:pt x="1192" y="12"/>
                  </a:cubicBezTo>
                  <a:cubicBezTo>
                    <a:pt x="1171" y="15"/>
                    <a:pt x="1191" y="15"/>
                    <a:pt x="1187" y="19"/>
                  </a:cubicBezTo>
                  <a:cubicBezTo>
                    <a:pt x="1209" y="18"/>
                    <a:pt x="1209" y="18"/>
                    <a:pt x="1209" y="18"/>
                  </a:cubicBezTo>
                  <a:cubicBezTo>
                    <a:pt x="1196" y="17"/>
                    <a:pt x="1208" y="16"/>
                    <a:pt x="1213" y="16"/>
                  </a:cubicBezTo>
                  <a:cubicBezTo>
                    <a:pt x="1214" y="17"/>
                    <a:pt x="1230" y="16"/>
                    <a:pt x="1238" y="16"/>
                  </a:cubicBezTo>
                  <a:cubicBezTo>
                    <a:pt x="1237" y="16"/>
                    <a:pt x="1237" y="16"/>
                    <a:pt x="1237" y="16"/>
                  </a:cubicBezTo>
                  <a:cubicBezTo>
                    <a:pt x="1244" y="17"/>
                    <a:pt x="1256" y="17"/>
                    <a:pt x="1265" y="16"/>
                  </a:cubicBezTo>
                  <a:cubicBezTo>
                    <a:pt x="1265" y="15"/>
                    <a:pt x="1276" y="12"/>
                    <a:pt x="1281" y="10"/>
                  </a:cubicBezTo>
                  <a:cubicBezTo>
                    <a:pt x="1266" y="10"/>
                    <a:pt x="1275" y="9"/>
                    <a:pt x="1274" y="8"/>
                  </a:cubicBezTo>
                  <a:cubicBezTo>
                    <a:pt x="1276" y="8"/>
                    <a:pt x="1278" y="8"/>
                    <a:pt x="1279" y="8"/>
                  </a:cubicBezTo>
                  <a:cubicBezTo>
                    <a:pt x="1281" y="7"/>
                    <a:pt x="1276" y="7"/>
                    <a:pt x="1275" y="6"/>
                  </a:cubicBezTo>
                  <a:cubicBezTo>
                    <a:pt x="1259" y="7"/>
                    <a:pt x="1243" y="7"/>
                    <a:pt x="1237" y="10"/>
                  </a:cubicBezTo>
                  <a:cubicBezTo>
                    <a:pt x="1242" y="11"/>
                    <a:pt x="1245" y="9"/>
                    <a:pt x="1250" y="10"/>
                  </a:cubicBezTo>
                  <a:cubicBezTo>
                    <a:pt x="1243" y="12"/>
                    <a:pt x="1232" y="11"/>
                    <a:pt x="1219" y="11"/>
                  </a:cubicBezTo>
                  <a:cubicBezTo>
                    <a:pt x="1215" y="9"/>
                    <a:pt x="1215" y="9"/>
                    <a:pt x="1215" y="9"/>
                  </a:cubicBezTo>
                  <a:cubicBezTo>
                    <a:pt x="1202" y="10"/>
                    <a:pt x="1202" y="10"/>
                    <a:pt x="1202" y="10"/>
                  </a:cubicBezTo>
                  <a:cubicBezTo>
                    <a:pt x="1207" y="9"/>
                    <a:pt x="1204" y="8"/>
                    <a:pt x="1218" y="7"/>
                  </a:cubicBezTo>
                  <a:cubicBezTo>
                    <a:pt x="1216" y="6"/>
                    <a:pt x="1204" y="8"/>
                    <a:pt x="1196" y="7"/>
                  </a:cubicBezTo>
                  <a:cubicBezTo>
                    <a:pt x="1191" y="9"/>
                    <a:pt x="1191" y="9"/>
                    <a:pt x="1191" y="9"/>
                  </a:cubicBezTo>
                  <a:cubicBezTo>
                    <a:pt x="1193" y="8"/>
                    <a:pt x="1175" y="8"/>
                    <a:pt x="1188" y="6"/>
                  </a:cubicBezTo>
                  <a:cubicBezTo>
                    <a:pt x="1209" y="5"/>
                    <a:pt x="1209" y="5"/>
                    <a:pt x="1209" y="5"/>
                  </a:cubicBezTo>
                  <a:cubicBezTo>
                    <a:pt x="1203" y="3"/>
                    <a:pt x="1203" y="3"/>
                    <a:pt x="1203" y="3"/>
                  </a:cubicBezTo>
                  <a:cubicBezTo>
                    <a:pt x="1221" y="3"/>
                    <a:pt x="1221" y="3"/>
                    <a:pt x="1221" y="3"/>
                  </a:cubicBezTo>
                  <a:cubicBezTo>
                    <a:pt x="1216" y="4"/>
                    <a:pt x="1216" y="4"/>
                    <a:pt x="1216" y="4"/>
                  </a:cubicBezTo>
                  <a:cubicBezTo>
                    <a:pt x="1245" y="2"/>
                    <a:pt x="1225" y="8"/>
                    <a:pt x="1254" y="6"/>
                  </a:cubicBezTo>
                  <a:cubicBezTo>
                    <a:pt x="1263" y="3"/>
                    <a:pt x="1272" y="3"/>
                    <a:pt x="1290" y="3"/>
                  </a:cubicBezTo>
                  <a:cubicBezTo>
                    <a:pt x="1277" y="4"/>
                    <a:pt x="1289" y="5"/>
                    <a:pt x="1284" y="7"/>
                  </a:cubicBezTo>
                  <a:cubicBezTo>
                    <a:pt x="1297" y="8"/>
                    <a:pt x="1301" y="6"/>
                    <a:pt x="1308" y="5"/>
                  </a:cubicBezTo>
                  <a:cubicBezTo>
                    <a:pt x="1311" y="6"/>
                    <a:pt x="1314" y="7"/>
                    <a:pt x="1302" y="7"/>
                  </a:cubicBezTo>
                  <a:cubicBezTo>
                    <a:pt x="1301" y="10"/>
                    <a:pt x="1317" y="6"/>
                    <a:pt x="1318" y="9"/>
                  </a:cubicBezTo>
                  <a:cubicBezTo>
                    <a:pt x="1357" y="9"/>
                    <a:pt x="1349" y="0"/>
                    <a:pt x="1394" y="3"/>
                  </a:cubicBezTo>
                  <a:cubicBezTo>
                    <a:pt x="1393" y="5"/>
                    <a:pt x="1393" y="5"/>
                    <a:pt x="1393" y="5"/>
                  </a:cubicBezTo>
                  <a:cubicBezTo>
                    <a:pt x="1421" y="3"/>
                    <a:pt x="1438" y="5"/>
                    <a:pt x="1464" y="4"/>
                  </a:cubicBezTo>
                  <a:cubicBezTo>
                    <a:pt x="1485" y="7"/>
                    <a:pt x="1485" y="7"/>
                    <a:pt x="1485" y="7"/>
                  </a:cubicBezTo>
                  <a:cubicBezTo>
                    <a:pt x="1480" y="7"/>
                    <a:pt x="1468" y="9"/>
                    <a:pt x="1474" y="11"/>
                  </a:cubicBezTo>
                  <a:cubicBezTo>
                    <a:pt x="1463" y="8"/>
                    <a:pt x="1453" y="9"/>
                    <a:pt x="1442" y="7"/>
                  </a:cubicBezTo>
                  <a:cubicBezTo>
                    <a:pt x="1441" y="8"/>
                    <a:pt x="1445" y="9"/>
                    <a:pt x="1447" y="9"/>
                  </a:cubicBezTo>
                  <a:cubicBezTo>
                    <a:pt x="1440" y="9"/>
                    <a:pt x="1437" y="8"/>
                    <a:pt x="1428" y="8"/>
                  </a:cubicBezTo>
                  <a:cubicBezTo>
                    <a:pt x="1429" y="9"/>
                    <a:pt x="1438" y="10"/>
                    <a:pt x="1431" y="10"/>
                  </a:cubicBezTo>
                  <a:cubicBezTo>
                    <a:pt x="1419" y="8"/>
                    <a:pt x="1419" y="8"/>
                    <a:pt x="1419" y="8"/>
                  </a:cubicBezTo>
                  <a:cubicBezTo>
                    <a:pt x="1404" y="9"/>
                    <a:pt x="1412" y="13"/>
                    <a:pt x="1393" y="12"/>
                  </a:cubicBezTo>
                  <a:cubicBezTo>
                    <a:pt x="1396" y="10"/>
                    <a:pt x="1403" y="8"/>
                    <a:pt x="1411" y="7"/>
                  </a:cubicBezTo>
                  <a:cubicBezTo>
                    <a:pt x="1402" y="7"/>
                    <a:pt x="1422" y="6"/>
                    <a:pt x="1414" y="5"/>
                  </a:cubicBezTo>
                  <a:cubicBezTo>
                    <a:pt x="1402" y="8"/>
                    <a:pt x="1396" y="6"/>
                    <a:pt x="1380" y="7"/>
                  </a:cubicBezTo>
                  <a:cubicBezTo>
                    <a:pt x="1382" y="7"/>
                    <a:pt x="1382" y="6"/>
                    <a:pt x="1386" y="6"/>
                  </a:cubicBezTo>
                  <a:cubicBezTo>
                    <a:pt x="1363" y="5"/>
                    <a:pt x="1363" y="5"/>
                    <a:pt x="1363" y="5"/>
                  </a:cubicBezTo>
                  <a:cubicBezTo>
                    <a:pt x="1368" y="7"/>
                    <a:pt x="1343" y="7"/>
                    <a:pt x="1345" y="9"/>
                  </a:cubicBezTo>
                  <a:cubicBezTo>
                    <a:pt x="1370" y="10"/>
                    <a:pt x="1363" y="9"/>
                    <a:pt x="1392" y="10"/>
                  </a:cubicBezTo>
                  <a:cubicBezTo>
                    <a:pt x="1384" y="10"/>
                    <a:pt x="1373" y="13"/>
                    <a:pt x="1368" y="15"/>
                  </a:cubicBezTo>
                  <a:cubicBezTo>
                    <a:pt x="1368" y="15"/>
                    <a:pt x="1368" y="15"/>
                    <a:pt x="1367" y="15"/>
                  </a:cubicBezTo>
                  <a:cubicBezTo>
                    <a:pt x="1362" y="17"/>
                    <a:pt x="1367" y="17"/>
                    <a:pt x="1367" y="21"/>
                  </a:cubicBezTo>
                  <a:cubicBezTo>
                    <a:pt x="1380" y="18"/>
                    <a:pt x="1389" y="21"/>
                    <a:pt x="1404" y="19"/>
                  </a:cubicBezTo>
                  <a:cubicBezTo>
                    <a:pt x="1407" y="17"/>
                    <a:pt x="1395" y="16"/>
                    <a:pt x="1387" y="17"/>
                  </a:cubicBezTo>
                  <a:cubicBezTo>
                    <a:pt x="1401" y="16"/>
                    <a:pt x="1401" y="16"/>
                    <a:pt x="1401" y="16"/>
                  </a:cubicBezTo>
                  <a:cubicBezTo>
                    <a:pt x="1398" y="17"/>
                    <a:pt x="1398" y="17"/>
                    <a:pt x="1398" y="17"/>
                  </a:cubicBezTo>
                  <a:cubicBezTo>
                    <a:pt x="1433" y="17"/>
                    <a:pt x="1433" y="17"/>
                    <a:pt x="1433" y="17"/>
                  </a:cubicBezTo>
                  <a:cubicBezTo>
                    <a:pt x="1426" y="17"/>
                    <a:pt x="1424" y="19"/>
                    <a:pt x="1421" y="19"/>
                  </a:cubicBezTo>
                  <a:cubicBezTo>
                    <a:pt x="1425" y="20"/>
                    <a:pt x="1430" y="20"/>
                    <a:pt x="1434" y="21"/>
                  </a:cubicBezTo>
                  <a:cubicBezTo>
                    <a:pt x="1433" y="19"/>
                    <a:pt x="1434" y="17"/>
                    <a:pt x="1438" y="17"/>
                  </a:cubicBezTo>
                  <a:cubicBezTo>
                    <a:pt x="1460" y="18"/>
                    <a:pt x="1473" y="20"/>
                    <a:pt x="1481" y="22"/>
                  </a:cubicBezTo>
                  <a:cubicBezTo>
                    <a:pt x="1482" y="22"/>
                    <a:pt x="1483" y="22"/>
                    <a:pt x="1484" y="22"/>
                  </a:cubicBezTo>
                  <a:cubicBezTo>
                    <a:pt x="1480" y="20"/>
                    <a:pt x="1499" y="18"/>
                    <a:pt x="1506" y="16"/>
                  </a:cubicBezTo>
                  <a:cubicBezTo>
                    <a:pt x="1506" y="18"/>
                    <a:pt x="1518" y="17"/>
                    <a:pt x="1524" y="18"/>
                  </a:cubicBezTo>
                  <a:cubicBezTo>
                    <a:pt x="1528" y="16"/>
                    <a:pt x="1523" y="13"/>
                    <a:pt x="1515" y="11"/>
                  </a:cubicBezTo>
                  <a:cubicBezTo>
                    <a:pt x="1500" y="13"/>
                    <a:pt x="1507" y="13"/>
                    <a:pt x="1500" y="16"/>
                  </a:cubicBezTo>
                  <a:cubicBezTo>
                    <a:pt x="1476" y="18"/>
                    <a:pt x="1476" y="18"/>
                    <a:pt x="1476" y="18"/>
                  </a:cubicBezTo>
                  <a:cubicBezTo>
                    <a:pt x="1481" y="16"/>
                    <a:pt x="1481" y="16"/>
                    <a:pt x="1481" y="16"/>
                  </a:cubicBezTo>
                  <a:cubicBezTo>
                    <a:pt x="1469" y="15"/>
                    <a:pt x="1457" y="18"/>
                    <a:pt x="1458" y="15"/>
                  </a:cubicBezTo>
                  <a:cubicBezTo>
                    <a:pt x="1465" y="14"/>
                    <a:pt x="1475" y="15"/>
                    <a:pt x="1481" y="13"/>
                  </a:cubicBezTo>
                  <a:cubicBezTo>
                    <a:pt x="1473" y="12"/>
                    <a:pt x="1473" y="12"/>
                    <a:pt x="1473" y="12"/>
                  </a:cubicBezTo>
                  <a:cubicBezTo>
                    <a:pt x="1488" y="10"/>
                    <a:pt x="1481" y="14"/>
                    <a:pt x="1498" y="13"/>
                  </a:cubicBezTo>
                  <a:cubicBezTo>
                    <a:pt x="1491" y="11"/>
                    <a:pt x="1499" y="13"/>
                    <a:pt x="1507" y="11"/>
                  </a:cubicBezTo>
                  <a:cubicBezTo>
                    <a:pt x="1501" y="10"/>
                    <a:pt x="1477" y="12"/>
                    <a:pt x="1482" y="8"/>
                  </a:cubicBezTo>
                  <a:cubicBezTo>
                    <a:pt x="1491" y="6"/>
                    <a:pt x="1511" y="12"/>
                    <a:pt x="1523" y="9"/>
                  </a:cubicBezTo>
                  <a:cubicBezTo>
                    <a:pt x="1523" y="9"/>
                    <a:pt x="1523" y="9"/>
                    <a:pt x="1523" y="9"/>
                  </a:cubicBezTo>
                  <a:cubicBezTo>
                    <a:pt x="1540" y="10"/>
                    <a:pt x="1546" y="8"/>
                    <a:pt x="1552" y="6"/>
                  </a:cubicBezTo>
                  <a:cubicBezTo>
                    <a:pt x="1560" y="7"/>
                    <a:pt x="1570" y="6"/>
                    <a:pt x="1578" y="6"/>
                  </a:cubicBezTo>
                  <a:cubicBezTo>
                    <a:pt x="1578" y="7"/>
                    <a:pt x="1578" y="7"/>
                    <a:pt x="1578" y="7"/>
                  </a:cubicBezTo>
                  <a:cubicBezTo>
                    <a:pt x="1589" y="6"/>
                    <a:pt x="1589" y="6"/>
                    <a:pt x="1589" y="6"/>
                  </a:cubicBezTo>
                  <a:cubicBezTo>
                    <a:pt x="1584" y="8"/>
                    <a:pt x="1576" y="6"/>
                    <a:pt x="1566" y="6"/>
                  </a:cubicBezTo>
                  <a:cubicBezTo>
                    <a:pt x="1567" y="8"/>
                    <a:pt x="1567" y="8"/>
                    <a:pt x="1567" y="8"/>
                  </a:cubicBezTo>
                  <a:cubicBezTo>
                    <a:pt x="1556" y="6"/>
                    <a:pt x="1549" y="10"/>
                    <a:pt x="1540" y="11"/>
                  </a:cubicBezTo>
                  <a:cubicBezTo>
                    <a:pt x="1553" y="10"/>
                    <a:pt x="1576" y="12"/>
                    <a:pt x="1578" y="8"/>
                  </a:cubicBezTo>
                  <a:cubicBezTo>
                    <a:pt x="1586" y="10"/>
                    <a:pt x="1586" y="10"/>
                    <a:pt x="1586" y="10"/>
                  </a:cubicBezTo>
                  <a:cubicBezTo>
                    <a:pt x="1590" y="9"/>
                    <a:pt x="1590" y="9"/>
                    <a:pt x="1590" y="9"/>
                  </a:cubicBezTo>
                  <a:cubicBezTo>
                    <a:pt x="1596" y="11"/>
                    <a:pt x="1590" y="13"/>
                    <a:pt x="1579" y="13"/>
                  </a:cubicBezTo>
                  <a:cubicBezTo>
                    <a:pt x="1577" y="13"/>
                    <a:pt x="1576" y="13"/>
                    <a:pt x="1576" y="12"/>
                  </a:cubicBezTo>
                  <a:cubicBezTo>
                    <a:pt x="1571" y="13"/>
                    <a:pt x="1566" y="15"/>
                    <a:pt x="1554" y="14"/>
                  </a:cubicBezTo>
                  <a:cubicBezTo>
                    <a:pt x="1560" y="13"/>
                    <a:pt x="1560" y="13"/>
                    <a:pt x="1560" y="13"/>
                  </a:cubicBezTo>
                  <a:cubicBezTo>
                    <a:pt x="1545" y="13"/>
                    <a:pt x="1530" y="14"/>
                    <a:pt x="1525" y="16"/>
                  </a:cubicBezTo>
                  <a:cubicBezTo>
                    <a:pt x="1548" y="17"/>
                    <a:pt x="1570" y="17"/>
                    <a:pt x="1591" y="17"/>
                  </a:cubicBezTo>
                  <a:cubicBezTo>
                    <a:pt x="1598" y="12"/>
                    <a:pt x="1605" y="10"/>
                    <a:pt x="1608" y="6"/>
                  </a:cubicBezTo>
                  <a:cubicBezTo>
                    <a:pt x="1622" y="5"/>
                    <a:pt x="1642" y="4"/>
                    <a:pt x="1654" y="6"/>
                  </a:cubicBezTo>
                  <a:cubicBezTo>
                    <a:pt x="1653" y="7"/>
                    <a:pt x="1653" y="7"/>
                    <a:pt x="1653" y="7"/>
                  </a:cubicBezTo>
                  <a:cubicBezTo>
                    <a:pt x="1659" y="7"/>
                    <a:pt x="1665" y="7"/>
                    <a:pt x="1669" y="6"/>
                  </a:cubicBezTo>
                  <a:cubicBezTo>
                    <a:pt x="1676" y="7"/>
                    <a:pt x="1665" y="9"/>
                    <a:pt x="1669" y="9"/>
                  </a:cubicBezTo>
                  <a:cubicBezTo>
                    <a:pt x="1690" y="8"/>
                    <a:pt x="1690" y="8"/>
                    <a:pt x="1690" y="8"/>
                  </a:cubicBezTo>
                  <a:cubicBezTo>
                    <a:pt x="1689" y="10"/>
                    <a:pt x="1671" y="10"/>
                    <a:pt x="1663" y="10"/>
                  </a:cubicBezTo>
                  <a:cubicBezTo>
                    <a:pt x="1665" y="10"/>
                    <a:pt x="1668" y="9"/>
                    <a:pt x="1667" y="9"/>
                  </a:cubicBezTo>
                  <a:cubicBezTo>
                    <a:pt x="1657" y="8"/>
                    <a:pt x="1640" y="11"/>
                    <a:pt x="1636" y="9"/>
                  </a:cubicBezTo>
                  <a:cubicBezTo>
                    <a:pt x="1631" y="9"/>
                    <a:pt x="1645" y="7"/>
                    <a:pt x="1629" y="7"/>
                  </a:cubicBezTo>
                  <a:cubicBezTo>
                    <a:pt x="1619" y="6"/>
                    <a:pt x="1615" y="8"/>
                    <a:pt x="1614" y="9"/>
                  </a:cubicBezTo>
                  <a:cubicBezTo>
                    <a:pt x="1614" y="10"/>
                    <a:pt x="1631" y="10"/>
                    <a:pt x="1625" y="12"/>
                  </a:cubicBezTo>
                  <a:cubicBezTo>
                    <a:pt x="1633" y="11"/>
                    <a:pt x="1636" y="10"/>
                    <a:pt x="1647" y="11"/>
                  </a:cubicBezTo>
                  <a:cubicBezTo>
                    <a:pt x="1639" y="11"/>
                    <a:pt x="1628" y="13"/>
                    <a:pt x="1623" y="12"/>
                  </a:cubicBezTo>
                  <a:cubicBezTo>
                    <a:pt x="1607" y="14"/>
                    <a:pt x="1610" y="19"/>
                    <a:pt x="1617" y="19"/>
                  </a:cubicBezTo>
                  <a:cubicBezTo>
                    <a:pt x="1616" y="17"/>
                    <a:pt x="1647" y="17"/>
                    <a:pt x="1626" y="15"/>
                  </a:cubicBezTo>
                  <a:cubicBezTo>
                    <a:pt x="1635" y="13"/>
                    <a:pt x="1652" y="13"/>
                    <a:pt x="1665" y="12"/>
                  </a:cubicBezTo>
                  <a:cubicBezTo>
                    <a:pt x="1664" y="12"/>
                    <a:pt x="1664" y="12"/>
                    <a:pt x="1664" y="12"/>
                  </a:cubicBezTo>
                  <a:cubicBezTo>
                    <a:pt x="1679" y="12"/>
                    <a:pt x="1679" y="12"/>
                    <a:pt x="1679" y="12"/>
                  </a:cubicBezTo>
                  <a:cubicBezTo>
                    <a:pt x="1677" y="12"/>
                    <a:pt x="1672" y="13"/>
                    <a:pt x="1672" y="14"/>
                  </a:cubicBezTo>
                  <a:cubicBezTo>
                    <a:pt x="1694" y="11"/>
                    <a:pt x="1694" y="11"/>
                    <a:pt x="1694" y="11"/>
                  </a:cubicBezTo>
                  <a:cubicBezTo>
                    <a:pt x="1682" y="13"/>
                    <a:pt x="1701" y="12"/>
                    <a:pt x="1706" y="13"/>
                  </a:cubicBezTo>
                  <a:cubicBezTo>
                    <a:pt x="1709" y="11"/>
                    <a:pt x="1717" y="10"/>
                    <a:pt x="1709" y="9"/>
                  </a:cubicBezTo>
                  <a:cubicBezTo>
                    <a:pt x="1700" y="8"/>
                    <a:pt x="1704" y="10"/>
                    <a:pt x="1696" y="10"/>
                  </a:cubicBezTo>
                  <a:cubicBezTo>
                    <a:pt x="1707" y="8"/>
                    <a:pt x="1707" y="8"/>
                    <a:pt x="1707" y="8"/>
                  </a:cubicBezTo>
                  <a:cubicBezTo>
                    <a:pt x="1708" y="8"/>
                    <a:pt x="1708" y="8"/>
                    <a:pt x="1708" y="8"/>
                  </a:cubicBezTo>
                  <a:cubicBezTo>
                    <a:pt x="1715" y="6"/>
                    <a:pt x="1715" y="6"/>
                    <a:pt x="1715" y="6"/>
                  </a:cubicBezTo>
                  <a:cubicBezTo>
                    <a:pt x="1731" y="6"/>
                    <a:pt x="1708" y="11"/>
                    <a:pt x="1728" y="9"/>
                  </a:cubicBezTo>
                  <a:cubicBezTo>
                    <a:pt x="1726" y="6"/>
                    <a:pt x="1726" y="6"/>
                    <a:pt x="1726" y="6"/>
                  </a:cubicBezTo>
                  <a:cubicBezTo>
                    <a:pt x="1749" y="6"/>
                    <a:pt x="1779" y="9"/>
                    <a:pt x="1795" y="8"/>
                  </a:cubicBezTo>
                  <a:cubicBezTo>
                    <a:pt x="1791" y="10"/>
                    <a:pt x="1789" y="12"/>
                    <a:pt x="1795" y="14"/>
                  </a:cubicBezTo>
                  <a:cubicBezTo>
                    <a:pt x="1788" y="13"/>
                    <a:pt x="1774" y="14"/>
                    <a:pt x="1763" y="14"/>
                  </a:cubicBezTo>
                  <a:cubicBezTo>
                    <a:pt x="1762" y="13"/>
                    <a:pt x="1776" y="10"/>
                    <a:pt x="1787" y="11"/>
                  </a:cubicBezTo>
                  <a:cubicBezTo>
                    <a:pt x="1782" y="6"/>
                    <a:pt x="1759" y="14"/>
                    <a:pt x="1758" y="9"/>
                  </a:cubicBezTo>
                  <a:cubicBezTo>
                    <a:pt x="1730" y="8"/>
                    <a:pt x="1737" y="14"/>
                    <a:pt x="1713" y="11"/>
                  </a:cubicBezTo>
                  <a:cubicBezTo>
                    <a:pt x="1713" y="13"/>
                    <a:pt x="1707" y="12"/>
                    <a:pt x="1705" y="14"/>
                  </a:cubicBezTo>
                  <a:cubicBezTo>
                    <a:pt x="1712" y="17"/>
                    <a:pt x="1737" y="14"/>
                    <a:pt x="1753" y="15"/>
                  </a:cubicBezTo>
                  <a:cubicBezTo>
                    <a:pt x="1751" y="15"/>
                    <a:pt x="1748" y="15"/>
                    <a:pt x="1747" y="16"/>
                  </a:cubicBezTo>
                  <a:cubicBezTo>
                    <a:pt x="1759" y="16"/>
                    <a:pt x="1763" y="16"/>
                    <a:pt x="1771" y="15"/>
                  </a:cubicBezTo>
                  <a:cubicBezTo>
                    <a:pt x="1770" y="15"/>
                    <a:pt x="1770" y="15"/>
                    <a:pt x="1770" y="15"/>
                  </a:cubicBezTo>
                  <a:cubicBezTo>
                    <a:pt x="1783" y="13"/>
                    <a:pt x="1778" y="16"/>
                    <a:pt x="1786" y="17"/>
                  </a:cubicBezTo>
                  <a:cubicBezTo>
                    <a:pt x="1789" y="17"/>
                    <a:pt x="1800" y="18"/>
                    <a:pt x="1799" y="16"/>
                  </a:cubicBezTo>
                  <a:cubicBezTo>
                    <a:pt x="1813" y="18"/>
                    <a:pt x="1813" y="18"/>
                    <a:pt x="1813" y="18"/>
                  </a:cubicBezTo>
                  <a:cubicBezTo>
                    <a:pt x="1812" y="16"/>
                    <a:pt x="1812" y="16"/>
                    <a:pt x="1812" y="16"/>
                  </a:cubicBezTo>
                  <a:cubicBezTo>
                    <a:pt x="1820" y="16"/>
                    <a:pt x="1822" y="17"/>
                    <a:pt x="1830" y="16"/>
                  </a:cubicBezTo>
                  <a:cubicBezTo>
                    <a:pt x="1830" y="14"/>
                    <a:pt x="1830" y="14"/>
                    <a:pt x="1830" y="14"/>
                  </a:cubicBezTo>
                  <a:cubicBezTo>
                    <a:pt x="1810" y="13"/>
                    <a:pt x="1810" y="13"/>
                    <a:pt x="1810" y="13"/>
                  </a:cubicBezTo>
                  <a:cubicBezTo>
                    <a:pt x="1820" y="12"/>
                    <a:pt x="1813" y="11"/>
                    <a:pt x="1824" y="10"/>
                  </a:cubicBezTo>
                  <a:cubicBezTo>
                    <a:pt x="1811" y="13"/>
                    <a:pt x="1833" y="12"/>
                    <a:pt x="1834" y="14"/>
                  </a:cubicBezTo>
                  <a:cubicBezTo>
                    <a:pt x="1842" y="12"/>
                    <a:pt x="1842" y="12"/>
                    <a:pt x="1842" y="12"/>
                  </a:cubicBezTo>
                  <a:cubicBezTo>
                    <a:pt x="1840" y="13"/>
                    <a:pt x="1840" y="13"/>
                    <a:pt x="1840" y="13"/>
                  </a:cubicBezTo>
                  <a:cubicBezTo>
                    <a:pt x="1847" y="14"/>
                    <a:pt x="1848" y="12"/>
                    <a:pt x="1855" y="12"/>
                  </a:cubicBezTo>
                  <a:cubicBezTo>
                    <a:pt x="1846" y="11"/>
                    <a:pt x="1841" y="10"/>
                    <a:pt x="1829" y="11"/>
                  </a:cubicBezTo>
                  <a:cubicBezTo>
                    <a:pt x="1838" y="10"/>
                    <a:pt x="1854" y="9"/>
                    <a:pt x="1858" y="9"/>
                  </a:cubicBezTo>
                  <a:cubicBezTo>
                    <a:pt x="1867" y="8"/>
                    <a:pt x="1873" y="9"/>
                    <a:pt x="1881" y="10"/>
                  </a:cubicBezTo>
                  <a:cubicBezTo>
                    <a:pt x="1865" y="11"/>
                    <a:pt x="1886" y="16"/>
                    <a:pt x="1855" y="15"/>
                  </a:cubicBezTo>
                  <a:cubicBezTo>
                    <a:pt x="1856" y="14"/>
                    <a:pt x="1858" y="14"/>
                    <a:pt x="1859" y="15"/>
                  </a:cubicBezTo>
                  <a:cubicBezTo>
                    <a:pt x="1855" y="12"/>
                    <a:pt x="1840" y="15"/>
                    <a:pt x="1834" y="16"/>
                  </a:cubicBezTo>
                  <a:cubicBezTo>
                    <a:pt x="1835" y="17"/>
                    <a:pt x="1828" y="18"/>
                    <a:pt x="1840" y="19"/>
                  </a:cubicBezTo>
                  <a:cubicBezTo>
                    <a:pt x="1836" y="18"/>
                    <a:pt x="1850" y="15"/>
                    <a:pt x="1862" y="16"/>
                  </a:cubicBezTo>
                  <a:cubicBezTo>
                    <a:pt x="1860" y="20"/>
                    <a:pt x="1860" y="20"/>
                    <a:pt x="1860" y="20"/>
                  </a:cubicBezTo>
                  <a:cubicBezTo>
                    <a:pt x="1877" y="20"/>
                    <a:pt x="1877" y="20"/>
                    <a:pt x="1877" y="20"/>
                  </a:cubicBezTo>
                  <a:cubicBezTo>
                    <a:pt x="1875" y="20"/>
                    <a:pt x="1875" y="20"/>
                    <a:pt x="1875" y="20"/>
                  </a:cubicBezTo>
                  <a:cubicBezTo>
                    <a:pt x="1881" y="22"/>
                    <a:pt x="1893" y="20"/>
                    <a:pt x="1904" y="21"/>
                  </a:cubicBezTo>
                  <a:cubicBezTo>
                    <a:pt x="1913" y="20"/>
                    <a:pt x="1944" y="21"/>
                    <a:pt x="1931" y="17"/>
                  </a:cubicBezTo>
                  <a:cubicBezTo>
                    <a:pt x="1941" y="19"/>
                    <a:pt x="1950" y="17"/>
                    <a:pt x="1961" y="16"/>
                  </a:cubicBezTo>
                  <a:cubicBezTo>
                    <a:pt x="1947" y="15"/>
                    <a:pt x="1947" y="15"/>
                    <a:pt x="1947" y="15"/>
                  </a:cubicBezTo>
                  <a:cubicBezTo>
                    <a:pt x="1964" y="13"/>
                    <a:pt x="1959" y="14"/>
                    <a:pt x="1972" y="10"/>
                  </a:cubicBezTo>
                  <a:cubicBezTo>
                    <a:pt x="1974" y="11"/>
                    <a:pt x="1977" y="12"/>
                    <a:pt x="1974" y="13"/>
                  </a:cubicBezTo>
                  <a:cubicBezTo>
                    <a:pt x="1996" y="13"/>
                    <a:pt x="2028" y="14"/>
                    <a:pt x="2041" y="11"/>
                  </a:cubicBezTo>
                  <a:cubicBezTo>
                    <a:pt x="2057" y="11"/>
                    <a:pt x="2059" y="15"/>
                    <a:pt x="2081" y="14"/>
                  </a:cubicBezTo>
                  <a:cubicBezTo>
                    <a:pt x="2086" y="13"/>
                    <a:pt x="2078" y="11"/>
                    <a:pt x="2092" y="12"/>
                  </a:cubicBezTo>
                  <a:cubicBezTo>
                    <a:pt x="2093" y="12"/>
                    <a:pt x="2078" y="14"/>
                    <a:pt x="2094" y="14"/>
                  </a:cubicBezTo>
                  <a:cubicBezTo>
                    <a:pt x="2106" y="11"/>
                    <a:pt x="2121" y="15"/>
                    <a:pt x="2136" y="13"/>
                  </a:cubicBezTo>
                  <a:cubicBezTo>
                    <a:pt x="2144" y="14"/>
                    <a:pt x="2158" y="14"/>
                    <a:pt x="2155" y="16"/>
                  </a:cubicBezTo>
                  <a:cubicBezTo>
                    <a:pt x="2143" y="15"/>
                    <a:pt x="2125" y="16"/>
                    <a:pt x="2122" y="17"/>
                  </a:cubicBezTo>
                  <a:cubicBezTo>
                    <a:pt x="2124" y="15"/>
                    <a:pt x="2113" y="15"/>
                    <a:pt x="2123" y="15"/>
                  </a:cubicBezTo>
                  <a:cubicBezTo>
                    <a:pt x="2104" y="13"/>
                    <a:pt x="2110" y="16"/>
                    <a:pt x="2093" y="15"/>
                  </a:cubicBezTo>
                  <a:cubicBezTo>
                    <a:pt x="2092" y="16"/>
                    <a:pt x="2102" y="17"/>
                    <a:pt x="2106" y="16"/>
                  </a:cubicBezTo>
                  <a:cubicBezTo>
                    <a:pt x="2106" y="19"/>
                    <a:pt x="2072" y="18"/>
                    <a:pt x="2087" y="21"/>
                  </a:cubicBezTo>
                  <a:cubicBezTo>
                    <a:pt x="2105" y="21"/>
                    <a:pt x="2111" y="15"/>
                    <a:pt x="2127" y="18"/>
                  </a:cubicBezTo>
                  <a:cubicBezTo>
                    <a:pt x="2120" y="20"/>
                    <a:pt x="2110" y="19"/>
                    <a:pt x="2102" y="21"/>
                  </a:cubicBezTo>
                  <a:cubicBezTo>
                    <a:pt x="2115" y="23"/>
                    <a:pt x="2115" y="23"/>
                    <a:pt x="2115" y="23"/>
                  </a:cubicBezTo>
                  <a:cubicBezTo>
                    <a:pt x="2125" y="21"/>
                    <a:pt x="2125" y="21"/>
                    <a:pt x="2125" y="21"/>
                  </a:cubicBezTo>
                  <a:cubicBezTo>
                    <a:pt x="2124" y="21"/>
                    <a:pt x="2124" y="21"/>
                    <a:pt x="2124" y="21"/>
                  </a:cubicBezTo>
                  <a:cubicBezTo>
                    <a:pt x="2147" y="23"/>
                    <a:pt x="2145" y="18"/>
                    <a:pt x="2166" y="17"/>
                  </a:cubicBezTo>
                  <a:cubicBezTo>
                    <a:pt x="2154" y="15"/>
                    <a:pt x="2169" y="12"/>
                    <a:pt x="2160" y="11"/>
                  </a:cubicBezTo>
                  <a:cubicBezTo>
                    <a:pt x="2173" y="10"/>
                    <a:pt x="2183" y="11"/>
                    <a:pt x="2184" y="14"/>
                  </a:cubicBezTo>
                  <a:cubicBezTo>
                    <a:pt x="2158" y="16"/>
                    <a:pt x="2182" y="16"/>
                    <a:pt x="2158" y="19"/>
                  </a:cubicBezTo>
                  <a:cubicBezTo>
                    <a:pt x="2162" y="20"/>
                    <a:pt x="2153" y="23"/>
                    <a:pt x="2167" y="24"/>
                  </a:cubicBezTo>
                  <a:cubicBezTo>
                    <a:pt x="2183" y="22"/>
                    <a:pt x="2162" y="21"/>
                    <a:pt x="2178" y="20"/>
                  </a:cubicBezTo>
                  <a:cubicBezTo>
                    <a:pt x="2179" y="21"/>
                    <a:pt x="2180" y="21"/>
                    <a:pt x="2179" y="21"/>
                  </a:cubicBezTo>
                  <a:cubicBezTo>
                    <a:pt x="2187" y="20"/>
                    <a:pt x="2188" y="22"/>
                    <a:pt x="2197" y="20"/>
                  </a:cubicBezTo>
                  <a:cubicBezTo>
                    <a:pt x="2195" y="21"/>
                    <a:pt x="2195" y="21"/>
                    <a:pt x="2195" y="21"/>
                  </a:cubicBezTo>
                  <a:cubicBezTo>
                    <a:pt x="2205" y="22"/>
                    <a:pt x="2206" y="19"/>
                    <a:pt x="2216" y="21"/>
                  </a:cubicBezTo>
                  <a:cubicBezTo>
                    <a:pt x="2212" y="19"/>
                    <a:pt x="2222" y="19"/>
                    <a:pt x="2228" y="18"/>
                  </a:cubicBezTo>
                  <a:cubicBezTo>
                    <a:pt x="2218" y="17"/>
                    <a:pt x="2213" y="14"/>
                    <a:pt x="2195" y="14"/>
                  </a:cubicBezTo>
                  <a:cubicBezTo>
                    <a:pt x="2192" y="16"/>
                    <a:pt x="2194" y="17"/>
                    <a:pt x="2186" y="17"/>
                  </a:cubicBezTo>
                  <a:cubicBezTo>
                    <a:pt x="2198" y="17"/>
                    <a:pt x="2198" y="17"/>
                    <a:pt x="2198" y="17"/>
                  </a:cubicBezTo>
                  <a:cubicBezTo>
                    <a:pt x="2196" y="18"/>
                    <a:pt x="2194" y="18"/>
                    <a:pt x="2191" y="18"/>
                  </a:cubicBezTo>
                  <a:cubicBezTo>
                    <a:pt x="2179" y="17"/>
                    <a:pt x="2179" y="17"/>
                    <a:pt x="2179" y="17"/>
                  </a:cubicBezTo>
                  <a:cubicBezTo>
                    <a:pt x="2194" y="16"/>
                    <a:pt x="2187" y="15"/>
                    <a:pt x="2194" y="13"/>
                  </a:cubicBezTo>
                  <a:cubicBezTo>
                    <a:pt x="2207" y="14"/>
                    <a:pt x="2205" y="12"/>
                    <a:pt x="2214" y="13"/>
                  </a:cubicBezTo>
                  <a:cubicBezTo>
                    <a:pt x="2213" y="15"/>
                    <a:pt x="2240" y="17"/>
                    <a:pt x="2255" y="19"/>
                  </a:cubicBezTo>
                  <a:cubicBezTo>
                    <a:pt x="2253" y="18"/>
                    <a:pt x="2250" y="18"/>
                    <a:pt x="2248" y="18"/>
                  </a:cubicBezTo>
                  <a:cubicBezTo>
                    <a:pt x="2237" y="20"/>
                    <a:pt x="2256" y="20"/>
                    <a:pt x="2256" y="21"/>
                  </a:cubicBezTo>
                  <a:cubicBezTo>
                    <a:pt x="2265" y="20"/>
                    <a:pt x="2265" y="20"/>
                    <a:pt x="2265" y="20"/>
                  </a:cubicBezTo>
                  <a:cubicBezTo>
                    <a:pt x="2263" y="20"/>
                    <a:pt x="2261" y="21"/>
                    <a:pt x="2264" y="21"/>
                  </a:cubicBezTo>
                  <a:cubicBezTo>
                    <a:pt x="2276" y="20"/>
                    <a:pt x="2275" y="18"/>
                    <a:pt x="2286" y="18"/>
                  </a:cubicBezTo>
                  <a:cubicBezTo>
                    <a:pt x="2287" y="19"/>
                    <a:pt x="2278" y="21"/>
                    <a:pt x="2285" y="22"/>
                  </a:cubicBezTo>
                  <a:cubicBezTo>
                    <a:pt x="2287" y="23"/>
                    <a:pt x="2295" y="26"/>
                    <a:pt x="2309" y="25"/>
                  </a:cubicBezTo>
                  <a:cubicBezTo>
                    <a:pt x="2311" y="24"/>
                    <a:pt x="2314" y="24"/>
                    <a:pt x="2319" y="24"/>
                  </a:cubicBezTo>
                  <a:cubicBezTo>
                    <a:pt x="2318" y="24"/>
                    <a:pt x="2317" y="24"/>
                    <a:pt x="2317" y="24"/>
                  </a:cubicBezTo>
                  <a:cubicBezTo>
                    <a:pt x="2327" y="25"/>
                    <a:pt x="2327" y="25"/>
                    <a:pt x="2327" y="25"/>
                  </a:cubicBezTo>
                  <a:cubicBezTo>
                    <a:pt x="2319" y="28"/>
                    <a:pt x="2310" y="24"/>
                    <a:pt x="2302" y="27"/>
                  </a:cubicBezTo>
                  <a:cubicBezTo>
                    <a:pt x="2301" y="29"/>
                    <a:pt x="2301" y="29"/>
                    <a:pt x="2301" y="29"/>
                  </a:cubicBezTo>
                  <a:cubicBezTo>
                    <a:pt x="2294" y="29"/>
                    <a:pt x="2285" y="30"/>
                    <a:pt x="2281" y="31"/>
                  </a:cubicBezTo>
                  <a:cubicBezTo>
                    <a:pt x="2291" y="31"/>
                    <a:pt x="2293" y="30"/>
                    <a:pt x="2305" y="30"/>
                  </a:cubicBezTo>
                  <a:cubicBezTo>
                    <a:pt x="2306" y="31"/>
                    <a:pt x="2298" y="32"/>
                    <a:pt x="2297" y="32"/>
                  </a:cubicBezTo>
                  <a:cubicBezTo>
                    <a:pt x="2299" y="31"/>
                    <a:pt x="2299" y="31"/>
                    <a:pt x="2299" y="31"/>
                  </a:cubicBezTo>
                  <a:cubicBezTo>
                    <a:pt x="2285" y="30"/>
                    <a:pt x="2279" y="33"/>
                    <a:pt x="2262" y="33"/>
                  </a:cubicBezTo>
                  <a:cubicBezTo>
                    <a:pt x="2260" y="33"/>
                    <a:pt x="2261" y="33"/>
                    <a:pt x="2262" y="32"/>
                  </a:cubicBezTo>
                  <a:cubicBezTo>
                    <a:pt x="2248" y="34"/>
                    <a:pt x="2235" y="32"/>
                    <a:pt x="2222" y="34"/>
                  </a:cubicBezTo>
                  <a:cubicBezTo>
                    <a:pt x="2226" y="33"/>
                    <a:pt x="2226" y="33"/>
                    <a:pt x="2226" y="33"/>
                  </a:cubicBezTo>
                  <a:cubicBezTo>
                    <a:pt x="2217" y="34"/>
                    <a:pt x="2200" y="36"/>
                    <a:pt x="2182" y="38"/>
                  </a:cubicBezTo>
                  <a:cubicBezTo>
                    <a:pt x="2182" y="39"/>
                    <a:pt x="2182" y="39"/>
                    <a:pt x="2182" y="39"/>
                  </a:cubicBezTo>
                  <a:cubicBezTo>
                    <a:pt x="2184" y="39"/>
                    <a:pt x="2178" y="39"/>
                    <a:pt x="2174" y="39"/>
                  </a:cubicBezTo>
                  <a:cubicBezTo>
                    <a:pt x="2174" y="39"/>
                    <a:pt x="2174" y="39"/>
                    <a:pt x="2174" y="39"/>
                  </a:cubicBezTo>
                  <a:cubicBezTo>
                    <a:pt x="2165" y="40"/>
                    <a:pt x="2157" y="41"/>
                    <a:pt x="2150" y="42"/>
                  </a:cubicBezTo>
                  <a:cubicBezTo>
                    <a:pt x="2152" y="42"/>
                    <a:pt x="2155" y="43"/>
                    <a:pt x="2158" y="43"/>
                  </a:cubicBezTo>
                  <a:cubicBezTo>
                    <a:pt x="2161" y="42"/>
                    <a:pt x="2177" y="43"/>
                    <a:pt x="2175" y="40"/>
                  </a:cubicBezTo>
                  <a:cubicBezTo>
                    <a:pt x="2182" y="42"/>
                    <a:pt x="2194" y="40"/>
                    <a:pt x="2200" y="41"/>
                  </a:cubicBezTo>
                  <a:cubicBezTo>
                    <a:pt x="2190" y="39"/>
                    <a:pt x="2206" y="39"/>
                    <a:pt x="2208" y="37"/>
                  </a:cubicBezTo>
                  <a:cubicBezTo>
                    <a:pt x="2212" y="39"/>
                    <a:pt x="2223" y="37"/>
                    <a:pt x="2222" y="39"/>
                  </a:cubicBezTo>
                  <a:cubicBezTo>
                    <a:pt x="2224" y="40"/>
                    <a:pt x="2217" y="38"/>
                    <a:pt x="2213" y="39"/>
                  </a:cubicBezTo>
                  <a:cubicBezTo>
                    <a:pt x="2202" y="41"/>
                    <a:pt x="2232" y="41"/>
                    <a:pt x="2219" y="42"/>
                  </a:cubicBezTo>
                  <a:cubicBezTo>
                    <a:pt x="2235" y="41"/>
                    <a:pt x="2257" y="41"/>
                    <a:pt x="2274" y="40"/>
                  </a:cubicBezTo>
                  <a:cubicBezTo>
                    <a:pt x="2264" y="39"/>
                    <a:pt x="2264" y="39"/>
                    <a:pt x="2264" y="39"/>
                  </a:cubicBezTo>
                  <a:cubicBezTo>
                    <a:pt x="2272" y="39"/>
                    <a:pt x="2290" y="39"/>
                    <a:pt x="2291" y="40"/>
                  </a:cubicBezTo>
                  <a:cubicBezTo>
                    <a:pt x="2285" y="40"/>
                    <a:pt x="2279" y="40"/>
                    <a:pt x="2272" y="40"/>
                  </a:cubicBezTo>
                  <a:cubicBezTo>
                    <a:pt x="2271" y="42"/>
                    <a:pt x="2289" y="40"/>
                    <a:pt x="2290" y="42"/>
                  </a:cubicBezTo>
                  <a:cubicBezTo>
                    <a:pt x="2310" y="38"/>
                    <a:pt x="2310" y="38"/>
                    <a:pt x="2310" y="38"/>
                  </a:cubicBezTo>
                  <a:cubicBezTo>
                    <a:pt x="2301" y="38"/>
                    <a:pt x="2301" y="38"/>
                    <a:pt x="2301" y="38"/>
                  </a:cubicBezTo>
                  <a:cubicBezTo>
                    <a:pt x="2307" y="37"/>
                    <a:pt x="2326" y="38"/>
                    <a:pt x="2340" y="39"/>
                  </a:cubicBezTo>
                  <a:cubicBezTo>
                    <a:pt x="2332" y="41"/>
                    <a:pt x="2319" y="39"/>
                    <a:pt x="2304" y="40"/>
                  </a:cubicBezTo>
                  <a:cubicBezTo>
                    <a:pt x="2293" y="41"/>
                    <a:pt x="2311" y="43"/>
                    <a:pt x="2301" y="43"/>
                  </a:cubicBezTo>
                  <a:cubicBezTo>
                    <a:pt x="2303" y="44"/>
                    <a:pt x="2310" y="44"/>
                    <a:pt x="2313" y="43"/>
                  </a:cubicBezTo>
                  <a:cubicBezTo>
                    <a:pt x="2317" y="44"/>
                    <a:pt x="2317" y="44"/>
                    <a:pt x="2317" y="44"/>
                  </a:cubicBezTo>
                  <a:cubicBezTo>
                    <a:pt x="2308" y="46"/>
                    <a:pt x="2288" y="46"/>
                    <a:pt x="2274" y="48"/>
                  </a:cubicBezTo>
                  <a:cubicBezTo>
                    <a:pt x="2275" y="48"/>
                    <a:pt x="2276" y="47"/>
                    <a:pt x="2277" y="47"/>
                  </a:cubicBezTo>
                  <a:cubicBezTo>
                    <a:pt x="2266" y="46"/>
                    <a:pt x="2256" y="46"/>
                    <a:pt x="2245" y="47"/>
                  </a:cubicBezTo>
                  <a:cubicBezTo>
                    <a:pt x="2251" y="48"/>
                    <a:pt x="2253" y="47"/>
                    <a:pt x="2256" y="47"/>
                  </a:cubicBezTo>
                  <a:cubicBezTo>
                    <a:pt x="2256" y="47"/>
                    <a:pt x="2247" y="48"/>
                    <a:pt x="2243" y="48"/>
                  </a:cubicBezTo>
                  <a:cubicBezTo>
                    <a:pt x="2253" y="49"/>
                    <a:pt x="2245" y="50"/>
                    <a:pt x="2251" y="50"/>
                  </a:cubicBezTo>
                  <a:cubicBezTo>
                    <a:pt x="2245" y="51"/>
                    <a:pt x="2240" y="51"/>
                    <a:pt x="2232" y="51"/>
                  </a:cubicBezTo>
                  <a:cubicBezTo>
                    <a:pt x="2228" y="50"/>
                    <a:pt x="2235" y="49"/>
                    <a:pt x="2234" y="48"/>
                  </a:cubicBezTo>
                  <a:cubicBezTo>
                    <a:pt x="2227" y="49"/>
                    <a:pt x="2223" y="46"/>
                    <a:pt x="2212" y="47"/>
                  </a:cubicBezTo>
                  <a:cubicBezTo>
                    <a:pt x="2227" y="48"/>
                    <a:pt x="2208" y="50"/>
                    <a:pt x="2203" y="51"/>
                  </a:cubicBezTo>
                  <a:cubicBezTo>
                    <a:pt x="2205" y="51"/>
                    <a:pt x="2205" y="51"/>
                    <a:pt x="2205" y="51"/>
                  </a:cubicBezTo>
                  <a:cubicBezTo>
                    <a:pt x="2200" y="52"/>
                    <a:pt x="2196" y="52"/>
                    <a:pt x="2193" y="51"/>
                  </a:cubicBezTo>
                  <a:cubicBezTo>
                    <a:pt x="2199" y="50"/>
                    <a:pt x="2205" y="51"/>
                    <a:pt x="2203" y="49"/>
                  </a:cubicBezTo>
                  <a:cubicBezTo>
                    <a:pt x="2199" y="49"/>
                    <a:pt x="2195" y="49"/>
                    <a:pt x="2191" y="50"/>
                  </a:cubicBezTo>
                  <a:cubicBezTo>
                    <a:pt x="2195" y="49"/>
                    <a:pt x="2195" y="49"/>
                    <a:pt x="2195" y="49"/>
                  </a:cubicBezTo>
                  <a:cubicBezTo>
                    <a:pt x="2174" y="49"/>
                    <a:pt x="2174" y="49"/>
                    <a:pt x="2174" y="49"/>
                  </a:cubicBezTo>
                  <a:cubicBezTo>
                    <a:pt x="2171" y="50"/>
                    <a:pt x="2166" y="52"/>
                    <a:pt x="2163" y="54"/>
                  </a:cubicBezTo>
                  <a:cubicBezTo>
                    <a:pt x="2158" y="53"/>
                    <a:pt x="2151" y="54"/>
                    <a:pt x="2147" y="55"/>
                  </a:cubicBezTo>
                  <a:cubicBezTo>
                    <a:pt x="2149" y="54"/>
                    <a:pt x="2149" y="54"/>
                    <a:pt x="2149" y="54"/>
                  </a:cubicBezTo>
                  <a:cubicBezTo>
                    <a:pt x="2140" y="53"/>
                    <a:pt x="2120" y="54"/>
                    <a:pt x="2118" y="55"/>
                  </a:cubicBezTo>
                  <a:cubicBezTo>
                    <a:pt x="2112" y="54"/>
                    <a:pt x="2164" y="47"/>
                    <a:pt x="2118" y="49"/>
                  </a:cubicBezTo>
                  <a:cubicBezTo>
                    <a:pt x="2101" y="49"/>
                    <a:pt x="2108" y="52"/>
                    <a:pt x="2098" y="54"/>
                  </a:cubicBezTo>
                  <a:cubicBezTo>
                    <a:pt x="2098" y="54"/>
                    <a:pt x="2098" y="53"/>
                    <a:pt x="2097" y="53"/>
                  </a:cubicBezTo>
                  <a:cubicBezTo>
                    <a:pt x="2090" y="53"/>
                    <a:pt x="2089" y="54"/>
                    <a:pt x="2083" y="55"/>
                  </a:cubicBezTo>
                  <a:cubicBezTo>
                    <a:pt x="2087" y="55"/>
                    <a:pt x="2094" y="55"/>
                    <a:pt x="2096" y="55"/>
                  </a:cubicBezTo>
                  <a:cubicBezTo>
                    <a:pt x="2094" y="57"/>
                    <a:pt x="2080" y="55"/>
                    <a:pt x="2075" y="56"/>
                  </a:cubicBezTo>
                  <a:cubicBezTo>
                    <a:pt x="2082" y="54"/>
                    <a:pt x="2060" y="55"/>
                    <a:pt x="2066" y="54"/>
                  </a:cubicBezTo>
                  <a:cubicBezTo>
                    <a:pt x="2051" y="52"/>
                    <a:pt x="2035" y="54"/>
                    <a:pt x="2027" y="56"/>
                  </a:cubicBezTo>
                  <a:cubicBezTo>
                    <a:pt x="2017" y="53"/>
                    <a:pt x="2009" y="56"/>
                    <a:pt x="1993" y="55"/>
                  </a:cubicBezTo>
                  <a:cubicBezTo>
                    <a:pt x="1995" y="55"/>
                    <a:pt x="2000" y="55"/>
                    <a:pt x="2003" y="55"/>
                  </a:cubicBezTo>
                  <a:cubicBezTo>
                    <a:pt x="2013" y="53"/>
                    <a:pt x="1986" y="54"/>
                    <a:pt x="2001" y="52"/>
                  </a:cubicBezTo>
                  <a:cubicBezTo>
                    <a:pt x="1998" y="52"/>
                    <a:pt x="2001" y="53"/>
                    <a:pt x="2004" y="53"/>
                  </a:cubicBezTo>
                  <a:cubicBezTo>
                    <a:pt x="2009" y="53"/>
                    <a:pt x="2015" y="52"/>
                    <a:pt x="2013" y="51"/>
                  </a:cubicBezTo>
                  <a:cubicBezTo>
                    <a:pt x="2000" y="49"/>
                    <a:pt x="2000" y="49"/>
                    <a:pt x="2000" y="49"/>
                  </a:cubicBezTo>
                  <a:cubicBezTo>
                    <a:pt x="2004" y="49"/>
                    <a:pt x="2004" y="49"/>
                    <a:pt x="2004" y="49"/>
                  </a:cubicBezTo>
                  <a:cubicBezTo>
                    <a:pt x="1984" y="46"/>
                    <a:pt x="1984" y="46"/>
                    <a:pt x="1984" y="46"/>
                  </a:cubicBezTo>
                  <a:cubicBezTo>
                    <a:pt x="1983" y="47"/>
                    <a:pt x="1985" y="47"/>
                    <a:pt x="1986" y="47"/>
                  </a:cubicBezTo>
                  <a:cubicBezTo>
                    <a:pt x="1963" y="46"/>
                    <a:pt x="1936" y="48"/>
                    <a:pt x="1915" y="47"/>
                  </a:cubicBezTo>
                  <a:cubicBezTo>
                    <a:pt x="1911" y="53"/>
                    <a:pt x="1864" y="50"/>
                    <a:pt x="1847" y="53"/>
                  </a:cubicBezTo>
                  <a:cubicBezTo>
                    <a:pt x="1852" y="52"/>
                    <a:pt x="1854" y="49"/>
                    <a:pt x="1851" y="48"/>
                  </a:cubicBezTo>
                  <a:cubicBezTo>
                    <a:pt x="1855" y="47"/>
                    <a:pt x="1863" y="45"/>
                    <a:pt x="1871" y="46"/>
                  </a:cubicBezTo>
                  <a:cubicBezTo>
                    <a:pt x="1872" y="46"/>
                    <a:pt x="1883" y="47"/>
                    <a:pt x="1876" y="48"/>
                  </a:cubicBezTo>
                  <a:cubicBezTo>
                    <a:pt x="1900" y="48"/>
                    <a:pt x="1873" y="46"/>
                    <a:pt x="1880" y="44"/>
                  </a:cubicBezTo>
                  <a:cubicBezTo>
                    <a:pt x="1854" y="44"/>
                    <a:pt x="1839" y="48"/>
                    <a:pt x="1822" y="49"/>
                  </a:cubicBezTo>
                  <a:cubicBezTo>
                    <a:pt x="1822" y="48"/>
                    <a:pt x="1822" y="48"/>
                    <a:pt x="1822" y="48"/>
                  </a:cubicBezTo>
                  <a:cubicBezTo>
                    <a:pt x="1810" y="50"/>
                    <a:pt x="1810" y="50"/>
                    <a:pt x="1810" y="50"/>
                  </a:cubicBezTo>
                  <a:cubicBezTo>
                    <a:pt x="1820" y="50"/>
                    <a:pt x="1819" y="53"/>
                    <a:pt x="1806" y="52"/>
                  </a:cubicBezTo>
                  <a:cubicBezTo>
                    <a:pt x="1808" y="52"/>
                    <a:pt x="1808" y="52"/>
                    <a:pt x="1808" y="52"/>
                  </a:cubicBezTo>
                  <a:cubicBezTo>
                    <a:pt x="1800" y="51"/>
                    <a:pt x="1785" y="52"/>
                    <a:pt x="1773" y="52"/>
                  </a:cubicBezTo>
                  <a:cubicBezTo>
                    <a:pt x="1765" y="54"/>
                    <a:pt x="1765" y="54"/>
                    <a:pt x="1765" y="54"/>
                  </a:cubicBezTo>
                  <a:cubicBezTo>
                    <a:pt x="1754" y="54"/>
                    <a:pt x="1753" y="50"/>
                    <a:pt x="1750" y="48"/>
                  </a:cubicBezTo>
                  <a:cubicBezTo>
                    <a:pt x="1731" y="48"/>
                    <a:pt x="1721" y="51"/>
                    <a:pt x="1708" y="52"/>
                  </a:cubicBezTo>
                  <a:cubicBezTo>
                    <a:pt x="1702" y="51"/>
                    <a:pt x="1675" y="50"/>
                    <a:pt x="1689" y="49"/>
                  </a:cubicBezTo>
                  <a:cubicBezTo>
                    <a:pt x="1673" y="50"/>
                    <a:pt x="1676" y="58"/>
                    <a:pt x="1648" y="54"/>
                  </a:cubicBezTo>
                  <a:cubicBezTo>
                    <a:pt x="1655" y="52"/>
                    <a:pt x="1655" y="52"/>
                    <a:pt x="1655" y="52"/>
                  </a:cubicBezTo>
                  <a:cubicBezTo>
                    <a:pt x="1628" y="52"/>
                    <a:pt x="1590" y="55"/>
                    <a:pt x="1577" y="54"/>
                  </a:cubicBezTo>
                  <a:cubicBezTo>
                    <a:pt x="1587" y="49"/>
                    <a:pt x="1544" y="49"/>
                    <a:pt x="1539" y="43"/>
                  </a:cubicBezTo>
                  <a:cubicBezTo>
                    <a:pt x="1540" y="45"/>
                    <a:pt x="1530" y="45"/>
                    <a:pt x="1529" y="46"/>
                  </a:cubicBezTo>
                  <a:cubicBezTo>
                    <a:pt x="1527" y="45"/>
                    <a:pt x="1523" y="44"/>
                    <a:pt x="1519" y="45"/>
                  </a:cubicBezTo>
                  <a:cubicBezTo>
                    <a:pt x="1529" y="47"/>
                    <a:pt x="1512" y="51"/>
                    <a:pt x="1532" y="49"/>
                  </a:cubicBezTo>
                  <a:cubicBezTo>
                    <a:pt x="1522" y="52"/>
                    <a:pt x="1508" y="55"/>
                    <a:pt x="1486" y="55"/>
                  </a:cubicBezTo>
                  <a:cubicBezTo>
                    <a:pt x="1486" y="53"/>
                    <a:pt x="1486" y="53"/>
                    <a:pt x="1486" y="53"/>
                  </a:cubicBezTo>
                  <a:cubicBezTo>
                    <a:pt x="1504" y="53"/>
                    <a:pt x="1504" y="53"/>
                    <a:pt x="1504" y="53"/>
                  </a:cubicBezTo>
                  <a:cubicBezTo>
                    <a:pt x="1502" y="52"/>
                    <a:pt x="1511" y="52"/>
                    <a:pt x="1515" y="51"/>
                  </a:cubicBezTo>
                  <a:cubicBezTo>
                    <a:pt x="1482" y="50"/>
                    <a:pt x="1519" y="46"/>
                    <a:pt x="1486" y="46"/>
                  </a:cubicBezTo>
                  <a:cubicBezTo>
                    <a:pt x="1483" y="48"/>
                    <a:pt x="1485" y="47"/>
                    <a:pt x="1476" y="48"/>
                  </a:cubicBezTo>
                  <a:cubicBezTo>
                    <a:pt x="1480" y="48"/>
                    <a:pt x="1481" y="46"/>
                    <a:pt x="1474" y="46"/>
                  </a:cubicBezTo>
                  <a:cubicBezTo>
                    <a:pt x="1468" y="48"/>
                    <a:pt x="1468" y="48"/>
                    <a:pt x="1468" y="48"/>
                  </a:cubicBezTo>
                  <a:cubicBezTo>
                    <a:pt x="1456" y="44"/>
                    <a:pt x="1487" y="46"/>
                    <a:pt x="1477" y="43"/>
                  </a:cubicBezTo>
                  <a:cubicBezTo>
                    <a:pt x="1490" y="41"/>
                    <a:pt x="1513" y="41"/>
                    <a:pt x="1508" y="38"/>
                  </a:cubicBezTo>
                  <a:cubicBezTo>
                    <a:pt x="1487" y="37"/>
                    <a:pt x="1489" y="43"/>
                    <a:pt x="1467" y="42"/>
                  </a:cubicBezTo>
                  <a:cubicBezTo>
                    <a:pt x="1465" y="41"/>
                    <a:pt x="1465" y="41"/>
                    <a:pt x="1465" y="41"/>
                  </a:cubicBezTo>
                  <a:cubicBezTo>
                    <a:pt x="1457" y="41"/>
                    <a:pt x="1456" y="43"/>
                    <a:pt x="1452" y="44"/>
                  </a:cubicBezTo>
                  <a:cubicBezTo>
                    <a:pt x="1451" y="44"/>
                    <a:pt x="1449" y="43"/>
                    <a:pt x="1444" y="43"/>
                  </a:cubicBezTo>
                  <a:cubicBezTo>
                    <a:pt x="1431" y="46"/>
                    <a:pt x="1423" y="46"/>
                    <a:pt x="1411" y="49"/>
                  </a:cubicBezTo>
                  <a:cubicBezTo>
                    <a:pt x="1443" y="47"/>
                    <a:pt x="1438" y="51"/>
                    <a:pt x="1471" y="49"/>
                  </a:cubicBezTo>
                  <a:cubicBezTo>
                    <a:pt x="1466" y="50"/>
                    <a:pt x="1443" y="51"/>
                    <a:pt x="1441" y="54"/>
                  </a:cubicBezTo>
                  <a:cubicBezTo>
                    <a:pt x="1442" y="52"/>
                    <a:pt x="1442" y="52"/>
                    <a:pt x="1442" y="52"/>
                  </a:cubicBezTo>
                  <a:cubicBezTo>
                    <a:pt x="1431" y="53"/>
                    <a:pt x="1420" y="54"/>
                    <a:pt x="1406" y="53"/>
                  </a:cubicBezTo>
                  <a:cubicBezTo>
                    <a:pt x="1415" y="52"/>
                    <a:pt x="1415" y="52"/>
                    <a:pt x="1415" y="52"/>
                  </a:cubicBezTo>
                  <a:cubicBezTo>
                    <a:pt x="1397" y="53"/>
                    <a:pt x="1385" y="49"/>
                    <a:pt x="1371" y="52"/>
                  </a:cubicBezTo>
                  <a:cubicBezTo>
                    <a:pt x="1376" y="52"/>
                    <a:pt x="1380" y="52"/>
                    <a:pt x="1383" y="52"/>
                  </a:cubicBezTo>
                  <a:cubicBezTo>
                    <a:pt x="1373" y="53"/>
                    <a:pt x="1362" y="53"/>
                    <a:pt x="1352" y="52"/>
                  </a:cubicBezTo>
                  <a:cubicBezTo>
                    <a:pt x="1331" y="56"/>
                    <a:pt x="1331" y="56"/>
                    <a:pt x="1331" y="56"/>
                  </a:cubicBezTo>
                  <a:cubicBezTo>
                    <a:pt x="1331" y="55"/>
                    <a:pt x="1318" y="55"/>
                    <a:pt x="1324" y="53"/>
                  </a:cubicBezTo>
                  <a:cubicBezTo>
                    <a:pt x="1309" y="51"/>
                    <a:pt x="1302" y="55"/>
                    <a:pt x="1294" y="55"/>
                  </a:cubicBezTo>
                  <a:cubicBezTo>
                    <a:pt x="1278" y="53"/>
                    <a:pt x="1307" y="54"/>
                    <a:pt x="1308" y="51"/>
                  </a:cubicBezTo>
                  <a:cubicBezTo>
                    <a:pt x="1287" y="50"/>
                    <a:pt x="1265" y="51"/>
                    <a:pt x="1253" y="53"/>
                  </a:cubicBezTo>
                  <a:cubicBezTo>
                    <a:pt x="1257" y="53"/>
                    <a:pt x="1259" y="54"/>
                    <a:pt x="1259" y="54"/>
                  </a:cubicBezTo>
                  <a:cubicBezTo>
                    <a:pt x="1258" y="54"/>
                    <a:pt x="1250" y="54"/>
                    <a:pt x="1245" y="54"/>
                  </a:cubicBezTo>
                  <a:cubicBezTo>
                    <a:pt x="1242" y="55"/>
                    <a:pt x="1242" y="55"/>
                    <a:pt x="1242" y="55"/>
                  </a:cubicBezTo>
                  <a:cubicBezTo>
                    <a:pt x="1234" y="54"/>
                    <a:pt x="1235" y="53"/>
                    <a:pt x="1242" y="52"/>
                  </a:cubicBezTo>
                  <a:cubicBezTo>
                    <a:pt x="1234" y="52"/>
                    <a:pt x="1225" y="55"/>
                    <a:pt x="1217" y="53"/>
                  </a:cubicBezTo>
                  <a:cubicBezTo>
                    <a:pt x="1230" y="51"/>
                    <a:pt x="1247" y="53"/>
                    <a:pt x="1254" y="52"/>
                  </a:cubicBezTo>
                  <a:cubicBezTo>
                    <a:pt x="1227" y="53"/>
                    <a:pt x="1226" y="47"/>
                    <a:pt x="1192" y="49"/>
                  </a:cubicBezTo>
                  <a:cubicBezTo>
                    <a:pt x="1192" y="48"/>
                    <a:pt x="1198" y="47"/>
                    <a:pt x="1191" y="47"/>
                  </a:cubicBezTo>
                  <a:cubicBezTo>
                    <a:pt x="1176" y="48"/>
                    <a:pt x="1187" y="50"/>
                    <a:pt x="1182" y="52"/>
                  </a:cubicBezTo>
                  <a:cubicBezTo>
                    <a:pt x="1194" y="51"/>
                    <a:pt x="1199" y="52"/>
                    <a:pt x="1206" y="53"/>
                  </a:cubicBezTo>
                  <a:cubicBezTo>
                    <a:pt x="1203" y="54"/>
                    <a:pt x="1203" y="54"/>
                    <a:pt x="1203" y="54"/>
                  </a:cubicBezTo>
                  <a:cubicBezTo>
                    <a:pt x="1203" y="54"/>
                    <a:pt x="1195" y="54"/>
                    <a:pt x="1193" y="53"/>
                  </a:cubicBezTo>
                  <a:cubicBezTo>
                    <a:pt x="1191" y="55"/>
                    <a:pt x="1191" y="55"/>
                    <a:pt x="1191" y="55"/>
                  </a:cubicBezTo>
                  <a:cubicBezTo>
                    <a:pt x="1192" y="53"/>
                    <a:pt x="1180" y="51"/>
                    <a:pt x="1171" y="52"/>
                  </a:cubicBezTo>
                  <a:cubicBezTo>
                    <a:pt x="1180" y="54"/>
                    <a:pt x="1178" y="54"/>
                    <a:pt x="1180" y="57"/>
                  </a:cubicBezTo>
                  <a:cubicBezTo>
                    <a:pt x="1167" y="59"/>
                    <a:pt x="1166" y="54"/>
                    <a:pt x="1151" y="57"/>
                  </a:cubicBezTo>
                  <a:cubicBezTo>
                    <a:pt x="1152" y="56"/>
                    <a:pt x="1165" y="55"/>
                    <a:pt x="1154" y="55"/>
                  </a:cubicBezTo>
                  <a:cubicBezTo>
                    <a:pt x="1145" y="55"/>
                    <a:pt x="1146" y="57"/>
                    <a:pt x="1140" y="57"/>
                  </a:cubicBezTo>
                  <a:cubicBezTo>
                    <a:pt x="1147" y="55"/>
                    <a:pt x="1145" y="54"/>
                    <a:pt x="1152" y="51"/>
                  </a:cubicBezTo>
                  <a:cubicBezTo>
                    <a:pt x="1169" y="51"/>
                    <a:pt x="1159" y="51"/>
                    <a:pt x="1175" y="50"/>
                  </a:cubicBezTo>
                  <a:cubicBezTo>
                    <a:pt x="1161" y="48"/>
                    <a:pt x="1161" y="48"/>
                    <a:pt x="1161" y="48"/>
                  </a:cubicBezTo>
                  <a:cubicBezTo>
                    <a:pt x="1175" y="48"/>
                    <a:pt x="1171" y="46"/>
                    <a:pt x="1172" y="45"/>
                  </a:cubicBezTo>
                  <a:cubicBezTo>
                    <a:pt x="1149" y="43"/>
                    <a:pt x="1155" y="48"/>
                    <a:pt x="1140" y="48"/>
                  </a:cubicBezTo>
                  <a:cubicBezTo>
                    <a:pt x="1132" y="49"/>
                    <a:pt x="1154" y="48"/>
                    <a:pt x="1142" y="50"/>
                  </a:cubicBezTo>
                  <a:cubicBezTo>
                    <a:pt x="1128" y="49"/>
                    <a:pt x="1139" y="51"/>
                    <a:pt x="1123" y="52"/>
                  </a:cubicBezTo>
                  <a:cubicBezTo>
                    <a:pt x="1126" y="51"/>
                    <a:pt x="1126" y="51"/>
                    <a:pt x="1126" y="51"/>
                  </a:cubicBezTo>
                  <a:cubicBezTo>
                    <a:pt x="1121" y="50"/>
                    <a:pt x="1116" y="51"/>
                    <a:pt x="1111" y="51"/>
                  </a:cubicBezTo>
                  <a:cubicBezTo>
                    <a:pt x="1105" y="52"/>
                    <a:pt x="1118" y="59"/>
                    <a:pt x="1092" y="59"/>
                  </a:cubicBezTo>
                  <a:cubicBezTo>
                    <a:pt x="1094" y="58"/>
                    <a:pt x="1094" y="58"/>
                    <a:pt x="1094" y="58"/>
                  </a:cubicBezTo>
                  <a:cubicBezTo>
                    <a:pt x="1119" y="40"/>
                    <a:pt x="1119" y="40"/>
                    <a:pt x="1119" y="40"/>
                  </a:cubicBezTo>
                  <a:cubicBezTo>
                    <a:pt x="1093" y="40"/>
                    <a:pt x="1063" y="40"/>
                    <a:pt x="1034" y="39"/>
                  </a:cubicBezTo>
                  <a:cubicBezTo>
                    <a:pt x="1027" y="35"/>
                    <a:pt x="1055" y="36"/>
                    <a:pt x="1053" y="34"/>
                  </a:cubicBezTo>
                  <a:cubicBezTo>
                    <a:pt x="1067" y="35"/>
                    <a:pt x="1067" y="35"/>
                    <a:pt x="1067" y="35"/>
                  </a:cubicBezTo>
                  <a:cubicBezTo>
                    <a:pt x="1066" y="36"/>
                    <a:pt x="1038" y="35"/>
                    <a:pt x="1051" y="38"/>
                  </a:cubicBezTo>
                  <a:cubicBezTo>
                    <a:pt x="1074" y="37"/>
                    <a:pt x="1085" y="38"/>
                    <a:pt x="1108" y="35"/>
                  </a:cubicBezTo>
                  <a:cubicBezTo>
                    <a:pt x="1101" y="32"/>
                    <a:pt x="1078" y="36"/>
                    <a:pt x="1063" y="33"/>
                  </a:cubicBezTo>
                  <a:cubicBezTo>
                    <a:pt x="1070" y="34"/>
                    <a:pt x="1075" y="33"/>
                    <a:pt x="1080" y="33"/>
                  </a:cubicBezTo>
                  <a:cubicBezTo>
                    <a:pt x="1066" y="32"/>
                    <a:pt x="1051" y="32"/>
                    <a:pt x="1035" y="31"/>
                  </a:cubicBezTo>
                  <a:cubicBezTo>
                    <a:pt x="1032" y="32"/>
                    <a:pt x="1032" y="32"/>
                    <a:pt x="1032" y="32"/>
                  </a:cubicBezTo>
                  <a:cubicBezTo>
                    <a:pt x="1042" y="33"/>
                    <a:pt x="1050" y="33"/>
                    <a:pt x="1051" y="33"/>
                  </a:cubicBezTo>
                  <a:cubicBezTo>
                    <a:pt x="1037" y="33"/>
                    <a:pt x="1025" y="35"/>
                    <a:pt x="1024" y="37"/>
                  </a:cubicBezTo>
                  <a:cubicBezTo>
                    <a:pt x="1026" y="37"/>
                    <a:pt x="1026" y="37"/>
                    <a:pt x="1026" y="37"/>
                  </a:cubicBezTo>
                  <a:cubicBezTo>
                    <a:pt x="1021" y="38"/>
                    <a:pt x="1021" y="38"/>
                    <a:pt x="1021" y="38"/>
                  </a:cubicBezTo>
                  <a:cubicBezTo>
                    <a:pt x="1018" y="38"/>
                    <a:pt x="1015" y="38"/>
                    <a:pt x="1011" y="38"/>
                  </a:cubicBezTo>
                  <a:close/>
                  <a:moveTo>
                    <a:pt x="95" y="37"/>
                  </a:moveTo>
                  <a:cubicBezTo>
                    <a:pt x="96" y="37"/>
                    <a:pt x="97" y="36"/>
                    <a:pt x="97" y="36"/>
                  </a:cubicBezTo>
                  <a:cubicBezTo>
                    <a:pt x="97" y="36"/>
                    <a:pt x="97" y="37"/>
                    <a:pt x="95" y="37"/>
                  </a:cubicBezTo>
                  <a:close/>
                  <a:moveTo>
                    <a:pt x="1288" y="29"/>
                  </a:moveTo>
                  <a:cubicBezTo>
                    <a:pt x="1269" y="29"/>
                    <a:pt x="1250" y="28"/>
                    <a:pt x="1232" y="28"/>
                  </a:cubicBezTo>
                  <a:cubicBezTo>
                    <a:pt x="1265" y="33"/>
                    <a:pt x="1288" y="36"/>
                    <a:pt x="1233" y="36"/>
                  </a:cubicBezTo>
                  <a:cubicBezTo>
                    <a:pt x="1230" y="37"/>
                    <a:pt x="1230" y="37"/>
                    <a:pt x="1230" y="37"/>
                  </a:cubicBezTo>
                  <a:cubicBezTo>
                    <a:pt x="1237" y="37"/>
                    <a:pt x="1249" y="37"/>
                    <a:pt x="1261" y="37"/>
                  </a:cubicBezTo>
                  <a:cubicBezTo>
                    <a:pt x="1265" y="36"/>
                    <a:pt x="1275" y="34"/>
                    <a:pt x="1284" y="32"/>
                  </a:cubicBezTo>
                  <a:cubicBezTo>
                    <a:pt x="1292" y="30"/>
                    <a:pt x="1300" y="29"/>
                    <a:pt x="1300" y="28"/>
                  </a:cubicBezTo>
                  <a:cubicBezTo>
                    <a:pt x="1296" y="27"/>
                    <a:pt x="1292" y="28"/>
                    <a:pt x="1286" y="28"/>
                  </a:cubicBezTo>
                  <a:lnTo>
                    <a:pt x="1288" y="29"/>
                  </a:lnTo>
                  <a:close/>
                  <a:moveTo>
                    <a:pt x="1301" y="37"/>
                  </a:moveTo>
                  <a:cubicBezTo>
                    <a:pt x="1312" y="38"/>
                    <a:pt x="1310" y="37"/>
                    <a:pt x="1311" y="36"/>
                  </a:cubicBezTo>
                  <a:cubicBezTo>
                    <a:pt x="1308" y="36"/>
                    <a:pt x="1304" y="36"/>
                    <a:pt x="1300" y="36"/>
                  </a:cubicBezTo>
                  <a:cubicBezTo>
                    <a:pt x="1301" y="36"/>
                    <a:pt x="1302" y="37"/>
                    <a:pt x="1301" y="37"/>
                  </a:cubicBezTo>
                  <a:close/>
                  <a:moveTo>
                    <a:pt x="1311" y="35"/>
                  </a:moveTo>
                  <a:cubicBezTo>
                    <a:pt x="1309" y="35"/>
                    <a:pt x="1308" y="35"/>
                    <a:pt x="1308" y="35"/>
                  </a:cubicBezTo>
                  <a:lnTo>
                    <a:pt x="1311" y="35"/>
                  </a:lnTo>
                  <a:close/>
                  <a:moveTo>
                    <a:pt x="1103" y="34"/>
                  </a:moveTo>
                  <a:cubicBezTo>
                    <a:pt x="1103" y="34"/>
                    <a:pt x="1104" y="34"/>
                    <a:pt x="1104" y="34"/>
                  </a:cubicBezTo>
                  <a:cubicBezTo>
                    <a:pt x="1101" y="33"/>
                    <a:pt x="1099" y="33"/>
                    <a:pt x="1096" y="33"/>
                  </a:cubicBezTo>
                  <a:cubicBezTo>
                    <a:pt x="1097" y="33"/>
                    <a:pt x="1099" y="34"/>
                    <a:pt x="1103" y="34"/>
                  </a:cubicBezTo>
                  <a:close/>
                  <a:moveTo>
                    <a:pt x="1125" y="36"/>
                  </a:moveTo>
                  <a:cubicBezTo>
                    <a:pt x="1127" y="34"/>
                    <a:pt x="1127" y="34"/>
                    <a:pt x="1127" y="34"/>
                  </a:cubicBezTo>
                  <a:cubicBezTo>
                    <a:pt x="1125" y="34"/>
                    <a:pt x="1122" y="34"/>
                    <a:pt x="1120" y="34"/>
                  </a:cubicBezTo>
                  <a:cubicBezTo>
                    <a:pt x="1121" y="35"/>
                    <a:pt x="1122" y="36"/>
                    <a:pt x="1125" y="36"/>
                  </a:cubicBezTo>
                  <a:close/>
                  <a:moveTo>
                    <a:pt x="1194" y="42"/>
                  </a:moveTo>
                  <a:cubicBezTo>
                    <a:pt x="1199" y="40"/>
                    <a:pt x="1213" y="40"/>
                    <a:pt x="1214" y="37"/>
                  </a:cubicBezTo>
                  <a:cubicBezTo>
                    <a:pt x="1215" y="37"/>
                    <a:pt x="1212" y="36"/>
                    <a:pt x="1209" y="36"/>
                  </a:cubicBezTo>
                  <a:cubicBezTo>
                    <a:pt x="1205" y="36"/>
                    <a:pt x="1201" y="36"/>
                    <a:pt x="1196" y="36"/>
                  </a:cubicBezTo>
                  <a:cubicBezTo>
                    <a:pt x="1196" y="36"/>
                    <a:pt x="1195" y="37"/>
                    <a:pt x="1194" y="37"/>
                  </a:cubicBezTo>
                  <a:cubicBezTo>
                    <a:pt x="1198" y="37"/>
                    <a:pt x="1201" y="38"/>
                    <a:pt x="1199" y="39"/>
                  </a:cubicBezTo>
                  <a:cubicBezTo>
                    <a:pt x="1188" y="36"/>
                    <a:pt x="1189" y="42"/>
                    <a:pt x="1177" y="41"/>
                  </a:cubicBezTo>
                  <a:cubicBezTo>
                    <a:pt x="1173" y="43"/>
                    <a:pt x="1191" y="43"/>
                    <a:pt x="1194" y="42"/>
                  </a:cubicBezTo>
                  <a:close/>
                  <a:moveTo>
                    <a:pt x="2120" y="35"/>
                  </a:moveTo>
                  <a:cubicBezTo>
                    <a:pt x="2120" y="36"/>
                    <a:pt x="2121" y="36"/>
                    <a:pt x="2123" y="37"/>
                  </a:cubicBezTo>
                  <a:cubicBezTo>
                    <a:pt x="2114" y="38"/>
                    <a:pt x="2114" y="38"/>
                    <a:pt x="2114" y="38"/>
                  </a:cubicBezTo>
                  <a:cubicBezTo>
                    <a:pt x="2099" y="38"/>
                    <a:pt x="2087" y="34"/>
                    <a:pt x="2074" y="37"/>
                  </a:cubicBezTo>
                  <a:cubicBezTo>
                    <a:pt x="2067" y="36"/>
                    <a:pt x="2064" y="35"/>
                    <a:pt x="2060" y="33"/>
                  </a:cubicBezTo>
                  <a:cubicBezTo>
                    <a:pt x="2064" y="33"/>
                    <a:pt x="2067" y="34"/>
                    <a:pt x="2069" y="34"/>
                  </a:cubicBezTo>
                  <a:cubicBezTo>
                    <a:pt x="2107" y="29"/>
                    <a:pt x="2089" y="39"/>
                    <a:pt x="2120" y="35"/>
                  </a:cubicBezTo>
                  <a:close/>
                  <a:moveTo>
                    <a:pt x="1946" y="31"/>
                  </a:moveTo>
                  <a:cubicBezTo>
                    <a:pt x="1947" y="31"/>
                    <a:pt x="1948" y="30"/>
                    <a:pt x="1948" y="30"/>
                  </a:cubicBezTo>
                  <a:cubicBezTo>
                    <a:pt x="1914" y="35"/>
                    <a:pt x="1886" y="36"/>
                    <a:pt x="1868" y="36"/>
                  </a:cubicBezTo>
                  <a:cubicBezTo>
                    <a:pt x="1872" y="38"/>
                    <a:pt x="1888" y="39"/>
                    <a:pt x="1896" y="40"/>
                  </a:cubicBezTo>
                  <a:cubicBezTo>
                    <a:pt x="1889" y="42"/>
                    <a:pt x="1889" y="42"/>
                    <a:pt x="1889" y="42"/>
                  </a:cubicBezTo>
                  <a:cubicBezTo>
                    <a:pt x="1884" y="41"/>
                    <a:pt x="1884" y="41"/>
                    <a:pt x="1884" y="41"/>
                  </a:cubicBezTo>
                  <a:cubicBezTo>
                    <a:pt x="1873" y="43"/>
                    <a:pt x="1873" y="43"/>
                    <a:pt x="1873" y="43"/>
                  </a:cubicBezTo>
                  <a:cubicBezTo>
                    <a:pt x="1876" y="44"/>
                    <a:pt x="1886" y="44"/>
                    <a:pt x="1892" y="45"/>
                  </a:cubicBezTo>
                  <a:cubicBezTo>
                    <a:pt x="1893" y="44"/>
                    <a:pt x="1913" y="42"/>
                    <a:pt x="1919" y="41"/>
                  </a:cubicBezTo>
                  <a:cubicBezTo>
                    <a:pt x="1902" y="39"/>
                    <a:pt x="1902" y="39"/>
                    <a:pt x="1902" y="39"/>
                  </a:cubicBezTo>
                  <a:cubicBezTo>
                    <a:pt x="1907" y="40"/>
                    <a:pt x="1929" y="39"/>
                    <a:pt x="1937" y="39"/>
                  </a:cubicBezTo>
                  <a:cubicBezTo>
                    <a:pt x="1938" y="38"/>
                    <a:pt x="1923" y="36"/>
                    <a:pt x="1921" y="38"/>
                  </a:cubicBezTo>
                  <a:cubicBezTo>
                    <a:pt x="1919" y="37"/>
                    <a:pt x="1936" y="37"/>
                    <a:pt x="1925" y="35"/>
                  </a:cubicBezTo>
                  <a:cubicBezTo>
                    <a:pt x="1938" y="34"/>
                    <a:pt x="1959" y="35"/>
                    <a:pt x="1968" y="36"/>
                  </a:cubicBezTo>
                  <a:cubicBezTo>
                    <a:pt x="1970" y="38"/>
                    <a:pt x="1970" y="38"/>
                    <a:pt x="1970" y="38"/>
                  </a:cubicBezTo>
                  <a:cubicBezTo>
                    <a:pt x="1980" y="39"/>
                    <a:pt x="1977" y="35"/>
                    <a:pt x="1989" y="37"/>
                  </a:cubicBezTo>
                  <a:cubicBezTo>
                    <a:pt x="1974" y="37"/>
                    <a:pt x="1992" y="39"/>
                    <a:pt x="1980" y="40"/>
                  </a:cubicBezTo>
                  <a:cubicBezTo>
                    <a:pt x="1984" y="41"/>
                    <a:pt x="1980" y="42"/>
                    <a:pt x="1992" y="42"/>
                  </a:cubicBezTo>
                  <a:cubicBezTo>
                    <a:pt x="2002" y="39"/>
                    <a:pt x="2005" y="44"/>
                    <a:pt x="2015" y="41"/>
                  </a:cubicBezTo>
                  <a:cubicBezTo>
                    <a:pt x="2021" y="42"/>
                    <a:pt x="2008" y="43"/>
                    <a:pt x="2020" y="44"/>
                  </a:cubicBezTo>
                  <a:cubicBezTo>
                    <a:pt x="2035" y="42"/>
                    <a:pt x="2034" y="41"/>
                    <a:pt x="2035" y="38"/>
                  </a:cubicBezTo>
                  <a:cubicBezTo>
                    <a:pt x="2021" y="38"/>
                    <a:pt x="2020" y="42"/>
                    <a:pt x="2009" y="41"/>
                  </a:cubicBezTo>
                  <a:cubicBezTo>
                    <a:pt x="2031" y="37"/>
                    <a:pt x="2031" y="37"/>
                    <a:pt x="2031" y="37"/>
                  </a:cubicBezTo>
                  <a:cubicBezTo>
                    <a:pt x="2026" y="36"/>
                    <a:pt x="2023" y="36"/>
                    <a:pt x="2021" y="36"/>
                  </a:cubicBezTo>
                  <a:cubicBezTo>
                    <a:pt x="2025" y="36"/>
                    <a:pt x="2029" y="35"/>
                    <a:pt x="2032" y="34"/>
                  </a:cubicBezTo>
                  <a:cubicBezTo>
                    <a:pt x="2034" y="34"/>
                    <a:pt x="2036" y="33"/>
                    <a:pt x="2037" y="33"/>
                  </a:cubicBezTo>
                  <a:cubicBezTo>
                    <a:pt x="2025" y="33"/>
                    <a:pt x="2014" y="33"/>
                    <a:pt x="2012" y="32"/>
                  </a:cubicBezTo>
                  <a:cubicBezTo>
                    <a:pt x="2014" y="31"/>
                    <a:pt x="2014" y="31"/>
                    <a:pt x="2014" y="31"/>
                  </a:cubicBezTo>
                  <a:cubicBezTo>
                    <a:pt x="2009" y="30"/>
                    <a:pt x="2002" y="30"/>
                    <a:pt x="1999" y="31"/>
                  </a:cubicBezTo>
                  <a:cubicBezTo>
                    <a:pt x="1988" y="31"/>
                    <a:pt x="1976" y="33"/>
                    <a:pt x="1974" y="32"/>
                  </a:cubicBezTo>
                  <a:cubicBezTo>
                    <a:pt x="1978" y="31"/>
                    <a:pt x="1978" y="31"/>
                    <a:pt x="1978" y="31"/>
                  </a:cubicBezTo>
                  <a:cubicBezTo>
                    <a:pt x="1965" y="31"/>
                    <a:pt x="1963" y="31"/>
                    <a:pt x="1946" y="31"/>
                  </a:cubicBezTo>
                  <a:close/>
                  <a:moveTo>
                    <a:pt x="1496" y="28"/>
                  </a:moveTo>
                  <a:cubicBezTo>
                    <a:pt x="1504" y="33"/>
                    <a:pt x="1514" y="37"/>
                    <a:pt x="1552" y="36"/>
                  </a:cubicBezTo>
                  <a:cubicBezTo>
                    <a:pt x="1549" y="36"/>
                    <a:pt x="1549" y="36"/>
                    <a:pt x="1549" y="36"/>
                  </a:cubicBezTo>
                  <a:cubicBezTo>
                    <a:pt x="1569" y="39"/>
                    <a:pt x="1587" y="32"/>
                    <a:pt x="1611" y="36"/>
                  </a:cubicBezTo>
                  <a:cubicBezTo>
                    <a:pt x="1600" y="37"/>
                    <a:pt x="1600" y="37"/>
                    <a:pt x="1588" y="41"/>
                  </a:cubicBezTo>
                  <a:cubicBezTo>
                    <a:pt x="1600" y="40"/>
                    <a:pt x="1600" y="40"/>
                    <a:pt x="1600" y="40"/>
                  </a:cubicBezTo>
                  <a:cubicBezTo>
                    <a:pt x="1597" y="42"/>
                    <a:pt x="1609" y="41"/>
                    <a:pt x="1618" y="41"/>
                  </a:cubicBezTo>
                  <a:cubicBezTo>
                    <a:pt x="1610" y="44"/>
                    <a:pt x="1610" y="44"/>
                    <a:pt x="1610" y="44"/>
                  </a:cubicBezTo>
                  <a:cubicBezTo>
                    <a:pt x="1604" y="43"/>
                    <a:pt x="1590" y="43"/>
                    <a:pt x="1591" y="43"/>
                  </a:cubicBezTo>
                  <a:cubicBezTo>
                    <a:pt x="1594" y="43"/>
                    <a:pt x="1572" y="40"/>
                    <a:pt x="1560" y="41"/>
                  </a:cubicBezTo>
                  <a:cubicBezTo>
                    <a:pt x="1561" y="43"/>
                    <a:pt x="1586" y="42"/>
                    <a:pt x="1575" y="45"/>
                  </a:cubicBezTo>
                  <a:cubicBezTo>
                    <a:pt x="1585" y="44"/>
                    <a:pt x="1586" y="46"/>
                    <a:pt x="1597" y="45"/>
                  </a:cubicBezTo>
                  <a:cubicBezTo>
                    <a:pt x="1587" y="46"/>
                    <a:pt x="1594" y="48"/>
                    <a:pt x="1587" y="49"/>
                  </a:cubicBezTo>
                  <a:cubicBezTo>
                    <a:pt x="1604" y="48"/>
                    <a:pt x="1604" y="48"/>
                    <a:pt x="1604" y="48"/>
                  </a:cubicBezTo>
                  <a:cubicBezTo>
                    <a:pt x="1604" y="49"/>
                    <a:pt x="1579" y="50"/>
                    <a:pt x="1593" y="52"/>
                  </a:cubicBezTo>
                  <a:cubicBezTo>
                    <a:pt x="1600" y="51"/>
                    <a:pt x="1618" y="52"/>
                    <a:pt x="1618" y="50"/>
                  </a:cubicBezTo>
                  <a:cubicBezTo>
                    <a:pt x="1618" y="51"/>
                    <a:pt x="1618" y="51"/>
                    <a:pt x="1618" y="51"/>
                  </a:cubicBezTo>
                  <a:cubicBezTo>
                    <a:pt x="1631" y="51"/>
                    <a:pt x="1624" y="48"/>
                    <a:pt x="1639" y="49"/>
                  </a:cubicBezTo>
                  <a:cubicBezTo>
                    <a:pt x="1640" y="48"/>
                    <a:pt x="1637" y="47"/>
                    <a:pt x="1631" y="48"/>
                  </a:cubicBezTo>
                  <a:cubicBezTo>
                    <a:pt x="1626" y="48"/>
                    <a:pt x="1626" y="50"/>
                    <a:pt x="1616" y="50"/>
                  </a:cubicBezTo>
                  <a:cubicBezTo>
                    <a:pt x="1612" y="48"/>
                    <a:pt x="1628" y="50"/>
                    <a:pt x="1621" y="47"/>
                  </a:cubicBezTo>
                  <a:cubicBezTo>
                    <a:pt x="1618" y="46"/>
                    <a:pt x="1596" y="48"/>
                    <a:pt x="1603" y="45"/>
                  </a:cubicBezTo>
                  <a:cubicBezTo>
                    <a:pt x="1615" y="46"/>
                    <a:pt x="1615" y="46"/>
                    <a:pt x="1615" y="46"/>
                  </a:cubicBezTo>
                  <a:cubicBezTo>
                    <a:pt x="1616" y="44"/>
                    <a:pt x="1625" y="44"/>
                    <a:pt x="1624" y="42"/>
                  </a:cubicBezTo>
                  <a:cubicBezTo>
                    <a:pt x="1632" y="41"/>
                    <a:pt x="1639" y="44"/>
                    <a:pt x="1647" y="42"/>
                  </a:cubicBezTo>
                  <a:cubicBezTo>
                    <a:pt x="1650" y="40"/>
                    <a:pt x="1645" y="38"/>
                    <a:pt x="1658" y="39"/>
                  </a:cubicBezTo>
                  <a:cubicBezTo>
                    <a:pt x="1668" y="42"/>
                    <a:pt x="1698" y="42"/>
                    <a:pt x="1709" y="41"/>
                  </a:cubicBezTo>
                  <a:cubicBezTo>
                    <a:pt x="1719" y="40"/>
                    <a:pt x="1719" y="40"/>
                    <a:pt x="1719" y="40"/>
                  </a:cubicBezTo>
                  <a:cubicBezTo>
                    <a:pt x="1718" y="38"/>
                    <a:pt x="1700" y="40"/>
                    <a:pt x="1707" y="38"/>
                  </a:cubicBezTo>
                  <a:cubicBezTo>
                    <a:pt x="1722" y="38"/>
                    <a:pt x="1722" y="38"/>
                    <a:pt x="1722" y="38"/>
                  </a:cubicBezTo>
                  <a:cubicBezTo>
                    <a:pt x="1721" y="39"/>
                    <a:pt x="1721" y="39"/>
                    <a:pt x="1721" y="39"/>
                  </a:cubicBezTo>
                  <a:cubicBezTo>
                    <a:pt x="1726" y="39"/>
                    <a:pt x="1731" y="38"/>
                    <a:pt x="1736" y="37"/>
                  </a:cubicBezTo>
                  <a:cubicBezTo>
                    <a:pt x="1731" y="39"/>
                    <a:pt x="1720" y="38"/>
                    <a:pt x="1722" y="41"/>
                  </a:cubicBezTo>
                  <a:cubicBezTo>
                    <a:pt x="1729" y="41"/>
                    <a:pt x="1730" y="42"/>
                    <a:pt x="1737" y="41"/>
                  </a:cubicBezTo>
                  <a:cubicBezTo>
                    <a:pt x="1735" y="42"/>
                    <a:pt x="1734" y="42"/>
                    <a:pt x="1734" y="42"/>
                  </a:cubicBezTo>
                  <a:cubicBezTo>
                    <a:pt x="1749" y="43"/>
                    <a:pt x="1748" y="40"/>
                    <a:pt x="1752" y="39"/>
                  </a:cubicBezTo>
                  <a:cubicBezTo>
                    <a:pt x="1767" y="36"/>
                    <a:pt x="1737" y="36"/>
                    <a:pt x="1739" y="34"/>
                  </a:cubicBezTo>
                  <a:cubicBezTo>
                    <a:pt x="1782" y="33"/>
                    <a:pt x="1782" y="33"/>
                    <a:pt x="1782" y="33"/>
                  </a:cubicBezTo>
                  <a:cubicBezTo>
                    <a:pt x="1778" y="33"/>
                    <a:pt x="1775" y="34"/>
                    <a:pt x="1776" y="35"/>
                  </a:cubicBezTo>
                  <a:cubicBezTo>
                    <a:pt x="1786" y="36"/>
                    <a:pt x="1776" y="37"/>
                    <a:pt x="1791" y="37"/>
                  </a:cubicBezTo>
                  <a:cubicBezTo>
                    <a:pt x="1790" y="34"/>
                    <a:pt x="1809" y="35"/>
                    <a:pt x="1820" y="33"/>
                  </a:cubicBezTo>
                  <a:cubicBezTo>
                    <a:pt x="1825" y="34"/>
                    <a:pt x="1826" y="35"/>
                    <a:pt x="1815" y="35"/>
                  </a:cubicBezTo>
                  <a:cubicBezTo>
                    <a:pt x="1816" y="37"/>
                    <a:pt x="1831" y="36"/>
                    <a:pt x="1836" y="36"/>
                  </a:cubicBezTo>
                  <a:cubicBezTo>
                    <a:pt x="1839" y="35"/>
                    <a:pt x="1844" y="35"/>
                    <a:pt x="1847" y="35"/>
                  </a:cubicBezTo>
                  <a:cubicBezTo>
                    <a:pt x="1842" y="34"/>
                    <a:pt x="1844" y="33"/>
                    <a:pt x="1853" y="32"/>
                  </a:cubicBezTo>
                  <a:cubicBezTo>
                    <a:pt x="1854" y="31"/>
                    <a:pt x="1854" y="31"/>
                    <a:pt x="1854" y="31"/>
                  </a:cubicBezTo>
                  <a:cubicBezTo>
                    <a:pt x="1839" y="31"/>
                    <a:pt x="1815" y="29"/>
                    <a:pt x="1806" y="31"/>
                  </a:cubicBezTo>
                  <a:cubicBezTo>
                    <a:pt x="1809" y="30"/>
                    <a:pt x="1809" y="30"/>
                    <a:pt x="1809" y="30"/>
                  </a:cubicBezTo>
                  <a:cubicBezTo>
                    <a:pt x="1791" y="28"/>
                    <a:pt x="1771" y="33"/>
                    <a:pt x="1763" y="29"/>
                  </a:cubicBezTo>
                  <a:cubicBezTo>
                    <a:pt x="1763" y="28"/>
                    <a:pt x="1759" y="29"/>
                    <a:pt x="1759" y="27"/>
                  </a:cubicBezTo>
                  <a:cubicBezTo>
                    <a:pt x="1747" y="29"/>
                    <a:pt x="1747" y="29"/>
                    <a:pt x="1747" y="29"/>
                  </a:cubicBezTo>
                  <a:cubicBezTo>
                    <a:pt x="1749" y="28"/>
                    <a:pt x="1749" y="28"/>
                    <a:pt x="1749" y="28"/>
                  </a:cubicBezTo>
                  <a:cubicBezTo>
                    <a:pt x="1727" y="28"/>
                    <a:pt x="1727" y="28"/>
                    <a:pt x="1727" y="28"/>
                  </a:cubicBezTo>
                  <a:cubicBezTo>
                    <a:pt x="1728" y="28"/>
                    <a:pt x="1728" y="28"/>
                    <a:pt x="1728" y="28"/>
                  </a:cubicBezTo>
                  <a:cubicBezTo>
                    <a:pt x="1718" y="30"/>
                    <a:pt x="1709" y="31"/>
                    <a:pt x="1703" y="33"/>
                  </a:cubicBezTo>
                  <a:cubicBezTo>
                    <a:pt x="1703" y="33"/>
                    <a:pt x="1704" y="34"/>
                    <a:pt x="1700" y="34"/>
                  </a:cubicBezTo>
                  <a:cubicBezTo>
                    <a:pt x="1697" y="35"/>
                    <a:pt x="1694" y="35"/>
                    <a:pt x="1692" y="35"/>
                  </a:cubicBezTo>
                  <a:cubicBezTo>
                    <a:pt x="1692" y="35"/>
                    <a:pt x="1692" y="35"/>
                    <a:pt x="1692" y="35"/>
                  </a:cubicBezTo>
                  <a:cubicBezTo>
                    <a:pt x="1692" y="35"/>
                    <a:pt x="1692" y="35"/>
                    <a:pt x="1692" y="35"/>
                  </a:cubicBezTo>
                  <a:cubicBezTo>
                    <a:pt x="1686" y="35"/>
                    <a:pt x="1683" y="33"/>
                    <a:pt x="1676" y="33"/>
                  </a:cubicBezTo>
                  <a:cubicBezTo>
                    <a:pt x="1696" y="32"/>
                    <a:pt x="1696" y="32"/>
                    <a:pt x="1696" y="32"/>
                  </a:cubicBezTo>
                  <a:cubicBezTo>
                    <a:pt x="1698" y="31"/>
                    <a:pt x="1696" y="29"/>
                    <a:pt x="1686" y="28"/>
                  </a:cubicBezTo>
                  <a:cubicBezTo>
                    <a:pt x="1690" y="28"/>
                    <a:pt x="1692" y="27"/>
                    <a:pt x="1687" y="27"/>
                  </a:cubicBezTo>
                  <a:cubicBezTo>
                    <a:pt x="1686" y="27"/>
                    <a:pt x="1674" y="28"/>
                    <a:pt x="1679" y="29"/>
                  </a:cubicBezTo>
                  <a:cubicBezTo>
                    <a:pt x="1659" y="30"/>
                    <a:pt x="1628" y="25"/>
                    <a:pt x="1599" y="28"/>
                  </a:cubicBezTo>
                  <a:cubicBezTo>
                    <a:pt x="1620" y="27"/>
                    <a:pt x="1582" y="26"/>
                    <a:pt x="1605" y="26"/>
                  </a:cubicBezTo>
                  <a:cubicBezTo>
                    <a:pt x="1589" y="23"/>
                    <a:pt x="1591" y="28"/>
                    <a:pt x="1574" y="28"/>
                  </a:cubicBezTo>
                  <a:cubicBezTo>
                    <a:pt x="1573" y="27"/>
                    <a:pt x="1583" y="28"/>
                    <a:pt x="1587" y="26"/>
                  </a:cubicBezTo>
                  <a:cubicBezTo>
                    <a:pt x="1560" y="25"/>
                    <a:pt x="1541" y="30"/>
                    <a:pt x="1514" y="29"/>
                  </a:cubicBezTo>
                  <a:cubicBezTo>
                    <a:pt x="1513" y="27"/>
                    <a:pt x="1513" y="27"/>
                    <a:pt x="1513" y="27"/>
                  </a:cubicBezTo>
                  <a:cubicBezTo>
                    <a:pt x="1508" y="28"/>
                    <a:pt x="1502" y="28"/>
                    <a:pt x="1496" y="28"/>
                  </a:cubicBezTo>
                  <a:close/>
                  <a:moveTo>
                    <a:pt x="1443" y="31"/>
                  </a:moveTo>
                  <a:cubicBezTo>
                    <a:pt x="1438" y="31"/>
                    <a:pt x="1433" y="31"/>
                    <a:pt x="1427" y="31"/>
                  </a:cubicBezTo>
                  <a:cubicBezTo>
                    <a:pt x="1428" y="31"/>
                    <a:pt x="1428" y="31"/>
                    <a:pt x="1429" y="31"/>
                  </a:cubicBezTo>
                  <a:cubicBezTo>
                    <a:pt x="1413" y="33"/>
                    <a:pt x="1413" y="33"/>
                    <a:pt x="1413" y="33"/>
                  </a:cubicBezTo>
                  <a:cubicBezTo>
                    <a:pt x="1423" y="34"/>
                    <a:pt x="1429" y="36"/>
                    <a:pt x="1416" y="37"/>
                  </a:cubicBezTo>
                  <a:cubicBezTo>
                    <a:pt x="1417" y="36"/>
                    <a:pt x="1413" y="35"/>
                    <a:pt x="1418" y="35"/>
                  </a:cubicBezTo>
                  <a:cubicBezTo>
                    <a:pt x="1409" y="33"/>
                    <a:pt x="1389" y="32"/>
                    <a:pt x="1394" y="35"/>
                  </a:cubicBezTo>
                  <a:cubicBezTo>
                    <a:pt x="1412" y="32"/>
                    <a:pt x="1398" y="39"/>
                    <a:pt x="1412" y="37"/>
                  </a:cubicBezTo>
                  <a:cubicBezTo>
                    <a:pt x="1405" y="39"/>
                    <a:pt x="1397" y="38"/>
                    <a:pt x="1391" y="39"/>
                  </a:cubicBezTo>
                  <a:cubicBezTo>
                    <a:pt x="1398" y="37"/>
                    <a:pt x="1389" y="35"/>
                    <a:pt x="1378" y="34"/>
                  </a:cubicBezTo>
                  <a:cubicBezTo>
                    <a:pt x="1374" y="35"/>
                    <a:pt x="1361" y="34"/>
                    <a:pt x="1353" y="35"/>
                  </a:cubicBezTo>
                  <a:cubicBezTo>
                    <a:pt x="1356" y="37"/>
                    <a:pt x="1349" y="38"/>
                    <a:pt x="1362" y="39"/>
                  </a:cubicBezTo>
                  <a:cubicBezTo>
                    <a:pt x="1357" y="39"/>
                    <a:pt x="1350" y="39"/>
                    <a:pt x="1342" y="38"/>
                  </a:cubicBezTo>
                  <a:cubicBezTo>
                    <a:pt x="1345" y="38"/>
                    <a:pt x="1351" y="38"/>
                    <a:pt x="1351" y="37"/>
                  </a:cubicBezTo>
                  <a:cubicBezTo>
                    <a:pt x="1345" y="36"/>
                    <a:pt x="1339" y="36"/>
                    <a:pt x="1336" y="35"/>
                  </a:cubicBezTo>
                  <a:cubicBezTo>
                    <a:pt x="1333" y="35"/>
                    <a:pt x="1331" y="35"/>
                    <a:pt x="1328" y="35"/>
                  </a:cubicBezTo>
                  <a:cubicBezTo>
                    <a:pt x="1329" y="35"/>
                    <a:pt x="1329" y="36"/>
                    <a:pt x="1330" y="36"/>
                  </a:cubicBezTo>
                  <a:cubicBezTo>
                    <a:pt x="1321" y="37"/>
                    <a:pt x="1321" y="37"/>
                    <a:pt x="1321" y="37"/>
                  </a:cubicBezTo>
                  <a:cubicBezTo>
                    <a:pt x="1333" y="37"/>
                    <a:pt x="1327" y="38"/>
                    <a:pt x="1326" y="39"/>
                  </a:cubicBezTo>
                  <a:cubicBezTo>
                    <a:pt x="1327" y="37"/>
                    <a:pt x="1319" y="39"/>
                    <a:pt x="1315" y="39"/>
                  </a:cubicBezTo>
                  <a:cubicBezTo>
                    <a:pt x="1324" y="41"/>
                    <a:pt x="1324" y="41"/>
                    <a:pt x="1324" y="41"/>
                  </a:cubicBezTo>
                  <a:cubicBezTo>
                    <a:pt x="1319" y="43"/>
                    <a:pt x="1309" y="40"/>
                    <a:pt x="1311" y="42"/>
                  </a:cubicBezTo>
                  <a:cubicBezTo>
                    <a:pt x="1329" y="43"/>
                    <a:pt x="1337" y="42"/>
                    <a:pt x="1353" y="42"/>
                  </a:cubicBezTo>
                  <a:cubicBezTo>
                    <a:pt x="1347" y="40"/>
                    <a:pt x="1347" y="40"/>
                    <a:pt x="1347" y="40"/>
                  </a:cubicBezTo>
                  <a:cubicBezTo>
                    <a:pt x="1366" y="39"/>
                    <a:pt x="1358" y="43"/>
                    <a:pt x="1380" y="43"/>
                  </a:cubicBezTo>
                  <a:cubicBezTo>
                    <a:pt x="1388" y="41"/>
                    <a:pt x="1412" y="43"/>
                    <a:pt x="1412" y="40"/>
                  </a:cubicBezTo>
                  <a:cubicBezTo>
                    <a:pt x="1409" y="41"/>
                    <a:pt x="1425" y="43"/>
                    <a:pt x="1433" y="41"/>
                  </a:cubicBezTo>
                  <a:cubicBezTo>
                    <a:pt x="1441" y="38"/>
                    <a:pt x="1465" y="38"/>
                    <a:pt x="1458" y="36"/>
                  </a:cubicBezTo>
                  <a:cubicBezTo>
                    <a:pt x="1451" y="36"/>
                    <a:pt x="1442" y="38"/>
                    <a:pt x="1437" y="36"/>
                  </a:cubicBezTo>
                  <a:cubicBezTo>
                    <a:pt x="1450" y="36"/>
                    <a:pt x="1450" y="36"/>
                    <a:pt x="1450" y="36"/>
                  </a:cubicBezTo>
                  <a:cubicBezTo>
                    <a:pt x="1441" y="34"/>
                    <a:pt x="1441" y="34"/>
                    <a:pt x="1441" y="34"/>
                  </a:cubicBezTo>
                  <a:cubicBezTo>
                    <a:pt x="1446" y="35"/>
                    <a:pt x="1445" y="33"/>
                    <a:pt x="1443" y="31"/>
                  </a:cubicBezTo>
                  <a:close/>
                  <a:moveTo>
                    <a:pt x="1157" y="13"/>
                  </a:moveTo>
                  <a:cubicBezTo>
                    <a:pt x="1157" y="13"/>
                    <a:pt x="1157" y="13"/>
                    <a:pt x="1157" y="13"/>
                  </a:cubicBezTo>
                  <a:cubicBezTo>
                    <a:pt x="1157" y="13"/>
                    <a:pt x="1157" y="13"/>
                    <a:pt x="115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31"/>
            <p:cNvSpPr/>
            <p:nvPr/>
          </p:nvSpPr>
          <p:spPr bwMode="auto">
            <a:xfrm>
              <a:off x="6385" y="3947"/>
              <a:ext cx="42" cy="5"/>
            </a:xfrm>
            <a:custGeom>
              <a:avLst/>
              <a:gdLst>
                <a:gd name="T0" fmla="*/ 5 w 18"/>
                <a:gd name="T1" fmla="*/ 2 h 2"/>
                <a:gd name="T2" fmla="*/ 16 w 18"/>
                <a:gd name="T3" fmla="*/ 0 h 2"/>
                <a:gd name="T4" fmla="*/ 5 w 18"/>
                <a:gd name="T5" fmla="*/ 2 h 2"/>
              </a:gdLst>
              <a:ahLst/>
              <a:cxnLst>
                <a:cxn ang="0">
                  <a:pos x="T0" y="T1"/>
                </a:cxn>
                <a:cxn ang="0">
                  <a:pos x="T2" y="T3"/>
                </a:cxn>
                <a:cxn ang="0">
                  <a:pos x="T4" y="T5"/>
                </a:cxn>
              </a:cxnLst>
              <a:rect l="0" t="0" r="r" b="b"/>
              <a:pathLst>
                <a:path w="18" h="2">
                  <a:moveTo>
                    <a:pt x="5" y="2"/>
                  </a:moveTo>
                  <a:cubicBezTo>
                    <a:pt x="8" y="1"/>
                    <a:pt x="18" y="1"/>
                    <a:pt x="16" y="0"/>
                  </a:cubicBezTo>
                  <a:cubicBezTo>
                    <a:pt x="16" y="1"/>
                    <a:pt x="0"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32"/>
            <p:cNvSpPr/>
            <p:nvPr/>
          </p:nvSpPr>
          <p:spPr bwMode="auto">
            <a:xfrm>
              <a:off x="6406" y="3952"/>
              <a:ext cx="26" cy="5"/>
            </a:xfrm>
            <a:custGeom>
              <a:avLst/>
              <a:gdLst>
                <a:gd name="T0" fmla="*/ 7 w 11"/>
                <a:gd name="T1" fmla="*/ 2 h 2"/>
                <a:gd name="T2" fmla="*/ 11 w 11"/>
                <a:gd name="T3" fmla="*/ 0 h 2"/>
                <a:gd name="T4" fmla="*/ 0 w 11"/>
                <a:gd name="T5" fmla="*/ 1 h 2"/>
                <a:gd name="T6" fmla="*/ 7 w 11"/>
                <a:gd name="T7" fmla="*/ 2 h 2"/>
              </a:gdLst>
              <a:ahLst/>
              <a:cxnLst>
                <a:cxn ang="0">
                  <a:pos x="T0" y="T1"/>
                </a:cxn>
                <a:cxn ang="0">
                  <a:pos x="T2" y="T3"/>
                </a:cxn>
                <a:cxn ang="0">
                  <a:pos x="T4" y="T5"/>
                </a:cxn>
                <a:cxn ang="0">
                  <a:pos x="T6" y="T7"/>
                </a:cxn>
              </a:cxnLst>
              <a:rect l="0" t="0" r="r" b="b"/>
              <a:pathLst>
                <a:path w="11" h="2">
                  <a:moveTo>
                    <a:pt x="7" y="2"/>
                  </a:moveTo>
                  <a:cubicBezTo>
                    <a:pt x="7" y="1"/>
                    <a:pt x="7" y="0"/>
                    <a:pt x="11" y="0"/>
                  </a:cubicBezTo>
                  <a:cubicBezTo>
                    <a:pt x="0" y="1"/>
                    <a:pt x="0" y="1"/>
                    <a:pt x="0" y="1"/>
                  </a:cubicBezTo>
                  <a:lnTo>
                    <a:pt x="7"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33"/>
            <p:cNvSpPr/>
            <p:nvPr/>
          </p:nvSpPr>
          <p:spPr bwMode="auto">
            <a:xfrm>
              <a:off x="6449" y="3976"/>
              <a:ext cx="82" cy="18"/>
            </a:xfrm>
            <a:custGeom>
              <a:avLst/>
              <a:gdLst>
                <a:gd name="T0" fmla="*/ 0 w 35"/>
                <a:gd name="T1" fmla="*/ 3 h 7"/>
                <a:gd name="T2" fmla="*/ 19 w 35"/>
                <a:gd name="T3" fmla="*/ 1 h 7"/>
                <a:gd name="T4" fmla="*/ 0 w 35"/>
                <a:gd name="T5" fmla="*/ 6 h 7"/>
                <a:gd name="T6" fmla="*/ 35 w 35"/>
                <a:gd name="T7" fmla="*/ 3 h 7"/>
                <a:gd name="T8" fmla="*/ 0 w 35"/>
                <a:gd name="T9" fmla="*/ 3 h 7"/>
              </a:gdLst>
              <a:ahLst/>
              <a:cxnLst>
                <a:cxn ang="0">
                  <a:pos x="T0" y="T1"/>
                </a:cxn>
                <a:cxn ang="0">
                  <a:pos x="T2" y="T3"/>
                </a:cxn>
                <a:cxn ang="0">
                  <a:pos x="T4" y="T5"/>
                </a:cxn>
                <a:cxn ang="0">
                  <a:pos x="T6" y="T7"/>
                </a:cxn>
                <a:cxn ang="0">
                  <a:pos x="T8" y="T9"/>
                </a:cxn>
              </a:cxnLst>
              <a:rect l="0" t="0" r="r" b="b"/>
              <a:pathLst>
                <a:path w="35" h="7">
                  <a:moveTo>
                    <a:pt x="0" y="3"/>
                  </a:moveTo>
                  <a:cubicBezTo>
                    <a:pt x="6" y="2"/>
                    <a:pt x="10" y="1"/>
                    <a:pt x="19" y="1"/>
                  </a:cubicBezTo>
                  <a:cubicBezTo>
                    <a:pt x="22" y="5"/>
                    <a:pt x="4" y="2"/>
                    <a:pt x="0" y="6"/>
                  </a:cubicBezTo>
                  <a:cubicBezTo>
                    <a:pt x="16" y="7"/>
                    <a:pt x="21" y="3"/>
                    <a:pt x="35" y="3"/>
                  </a:cubicBezTo>
                  <a:cubicBezTo>
                    <a:pt x="28" y="1"/>
                    <a:pt x="1"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4"/>
            <p:cNvSpPr/>
            <p:nvPr/>
          </p:nvSpPr>
          <p:spPr bwMode="auto">
            <a:xfrm>
              <a:off x="6430" y="3994"/>
              <a:ext cx="23" cy="2"/>
            </a:xfrm>
            <a:custGeom>
              <a:avLst/>
              <a:gdLst>
                <a:gd name="T0" fmla="*/ 2 w 23"/>
                <a:gd name="T1" fmla="*/ 2 h 2"/>
                <a:gd name="T2" fmla="*/ 23 w 23"/>
                <a:gd name="T3" fmla="*/ 2 h 2"/>
                <a:gd name="T4" fmla="*/ 21 w 23"/>
                <a:gd name="T5" fmla="*/ 0 h 2"/>
                <a:gd name="T6" fmla="*/ 0 w 23"/>
                <a:gd name="T7" fmla="*/ 2 h 2"/>
                <a:gd name="T8" fmla="*/ 2 w 23"/>
                <a:gd name="T9" fmla="*/ 2 h 2"/>
              </a:gdLst>
              <a:ahLst/>
              <a:cxnLst>
                <a:cxn ang="0">
                  <a:pos x="T0" y="T1"/>
                </a:cxn>
                <a:cxn ang="0">
                  <a:pos x="T2" y="T3"/>
                </a:cxn>
                <a:cxn ang="0">
                  <a:pos x="T4" y="T5"/>
                </a:cxn>
                <a:cxn ang="0">
                  <a:pos x="T6" y="T7"/>
                </a:cxn>
                <a:cxn ang="0">
                  <a:pos x="T8" y="T9"/>
                </a:cxn>
              </a:cxnLst>
              <a:rect l="0" t="0" r="r" b="b"/>
              <a:pathLst>
                <a:path w="23" h="2">
                  <a:moveTo>
                    <a:pt x="2" y="2"/>
                  </a:moveTo>
                  <a:lnTo>
                    <a:pt x="23" y="2"/>
                  </a:lnTo>
                  <a:lnTo>
                    <a:pt x="21"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35"/>
            <p:cNvSpPr/>
            <p:nvPr/>
          </p:nvSpPr>
          <p:spPr bwMode="auto">
            <a:xfrm>
              <a:off x="5933" y="3905"/>
              <a:ext cx="24" cy="5"/>
            </a:xfrm>
            <a:custGeom>
              <a:avLst/>
              <a:gdLst>
                <a:gd name="T0" fmla="*/ 10 w 10"/>
                <a:gd name="T1" fmla="*/ 1 h 2"/>
                <a:gd name="T2" fmla="*/ 0 w 10"/>
                <a:gd name="T3" fmla="*/ 2 h 2"/>
                <a:gd name="T4" fmla="*/ 10 w 10"/>
                <a:gd name="T5" fmla="*/ 1 h 2"/>
              </a:gdLst>
              <a:ahLst/>
              <a:cxnLst>
                <a:cxn ang="0">
                  <a:pos x="T0" y="T1"/>
                </a:cxn>
                <a:cxn ang="0">
                  <a:pos x="T2" y="T3"/>
                </a:cxn>
                <a:cxn ang="0">
                  <a:pos x="T4" y="T5"/>
                </a:cxn>
              </a:cxnLst>
              <a:rect l="0" t="0" r="r" b="b"/>
              <a:pathLst>
                <a:path w="10" h="2">
                  <a:moveTo>
                    <a:pt x="10" y="1"/>
                  </a:moveTo>
                  <a:cubicBezTo>
                    <a:pt x="9" y="0"/>
                    <a:pt x="3" y="1"/>
                    <a:pt x="0" y="2"/>
                  </a:cubicBezTo>
                  <a:cubicBezTo>
                    <a:pt x="3" y="2"/>
                    <a:pt x="6" y="2"/>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36"/>
            <p:cNvSpPr/>
            <p:nvPr/>
          </p:nvSpPr>
          <p:spPr bwMode="auto">
            <a:xfrm>
              <a:off x="1487" y="3905"/>
              <a:ext cx="168" cy="2"/>
            </a:xfrm>
            <a:custGeom>
              <a:avLst/>
              <a:gdLst>
                <a:gd name="T0" fmla="*/ 71 w 71"/>
                <a:gd name="T1" fmla="*/ 0 h 1"/>
                <a:gd name="T2" fmla="*/ 0 w 71"/>
                <a:gd name="T3" fmla="*/ 1 h 1"/>
                <a:gd name="T4" fmla="*/ 71 w 71"/>
                <a:gd name="T5" fmla="*/ 0 h 1"/>
              </a:gdLst>
              <a:ahLst/>
              <a:cxnLst>
                <a:cxn ang="0">
                  <a:pos x="T0" y="T1"/>
                </a:cxn>
                <a:cxn ang="0">
                  <a:pos x="T2" y="T3"/>
                </a:cxn>
                <a:cxn ang="0">
                  <a:pos x="T4" y="T5"/>
                </a:cxn>
              </a:cxnLst>
              <a:rect l="0" t="0" r="r" b="b"/>
              <a:pathLst>
                <a:path w="71" h="1">
                  <a:moveTo>
                    <a:pt x="71" y="0"/>
                  </a:moveTo>
                  <a:cubicBezTo>
                    <a:pt x="0" y="1"/>
                    <a:pt x="0" y="1"/>
                    <a:pt x="0" y="1"/>
                  </a:cubicBezTo>
                  <a:cubicBezTo>
                    <a:pt x="20" y="1"/>
                    <a:pt x="39" y="1"/>
                    <a:pt x="7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37"/>
            <p:cNvSpPr/>
            <p:nvPr/>
          </p:nvSpPr>
          <p:spPr bwMode="auto">
            <a:xfrm>
              <a:off x="5384" y="3912"/>
              <a:ext cx="128" cy="17"/>
            </a:xfrm>
            <a:custGeom>
              <a:avLst/>
              <a:gdLst>
                <a:gd name="T0" fmla="*/ 8 w 54"/>
                <a:gd name="T1" fmla="*/ 7 h 7"/>
                <a:gd name="T2" fmla="*/ 54 w 54"/>
                <a:gd name="T3" fmla="*/ 3 h 7"/>
                <a:gd name="T4" fmla="*/ 0 w 54"/>
                <a:gd name="T5" fmla="*/ 4 h 7"/>
                <a:gd name="T6" fmla="*/ 8 w 54"/>
                <a:gd name="T7" fmla="*/ 7 h 7"/>
              </a:gdLst>
              <a:ahLst/>
              <a:cxnLst>
                <a:cxn ang="0">
                  <a:pos x="T0" y="T1"/>
                </a:cxn>
                <a:cxn ang="0">
                  <a:pos x="T2" y="T3"/>
                </a:cxn>
                <a:cxn ang="0">
                  <a:pos x="T4" y="T5"/>
                </a:cxn>
                <a:cxn ang="0">
                  <a:pos x="T6" y="T7"/>
                </a:cxn>
              </a:cxnLst>
              <a:rect l="0" t="0" r="r" b="b"/>
              <a:pathLst>
                <a:path w="54" h="7">
                  <a:moveTo>
                    <a:pt x="8" y="7"/>
                  </a:moveTo>
                  <a:cubicBezTo>
                    <a:pt x="27" y="6"/>
                    <a:pt x="35" y="3"/>
                    <a:pt x="54" y="3"/>
                  </a:cubicBezTo>
                  <a:cubicBezTo>
                    <a:pt x="29" y="0"/>
                    <a:pt x="21" y="7"/>
                    <a:pt x="0" y="4"/>
                  </a:cubicBezTo>
                  <a:lnTo>
                    <a:pt x="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38"/>
            <p:cNvSpPr/>
            <p:nvPr/>
          </p:nvSpPr>
          <p:spPr bwMode="auto">
            <a:xfrm>
              <a:off x="5384" y="3902"/>
              <a:ext cx="48" cy="12"/>
            </a:xfrm>
            <a:custGeom>
              <a:avLst/>
              <a:gdLst>
                <a:gd name="T0" fmla="*/ 14 w 20"/>
                <a:gd name="T1" fmla="*/ 0 h 5"/>
                <a:gd name="T2" fmla="*/ 3 w 20"/>
                <a:gd name="T3" fmla="*/ 5 h 5"/>
                <a:gd name="T4" fmla="*/ 20 w 20"/>
                <a:gd name="T5" fmla="*/ 3 h 5"/>
                <a:gd name="T6" fmla="*/ 14 w 20"/>
                <a:gd name="T7" fmla="*/ 0 h 5"/>
              </a:gdLst>
              <a:ahLst/>
              <a:cxnLst>
                <a:cxn ang="0">
                  <a:pos x="T0" y="T1"/>
                </a:cxn>
                <a:cxn ang="0">
                  <a:pos x="T2" y="T3"/>
                </a:cxn>
                <a:cxn ang="0">
                  <a:pos x="T4" y="T5"/>
                </a:cxn>
                <a:cxn ang="0">
                  <a:pos x="T6" y="T7"/>
                </a:cxn>
              </a:cxnLst>
              <a:rect l="0" t="0" r="r" b="b"/>
              <a:pathLst>
                <a:path w="20" h="5">
                  <a:moveTo>
                    <a:pt x="14" y="0"/>
                  </a:moveTo>
                  <a:cubicBezTo>
                    <a:pt x="18" y="3"/>
                    <a:pt x="0" y="3"/>
                    <a:pt x="3" y="5"/>
                  </a:cubicBezTo>
                  <a:cubicBezTo>
                    <a:pt x="15" y="5"/>
                    <a:pt x="8" y="3"/>
                    <a:pt x="20" y="3"/>
                  </a:cubicBezTo>
                  <a:lnTo>
                    <a:pt x="1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39"/>
            <p:cNvSpPr/>
            <p:nvPr/>
          </p:nvSpPr>
          <p:spPr bwMode="auto">
            <a:xfrm>
              <a:off x="5609" y="4003"/>
              <a:ext cx="12" cy="3"/>
            </a:xfrm>
            <a:custGeom>
              <a:avLst/>
              <a:gdLst>
                <a:gd name="T0" fmla="*/ 12 w 12"/>
                <a:gd name="T1" fmla="*/ 0 h 3"/>
                <a:gd name="T2" fmla="*/ 0 w 12"/>
                <a:gd name="T3" fmla="*/ 3 h 3"/>
                <a:gd name="T4" fmla="*/ 9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lnTo>
                    <a:pt x="0" y="3"/>
                  </a:lnTo>
                  <a:lnTo>
                    <a:pt x="9" y="3"/>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40"/>
            <p:cNvSpPr/>
            <p:nvPr/>
          </p:nvSpPr>
          <p:spPr bwMode="auto">
            <a:xfrm>
              <a:off x="5197" y="3905"/>
              <a:ext cx="22" cy="5"/>
            </a:xfrm>
            <a:custGeom>
              <a:avLst/>
              <a:gdLst>
                <a:gd name="T0" fmla="*/ 17 w 22"/>
                <a:gd name="T1" fmla="*/ 5 h 5"/>
                <a:gd name="T2" fmla="*/ 22 w 22"/>
                <a:gd name="T3" fmla="*/ 2 h 5"/>
                <a:gd name="T4" fmla="*/ 0 w 22"/>
                <a:gd name="T5" fmla="*/ 0 h 5"/>
                <a:gd name="T6" fmla="*/ 17 w 22"/>
                <a:gd name="T7" fmla="*/ 5 h 5"/>
              </a:gdLst>
              <a:ahLst/>
              <a:cxnLst>
                <a:cxn ang="0">
                  <a:pos x="T0" y="T1"/>
                </a:cxn>
                <a:cxn ang="0">
                  <a:pos x="T2" y="T3"/>
                </a:cxn>
                <a:cxn ang="0">
                  <a:pos x="T4" y="T5"/>
                </a:cxn>
                <a:cxn ang="0">
                  <a:pos x="T6" y="T7"/>
                </a:cxn>
              </a:cxnLst>
              <a:rect l="0" t="0" r="r" b="b"/>
              <a:pathLst>
                <a:path w="22" h="5">
                  <a:moveTo>
                    <a:pt x="17" y="5"/>
                  </a:moveTo>
                  <a:lnTo>
                    <a:pt x="22" y="2"/>
                  </a:lnTo>
                  <a:lnTo>
                    <a:pt x="0" y="0"/>
                  </a:lnTo>
                  <a:lnTo>
                    <a:pt x="1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41"/>
            <p:cNvSpPr/>
            <p:nvPr/>
          </p:nvSpPr>
          <p:spPr bwMode="auto">
            <a:xfrm>
              <a:off x="5219" y="390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42"/>
            <p:cNvSpPr/>
            <p:nvPr/>
          </p:nvSpPr>
          <p:spPr bwMode="auto">
            <a:xfrm>
              <a:off x="5604" y="4016"/>
              <a:ext cx="31" cy="2"/>
            </a:xfrm>
            <a:custGeom>
              <a:avLst/>
              <a:gdLst>
                <a:gd name="T0" fmla="*/ 0 w 31"/>
                <a:gd name="T1" fmla="*/ 0 h 2"/>
                <a:gd name="T2" fmla="*/ 19 w 31"/>
                <a:gd name="T3" fmla="*/ 2 h 2"/>
                <a:gd name="T4" fmla="*/ 31 w 31"/>
                <a:gd name="T5" fmla="*/ 0 h 2"/>
                <a:gd name="T6" fmla="*/ 0 w 31"/>
                <a:gd name="T7" fmla="*/ 0 h 2"/>
              </a:gdLst>
              <a:ahLst/>
              <a:cxnLst>
                <a:cxn ang="0">
                  <a:pos x="T0" y="T1"/>
                </a:cxn>
                <a:cxn ang="0">
                  <a:pos x="T2" y="T3"/>
                </a:cxn>
                <a:cxn ang="0">
                  <a:pos x="T4" y="T5"/>
                </a:cxn>
                <a:cxn ang="0">
                  <a:pos x="T6" y="T7"/>
                </a:cxn>
              </a:cxnLst>
              <a:rect l="0" t="0" r="r" b="b"/>
              <a:pathLst>
                <a:path w="31" h="2">
                  <a:moveTo>
                    <a:pt x="0" y="0"/>
                  </a:moveTo>
                  <a:lnTo>
                    <a:pt x="19" y="2"/>
                  </a:lnTo>
                  <a:lnTo>
                    <a:pt x="3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43"/>
            <p:cNvSpPr/>
            <p:nvPr/>
          </p:nvSpPr>
          <p:spPr bwMode="auto">
            <a:xfrm>
              <a:off x="5415" y="3979"/>
              <a:ext cx="28" cy="5"/>
            </a:xfrm>
            <a:custGeom>
              <a:avLst/>
              <a:gdLst>
                <a:gd name="T0" fmla="*/ 5 w 12"/>
                <a:gd name="T1" fmla="*/ 2 h 2"/>
                <a:gd name="T2" fmla="*/ 12 w 12"/>
                <a:gd name="T3" fmla="*/ 1 h 2"/>
                <a:gd name="T4" fmla="*/ 5 w 12"/>
                <a:gd name="T5" fmla="*/ 2 h 2"/>
              </a:gdLst>
              <a:ahLst/>
              <a:cxnLst>
                <a:cxn ang="0">
                  <a:pos x="T0" y="T1"/>
                </a:cxn>
                <a:cxn ang="0">
                  <a:pos x="T2" y="T3"/>
                </a:cxn>
                <a:cxn ang="0">
                  <a:pos x="T4" y="T5"/>
                </a:cxn>
              </a:cxnLst>
              <a:rect l="0" t="0" r="r" b="b"/>
              <a:pathLst>
                <a:path w="12" h="2">
                  <a:moveTo>
                    <a:pt x="5" y="2"/>
                  </a:moveTo>
                  <a:cubicBezTo>
                    <a:pt x="12" y="1"/>
                    <a:pt x="12" y="1"/>
                    <a:pt x="12" y="1"/>
                  </a:cubicBezTo>
                  <a:cubicBezTo>
                    <a:pt x="11" y="1"/>
                    <a:pt x="0"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4"/>
            <p:cNvSpPr/>
            <p:nvPr/>
          </p:nvSpPr>
          <p:spPr bwMode="auto">
            <a:xfrm>
              <a:off x="5056" y="3907"/>
              <a:ext cx="23" cy="3"/>
            </a:xfrm>
            <a:custGeom>
              <a:avLst/>
              <a:gdLst>
                <a:gd name="T0" fmla="*/ 21 w 23"/>
                <a:gd name="T1" fmla="*/ 0 h 3"/>
                <a:gd name="T2" fmla="*/ 0 w 23"/>
                <a:gd name="T3" fmla="*/ 3 h 3"/>
                <a:gd name="T4" fmla="*/ 2 w 23"/>
                <a:gd name="T5" fmla="*/ 3 h 3"/>
                <a:gd name="T6" fmla="*/ 23 w 23"/>
                <a:gd name="T7" fmla="*/ 0 h 3"/>
                <a:gd name="T8" fmla="*/ 21 w 23"/>
                <a:gd name="T9" fmla="*/ 0 h 3"/>
              </a:gdLst>
              <a:ahLst/>
              <a:cxnLst>
                <a:cxn ang="0">
                  <a:pos x="T0" y="T1"/>
                </a:cxn>
                <a:cxn ang="0">
                  <a:pos x="T2" y="T3"/>
                </a:cxn>
                <a:cxn ang="0">
                  <a:pos x="T4" y="T5"/>
                </a:cxn>
                <a:cxn ang="0">
                  <a:pos x="T6" y="T7"/>
                </a:cxn>
                <a:cxn ang="0">
                  <a:pos x="T8" y="T9"/>
                </a:cxn>
              </a:cxnLst>
              <a:rect l="0" t="0" r="r" b="b"/>
              <a:pathLst>
                <a:path w="23" h="3">
                  <a:moveTo>
                    <a:pt x="21" y="0"/>
                  </a:moveTo>
                  <a:lnTo>
                    <a:pt x="0" y="3"/>
                  </a:lnTo>
                  <a:lnTo>
                    <a:pt x="2" y="3"/>
                  </a:lnTo>
                  <a:lnTo>
                    <a:pt x="23"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45"/>
            <p:cNvSpPr/>
            <p:nvPr/>
          </p:nvSpPr>
          <p:spPr bwMode="auto">
            <a:xfrm>
              <a:off x="5247" y="4001"/>
              <a:ext cx="50" cy="5"/>
            </a:xfrm>
            <a:custGeom>
              <a:avLst/>
              <a:gdLst>
                <a:gd name="T0" fmla="*/ 16 w 21"/>
                <a:gd name="T1" fmla="*/ 0 h 2"/>
                <a:gd name="T2" fmla="*/ 11 w 21"/>
                <a:gd name="T3" fmla="*/ 2 h 2"/>
                <a:gd name="T4" fmla="*/ 16 w 21"/>
                <a:gd name="T5" fmla="*/ 0 h 2"/>
              </a:gdLst>
              <a:ahLst/>
              <a:cxnLst>
                <a:cxn ang="0">
                  <a:pos x="T0" y="T1"/>
                </a:cxn>
                <a:cxn ang="0">
                  <a:pos x="T2" y="T3"/>
                </a:cxn>
                <a:cxn ang="0">
                  <a:pos x="T4" y="T5"/>
                </a:cxn>
              </a:cxnLst>
              <a:rect l="0" t="0" r="r" b="b"/>
              <a:pathLst>
                <a:path w="21" h="2">
                  <a:moveTo>
                    <a:pt x="16" y="0"/>
                  </a:moveTo>
                  <a:cubicBezTo>
                    <a:pt x="21" y="2"/>
                    <a:pt x="0" y="0"/>
                    <a:pt x="11" y="2"/>
                  </a:cubicBezTo>
                  <a:cubicBezTo>
                    <a:pt x="21" y="2"/>
                    <a:pt x="17"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46"/>
            <p:cNvSpPr/>
            <p:nvPr/>
          </p:nvSpPr>
          <p:spPr bwMode="auto">
            <a:xfrm>
              <a:off x="5011" y="3969"/>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47"/>
            <p:cNvSpPr/>
            <p:nvPr/>
          </p:nvSpPr>
          <p:spPr bwMode="auto">
            <a:xfrm>
              <a:off x="5018" y="3966"/>
              <a:ext cx="26" cy="5"/>
            </a:xfrm>
            <a:custGeom>
              <a:avLst/>
              <a:gdLst>
                <a:gd name="T0" fmla="*/ 0 w 11"/>
                <a:gd name="T1" fmla="*/ 1 h 2"/>
                <a:gd name="T2" fmla="*/ 11 w 11"/>
                <a:gd name="T3" fmla="*/ 1 h 2"/>
                <a:gd name="T4" fmla="*/ 0 w 11"/>
                <a:gd name="T5" fmla="*/ 1 h 2"/>
              </a:gdLst>
              <a:ahLst/>
              <a:cxnLst>
                <a:cxn ang="0">
                  <a:pos x="T0" y="T1"/>
                </a:cxn>
                <a:cxn ang="0">
                  <a:pos x="T2" y="T3"/>
                </a:cxn>
                <a:cxn ang="0">
                  <a:pos x="T4" y="T5"/>
                </a:cxn>
              </a:cxnLst>
              <a:rect l="0" t="0" r="r" b="b"/>
              <a:pathLst>
                <a:path w="11" h="2">
                  <a:moveTo>
                    <a:pt x="0" y="1"/>
                  </a:moveTo>
                  <a:cubicBezTo>
                    <a:pt x="4" y="1"/>
                    <a:pt x="8" y="2"/>
                    <a:pt x="11" y="1"/>
                  </a:cubicBezTo>
                  <a:cubicBezTo>
                    <a:pt x="6" y="0"/>
                    <a:pt x="4"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48"/>
            <p:cNvSpPr/>
            <p:nvPr/>
          </p:nvSpPr>
          <p:spPr bwMode="auto">
            <a:xfrm>
              <a:off x="4907" y="3966"/>
              <a:ext cx="30" cy="8"/>
            </a:xfrm>
            <a:custGeom>
              <a:avLst/>
              <a:gdLst>
                <a:gd name="T0" fmla="*/ 1 w 13"/>
                <a:gd name="T1" fmla="*/ 1 h 3"/>
                <a:gd name="T2" fmla="*/ 5 w 13"/>
                <a:gd name="T3" fmla="*/ 2 h 3"/>
                <a:gd name="T4" fmla="*/ 6 w 13"/>
                <a:gd name="T5" fmla="*/ 2 h 3"/>
                <a:gd name="T6" fmla="*/ 10 w 13"/>
                <a:gd name="T7" fmla="*/ 1 h 3"/>
                <a:gd name="T8" fmla="*/ 13 w 13"/>
                <a:gd name="T9" fmla="*/ 0 h 3"/>
                <a:gd name="T10" fmla="*/ 9 w 13"/>
                <a:gd name="T11" fmla="*/ 1 h 3"/>
                <a:gd name="T12" fmla="*/ 1 w 1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1" y="1"/>
                  </a:moveTo>
                  <a:cubicBezTo>
                    <a:pt x="5" y="2"/>
                    <a:pt x="5" y="2"/>
                    <a:pt x="5" y="2"/>
                  </a:cubicBezTo>
                  <a:cubicBezTo>
                    <a:pt x="1" y="3"/>
                    <a:pt x="3" y="2"/>
                    <a:pt x="6" y="2"/>
                  </a:cubicBezTo>
                  <a:cubicBezTo>
                    <a:pt x="10" y="2"/>
                    <a:pt x="10" y="1"/>
                    <a:pt x="10" y="1"/>
                  </a:cubicBezTo>
                  <a:cubicBezTo>
                    <a:pt x="11" y="0"/>
                    <a:pt x="12" y="0"/>
                    <a:pt x="13" y="0"/>
                  </a:cubicBezTo>
                  <a:cubicBezTo>
                    <a:pt x="11" y="0"/>
                    <a:pt x="10" y="0"/>
                    <a:pt x="9" y="1"/>
                  </a:cubicBezTo>
                  <a:cubicBezTo>
                    <a:pt x="3"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49"/>
            <p:cNvSpPr/>
            <p:nvPr/>
          </p:nvSpPr>
          <p:spPr bwMode="auto">
            <a:xfrm>
              <a:off x="4502" y="3890"/>
              <a:ext cx="83" cy="10"/>
            </a:xfrm>
            <a:custGeom>
              <a:avLst/>
              <a:gdLst>
                <a:gd name="T0" fmla="*/ 0 w 35"/>
                <a:gd name="T1" fmla="*/ 1 h 4"/>
                <a:gd name="T2" fmla="*/ 16 w 35"/>
                <a:gd name="T3" fmla="*/ 3 h 4"/>
                <a:gd name="T4" fmla="*/ 35 w 35"/>
                <a:gd name="T5" fmla="*/ 1 h 4"/>
                <a:gd name="T6" fmla="*/ 0 w 35"/>
                <a:gd name="T7" fmla="*/ 1 h 4"/>
              </a:gdLst>
              <a:ahLst/>
              <a:cxnLst>
                <a:cxn ang="0">
                  <a:pos x="T0" y="T1"/>
                </a:cxn>
                <a:cxn ang="0">
                  <a:pos x="T2" y="T3"/>
                </a:cxn>
                <a:cxn ang="0">
                  <a:pos x="T4" y="T5"/>
                </a:cxn>
                <a:cxn ang="0">
                  <a:pos x="T6" y="T7"/>
                </a:cxn>
              </a:cxnLst>
              <a:rect l="0" t="0" r="r" b="b"/>
              <a:pathLst>
                <a:path w="35" h="4">
                  <a:moveTo>
                    <a:pt x="0" y="1"/>
                  </a:moveTo>
                  <a:cubicBezTo>
                    <a:pt x="13" y="1"/>
                    <a:pt x="17" y="2"/>
                    <a:pt x="16" y="3"/>
                  </a:cubicBezTo>
                  <a:cubicBezTo>
                    <a:pt x="29" y="4"/>
                    <a:pt x="27" y="1"/>
                    <a:pt x="35" y="1"/>
                  </a:cubicBezTo>
                  <a:cubicBezTo>
                    <a:pt x="20" y="1"/>
                    <a:pt x="17"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50"/>
            <p:cNvSpPr/>
            <p:nvPr/>
          </p:nvSpPr>
          <p:spPr bwMode="auto">
            <a:xfrm>
              <a:off x="4585" y="3890"/>
              <a:ext cx="12" cy="2"/>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1" y="1"/>
                    <a:pt x="3" y="1"/>
                    <a:pt x="5"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51"/>
            <p:cNvSpPr/>
            <p:nvPr/>
          </p:nvSpPr>
          <p:spPr bwMode="auto">
            <a:xfrm>
              <a:off x="5018" y="4008"/>
              <a:ext cx="19" cy="8"/>
            </a:xfrm>
            <a:custGeom>
              <a:avLst/>
              <a:gdLst>
                <a:gd name="T0" fmla="*/ 19 w 19"/>
                <a:gd name="T1" fmla="*/ 0 h 8"/>
                <a:gd name="T2" fmla="*/ 0 w 19"/>
                <a:gd name="T3" fmla="*/ 8 h 8"/>
                <a:gd name="T4" fmla="*/ 7 w 19"/>
                <a:gd name="T5" fmla="*/ 5 h 8"/>
                <a:gd name="T6" fmla="*/ 19 w 19"/>
                <a:gd name="T7" fmla="*/ 0 h 8"/>
              </a:gdLst>
              <a:ahLst/>
              <a:cxnLst>
                <a:cxn ang="0">
                  <a:pos x="T0" y="T1"/>
                </a:cxn>
                <a:cxn ang="0">
                  <a:pos x="T2" y="T3"/>
                </a:cxn>
                <a:cxn ang="0">
                  <a:pos x="T4" y="T5"/>
                </a:cxn>
                <a:cxn ang="0">
                  <a:pos x="T6" y="T7"/>
                </a:cxn>
              </a:cxnLst>
              <a:rect l="0" t="0" r="r" b="b"/>
              <a:pathLst>
                <a:path w="19" h="8">
                  <a:moveTo>
                    <a:pt x="19" y="0"/>
                  </a:moveTo>
                  <a:lnTo>
                    <a:pt x="0" y="8"/>
                  </a:lnTo>
                  <a:lnTo>
                    <a:pt x="7" y="5"/>
                  </a:lnTo>
                  <a:lnTo>
                    <a:pt x="1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52"/>
            <p:cNvSpPr/>
            <p:nvPr/>
          </p:nvSpPr>
          <p:spPr bwMode="auto">
            <a:xfrm>
              <a:off x="4448" y="3887"/>
              <a:ext cx="28" cy="5"/>
            </a:xfrm>
            <a:custGeom>
              <a:avLst/>
              <a:gdLst>
                <a:gd name="T0" fmla="*/ 2 w 12"/>
                <a:gd name="T1" fmla="*/ 1 h 2"/>
                <a:gd name="T2" fmla="*/ 11 w 12"/>
                <a:gd name="T3" fmla="*/ 2 h 2"/>
                <a:gd name="T4" fmla="*/ 2 w 12"/>
                <a:gd name="T5" fmla="*/ 1 h 2"/>
              </a:gdLst>
              <a:ahLst/>
              <a:cxnLst>
                <a:cxn ang="0">
                  <a:pos x="T0" y="T1"/>
                </a:cxn>
                <a:cxn ang="0">
                  <a:pos x="T2" y="T3"/>
                </a:cxn>
                <a:cxn ang="0">
                  <a:pos x="T4" y="T5"/>
                </a:cxn>
              </a:cxnLst>
              <a:rect l="0" t="0" r="r" b="b"/>
              <a:pathLst>
                <a:path w="12" h="2">
                  <a:moveTo>
                    <a:pt x="2" y="1"/>
                  </a:moveTo>
                  <a:cubicBezTo>
                    <a:pt x="5" y="1"/>
                    <a:pt x="9" y="1"/>
                    <a:pt x="11" y="2"/>
                  </a:cubicBezTo>
                  <a:cubicBezTo>
                    <a:pt x="12" y="0"/>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53"/>
            <p:cNvSpPr/>
            <p:nvPr/>
          </p:nvSpPr>
          <p:spPr bwMode="auto">
            <a:xfrm>
              <a:off x="4578" y="3954"/>
              <a:ext cx="31" cy="10"/>
            </a:xfrm>
            <a:custGeom>
              <a:avLst/>
              <a:gdLst>
                <a:gd name="T0" fmla="*/ 0 w 13"/>
                <a:gd name="T1" fmla="*/ 3 h 4"/>
                <a:gd name="T2" fmla="*/ 13 w 13"/>
                <a:gd name="T3" fmla="*/ 3 h 4"/>
                <a:gd name="T4" fmla="*/ 0 w 13"/>
                <a:gd name="T5" fmla="*/ 3 h 4"/>
              </a:gdLst>
              <a:ahLst/>
              <a:cxnLst>
                <a:cxn ang="0">
                  <a:pos x="T0" y="T1"/>
                </a:cxn>
                <a:cxn ang="0">
                  <a:pos x="T2" y="T3"/>
                </a:cxn>
                <a:cxn ang="0">
                  <a:pos x="T4" y="T5"/>
                </a:cxn>
              </a:cxnLst>
              <a:rect l="0" t="0" r="r" b="b"/>
              <a:pathLst>
                <a:path w="13" h="4">
                  <a:moveTo>
                    <a:pt x="0" y="3"/>
                  </a:moveTo>
                  <a:cubicBezTo>
                    <a:pt x="1" y="4"/>
                    <a:pt x="10" y="3"/>
                    <a:pt x="13" y="3"/>
                  </a:cubicBezTo>
                  <a:cubicBezTo>
                    <a:pt x="8" y="3"/>
                    <a:pt x="4"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54"/>
            <p:cNvSpPr/>
            <p:nvPr/>
          </p:nvSpPr>
          <p:spPr bwMode="auto">
            <a:xfrm>
              <a:off x="4360" y="3902"/>
              <a:ext cx="33" cy="8"/>
            </a:xfrm>
            <a:custGeom>
              <a:avLst/>
              <a:gdLst>
                <a:gd name="T0" fmla="*/ 0 w 14"/>
                <a:gd name="T1" fmla="*/ 1 h 3"/>
                <a:gd name="T2" fmla="*/ 5 w 14"/>
                <a:gd name="T3" fmla="*/ 3 h 3"/>
                <a:gd name="T4" fmla="*/ 0 w 14"/>
                <a:gd name="T5" fmla="*/ 1 h 3"/>
              </a:gdLst>
              <a:ahLst/>
              <a:cxnLst>
                <a:cxn ang="0">
                  <a:pos x="T0" y="T1"/>
                </a:cxn>
                <a:cxn ang="0">
                  <a:pos x="T2" y="T3"/>
                </a:cxn>
                <a:cxn ang="0">
                  <a:pos x="T4" y="T5"/>
                </a:cxn>
              </a:cxnLst>
              <a:rect l="0" t="0" r="r" b="b"/>
              <a:pathLst>
                <a:path w="14" h="3">
                  <a:moveTo>
                    <a:pt x="0" y="1"/>
                  </a:moveTo>
                  <a:cubicBezTo>
                    <a:pt x="3" y="1"/>
                    <a:pt x="7" y="2"/>
                    <a:pt x="5" y="3"/>
                  </a:cubicBezTo>
                  <a:cubicBezTo>
                    <a:pt x="9" y="3"/>
                    <a:pt x="14"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55"/>
            <p:cNvSpPr/>
            <p:nvPr/>
          </p:nvSpPr>
          <p:spPr bwMode="auto">
            <a:xfrm>
              <a:off x="4519" y="3959"/>
              <a:ext cx="26" cy="2"/>
            </a:xfrm>
            <a:custGeom>
              <a:avLst/>
              <a:gdLst>
                <a:gd name="T0" fmla="*/ 0 w 26"/>
                <a:gd name="T1" fmla="*/ 0 h 2"/>
                <a:gd name="T2" fmla="*/ 4 w 26"/>
                <a:gd name="T3" fmla="*/ 2 h 2"/>
                <a:gd name="T4" fmla="*/ 26 w 26"/>
                <a:gd name="T5" fmla="*/ 0 h 2"/>
                <a:gd name="T6" fmla="*/ 0 w 26"/>
                <a:gd name="T7" fmla="*/ 0 h 2"/>
              </a:gdLst>
              <a:ahLst/>
              <a:cxnLst>
                <a:cxn ang="0">
                  <a:pos x="T0" y="T1"/>
                </a:cxn>
                <a:cxn ang="0">
                  <a:pos x="T2" y="T3"/>
                </a:cxn>
                <a:cxn ang="0">
                  <a:pos x="T4" y="T5"/>
                </a:cxn>
                <a:cxn ang="0">
                  <a:pos x="T6" y="T7"/>
                </a:cxn>
              </a:cxnLst>
              <a:rect l="0" t="0" r="r" b="b"/>
              <a:pathLst>
                <a:path w="26" h="2">
                  <a:moveTo>
                    <a:pt x="0" y="0"/>
                  </a:moveTo>
                  <a:lnTo>
                    <a:pt x="4" y="2"/>
                  </a:lnTo>
                  <a:lnTo>
                    <a:pt x="2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56"/>
            <p:cNvSpPr/>
            <p:nvPr/>
          </p:nvSpPr>
          <p:spPr bwMode="auto">
            <a:xfrm>
              <a:off x="4545" y="3994"/>
              <a:ext cx="75" cy="19"/>
            </a:xfrm>
            <a:custGeom>
              <a:avLst/>
              <a:gdLst>
                <a:gd name="T0" fmla="*/ 22 w 32"/>
                <a:gd name="T1" fmla="*/ 8 h 8"/>
                <a:gd name="T2" fmla="*/ 23 w 32"/>
                <a:gd name="T3" fmla="*/ 2 h 8"/>
                <a:gd name="T4" fmla="*/ 8 w 32"/>
                <a:gd name="T5" fmla="*/ 4 h 8"/>
                <a:gd name="T6" fmla="*/ 22 w 32"/>
                <a:gd name="T7" fmla="*/ 8 h 8"/>
              </a:gdLst>
              <a:ahLst/>
              <a:cxnLst>
                <a:cxn ang="0">
                  <a:pos x="T0" y="T1"/>
                </a:cxn>
                <a:cxn ang="0">
                  <a:pos x="T2" y="T3"/>
                </a:cxn>
                <a:cxn ang="0">
                  <a:pos x="T4" y="T5"/>
                </a:cxn>
                <a:cxn ang="0">
                  <a:pos x="T6" y="T7"/>
                </a:cxn>
              </a:cxnLst>
              <a:rect l="0" t="0" r="r" b="b"/>
              <a:pathLst>
                <a:path w="32" h="8">
                  <a:moveTo>
                    <a:pt x="22" y="8"/>
                  </a:moveTo>
                  <a:cubicBezTo>
                    <a:pt x="32" y="6"/>
                    <a:pt x="5" y="4"/>
                    <a:pt x="23" y="2"/>
                  </a:cubicBezTo>
                  <a:cubicBezTo>
                    <a:pt x="0" y="0"/>
                    <a:pt x="25" y="5"/>
                    <a:pt x="8" y="4"/>
                  </a:cubicBezTo>
                  <a:cubicBezTo>
                    <a:pt x="18" y="5"/>
                    <a:pt x="23" y="7"/>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57"/>
            <p:cNvSpPr/>
            <p:nvPr/>
          </p:nvSpPr>
          <p:spPr bwMode="auto">
            <a:xfrm>
              <a:off x="4552" y="4003"/>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4" y="0"/>
                    <a:pt x="2" y="0"/>
                    <a:pt x="0" y="0"/>
                  </a:cubicBezTo>
                  <a:cubicBezTo>
                    <a:pt x="2" y="0"/>
                    <a:pt x="4"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58"/>
            <p:cNvSpPr/>
            <p:nvPr/>
          </p:nvSpPr>
          <p:spPr bwMode="auto">
            <a:xfrm>
              <a:off x="4216" y="3976"/>
              <a:ext cx="9"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2" y="0"/>
                    <a:pt x="3" y="0"/>
                    <a:pt x="4"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59"/>
            <p:cNvSpPr/>
            <p:nvPr/>
          </p:nvSpPr>
          <p:spPr bwMode="auto">
            <a:xfrm>
              <a:off x="4384" y="4001"/>
              <a:ext cx="87" cy="12"/>
            </a:xfrm>
            <a:custGeom>
              <a:avLst/>
              <a:gdLst>
                <a:gd name="T0" fmla="*/ 21 w 37"/>
                <a:gd name="T1" fmla="*/ 3 h 5"/>
                <a:gd name="T2" fmla="*/ 37 w 37"/>
                <a:gd name="T3" fmla="*/ 0 h 5"/>
                <a:gd name="T4" fmla="*/ 2 w 37"/>
                <a:gd name="T5" fmla="*/ 5 h 5"/>
                <a:gd name="T6" fmla="*/ 25 w 37"/>
                <a:gd name="T7" fmla="*/ 3 h 5"/>
                <a:gd name="T8" fmla="*/ 21 w 37"/>
                <a:gd name="T9" fmla="*/ 3 h 5"/>
              </a:gdLst>
              <a:ahLst/>
              <a:cxnLst>
                <a:cxn ang="0">
                  <a:pos x="T0" y="T1"/>
                </a:cxn>
                <a:cxn ang="0">
                  <a:pos x="T2" y="T3"/>
                </a:cxn>
                <a:cxn ang="0">
                  <a:pos x="T4" y="T5"/>
                </a:cxn>
                <a:cxn ang="0">
                  <a:pos x="T6" y="T7"/>
                </a:cxn>
                <a:cxn ang="0">
                  <a:pos x="T8" y="T9"/>
                </a:cxn>
              </a:cxnLst>
              <a:rect l="0" t="0" r="r" b="b"/>
              <a:pathLst>
                <a:path w="37" h="5">
                  <a:moveTo>
                    <a:pt x="21" y="3"/>
                  </a:moveTo>
                  <a:cubicBezTo>
                    <a:pt x="37" y="0"/>
                    <a:pt x="37" y="0"/>
                    <a:pt x="37" y="0"/>
                  </a:cubicBezTo>
                  <a:cubicBezTo>
                    <a:pt x="27" y="2"/>
                    <a:pt x="0" y="2"/>
                    <a:pt x="2" y="5"/>
                  </a:cubicBezTo>
                  <a:cubicBezTo>
                    <a:pt x="11" y="5"/>
                    <a:pt x="21" y="4"/>
                    <a:pt x="25" y="3"/>
                  </a:cubicBezTo>
                  <a:lnTo>
                    <a:pt x="2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60"/>
            <p:cNvSpPr/>
            <p:nvPr/>
          </p:nvSpPr>
          <p:spPr bwMode="auto">
            <a:xfrm>
              <a:off x="4001" y="3887"/>
              <a:ext cx="26" cy="8"/>
            </a:xfrm>
            <a:custGeom>
              <a:avLst/>
              <a:gdLst>
                <a:gd name="T0" fmla="*/ 4 w 11"/>
                <a:gd name="T1" fmla="*/ 2 h 3"/>
                <a:gd name="T2" fmla="*/ 11 w 11"/>
                <a:gd name="T3" fmla="*/ 1 h 3"/>
                <a:gd name="T4" fmla="*/ 2 w 11"/>
                <a:gd name="T5" fmla="*/ 0 h 3"/>
                <a:gd name="T6" fmla="*/ 4 w 11"/>
                <a:gd name="T7" fmla="*/ 2 h 3"/>
              </a:gdLst>
              <a:ahLst/>
              <a:cxnLst>
                <a:cxn ang="0">
                  <a:pos x="T0" y="T1"/>
                </a:cxn>
                <a:cxn ang="0">
                  <a:pos x="T2" y="T3"/>
                </a:cxn>
                <a:cxn ang="0">
                  <a:pos x="T4" y="T5"/>
                </a:cxn>
                <a:cxn ang="0">
                  <a:pos x="T6" y="T7"/>
                </a:cxn>
              </a:cxnLst>
              <a:rect l="0" t="0" r="r" b="b"/>
              <a:pathLst>
                <a:path w="11" h="3">
                  <a:moveTo>
                    <a:pt x="4" y="2"/>
                  </a:moveTo>
                  <a:cubicBezTo>
                    <a:pt x="11" y="1"/>
                    <a:pt x="11" y="1"/>
                    <a:pt x="11" y="1"/>
                  </a:cubicBezTo>
                  <a:cubicBezTo>
                    <a:pt x="2" y="0"/>
                    <a:pt x="2" y="0"/>
                    <a:pt x="2" y="0"/>
                  </a:cubicBezTo>
                  <a:cubicBezTo>
                    <a:pt x="5" y="1"/>
                    <a:pt x="0" y="3"/>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61"/>
            <p:cNvSpPr/>
            <p:nvPr/>
          </p:nvSpPr>
          <p:spPr bwMode="auto">
            <a:xfrm>
              <a:off x="4001" y="388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62"/>
            <p:cNvSpPr/>
            <p:nvPr/>
          </p:nvSpPr>
          <p:spPr bwMode="auto">
            <a:xfrm>
              <a:off x="4285" y="3971"/>
              <a:ext cx="33" cy="3"/>
            </a:xfrm>
            <a:custGeom>
              <a:avLst/>
              <a:gdLst>
                <a:gd name="T0" fmla="*/ 1 w 14"/>
                <a:gd name="T1" fmla="*/ 1 h 1"/>
                <a:gd name="T2" fmla="*/ 14 w 14"/>
                <a:gd name="T3" fmla="*/ 1 h 1"/>
                <a:gd name="T4" fmla="*/ 1 w 14"/>
                <a:gd name="T5" fmla="*/ 1 h 1"/>
              </a:gdLst>
              <a:ahLst/>
              <a:cxnLst>
                <a:cxn ang="0">
                  <a:pos x="T0" y="T1"/>
                </a:cxn>
                <a:cxn ang="0">
                  <a:pos x="T2" y="T3"/>
                </a:cxn>
                <a:cxn ang="0">
                  <a:pos x="T4" y="T5"/>
                </a:cxn>
              </a:cxnLst>
              <a:rect l="0" t="0" r="r" b="b"/>
              <a:pathLst>
                <a:path w="14" h="1">
                  <a:moveTo>
                    <a:pt x="1" y="1"/>
                  </a:moveTo>
                  <a:cubicBezTo>
                    <a:pt x="6" y="1"/>
                    <a:pt x="10" y="1"/>
                    <a:pt x="14" y="1"/>
                  </a:cubicBezTo>
                  <a:cubicBezTo>
                    <a:pt x="13"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63"/>
            <p:cNvSpPr/>
            <p:nvPr/>
          </p:nvSpPr>
          <p:spPr bwMode="auto">
            <a:xfrm>
              <a:off x="3894" y="3900"/>
              <a:ext cx="29" cy="0"/>
            </a:xfrm>
            <a:custGeom>
              <a:avLst/>
              <a:gdLst>
                <a:gd name="T0" fmla="*/ 3 w 29"/>
                <a:gd name="T1" fmla="*/ 29 w 29"/>
                <a:gd name="T2" fmla="*/ 0 w 29"/>
                <a:gd name="T3" fmla="*/ 3 w 29"/>
              </a:gdLst>
              <a:ahLst/>
              <a:cxnLst>
                <a:cxn ang="0">
                  <a:pos x="T0" y="0"/>
                </a:cxn>
                <a:cxn ang="0">
                  <a:pos x="T1" y="0"/>
                </a:cxn>
                <a:cxn ang="0">
                  <a:pos x="T2" y="0"/>
                </a:cxn>
                <a:cxn ang="0">
                  <a:pos x="T3" y="0"/>
                </a:cxn>
              </a:cxnLst>
              <a:rect l="0" t="0" r="r" b="b"/>
              <a:pathLst>
                <a:path w="29">
                  <a:moveTo>
                    <a:pt x="3" y="0"/>
                  </a:moveTo>
                  <a:lnTo>
                    <a:pt x="29"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64"/>
            <p:cNvSpPr/>
            <p:nvPr/>
          </p:nvSpPr>
          <p:spPr bwMode="auto">
            <a:xfrm>
              <a:off x="3748" y="3890"/>
              <a:ext cx="26" cy="2"/>
            </a:xfrm>
            <a:custGeom>
              <a:avLst/>
              <a:gdLst>
                <a:gd name="T0" fmla="*/ 26 w 26"/>
                <a:gd name="T1" fmla="*/ 0 h 2"/>
                <a:gd name="T2" fmla="*/ 21 w 26"/>
                <a:gd name="T3" fmla="*/ 0 h 2"/>
                <a:gd name="T4" fmla="*/ 0 w 26"/>
                <a:gd name="T5" fmla="*/ 0 h 2"/>
                <a:gd name="T6" fmla="*/ 4 w 26"/>
                <a:gd name="T7" fmla="*/ 2 h 2"/>
                <a:gd name="T8" fmla="*/ 26 w 26"/>
                <a:gd name="T9" fmla="*/ 0 h 2"/>
              </a:gdLst>
              <a:ahLst/>
              <a:cxnLst>
                <a:cxn ang="0">
                  <a:pos x="T0" y="T1"/>
                </a:cxn>
                <a:cxn ang="0">
                  <a:pos x="T2" y="T3"/>
                </a:cxn>
                <a:cxn ang="0">
                  <a:pos x="T4" y="T5"/>
                </a:cxn>
                <a:cxn ang="0">
                  <a:pos x="T6" y="T7"/>
                </a:cxn>
                <a:cxn ang="0">
                  <a:pos x="T8" y="T9"/>
                </a:cxn>
              </a:cxnLst>
              <a:rect l="0" t="0" r="r" b="b"/>
              <a:pathLst>
                <a:path w="26" h="2">
                  <a:moveTo>
                    <a:pt x="26" y="0"/>
                  </a:moveTo>
                  <a:lnTo>
                    <a:pt x="21" y="0"/>
                  </a:lnTo>
                  <a:lnTo>
                    <a:pt x="0" y="0"/>
                  </a:lnTo>
                  <a:lnTo>
                    <a:pt x="4" y="2"/>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65"/>
            <p:cNvSpPr/>
            <p:nvPr/>
          </p:nvSpPr>
          <p:spPr bwMode="auto">
            <a:xfrm>
              <a:off x="3927" y="4011"/>
              <a:ext cx="41" cy="7"/>
            </a:xfrm>
            <a:custGeom>
              <a:avLst/>
              <a:gdLst>
                <a:gd name="T0" fmla="*/ 3 w 17"/>
                <a:gd name="T1" fmla="*/ 2 h 3"/>
                <a:gd name="T2" fmla="*/ 15 w 17"/>
                <a:gd name="T3" fmla="*/ 0 h 3"/>
                <a:gd name="T4" fmla="*/ 0 w 17"/>
                <a:gd name="T5" fmla="*/ 0 h 3"/>
                <a:gd name="T6" fmla="*/ 13 w 17"/>
                <a:gd name="T7" fmla="*/ 0 h 3"/>
                <a:gd name="T8" fmla="*/ 3 w 17"/>
                <a:gd name="T9" fmla="*/ 2 h 3"/>
              </a:gdLst>
              <a:ahLst/>
              <a:cxnLst>
                <a:cxn ang="0">
                  <a:pos x="T0" y="T1"/>
                </a:cxn>
                <a:cxn ang="0">
                  <a:pos x="T2" y="T3"/>
                </a:cxn>
                <a:cxn ang="0">
                  <a:pos x="T4" y="T5"/>
                </a:cxn>
                <a:cxn ang="0">
                  <a:pos x="T6" y="T7"/>
                </a:cxn>
                <a:cxn ang="0">
                  <a:pos x="T8" y="T9"/>
                </a:cxn>
              </a:cxnLst>
              <a:rect l="0" t="0" r="r" b="b"/>
              <a:pathLst>
                <a:path w="17" h="3">
                  <a:moveTo>
                    <a:pt x="3" y="2"/>
                  </a:moveTo>
                  <a:cubicBezTo>
                    <a:pt x="11" y="3"/>
                    <a:pt x="17" y="0"/>
                    <a:pt x="15" y="0"/>
                  </a:cubicBezTo>
                  <a:cubicBezTo>
                    <a:pt x="0" y="0"/>
                    <a:pt x="0" y="0"/>
                    <a:pt x="0" y="0"/>
                  </a:cubicBezTo>
                  <a:cubicBezTo>
                    <a:pt x="4" y="2"/>
                    <a:pt x="4" y="0"/>
                    <a:pt x="13" y="0"/>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66"/>
            <p:cNvSpPr/>
            <p:nvPr/>
          </p:nvSpPr>
          <p:spPr bwMode="auto">
            <a:xfrm>
              <a:off x="2378" y="3885"/>
              <a:ext cx="648" cy="34"/>
            </a:xfrm>
            <a:custGeom>
              <a:avLst/>
              <a:gdLst>
                <a:gd name="T0" fmla="*/ 204 w 274"/>
                <a:gd name="T1" fmla="*/ 6 h 14"/>
                <a:gd name="T2" fmla="*/ 224 w 274"/>
                <a:gd name="T3" fmla="*/ 7 h 14"/>
                <a:gd name="T4" fmla="*/ 218 w 274"/>
                <a:gd name="T5" fmla="*/ 9 h 14"/>
                <a:gd name="T6" fmla="*/ 231 w 274"/>
                <a:gd name="T7" fmla="*/ 5 h 14"/>
                <a:gd name="T8" fmla="*/ 210 w 274"/>
                <a:gd name="T9" fmla="*/ 11 h 14"/>
                <a:gd name="T10" fmla="*/ 250 w 274"/>
                <a:gd name="T11" fmla="*/ 9 h 14"/>
                <a:gd name="T12" fmla="*/ 239 w 274"/>
                <a:gd name="T13" fmla="*/ 7 h 14"/>
                <a:gd name="T14" fmla="*/ 267 w 274"/>
                <a:gd name="T15" fmla="*/ 6 h 14"/>
                <a:gd name="T16" fmla="*/ 270 w 274"/>
                <a:gd name="T17" fmla="*/ 3 h 14"/>
                <a:gd name="T18" fmla="*/ 272 w 274"/>
                <a:gd name="T19" fmla="*/ 2 h 14"/>
                <a:gd name="T20" fmla="*/ 274 w 274"/>
                <a:gd name="T21" fmla="*/ 2 h 14"/>
                <a:gd name="T22" fmla="*/ 272 w 274"/>
                <a:gd name="T23" fmla="*/ 2 h 14"/>
                <a:gd name="T24" fmla="*/ 271 w 274"/>
                <a:gd name="T25" fmla="*/ 1 h 14"/>
                <a:gd name="T26" fmla="*/ 246 w 274"/>
                <a:gd name="T27" fmla="*/ 0 h 14"/>
                <a:gd name="T28" fmla="*/ 216 w 274"/>
                <a:gd name="T29" fmla="*/ 2 h 14"/>
                <a:gd name="T30" fmla="*/ 206 w 274"/>
                <a:gd name="T31" fmla="*/ 2 h 14"/>
                <a:gd name="T32" fmla="*/ 203 w 274"/>
                <a:gd name="T33" fmla="*/ 2 h 14"/>
                <a:gd name="T34" fmla="*/ 208 w 274"/>
                <a:gd name="T35" fmla="*/ 1 h 14"/>
                <a:gd name="T36" fmla="*/ 190 w 274"/>
                <a:gd name="T37" fmla="*/ 2 h 14"/>
                <a:gd name="T38" fmla="*/ 155 w 274"/>
                <a:gd name="T39" fmla="*/ 2 h 14"/>
                <a:gd name="T40" fmla="*/ 152 w 274"/>
                <a:gd name="T41" fmla="*/ 2 h 14"/>
                <a:gd name="T42" fmla="*/ 151 w 274"/>
                <a:gd name="T43" fmla="*/ 2 h 14"/>
                <a:gd name="T44" fmla="*/ 0 w 274"/>
                <a:gd name="T45" fmla="*/ 3 h 14"/>
                <a:gd name="T46" fmla="*/ 22 w 274"/>
                <a:gd name="T47" fmla="*/ 4 h 14"/>
                <a:gd name="T48" fmla="*/ 31 w 274"/>
                <a:gd name="T49" fmla="*/ 7 h 14"/>
                <a:gd name="T50" fmla="*/ 14 w 274"/>
                <a:gd name="T51" fmla="*/ 7 h 14"/>
                <a:gd name="T52" fmla="*/ 18 w 274"/>
                <a:gd name="T53" fmla="*/ 11 h 14"/>
                <a:gd name="T54" fmla="*/ 58 w 274"/>
                <a:gd name="T55" fmla="*/ 7 h 14"/>
                <a:gd name="T56" fmla="*/ 64 w 274"/>
                <a:gd name="T57" fmla="*/ 10 h 14"/>
                <a:gd name="T58" fmla="*/ 61 w 274"/>
                <a:gd name="T59" fmla="*/ 10 h 14"/>
                <a:gd name="T60" fmla="*/ 88 w 274"/>
                <a:gd name="T61" fmla="*/ 10 h 14"/>
                <a:gd name="T62" fmla="*/ 88 w 274"/>
                <a:gd name="T63" fmla="*/ 12 h 14"/>
                <a:gd name="T64" fmla="*/ 124 w 274"/>
                <a:gd name="T65" fmla="*/ 10 h 14"/>
                <a:gd name="T66" fmla="*/ 123 w 274"/>
                <a:gd name="T67" fmla="*/ 10 h 14"/>
                <a:gd name="T68" fmla="*/ 169 w 274"/>
                <a:gd name="T69" fmla="*/ 9 h 14"/>
                <a:gd name="T70" fmla="*/ 155 w 274"/>
                <a:gd name="T71" fmla="*/ 11 h 14"/>
                <a:gd name="T72" fmla="*/ 176 w 274"/>
                <a:gd name="T73" fmla="*/ 10 h 14"/>
                <a:gd name="T74" fmla="*/ 170 w 274"/>
                <a:gd name="T75" fmla="*/ 12 h 14"/>
                <a:gd name="T76" fmla="*/ 207 w 274"/>
                <a:gd name="T77" fmla="*/ 8 h 14"/>
                <a:gd name="T78" fmla="*/ 204 w 274"/>
                <a:gd name="T7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14">
                  <a:moveTo>
                    <a:pt x="204" y="6"/>
                  </a:moveTo>
                  <a:cubicBezTo>
                    <a:pt x="207" y="4"/>
                    <a:pt x="223" y="5"/>
                    <a:pt x="224" y="7"/>
                  </a:cubicBezTo>
                  <a:cubicBezTo>
                    <a:pt x="222" y="7"/>
                    <a:pt x="213" y="8"/>
                    <a:pt x="218" y="9"/>
                  </a:cubicBezTo>
                  <a:cubicBezTo>
                    <a:pt x="231" y="5"/>
                    <a:pt x="231" y="5"/>
                    <a:pt x="231" y="5"/>
                  </a:cubicBezTo>
                  <a:cubicBezTo>
                    <a:pt x="248" y="7"/>
                    <a:pt x="218" y="10"/>
                    <a:pt x="210" y="11"/>
                  </a:cubicBezTo>
                  <a:cubicBezTo>
                    <a:pt x="227" y="11"/>
                    <a:pt x="232" y="9"/>
                    <a:pt x="250" y="9"/>
                  </a:cubicBezTo>
                  <a:cubicBezTo>
                    <a:pt x="245" y="9"/>
                    <a:pt x="242" y="8"/>
                    <a:pt x="239" y="7"/>
                  </a:cubicBezTo>
                  <a:cubicBezTo>
                    <a:pt x="238" y="5"/>
                    <a:pt x="255" y="6"/>
                    <a:pt x="267" y="6"/>
                  </a:cubicBezTo>
                  <a:cubicBezTo>
                    <a:pt x="260" y="5"/>
                    <a:pt x="264" y="4"/>
                    <a:pt x="270" y="3"/>
                  </a:cubicBezTo>
                  <a:cubicBezTo>
                    <a:pt x="271" y="3"/>
                    <a:pt x="271" y="3"/>
                    <a:pt x="272" y="2"/>
                  </a:cubicBezTo>
                  <a:cubicBezTo>
                    <a:pt x="273" y="2"/>
                    <a:pt x="273" y="2"/>
                    <a:pt x="274" y="2"/>
                  </a:cubicBezTo>
                  <a:cubicBezTo>
                    <a:pt x="272" y="2"/>
                    <a:pt x="272" y="2"/>
                    <a:pt x="272" y="2"/>
                  </a:cubicBezTo>
                  <a:cubicBezTo>
                    <a:pt x="272" y="2"/>
                    <a:pt x="272" y="2"/>
                    <a:pt x="271" y="1"/>
                  </a:cubicBezTo>
                  <a:cubicBezTo>
                    <a:pt x="261" y="2"/>
                    <a:pt x="253" y="0"/>
                    <a:pt x="246" y="0"/>
                  </a:cubicBezTo>
                  <a:cubicBezTo>
                    <a:pt x="253" y="4"/>
                    <a:pt x="224" y="1"/>
                    <a:pt x="216" y="2"/>
                  </a:cubicBezTo>
                  <a:cubicBezTo>
                    <a:pt x="206" y="2"/>
                    <a:pt x="206" y="2"/>
                    <a:pt x="206" y="2"/>
                  </a:cubicBezTo>
                  <a:cubicBezTo>
                    <a:pt x="203" y="2"/>
                    <a:pt x="203" y="2"/>
                    <a:pt x="203" y="2"/>
                  </a:cubicBezTo>
                  <a:cubicBezTo>
                    <a:pt x="202" y="2"/>
                    <a:pt x="203" y="1"/>
                    <a:pt x="208" y="1"/>
                  </a:cubicBezTo>
                  <a:cubicBezTo>
                    <a:pt x="204" y="1"/>
                    <a:pt x="189" y="1"/>
                    <a:pt x="190" y="2"/>
                  </a:cubicBezTo>
                  <a:cubicBezTo>
                    <a:pt x="155" y="2"/>
                    <a:pt x="155" y="2"/>
                    <a:pt x="155" y="2"/>
                  </a:cubicBezTo>
                  <a:cubicBezTo>
                    <a:pt x="154" y="2"/>
                    <a:pt x="153" y="2"/>
                    <a:pt x="152" y="2"/>
                  </a:cubicBezTo>
                  <a:cubicBezTo>
                    <a:pt x="151" y="2"/>
                    <a:pt x="151" y="2"/>
                    <a:pt x="151" y="2"/>
                  </a:cubicBezTo>
                  <a:cubicBezTo>
                    <a:pt x="0" y="3"/>
                    <a:pt x="0" y="3"/>
                    <a:pt x="0" y="3"/>
                  </a:cubicBezTo>
                  <a:cubicBezTo>
                    <a:pt x="8" y="3"/>
                    <a:pt x="14" y="4"/>
                    <a:pt x="22" y="4"/>
                  </a:cubicBezTo>
                  <a:cubicBezTo>
                    <a:pt x="10" y="7"/>
                    <a:pt x="34" y="5"/>
                    <a:pt x="31" y="7"/>
                  </a:cubicBezTo>
                  <a:cubicBezTo>
                    <a:pt x="26" y="8"/>
                    <a:pt x="18" y="8"/>
                    <a:pt x="14" y="7"/>
                  </a:cubicBezTo>
                  <a:cubicBezTo>
                    <a:pt x="12" y="8"/>
                    <a:pt x="19" y="9"/>
                    <a:pt x="18" y="11"/>
                  </a:cubicBezTo>
                  <a:cubicBezTo>
                    <a:pt x="37" y="12"/>
                    <a:pt x="40" y="7"/>
                    <a:pt x="58" y="7"/>
                  </a:cubicBezTo>
                  <a:cubicBezTo>
                    <a:pt x="58" y="9"/>
                    <a:pt x="52" y="10"/>
                    <a:pt x="64" y="10"/>
                  </a:cubicBezTo>
                  <a:cubicBezTo>
                    <a:pt x="61" y="10"/>
                    <a:pt x="61" y="10"/>
                    <a:pt x="61" y="10"/>
                  </a:cubicBezTo>
                  <a:cubicBezTo>
                    <a:pt x="80" y="9"/>
                    <a:pt x="76" y="14"/>
                    <a:pt x="88" y="10"/>
                  </a:cubicBezTo>
                  <a:cubicBezTo>
                    <a:pt x="88" y="12"/>
                    <a:pt x="88" y="12"/>
                    <a:pt x="88" y="12"/>
                  </a:cubicBezTo>
                  <a:cubicBezTo>
                    <a:pt x="97" y="10"/>
                    <a:pt x="114" y="10"/>
                    <a:pt x="124" y="10"/>
                  </a:cubicBezTo>
                  <a:cubicBezTo>
                    <a:pt x="123" y="10"/>
                    <a:pt x="123" y="10"/>
                    <a:pt x="123" y="10"/>
                  </a:cubicBezTo>
                  <a:cubicBezTo>
                    <a:pt x="151" y="8"/>
                    <a:pt x="139" y="10"/>
                    <a:pt x="169" y="9"/>
                  </a:cubicBezTo>
                  <a:cubicBezTo>
                    <a:pt x="155" y="11"/>
                    <a:pt x="155" y="11"/>
                    <a:pt x="155" y="11"/>
                  </a:cubicBezTo>
                  <a:cubicBezTo>
                    <a:pt x="166" y="12"/>
                    <a:pt x="168" y="9"/>
                    <a:pt x="176" y="10"/>
                  </a:cubicBezTo>
                  <a:cubicBezTo>
                    <a:pt x="175" y="10"/>
                    <a:pt x="177" y="12"/>
                    <a:pt x="170" y="12"/>
                  </a:cubicBezTo>
                  <a:cubicBezTo>
                    <a:pt x="207" y="8"/>
                    <a:pt x="207" y="8"/>
                    <a:pt x="207" y="8"/>
                  </a:cubicBezTo>
                  <a:cubicBezTo>
                    <a:pt x="216" y="7"/>
                    <a:pt x="205" y="7"/>
                    <a:pt x="20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67"/>
            <p:cNvSpPr/>
            <p:nvPr/>
          </p:nvSpPr>
          <p:spPr bwMode="auto">
            <a:xfrm>
              <a:off x="2970" y="3907"/>
              <a:ext cx="16" cy="0"/>
            </a:xfrm>
            <a:custGeom>
              <a:avLst/>
              <a:gdLst>
                <a:gd name="T0" fmla="*/ 0 w 7"/>
                <a:gd name="T1" fmla="*/ 7 w 7"/>
                <a:gd name="T2" fmla="*/ 0 w 7"/>
              </a:gdLst>
              <a:ahLst/>
              <a:cxnLst>
                <a:cxn ang="0">
                  <a:pos x="T0" y="0"/>
                </a:cxn>
                <a:cxn ang="0">
                  <a:pos x="T1" y="0"/>
                </a:cxn>
                <a:cxn ang="0">
                  <a:pos x="T2" y="0"/>
                </a:cxn>
              </a:cxnLst>
              <a:rect l="0" t="0" r="r" b="b"/>
              <a:pathLst>
                <a:path w="7">
                  <a:moveTo>
                    <a:pt x="0" y="0"/>
                  </a:moveTo>
                  <a:cubicBezTo>
                    <a:pt x="2" y="0"/>
                    <a:pt x="5" y="0"/>
                    <a:pt x="7" y="0"/>
                  </a:cubicBezTo>
                  <a:cubicBezTo>
                    <a:pt x="5"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68"/>
            <p:cNvSpPr/>
            <p:nvPr/>
          </p:nvSpPr>
          <p:spPr bwMode="auto">
            <a:xfrm>
              <a:off x="2355" y="3890"/>
              <a:ext cx="23" cy="2"/>
            </a:xfrm>
            <a:custGeom>
              <a:avLst/>
              <a:gdLst>
                <a:gd name="T0" fmla="*/ 0 w 10"/>
                <a:gd name="T1" fmla="*/ 1 h 1"/>
                <a:gd name="T2" fmla="*/ 10 w 10"/>
                <a:gd name="T3" fmla="*/ 1 h 1"/>
                <a:gd name="T4" fmla="*/ 0 w 10"/>
                <a:gd name="T5" fmla="*/ 1 h 1"/>
              </a:gdLst>
              <a:ahLst/>
              <a:cxnLst>
                <a:cxn ang="0">
                  <a:pos x="T0" y="T1"/>
                </a:cxn>
                <a:cxn ang="0">
                  <a:pos x="T2" y="T3"/>
                </a:cxn>
                <a:cxn ang="0">
                  <a:pos x="T4" y="T5"/>
                </a:cxn>
              </a:cxnLst>
              <a:rect l="0" t="0" r="r" b="b"/>
              <a:pathLst>
                <a:path w="10" h="1">
                  <a:moveTo>
                    <a:pt x="0" y="1"/>
                  </a:moveTo>
                  <a:cubicBezTo>
                    <a:pt x="10" y="1"/>
                    <a:pt x="10" y="1"/>
                    <a:pt x="10" y="1"/>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69"/>
            <p:cNvSpPr/>
            <p:nvPr/>
          </p:nvSpPr>
          <p:spPr bwMode="auto">
            <a:xfrm>
              <a:off x="3050" y="3890"/>
              <a:ext cx="59" cy="7"/>
            </a:xfrm>
            <a:custGeom>
              <a:avLst/>
              <a:gdLst>
                <a:gd name="T0" fmla="*/ 20 w 25"/>
                <a:gd name="T1" fmla="*/ 2 h 3"/>
                <a:gd name="T2" fmla="*/ 25 w 25"/>
                <a:gd name="T3" fmla="*/ 0 h 3"/>
                <a:gd name="T4" fmla="*/ 2 w 25"/>
                <a:gd name="T5" fmla="*/ 0 h 3"/>
                <a:gd name="T6" fmla="*/ 1 w 25"/>
                <a:gd name="T7" fmla="*/ 3 h 3"/>
                <a:gd name="T8" fmla="*/ 20 w 25"/>
                <a:gd name="T9" fmla="*/ 2 h 3"/>
              </a:gdLst>
              <a:ahLst/>
              <a:cxnLst>
                <a:cxn ang="0">
                  <a:pos x="T0" y="T1"/>
                </a:cxn>
                <a:cxn ang="0">
                  <a:pos x="T2" y="T3"/>
                </a:cxn>
                <a:cxn ang="0">
                  <a:pos x="T4" y="T5"/>
                </a:cxn>
                <a:cxn ang="0">
                  <a:pos x="T6" y="T7"/>
                </a:cxn>
                <a:cxn ang="0">
                  <a:pos x="T8" y="T9"/>
                </a:cxn>
              </a:cxnLst>
              <a:rect l="0" t="0" r="r" b="b"/>
              <a:pathLst>
                <a:path w="25" h="3">
                  <a:moveTo>
                    <a:pt x="20" y="2"/>
                  </a:moveTo>
                  <a:cubicBezTo>
                    <a:pt x="13" y="1"/>
                    <a:pt x="24" y="1"/>
                    <a:pt x="25" y="0"/>
                  </a:cubicBezTo>
                  <a:cubicBezTo>
                    <a:pt x="2" y="0"/>
                    <a:pt x="2" y="0"/>
                    <a:pt x="2" y="0"/>
                  </a:cubicBezTo>
                  <a:cubicBezTo>
                    <a:pt x="3" y="1"/>
                    <a:pt x="0" y="2"/>
                    <a:pt x="1" y="3"/>
                  </a:cubicBezTo>
                  <a:lnTo>
                    <a:pt x="2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70"/>
            <p:cNvSpPr/>
            <p:nvPr/>
          </p:nvSpPr>
          <p:spPr bwMode="auto">
            <a:xfrm>
              <a:off x="3026" y="3887"/>
              <a:ext cx="29" cy="3"/>
            </a:xfrm>
            <a:custGeom>
              <a:avLst/>
              <a:gdLst>
                <a:gd name="T0" fmla="*/ 6 w 12"/>
                <a:gd name="T1" fmla="*/ 0 h 1"/>
                <a:gd name="T2" fmla="*/ 0 w 12"/>
                <a:gd name="T3" fmla="*/ 1 h 1"/>
                <a:gd name="T4" fmla="*/ 12 w 12"/>
                <a:gd name="T5" fmla="*/ 1 h 1"/>
                <a:gd name="T6" fmla="*/ 6 w 12"/>
                <a:gd name="T7" fmla="*/ 0 h 1"/>
              </a:gdLst>
              <a:ahLst/>
              <a:cxnLst>
                <a:cxn ang="0">
                  <a:pos x="T0" y="T1"/>
                </a:cxn>
                <a:cxn ang="0">
                  <a:pos x="T2" y="T3"/>
                </a:cxn>
                <a:cxn ang="0">
                  <a:pos x="T4" y="T5"/>
                </a:cxn>
                <a:cxn ang="0">
                  <a:pos x="T6" y="T7"/>
                </a:cxn>
              </a:cxnLst>
              <a:rect l="0" t="0" r="r" b="b"/>
              <a:pathLst>
                <a:path w="12" h="1">
                  <a:moveTo>
                    <a:pt x="6" y="0"/>
                  </a:moveTo>
                  <a:cubicBezTo>
                    <a:pt x="5" y="0"/>
                    <a:pt x="3" y="1"/>
                    <a:pt x="0" y="1"/>
                  </a:cubicBezTo>
                  <a:cubicBezTo>
                    <a:pt x="12" y="1"/>
                    <a:pt x="12" y="1"/>
                    <a:pt x="12" y="1"/>
                  </a:cubicBezTo>
                  <a:cubicBezTo>
                    <a:pt x="12" y="0"/>
                    <a:pt x="11"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71"/>
            <p:cNvSpPr/>
            <p:nvPr/>
          </p:nvSpPr>
          <p:spPr bwMode="auto">
            <a:xfrm>
              <a:off x="3022" y="3994"/>
              <a:ext cx="23" cy="2"/>
            </a:xfrm>
            <a:custGeom>
              <a:avLst/>
              <a:gdLst>
                <a:gd name="T0" fmla="*/ 23 w 23"/>
                <a:gd name="T1" fmla="*/ 0 h 2"/>
                <a:gd name="T2" fmla="*/ 14 w 23"/>
                <a:gd name="T3" fmla="*/ 0 h 2"/>
                <a:gd name="T4" fmla="*/ 0 w 23"/>
                <a:gd name="T5" fmla="*/ 2 h 2"/>
                <a:gd name="T6" fmla="*/ 23 w 23"/>
                <a:gd name="T7" fmla="*/ 0 h 2"/>
              </a:gdLst>
              <a:ahLst/>
              <a:cxnLst>
                <a:cxn ang="0">
                  <a:pos x="T0" y="T1"/>
                </a:cxn>
                <a:cxn ang="0">
                  <a:pos x="T2" y="T3"/>
                </a:cxn>
                <a:cxn ang="0">
                  <a:pos x="T4" y="T5"/>
                </a:cxn>
                <a:cxn ang="0">
                  <a:pos x="T6" y="T7"/>
                </a:cxn>
              </a:cxnLst>
              <a:rect l="0" t="0" r="r" b="b"/>
              <a:pathLst>
                <a:path w="23" h="2">
                  <a:moveTo>
                    <a:pt x="23" y="0"/>
                  </a:moveTo>
                  <a:lnTo>
                    <a:pt x="14" y="0"/>
                  </a:lnTo>
                  <a:lnTo>
                    <a:pt x="0" y="2"/>
                  </a:lnTo>
                  <a:lnTo>
                    <a:pt x="2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72"/>
            <p:cNvSpPr/>
            <p:nvPr/>
          </p:nvSpPr>
          <p:spPr bwMode="auto">
            <a:xfrm>
              <a:off x="2894" y="3984"/>
              <a:ext cx="42" cy="5"/>
            </a:xfrm>
            <a:custGeom>
              <a:avLst/>
              <a:gdLst>
                <a:gd name="T0" fmla="*/ 0 w 18"/>
                <a:gd name="T1" fmla="*/ 0 h 2"/>
                <a:gd name="T2" fmla="*/ 18 w 18"/>
                <a:gd name="T3" fmla="*/ 0 h 2"/>
                <a:gd name="T4" fmla="*/ 0 w 18"/>
                <a:gd name="T5" fmla="*/ 0 h 2"/>
              </a:gdLst>
              <a:ahLst/>
              <a:cxnLst>
                <a:cxn ang="0">
                  <a:pos x="T0" y="T1"/>
                </a:cxn>
                <a:cxn ang="0">
                  <a:pos x="T2" y="T3"/>
                </a:cxn>
                <a:cxn ang="0">
                  <a:pos x="T4" y="T5"/>
                </a:cxn>
              </a:cxnLst>
              <a:rect l="0" t="0" r="r" b="b"/>
              <a:pathLst>
                <a:path w="18" h="2">
                  <a:moveTo>
                    <a:pt x="0" y="0"/>
                  </a:moveTo>
                  <a:cubicBezTo>
                    <a:pt x="5" y="2"/>
                    <a:pt x="15" y="1"/>
                    <a:pt x="18" y="0"/>
                  </a:cubicBezTo>
                  <a:cubicBezTo>
                    <a:pt x="7" y="0"/>
                    <a:pt x="1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73"/>
            <p:cNvSpPr/>
            <p:nvPr/>
          </p:nvSpPr>
          <p:spPr bwMode="auto">
            <a:xfrm>
              <a:off x="2901" y="4018"/>
              <a:ext cx="26" cy="0"/>
            </a:xfrm>
            <a:custGeom>
              <a:avLst/>
              <a:gdLst>
                <a:gd name="T0" fmla="*/ 26 w 26"/>
                <a:gd name="T1" fmla="*/ 0 w 26"/>
                <a:gd name="T2" fmla="*/ 2 w 26"/>
                <a:gd name="T3" fmla="*/ 26 w 26"/>
              </a:gdLst>
              <a:ahLst/>
              <a:cxnLst>
                <a:cxn ang="0">
                  <a:pos x="T0" y="0"/>
                </a:cxn>
                <a:cxn ang="0">
                  <a:pos x="T1" y="0"/>
                </a:cxn>
                <a:cxn ang="0">
                  <a:pos x="T2" y="0"/>
                </a:cxn>
                <a:cxn ang="0">
                  <a:pos x="T3" y="0"/>
                </a:cxn>
              </a:cxnLst>
              <a:rect l="0" t="0" r="r" b="b"/>
              <a:pathLst>
                <a:path w="26">
                  <a:moveTo>
                    <a:pt x="26" y="0"/>
                  </a:moveTo>
                  <a:lnTo>
                    <a:pt x="0" y="0"/>
                  </a:lnTo>
                  <a:lnTo>
                    <a:pt x="2" y="0"/>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74"/>
            <p:cNvSpPr/>
            <p:nvPr/>
          </p:nvSpPr>
          <p:spPr bwMode="auto">
            <a:xfrm>
              <a:off x="2156" y="3912"/>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4" y="0"/>
                    <a:pt x="2" y="0"/>
                    <a:pt x="0" y="0"/>
                  </a:cubicBezTo>
                  <a:cubicBezTo>
                    <a:pt x="3" y="0"/>
                    <a:pt x="4"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75"/>
            <p:cNvSpPr/>
            <p:nvPr/>
          </p:nvSpPr>
          <p:spPr bwMode="auto">
            <a:xfrm>
              <a:off x="1998" y="3895"/>
              <a:ext cx="416" cy="17"/>
            </a:xfrm>
            <a:custGeom>
              <a:avLst/>
              <a:gdLst>
                <a:gd name="T0" fmla="*/ 160 w 176"/>
                <a:gd name="T1" fmla="*/ 5 h 7"/>
                <a:gd name="T2" fmla="*/ 169 w 176"/>
                <a:gd name="T3" fmla="*/ 0 h 7"/>
                <a:gd name="T4" fmla="*/ 155 w 176"/>
                <a:gd name="T5" fmla="*/ 1 h 7"/>
                <a:gd name="T6" fmla="*/ 157 w 176"/>
                <a:gd name="T7" fmla="*/ 0 h 7"/>
                <a:gd name="T8" fmla="*/ 140 w 176"/>
                <a:gd name="T9" fmla="*/ 0 h 7"/>
                <a:gd name="T10" fmla="*/ 145 w 176"/>
                <a:gd name="T11" fmla="*/ 3 h 7"/>
                <a:gd name="T12" fmla="*/ 123 w 176"/>
                <a:gd name="T13" fmla="*/ 0 h 7"/>
                <a:gd name="T14" fmla="*/ 98 w 176"/>
                <a:gd name="T15" fmla="*/ 0 h 7"/>
                <a:gd name="T16" fmla="*/ 100 w 176"/>
                <a:gd name="T17" fmla="*/ 0 h 7"/>
                <a:gd name="T18" fmla="*/ 97 w 176"/>
                <a:gd name="T19" fmla="*/ 0 h 7"/>
                <a:gd name="T20" fmla="*/ 15 w 176"/>
                <a:gd name="T21" fmla="*/ 1 h 7"/>
                <a:gd name="T22" fmla="*/ 12 w 176"/>
                <a:gd name="T23" fmla="*/ 6 h 7"/>
                <a:gd name="T24" fmla="*/ 57 w 176"/>
                <a:gd name="T25" fmla="*/ 4 h 7"/>
                <a:gd name="T26" fmla="*/ 58 w 176"/>
                <a:gd name="T27" fmla="*/ 6 h 7"/>
                <a:gd name="T28" fmla="*/ 68 w 176"/>
                <a:gd name="T29" fmla="*/ 3 h 7"/>
                <a:gd name="T30" fmla="*/ 59 w 176"/>
                <a:gd name="T31" fmla="*/ 3 h 7"/>
                <a:gd name="T32" fmla="*/ 107 w 176"/>
                <a:gd name="T33" fmla="*/ 2 h 7"/>
                <a:gd name="T34" fmla="*/ 72 w 176"/>
                <a:gd name="T35" fmla="*/ 4 h 7"/>
                <a:gd name="T36" fmla="*/ 72 w 176"/>
                <a:gd name="T37" fmla="*/ 7 h 7"/>
                <a:gd name="T38" fmla="*/ 160 w 176"/>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7">
                  <a:moveTo>
                    <a:pt x="160" y="5"/>
                  </a:moveTo>
                  <a:cubicBezTo>
                    <a:pt x="136" y="2"/>
                    <a:pt x="176" y="3"/>
                    <a:pt x="169" y="0"/>
                  </a:cubicBezTo>
                  <a:cubicBezTo>
                    <a:pt x="155" y="1"/>
                    <a:pt x="155" y="1"/>
                    <a:pt x="155" y="1"/>
                  </a:cubicBezTo>
                  <a:cubicBezTo>
                    <a:pt x="157" y="0"/>
                    <a:pt x="157" y="0"/>
                    <a:pt x="157" y="0"/>
                  </a:cubicBezTo>
                  <a:cubicBezTo>
                    <a:pt x="140" y="0"/>
                    <a:pt x="140" y="0"/>
                    <a:pt x="140" y="0"/>
                  </a:cubicBezTo>
                  <a:cubicBezTo>
                    <a:pt x="144" y="2"/>
                    <a:pt x="146" y="2"/>
                    <a:pt x="145" y="3"/>
                  </a:cubicBezTo>
                  <a:cubicBezTo>
                    <a:pt x="124" y="3"/>
                    <a:pt x="139" y="2"/>
                    <a:pt x="123" y="0"/>
                  </a:cubicBezTo>
                  <a:cubicBezTo>
                    <a:pt x="98" y="0"/>
                    <a:pt x="98" y="0"/>
                    <a:pt x="98" y="0"/>
                  </a:cubicBezTo>
                  <a:cubicBezTo>
                    <a:pt x="100" y="0"/>
                    <a:pt x="100" y="0"/>
                    <a:pt x="100" y="0"/>
                  </a:cubicBezTo>
                  <a:cubicBezTo>
                    <a:pt x="98" y="0"/>
                    <a:pt x="97" y="0"/>
                    <a:pt x="97" y="0"/>
                  </a:cubicBezTo>
                  <a:cubicBezTo>
                    <a:pt x="15" y="1"/>
                    <a:pt x="15" y="1"/>
                    <a:pt x="15" y="1"/>
                  </a:cubicBezTo>
                  <a:cubicBezTo>
                    <a:pt x="0" y="2"/>
                    <a:pt x="23" y="4"/>
                    <a:pt x="12" y="6"/>
                  </a:cubicBezTo>
                  <a:cubicBezTo>
                    <a:pt x="30" y="6"/>
                    <a:pt x="55" y="7"/>
                    <a:pt x="57" y="4"/>
                  </a:cubicBezTo>
                  <a:cubicBezTo>
                    <a:pt x="56" y="5"/>
                    <a:pt x="55" y="5"/>
                    <a:pt x="58" y="6"/>
                  </a:cubicBezTo>
                  <a:cubicBezTo>
                    <a:pt x="68" y="3"/>
                    <a:pt x="68" y="3"/>
                    <a:pt x="68" y="3"/>
                  </a:cubicBezTo>
                  <a:cubicBezTo>
                    <a:pt x="59" y="3"/>
                    <a:pt x="59" y="3"/>
                    <a:pt x="59" y="3"/>
                  </a:cubicBezTo>
                  <a:cubicBezTo>
                    <a:pt x="69" y="0"/>
                    <a:pt x="101" y="1"/>
                    <a:pt x="107" y="2"/>
                  </a:cubicBezTo>
                  <a:cubicBezTo>
                    <a:pt x="89" y="3"/>
                    <a:pt x="98" y="6"/>
                    <a:pt x="72" y="4"/>
                  </a:cubicBezTo>
                  <a:cubicBezTo>
                    <a:pt x="73" y="5"/>
                    <a:pt x="78" y="6"/>
                    <a:pt x="72" y="7"/>
                  </a:cubicBezTo>
                  <a:cubicBezTo>
                    <a:pt x="102" y="6"/>
                    <a:pt x="129" y="7"/>
                    <a:pt x="16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76"/>
            <p:cNvSpPr/>
            <p:nvPr/>
          </p:nvSpPr>
          <p:spPr bwMode="auto">
            <a:xfrm>
              <a:off x="1664" y="3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77"/>
            <p:cNvSpPr/>
            <p:nvPr/>
          </p:nvSpPr>
          <p:spPr bwMode="auto">
            <a:xfrm>
              <a:off x="1664" y="3905"/>
              <a:ext cx="59" cy="7"/>
            </a:xfrm>
            <a:custGeom>
              <a:avLst/>
              <a:gdLst>
                <a:gd name="T0" fmla="*/ 10 w 25"/>
                <a:gd name="T1" fmla="*/ 3 h 3"/>
                <a:gd name="T2" fmla="*/ 25 w 25"/>
                <a:gd name="T3" fmla="*/ 0 h 3"/>
                <a:gd name="T4" fmla="*/ 2 w 25"/>
                <a:gd name="T5" fmla="*/ 0 h 3"/>
                <a:gd name="T6" fmla="*/ 0 w 25"/>
                <a:gd name="T7" fmla="*/ 2 h 3"/>
                <a:gd name="T8" fmla="*/ 14 w 25"/>
                <a:gd name="T9" fmla="*/ 1 h 3"/>
                <a:gd name="T10" fmla="*/ 10 w 25"/>
                <a:gd name="T11" fmla="*/ 3 h 3"/>
              </a:gdLst>
              <a:ahLst/>
              <a:cxnLst>
                <a:cxn ang="0">
                  <a:pos x="T0" y="T1"/>
                </a:cxn>
                <a:cxn ang="0">
                  <a:pos x="T2" y="T3"/>
                </a:cxn>
                <a:cxn ang="0">
                  <a:pos x="T4" y="T5"/>
                </a:cxn>
                <a:cxn ang="0">
                  <a:pos x="T6" y="T7"/>
                </a:cxn>
                <a:cxn ang="0">
                  <a:pos x="T8" y="T9"/>
                </a:cxn>
                <a:cxn ang="0">
                  <a:pos x="T10" y="T11"/>
                </a:cxn>
              </a:cxnLst>
              <a:rect l="0" t="0" r="r" b="b"/>
              <a:pathLst>
                <a:path w="25" h="3">
                  <a:moveTo>
                    <a:pt x="10" y="3"/>
                  </a:moveTo>
                  <a:cubicBezTo>
                    <a:pt x="25" y="0"/>
                    <a:pt x="25" y="0"/>
                    <a:pt x="25" y="0"/>
                  </a:cubicBezTo>
                  <a:cubicBezTo>
                    <a:pt x="2" y="0"/>
                    <a:pt x="2" y="0"/>
                    <a:pt x="2" y="0"/>
                  </a:cubicBezTo>
                  <a:cubicBezTo>
                    <a:pt x="0" y="2"/>
                    <a:pt x="0" y="2"/>
                    <a:pt x="0" y="2"/>
                  </a:cubicBezTo>
                  <a:cubicBezTo>
                    <a:pt x="2" y="1"/>
                    <a:pt x="10" y="0"/>
                    <a:pt x="14" y="1"/>
                  </a:cubicBezTo>
                  <a:lnTo>
                    <a:pt x="1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78"/>
            <p:cNvSpPr/>
            <p:nvPr/>
          </p:nvSpPr>
          <p:spPr bwMode="auto">
            <a:xfrm>
              <a:off x="1721" y="3900"/>
              <a:ext cx="42" cy="14"/>
            </a:xfrm>
            <a:custGeom>
              <a:avLst/>
              <a:gdLst>
                <a:gd name="T0" fmla="*/ 18 w 18"/>
                <a:gd name="T1" fmla="*/ 0 h 6"/>
                <a:gd name="T2" fmla="*/ 13 w 18"/>
                <a:gd name="T3" fmla="*/ 4 h 6"/>
                <a:gd name="T4" fmla="*/ 0 w 18"/>
                <a:gd name="T5" fmla="*/ 4 h 6"/>
                <a:gd name="T6" fmla="*/ 17 w 18"/>
                <a:gd name="T7" fmla="*/ 5 h 6"/>
                <a:gd name="T8" fmla="*/ 18 w 18"/>
                <a:gd name="T9" fmla="*/ 0 h 6"/>
              </a:gdLst>
              <a:ahLst/>
              <a:cxnLst>
                <a:cxn ang="0">
                  <a:pos x="T0" y="T1"/>
                </a:cxn>
                <a:cxn ang="0">
                  <a:pos x="T2" y="T3"/>
                </a:cxn>
                <a:cxn ang="0">
                  <a:pos x="T4" y="T5"/>
                </a:cxn>
                <a:cxn ang="0">
                  <a:pos x="T6" y="T7"/>
                </a:cxn>
                <a:cxn ang="0">
                  <a:pos x="T8" y="T9"/>
                </a:cxn>
              </a:cxnLst>
              <a:rect l="0" t="0" r="r" b="b"/>
              <a:pathLst>
                <a:path w="18" h="6">
                  <a:moveTo>
                    <a:pt x="18" y="0"/>
                  </a:moveTo>
                  <a:cubicBezTo>
                    <a:pt x="6" y="1"/>
                    <a:pt x="7" y="3"/>
                    <a:pt x="13" y="4"/>
                  </a:cubicBezTo>
                  <a:cubicBezTo>
                    <a:pt x="2" y="5"/>
                    <a:pt x="7" y="2"/>
                    <a:pt x="0" y="4"/>
                  </a:cubicBezTo>
                  <a:cubicBezTo>
                    <a:pt x="0" y="6"/>
                    <a:pt x="14" y="5"/>
                    <a:pt x="17" y="5"/>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79"/>
            <p:cNvSpPr/>
            <p:nvPr/>
          </p:nvSpPr>
          <p:spPr bwMode="auto">
            <a:xfrm>
              <a:off x="1962" y="3902"/>
              <a:ext cx="19" cy="5"/>
            </a:xfrm>
            <a:custGeom>
              <a:avLst/>
              <a:gdLst>
                <a:gd name="T0" fmla="*/ 7 w 19"/>
                <a:gd name="T1" fmla="*/ 0 h 5"/>
                <a:gd name="T2" fmla="*/ 0 w 19"/>
                <a:gd name="T3" fmla="*/ 3 h 5"/>
                <a:gd name="T4" fmla="*/ 19 w 19"/>
                <a:gd name="T5" fmla="*/ 5 h 5"/>
                <a:gd name="T6" fmla="*/ 7 w 19"/>
                <a:gd name="T7" fmla="*/ 0 h 5"/>
              </a:gdLst>
              <a:ahLst/>
              <a:cxnLst>
                <a:cxn ang="0">
                  <a:pos x="T0" y="T1"/>
                </a:cxn>
                <a:cxn ang="0">
                  <a:pos x="T2" y="T3"/>
                </a:cxn>
                <a:cxn ang="0">
                  <a:pos x="T4" y="T5"/>
                </a:cxn>
                <a:cxn ang="0">
                  <a:pos x="T6" y="T7"/>
                </a:cxn>
              </a:cxnLst>
              <a:rect l="0" t="0" r="r" b="b"/>
              <a:pathLst>
                <a:path w="19" h="5">
                  <a:moveTo>
                    <a:pt x="7" y="0"/>
                  </a:moveTo>
                  <a:lnTo>
                    <a:pt x="0" y="3"/>
                  </a:lnTo>
                  <a:lnTo>
                    <a:pt x="19" y="5"/>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80"/>
            <p:cNvSpPr/>
            <p:nvPr/>
          </p:nvSpPr>
          <p:spPr bwMode="auto">
            <a:xfrm>
              <a:off x="1941" y="3905"/>
              <a:ext cx="21" cy="5"/>
            </a:xfrm>
            <a:custGeom>
              <a:avLst/>
              <a:gdLst>
                <a:gd name="T0" fmla="*/ 9 w 9"/>
                <a:gd name="T1" fmla="*/ 0 h 2"/>
                <a:gd name="T2" fmla="*/ 0 w 9"/>
                <a:gd name="T3" fmla="*/ 0 h 2"/>
                <a:gd name="T4" fmla="*/ 3 w 9"/>
                <a:gd name="T5" fmla="*/ 2 h 2"/>
                <a:gd name="T6" fmla="*/ 9 w 9"/>
                <a:gd name="T7" fmla="*/ 0 h 2"/>
              </a:gdLst>
              <a:ahLst/>
              <a:cxnLst>
                <a:cxn ang="0">
                  <a:pos x="T0" y="T1"/>
                </a:cxn>
                <a:cxn ang="0">
                  <a:pos x="T2" y="T3"/>
                </a:cxn>
                <a:cxn ang="0">
                  <a:pos x="T4" y="T5"/>
                </a:cxn>
                <a:cxn ang="0">
                  <a:pos x="T6" y="T7"/>
                </a:cxn>
              </a:cxnLst>
              <a:rect l="0" t="0" r="r" b="b"/>
              <a:pathLst>
                <a:path w="9" h="2">
                  <a:moveTo>
                    <a:pt x="9" y="0"/>
                  </a:moveTo>
                  <a:cubicBezTo>
                    <a:pt x="0" y="0"/>
                    <a:pt x="0" y="0"/>
                    <a:pt x="0" y="0"/>
                  </a:cubicBezTo>
                  <a:cubicBezTo>
                    <a:pt x="1" y="1"/>
                    <a:pt x="2" y="1"/>
                    <a:pt x="3" y="2"/>
                  </a:cubicBez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81"/>
            <p:cNvSpPr/>
            <p:nvPr/>
          </p:nvSpPr>
          <p:spPr bwMode="auto">
            <a:xfrm>
              <a:off x="1863" y="3902"/>
              <a:ext cx="28" cy="0"/>
            </a:xfrm>
            <a:custGeom>
              <a:avLst/>
              <a:gdLst>
                <a:gd name="T0" fmla="*/ 12 w 12"/>
                <a:gd name="T1" fmla="*/ 0 w 12"/>
                <a:gd name="T2" fmla="*/ 12 w 12"/>
              </a:gdLst>
              <a:ahLst/>
              <a:cxnLst>
                <a:cxn ang="0">
                  <a:pos x="T0" y="0"/>
                </a:cxn>
                <a:cxn ang="0">
                  <a:pos x="T1" y="0"/>
                </a:cxn>
                <a:cxn ang="0">
                  <a:pos x="T2" y="0"/>
                </a:cxn>
              </a:cxnLst>
              <a:rect l="0" t="0" r="r" b="b"/>
              <a:pathLst>
                <a:path w="12">
                  <a:moveTo>
                    <a:pt x="12" y="0"/>
                  </a:moveTo>
                  <a:cubicBezTo>
                    <a:pt x="9" y="0"/>
                    <a:pt x="5" y="0"/>
                    <a:pt x="0" y="0"/>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82"/>
            <p:cNvSpPr/>
            <p:nvPr/>
          </p:nvSpPr>
          <p:spPr bwMode="auto">
            <a:xfrm>
              <a:off x="1891" y="3902"/>
              <a:ext cx="21" cy="3"/>
            </a:xfrm>
            <a:custGeom>
              <a:avLst/>
              <a:gdLst>
                <a:gd name="T0" fmla="*/ 9 w 9"/>
                <a:gd name="T1" fmla="*/ 1 h 1"/>
                <a:gd name="T2" fmla="*/ 9 w 9"/>
                <a:gd name="T3" fmla="*/ 1 h 1"/>
                <a:gd name="T4" fmla="*/ 0 w 9"/>
                <a:gd name="T5" fmla="*/ 0 h 1"/>
                <a:gd name="T6" fmla="*/ 9 w 9"/>
                <a:gd name="T7" fmla="*/ 1 h 1"/>
              </a:gdLst>
              <a:ahLst/>
              <a:cxnLst>
                <a:cxn ang="0">
                  <a:pos x="T0" y="T1"/>
                </a:cxn>
                <a:cxn ang="0">
                  <a:pos x="T2" y="T3"/>
                </a:cxn>
                <a:cxn ang="0">
                  <a:pos x="T4" y="T5"/>
                </a:cxn>
                <a:cxn ang="0">
                  <a:pos x="T6" y="T7"/>
                </a:cxn>
              </a:cxnLst>
              <a:rect l="0" t="0" r="r" b="b"/>
              <a:pathLst>
                <a:path w="9" h="1">
                  <a:moveTo>
                    <a:pt x="9" y="1"/>
                  </a:moveTo>
                  <a:cubicBezTo>
                    <a:pt x="9" y="1"/>
                    <a:pt x="9" y="1"/>
                    <a:pt x="9" y="1"/>
                  </a:cubicBezTo>
                  <a:cubicBezTo>
                    <a:pt x="0" y="0"/>
                    <a:pt x="0" y="0"/>
                    <a:pt x="0" y="0"/>
                  </a:cubicBezTo>
                  <a:cubicBezTo>
                    <a:pt x="3" y="1"/>
                    <a:pt x="6"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83"/>
            <p:cNvSpPr/>
            <p:nvPr/>
          </p:nvSpPr>
          <p:spPr bwMode="auto">
            <a:xfrm>
              <a:off x="1908" y="3897"/>
              <a:ext cx="33" cy="8"/>
            </a:xfrm>
            <a:custGeom>
              <a:avLst/>
              <a:gdLst>
                <a:gd name="T0" fmla="*/ 14 w 14"/>
                <a:gd name="T1" fmla="*/ 3 h 3"/>
                <a:gd name="T2" fmla="*/ 0 w 14"/>
                <a:gd name="T3" fmla="*/ 0 h 3"/>
                <a:gd name="T4" fmla="*/ 2 w 14"/>
                <a:gd name="T5" fmla="*/ 3 h 3"/>
                <a:gd name="T6" fmla="*/ 14 w 14"/>
                <a:gd name="T7" fmla="*/ 3 h 3"/>
              </a:gdLst>
              <a:ahLst/>
              <a:cxnLst>
                <a:cxn ang="0">
                  <a:pos x="T0" y="T1"/>
                </a:cxn>
                <a:cxn ang="0">
                  <a:pos x="T2" y="T3"/>
                </a:cxn>
                <a:cxn ang="0">
                  <a:pos x="T4" y="T5"/>
                </a:cxn>
                <a:cxn ang="0">
                  <a:pos x="T6" y="T7"/>
                </a:cxn>
              </a:cxnLst>
              <a:rect l="0" t="0" r="r" b="b"/>
              <a:pathLst>
                <a:path w="14" h="3">
                  <a:moveTo>
                    <a:pt x="14" y="3"/>
                  </a:moveTo>
                  <a:cubicBezTo>
                    <a:pt x="13" y="1"/>
                    <a:pt x="12" y="0"/>
                    <a:pt x="0" y="0"/>
                  </a:cubicBezTo>
                  <a:cubicBezTo>
                    <a:pt x="2" y="3"/>
                    <a:pt x="2" y="3"/>
                    <a:pt x="2" y="3"/>
                  </a:cubicBezTo>
                  <a:lnTo>
                    <a:pt x="1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84"/>
            <p:cNvSpPr/>
            <p:nvPr/>
          </p:nvSpPr>
          <p:spPr bwMode="auto">
            <a:xfrm>
              <a:off x="2728" y="4011"/>
              <a:ext cx="24" cy="2"/>
            </a:xfrm>
            <a:custGeom>
              <a:avLst/>
              <a:gdLst>
                <a:gd name="T0" fmla="*/ 22 w 24"/>
                <a:gd name="T1" fmla="*/ 0 h 2"/>
                <a:gd name="T2" fmla="*/ 0 w 24"/>
                <a:gd name="T3" fmla="*/ 2 h 2"/>
                <a:gd name="T4" fmla="*/ 3 w 24"/>
                <a:gd name="T5" fmla="*/ 2 h 2"/>
                <a:gd name="T6" fmla="*/ 24 w 24"/>
                <a:gd name="T7" fmla="*/ 0 h 2"/>
                <a:gd name="T8" fmla="*/ 22 w 24"/>
                <a:gd name="T9" fmla="*/ 0 h 2"/>
              </a:gdLst>
              <a:ahLst/>
              <a:cxnLst>
                <a:cxn ang="0">
                  <a:pos x="T0" y="T1"/>
                </a:cxn>
                <a:cxn ang="0">
                  <a:pos x="T2" y="T3"/>
                </a:cxn>
                <a:cxn ang="0">
                  <a:pos x="T4" y="T5"/>
                </a:cxn>
                <a:cxn ang="0">
                  <a:pos x="T6" y="T7"/>
                </a:cxn>
                <a:cxn ang="0">
                  <a:pos x="T8" y="T9"/>
                </a:cxn>
              </a:cxnLst>
              <a:rect l="0" t="0" r="r" b="b"/>
              <a:pathLst>
                <a:path w="24" h="2">
                  <a:moveTo>
                    <a:pt x="22" y="0"/>
                  </a:moveTo>
                  <a:lnTo>
                    <a:pt x="0" y="2"/>
                  </a:lnTo>
                  <a:lnTo>
                    <a:pt x="3" y="2"/>
                  </a:lnTo>
                  <a:lnTo>
                    <a:pt x="24" y="0"/>
                  </a:ln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85"/>
            <p:cNvSpPr/>
            <p:nvPr/>
          </p:nvSpPr>
          <p:spPr bwMode="auto">
            <a:xfrm>
              <a:off x="2610" y="4008"/>
              <a:ext cx="14"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3" y="0"/>
                    <a:pt x="2"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86"/>
            <p:cNvSpPr/>
            <p:nvPr/>
          </p:nvSpPr>
          <p:spPr bwMode="auto">
            <a:xfrm>
              <a:off x="2456" y="4006"/>
              <a:ext cx="154" cy="35"/>
            </a:xfrm>
            <a:custGeom>
              <a:avLst/>
              <a:gdLst>
                <a:gd name="T0" fmla="*/ 31 w 65"/>
                <a:gd name="T1" fmla="*/ 12 h 14"/>
                <a:gd name="T2" fmla="*/ 26 w 65"/>
                <a:gd name="T3" fmla="*/ 9 h 14"/>
                <a:gd name="T4" fmla="*/ 43 w 65"/>
                <a:gd name="T5" fmla="*/ 6 h 14"/>
                <a:gd name="T6" fmla="*/ 39 w 65"/>
                <a:gd name="T7" fmla="*/ 9 h 14"/>
                <a:gd name="T8" fmla="*/ 46 w 65"/>
                <a:gd name="T9" fmla="*/ 6 h 14"/>
                <a:gd name="T10" fmla="*/ 65 w 65"/>
                <a:gd name="T11" fmla="*/ 1 h 14"/>
                <a:gd name="T12" fmla="*/ 9 w 65"/>
                <a:gd name="T13" fmla="*/ 3 h 14"/>
                <a:gd name="T14" fmla="*/ 5 w 65"/>
                <a:gd name="T15" fmla="*/ 13 h 14"/>
                <a:gd name="T16" fmla="*/ 31 w 65"/>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4">
                  <a:moveTo>
                    <a:pt x="31" y="12"/>
                  </a:moveTo>
                  <a:cubicBezTo>
                    <a:pt x="20" y="10"/>
                    <a:pt x="46" y="10"/>
                    <a:pt x="26" y="9"/>
                  </a:cubicBezTo>
                  <a:cubicBezTo>
                    <a:pt x="24" y="7"/>
                    <a:pt x="33" y="5"/>
                    <a:pt x="43" y="6"/>
                  </a:cubicBezTo>
                  <a:cubicBezTo>
                    <a:pt x="42" y="8"/>
                    <a:pt x="34" y="7"/>
                    <a:pt x="39" y="9"/>
                  </a:cubicBezTo>
                  <a:cubicBezTo>
                    <a:pt x="46" y="7"/>
                    <a:pt x="48" y="8"/>
                    <a:pt x="46" y="6"/>
                  </a:cubicBezTo>
                  <a:cubicBezTo>
                    <a:pt x="57" y="4"/>
                    <a:pt x="58" y="3"/>
                    <a:pt x="65" y="1"/>
                  </a:cubicBezTo>
                  <a:cubicBezTo>
                    <a:pt x="52" y="2"/>
                    <a:pt x="25" y="0"/>
                    <a:pt x="9" y="3"/>
                  </a:cubicBezTo>
                  <a:cubicBezTo>
                    <a:pt x="0" y="6"/>
                    <a:pt x="5" y="9"/>
                    <a:pt x="5" y="13"/>
                  </a:cubicBezTo>
                  <a:cubicBezTo>
                    <a:pt x="7" y="14"/>
                    <a:pt x="30" y="14"/>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87"/>
            <p:cNvSpPr/>
            <p:nvPr/>
          </p:nvSpPr>
          <p:spPr bwMode="auto">
            <a:xfrm>
              <a:off x="2570" y="4041"/>
              <a:ext cx="24" cy="4"/>
            </a:xfrm>
            <a:custGeom>
              <a:avLst/>
              <a:gdLst>
                <a:gd name="T0" fmla="*/ 0 w 10"/>
                <a:gd name="T1" fmla="*/ 2 h 2"/>
                <a:gd name="T2" fmla="*/ 10 w 10"/>
                <a:gd name="T3" fmla="*/ 1 h 2"/>
                <a:gd name="T4" fmla="*/ 0 w 10"/>
                <a:gd name="T5" fmla="*/ 2 h 2"/>
              </a:gdLst>
              <a:ahLst/>
              <a:cxnLst>
                <a:cxn ang="0">
                  <a:pos x="T0" y="T1"/>
                </a:cxn>
                <a:cxn ang="0">
                  <a:pos x="T2" y="T3"/>
                </a:cxn>
                <a:cxn ang="0">
                  <a:pos x="T4" y="T5"/>
                </a:cxn>
              </a:cxnLst>
              <a:rect l="0" t="0" r="r" b="b"/>
              <a:pathLst>
                <a:path w="10" h="2">
                  <a:moveTo>
                    <a:pt x="0" y="2"/>
                  </a:moveTo>
                  <a:cubicBezTo>
                    <a:pt x="5" y="2"/>
                    <a:pt x="7" y="2"/>
                    <a:pt x="10" y="1"/>
                  </a:cubicBezTo>
                  <a:cubicBezTo>
                    <a:pt x="9" y="0"/>
                    <a:pt x="4"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88"/>
            <p:cNvSpPr/>
            <p:nvPr/>
          </p:nvSpPr>
          <p:spPr bwMode="auto">
            <a:xfrm>
              <a:off x="2272" y="3974"/>
              <a:ext cx="38" cy="5"/>
            </a:xfrm>
            <a:custGeom>
              <a:avLst/>
              <a:gdLst>
                <a:gd name="T0" fmla="*/ 10 w 16"/>
                <a:gd name="T1" fmla="*/ 0 h 2"/>
                <a:gd name="T2" fmla="*/ 2 w 16"/>
                <a:gd name="T3" fmla="*/ 2 h 2"/>
                <a:gd name="T4" fmla="*/ 16 w 16"/>
                <a:gd name="T5" fmla="*/ 1 h 2"/>
                <a:gd name="T6" fmla="*/ 10 w 16"/>
                <a:gd name="T7" fmla="*/ 0 h 2"/>
              </a:gdLst>
              <a:ahLst/>
              <a:cxnLst>
                <a:cxn ang="0">
                  <a:pos x="T0" y="T1"/>
                </a:cxn>
                <a:cxn ang="0">
                  <a:pos x="T2" y="T3"/>
                </a:cxn>
                <a:cxn ang="0">
                  <a:pos x="T4" y="T5"/>
                </a:cxn>
                <a:cxn ang="0">
                  <a:pos x="T6" y="T7"/>
                </a:cxn>
              </a:cxnLst>
              <a:rect l="0" t="0" r="r" b="b"/>
              <a:pathLst>
                <a:path w="16" h="2">
                  <a:moveTo>
                    <a:pt x="10" y="0"/>
                  </a:moveTo>
                  <a:cubicBezTo>
                    <a:pt x="9" y="0"/>
                    <a:pt x="0" y="1"/>
                    <a:pt x="2" y="2"/>
                  </a:cubicBezTo>
                  <a:cubicBezTo>
                    <a:pt x="16" y="1"/>
                    <a:pt x="16" y="1"/>
                    <a:pt x="16" y="1"/>
                  </a:cubicBezTo>
                  <a:cubicBezTo>
                    <a:pt x="12" y="1"/>
                    <a:pt x="11"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89"/>
            <p:cNvSpPr/>
            <p:nvPr/>
          </p:nvSpPr>
          <p:spPr bwMode="auto">
            <a:xfrm>
              <a:off x="2310" y="3976"/>
              <a:ext cx="14"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0" y="0"/>
                    <a:pt x="0" y="0"/>
                    <a:pt x="0" y="0"/>
                  </a:cubicBezTo>
                  <a:cubicBezTo>
                    <a:pt x="1" y="0"/>
                    <a:pt x="3"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90"/>
            <p:cNvSpPr/>
            <p:nvPr/>
          </p:nvSpPr>
          <p:spPr bwMode="auto">
            <a:xfrm>
              <a:off x="2293" y="39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91"/>
            <p:cNvSpPr/>
            <p:nvPr/>
          </p:nvSpPr>
          <p:spPr bwMode="auto">
            <a:xfrm>
              <a:off x="1792" y="3897"/>
              <a:ext cx="21" cy="5"/>
            </a:xfrm>
            <a:custGeom>
              <a:avLst/>
              <a:gdLst>
                <a:gd name="T0" fmla="*/ 9 w 9"/>
                <a:gd name="T1" fmla="*/ 1 h 2"/>
                <a:gd name="T2" fmla="*/ 0 w 9"/>
                <a:gd name="T3" fmla="*/ 1 h 2"/>
                <a:gd name="T4" fmla="*/ 9 w 9"/>
                <a:gd name="T5" fmla="*/ 1 h 2"/>
              </a:gdLst>
              <a:ahLst/>
              <a:cxnLst>
                <a:cxn ang="0">
                  <a:pos x="T0" y="T1"/>
                </a:cxn>
                <a:cxn ang="0">
                  <a:pos x="T2" y="T3"/>
                </a:cxn>
                <a:cxn ang="0">
                  <a:pos x="T4" y="T5"/>
                </a:cxn>
              </a:cxnLst>
              <a:rect l="0" t="0" r="r" b="b"/>
              <a:pathLst>
                <a:path w="9" h="2">
                  <a:moveTo>
                    <a:pt x="9" y="1"/>
                  </a:moveTo>
                  <a:cubicBezTo>
                    <a:pt x="9" y="0"/>
                    <a:pt x="3" y="1"/>
                    <a:pt x="0" y="1"/>
                  </a:cubicBezTo>
                  <a:cubicBezTo>
                    <a:pt x="2" y="1"/>
                    <a:pt x="6" y="2"/>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92"/>
            <p:cNvSpPr/>
            <p:nvPr/>
          </p:nvSpPr>
          <p:spPr bwMode="auto">
            <a:xfrm>
              <a:off x="1250" y="3910"/>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93"/>
            <p:cNvSpPr/>
            <p:nvPr/>
          </p:nvSpPr>
          <p:spPr bwMode="auto">
            <a:xfrm>
              <a:off x="1061" y="3981"/>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94"/>
            <p:cNvSpPr/>
            <p:nvPr/>
          </p:nvSpPr>
          <p:spPr bwMode="auto">
            <a:xfrm>
              <a:off x="1000" y="3981"/>
              <a:ext cx="61" cy="5"/>
            </a:xfrm>
            <a:custGeom>
              <a:avLst/>
              <a:gdLst>
                <a:gd name="T0" fmla="*/ 26 w 26"/>
                <a:gd name="T1" fmla="*/ 1 h 2"/>
                <a:gd name="T2" fmla="*/ 7 w 26"/>
                <a:gd name="T3" fmla="*/ 1 h 2"/>
                <a:gd name="T4" fmla="*/ 8 w 26"/>
                <a:gd name="T5" fmla="*/ 1 h 2"/>
                <a:gd name="T6" fmla="*/ 0 w 26"/>
                <a:gd name="T7" fmla="*/ 2 h 2"/>
                <a:gd name="T8" fmla="*/ 26 w 26"/>
                <a:gd name="T9" fmla="*/ 1 h 2"/>
              </a:gdLst>
              <a:ahLst/>
              <a:cxnLst>
                <a:cxn ang="0">
                  <a:pos x="T0" y="T1"/>
                </a:cxn>
                <a:cxn ang="0">
                  <a:pos x="T2" y="T3"/>
                </a:cxn>
                <a:cxn ang="0">
                  <a:pos x="T4" y="T5"/>
                </a:cxn>
                <a:cxn ang="0">
                  <a:pos x="T6" y="T7"/>
                </a:cxn>
                <a:cxn ang="0">
                  <a:pos x="T8" y="T9"/>
                </a:cxn>
              </a:cxnLst>
              <a:rect l="0" t="0" r="r" b="b"/>
              <a:pathLst>
                <a:path w="26" h="2">
                  <a:moveTo>
                    <a:pt x="26" y="1"/>
                  </a:moveTo>
                  <a:cubicBezTo>
                    <a:pt x="23" y="1"/>
                    <a:pt x="11" y="0"/>
                    <a:pt x="7" y="1"/>
                  </a:cubicBezTo>
                  <a:cubicBezTo>
                    <a:pt x="8" y="1"/>
                    <a:pt x="8" y="1"/>
                    <a:pt x="8" y="1"/>
                  </a:cubicBezTo>
                  <a:cubicBezTo>
                    <a:pt x="0" y="2"/>
                    <a:pt x="0" y="2"/>
                    <a:pt x="0" y="2"/>
                  </a:cubicBezTo>
                  <a:cubicBezTo>
                    <a:pt x="7" y="2"/>
                    <a:pt x="22" y="2"/>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组合 1291"/>
          <p:cNvGrpSpPr/>
          <p:nvPr/>
        </p:nvGrpSpPr>
        <p:grpSpPr>
          <a:xfrm>
            <a:off x="4619751" y="3637417"/>
            <a:ext cx="633210" cy="634733"/>
            <a:chOff x="5260976" y="4098925"/>
            <a:chExt cx="700087" cy="701676"/>
          </a:xfrm>
          <a:solidFill>
            <a:schemeClr val="bg1"/>
          </a:solidFill>
        </p:grpSpPr>
        <p:sp>
          <p:nvSpPr>
            <p:cNvPr id="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76" name="组合 1284"/>
          <p:cNvGrpSpPr/>
          <p:nvPr/>
        </p:nvGrpSpPr>
        <p:grpSpPr>
          <a:xfrm>
            <a:off x="4652775" y="2679575"/>
            <a:ext cx="570033" cy="683557"/>
            <a:chOff x="5297488" y="3040063"/>
            <a:chExt cx="630238" cy="755650"/>
          </a:xfrm>
          <a:solidFill>
            <a:schemeClr val="bg1"/>
          </a:solidFill>
        </p:grpSpPr>
        <p:sp>
          <p:nvSpPr>
            <p:cNvPr id="77"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13" name="组合 1293"/>
          <p:cNvGrpSpPr/>
          <p:nvPr/>
        </p:nvGrpSpPr>
        <p:grpSpPr>
          <a:xfrm>
            <a:off x="2725859" y="3595772"/>
            <a:ext cx="611672" cy="705098"/>
            <a:chOff x="3144839" y="3783000"/>
            <a:chExt cx="676275" cy="779463"/>
          </a:xfrm>
          <a:solidFill>
            <a:schemeClr val="bg1"/>
          </a:solidFill>
        </p:grpSpPr>
        <p:sp>
          <p:nvSpPr>
            <p:cNvPr id="114"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nvGrpSpPr>
            <p:cNvPr id="117" name="组合 1289"/>
            <p:cNvGrpSpPr/>
            <p:nvPr/>
          </p:nvGrpSpPr>
          <p:grpSpPr>
            <a:xfrm>
              <a:off x="3159126" y="3783000"/>
              <a:ext cx="661988" cy="771525"/>
              <a:chOff x="3159126" y="4052888"/>
              <a:chExt cx="661988" cy="771525"/>
            </a:xfrm>
            <a:grpFill/>
          </p:grpSpPr>
          <p:sp>
            <p:nvSpPr>
              <p:cNvPr id="118"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8"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9"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0"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1"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2"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3"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4"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5"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6"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7"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8"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9"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0"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1"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2"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3"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4"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5"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6"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7"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8"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9"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0"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1"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2"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3"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4"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5"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6"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7"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8"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9"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0"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1"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2"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3"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4"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5"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6"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7"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8"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9"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grpSp>
        <p:nvGrpSpPr>
          <p:cNvPr id="190" name="组合 1275"/>
          <p:cNvGrpSpPr/>
          <p:nvPr/>
        </p:nvGrpSpPr>
        <p:grpSpPr>
          <a:xfrm>
            <a:off x="3677832" y="838566"/>
            <a:ext cx="593007" cy="621808"/>
            <a:chOff x="4219576" y="1004888"/>
            <a:chExt cx="655638" cy="687388"/>
          </a:xfrm>
          <a:solidFill>
            <a:schemeClr val="bg1"/>
          </a:solidFill>
        </p:grpSpPr>
        <p:sp>
          <p:nvSpPr>
            <p:cNvPr id="191"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2"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3"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4"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5"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6"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7"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8"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9"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0"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1"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2"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3"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4"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5"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6"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7"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8"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9"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0"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1"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2"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3"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4"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5"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6"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7"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8"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9"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0"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1"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2"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3"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4"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5"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6"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7"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8"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9"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0"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1"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2"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3"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4"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5"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6"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7"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8"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9"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0"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1"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2"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3"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4"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5"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6"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7"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8"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9"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0"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1"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2"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3"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4"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5"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6"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7"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8"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9"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0"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1"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2"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3"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4"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5"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6"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7"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8"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269" name="组合 1277"/>
          <p:cNvGrpSpPr/>
          <p:nvPr/>
        </p:nvGrpSpPr>
        <p:grpSpPr>
          <a:xfrm>
            <a:off x="1679128" y="944833"/>
            <a:ext cx="742335" cy="377680"/>
            <a:chOff x="2009776" y="1122363"/>
            <a:chExt cx="820738" cy="417513"/>
          </a:xfrm>
          <a:solidFill>
            <a:schemeClr val="bg1"/>
          </a:solidFill>
        </p:grpSpPr>
        <p:sp>
          <p:nvSpPr>
            <p:cNvPr id="270"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1"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2"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3"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4"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5"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6"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7"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8"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9"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0"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1"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2"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3"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4"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5"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6"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7"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8"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9"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0"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1"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2"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3"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4"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5"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6"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7"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8"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9"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0"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1"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2"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3"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4"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5"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6"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7"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8"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9"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0"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1"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2"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3"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4"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5"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6"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7"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8"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9"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0"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1"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2"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3"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4"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5"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6"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7"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8"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9"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330" name="组合 1274"/>
          <p:cNvGrpSpPr/>
          <p:nvPr/>
        </p:nvGrpSpPr>
        <p:grpSpPr>
          <a:xfrm>
            <a:off x="4608264" y="920420"/>
            <a:ext cx="657620" cy="508361"/>
            <a:chOff x="5248276" y="1095375"/>
            <a:chExt cx="727075" cy="561976"/>
          </a:xfrm>
          <a:solidFill>
            <a:schemeClr val="bg1"/>
          </a:solidFill>
        </p:grpSpPr>
        <p:sp>
          <p:nvSpPr>
            <p:cNvPr id="331"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2"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3"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4"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5"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6"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7"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8"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9"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0"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1"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2"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3"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4"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5"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6"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7"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8"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9"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0"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1"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2"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3"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4"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5"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6"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7"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8"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9"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360" name="组合 1273"/>
          <p:cNvGrpSpPr/>
          <p:nvPr/>
        </p:nvGrpSpPr>
        <p:grpSpPr>
          <a:xfrm>
            <a:off x="5547310" y="848618"/>
            <a:ext cx="705003" cy="558622"/>
            <a:chOff x="6286501" y="1016000"/>
            <a:chExt cx="779463" cy="617538"/>
          </a:xfrm>
          <a:solidFill>
            <a:schemeClr val="bg1"/>
          </a:solidFill>
        </p:grpSpPr>
        <p:sp>
          <p:nvSpPr>
            <p:cNvPr id="361"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2"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3"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4"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5"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6"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7"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8"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9"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0"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1"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2"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3"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4"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5"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6"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7"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8"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9"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0"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1"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2"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3"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4"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5"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6"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7"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8"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9"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0"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1"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2"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3"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4"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5"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6"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7"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8"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9"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0"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1"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2"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3"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4"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5"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6"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7"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8"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9"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0"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1"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2"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3"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4"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5"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416" name="组合 1276"/>
          <p:cNvGrpSpPr/>
          <p:nvPr/>
        </p:nvGrpSpPr>
        <p:grpSpPr>
          <a:xfrm>
            <a:off x="2682787" y="819897"/>
            <a:ext cx="659056" cy="611756"/>
            <a:chOff x="3119438" y="984250"/>
            <a:chExt cx="728663" cy="676276"/>
          </a:xfrm>
          <a:solidFill>
            <a:schemeClr val="bg1"/>
          </a:solidFill>
        </p:grpSpPr>
        <p:sp>
          <p:nvSpPr>
            <p:cNvPr id="417"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8"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9"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0"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1"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2"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3"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4"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5"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6"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7"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8"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9"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0"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1"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2"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3"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4"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5"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6"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7"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8"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9"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0"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1"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2"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3"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4"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5"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6"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7"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8"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9"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0"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1"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2"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3"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4"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5"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6"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7"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8"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9"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0"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1"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2"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3"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4"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5"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6"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7"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8"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9"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0"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1"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2"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3"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4"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5"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6"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477" name="组合 1278"/>
          <p:cNvGrpSpPr/>
          <p:nvPr/>
        </p:nvGrpSpPr>
        <p:grpSpPr>
          <a:xfrm>
            <a:off x="1746612" y="1707373"/>
            <a:ext cx="605929" cy="672069"/>
            <a:chOff x="2084388" y="1965325"/>
            <a:chExt cx="669925" cy="742950"/>
          </a:xfrm>
          <a:solidFill>
            <a:schemeClr val="bg1"/>
          </a:solidFill>
        </p:grpSpPr>
        <p:sp>
          <p:nvSpPr>
            <p:cNvPr id="478"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9"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0"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1"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2"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3"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4"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5"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6"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7"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8"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9"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0"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1"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2"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3"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4"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5"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6"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7"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8"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9"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0"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1"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2"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3"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4"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5"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6"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7"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8"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9"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0"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1"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2"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3"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4"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515" name="组合 1279"/>
          <p:cNvGrpSpPr/>
          <p:nvPr/>
        </p:nvGrpSpPr>
        <p:grpSpPr>
          <a:xfrm>
            <a:off x="2665557" y="1718861"/>
            <a:ext cx="693516" cy="686430"/>
            <a:chOff x="3100388" y="1978025"/>
            <a:chExt cx="766763" cy="758826"/>
          </a:xfrm>
          <a:solidFill>
            <a:schemeClr val="bg1"/>
          </a:solidFill>
        </p:grpSpPr>
        <p:sp>
          <p:nvSpPr>
            <p:cNvPr id="516"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7"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8"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9"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0"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1"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2"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3"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4"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5"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6"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7"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8"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9"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0"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1"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2"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3"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4"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5"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6"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7"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8"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9"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0"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1"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2"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3"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4"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5"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6"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7"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8"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9"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0"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1"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552" name="组合 1280"/>
          <p:cNvGrpSpPr/>
          <p:nvPr/>
        </p:nvGrpSpPr>
        <p:grpSpPr>
          <a:xfrm>
            <a:off x="3616090" y="1771995"/>
            <a:ext cx="716490" cy="633295"/>
            <a:chOff x="4151313" y="2036763"/>
            <a:chExt cx="792163" cy="700087"/>
          </a:xfrm>
          <a:solidFill>
            <a:schemeClr val="bg1"/>
          </a:solidFill>
        </p:grpSpPr>
        <p:sp>
          <p:nvSpPr>
            <p:cNvPr id="553"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4"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5"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6"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7"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8"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9"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0"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1"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2"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3"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4"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5"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6"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7"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8"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9"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0"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1"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2"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3"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4"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5"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6"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7"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8"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9"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0"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1"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2"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3"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4"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5"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6"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7"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8"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9"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0"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1"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2"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3"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4"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5"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6"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7"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8"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9"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0"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1"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2"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3"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4"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5"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6"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7"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8"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9"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0"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1"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2"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3"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4"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5"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6"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7"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8"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9"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620" name="组合 1282"/>
          <p:cNvGrpSpPr/>
          <p:nvPr/>
        </p:nvGrpSpPr>
        <p:grpSpPr>
          <a:xfrm>
            <a:off x="5563104" y="1690140"/>
            <a:ext cx="671978" cy="700791"/>
            <a:chOff x="6303963" y="1946275"/>
            <a:chExt cx="742950" cy="774701"/>
          </a:xfrm>
          <a:solidFill>
            <a:schemeClr val="bg1"/>
          </a:solidFill>
        </p:grpSpPr>
        <p:sp>
          <p:nvSpPr>
            <p:cNvPr id="621"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2"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3"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4"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5"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6"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7"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8"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9"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0"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1"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2"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3"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4"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5"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6"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7"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8"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9"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0"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1"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2"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3"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4"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5"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6"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7"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8"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9"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0"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1"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2"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3"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4"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5"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6"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7"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8"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9"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0"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1"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2"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3"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4"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5"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6"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7"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8"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9"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0"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1"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2"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3"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674" name="组合 1287"/>
          <p:cNvGrpSpPr/>
          <p:nvPr/>
        </p:nvGrpSpPr>
        <p:grpSpPr>
          <a:xfrm>
            <a:off x="1700665" y="2683883"/>
            <a:ext cx="697824" cy="674942"/>
            <a:chOff x="2033588" y="3044825"/>
            <a:chExt cx="771525" cy="746126"/>
          </a:xfrm>
          <a:solidFill>
            <a:schemeClr val="bg1"/>
          </a:solidFill>
        </p:grpSpPr>
        <p:sp>
          <p:nvSpPr>
            <p:cNvPr id="67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749" name="组合 1285"/>
          <p:cNvGrpSpPr/>
          <p:nvPr/>
        </p:nvGrpSpPr>
        <p:grpSpPr>
          <a:xfrm>
            <a:off x="3613219" y="2759994"/>
            <a:ext cx="722233" cy="552878"/>
            <a:chOff x="4148138" y="3128963"/>
            <a:chExt cx="798513" cy="611188"/>
          </a:xfrm>
          <a:solidFill>
            <a:schemeClr val="bg1"/>
          </a:solidFill>
        </p:grpSpPr>
        <p:sp>
          <p:nvSpPr>
            <p:cNvPr id="750"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1"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2"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3"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4"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5"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6"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7"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8"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9"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0"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1"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2"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3"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4"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5"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6"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831" name="组合 1286"/>
          <p:cNvGrpSpPr/>
          <p:nvPr/>
        </p:nvGrpSpPr>
        <p:grpSpPr>
          <a:xfrm>
            <a:off x="2767503" y="2703989"/>
            <a:ext cx="489625" cy="651964"/>
            <a:chOff x="3213101" y="3067051"/>
            <a:chExt cx="541337" cy="720725"/>
          </a:xfrm>
          <a:solidFill>
            <a:schemeClr val="bg1"/>
          </a:solidFill>
        </p:grpSpPr>
        <p:sp>
          <p:nvSpPr>
            <p:cNvPr id="832"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3"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4"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5"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6"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7"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8"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9"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0"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1"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2"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3"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4"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5"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6"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7"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8"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9"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0"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1"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2"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3"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4"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5"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6"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7"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8"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9"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0"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1"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2"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3"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4"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5"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6"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7"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8"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9"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0"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1"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2"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3"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4"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5"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6"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7"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8"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9"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0"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1"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2"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883" name="组合 1283"/>
          <p:cNvGrpSpPr/>
          <p:nvPr/>
        </p:nvGrpSpPr>
        <p:grpSpPr>
          <a:xfrm>
            <a:off x="5561669" y="2696808"/>
            <a:ext cx="676285" cy="643348"/>
            <a:chOff x="6302376" y="3059113"/>
            <a:chExt cx="747712" cy="711200"/>
          </a:xfrm>
          <a:solidFill>
            <a:schemeClr val="bg1"/>
          </a:solidFill>
        </p:grpSpPr>
        <p:sp>
          <p:nvSpPr>
            <p:cNvPr id="884"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5"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6"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7"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8"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9"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0"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1"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2"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3"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4"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5"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6"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7"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8"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9"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0"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1"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2"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3"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4"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5"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6"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7"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8"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9"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0"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1"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2"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3"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4"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5"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6"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7"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8"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9"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0"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1"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2"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3"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4"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5"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6"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7"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8"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9"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0"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1"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2"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3"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934" name="组合 1288"/>
          <p:cNvGrpSpPr/>
          <p:nvPr/>
        </p:nvGrpSpPr>
        <p:grpSpPr>
          <a:xfrm>
            <a:off x="1723639" y="3625928"/>
            <a:ext cx="651876" cy="647657"/>
            <a:chOff x="2058988" y="4086225"/>
            <a:chExt cx="720725" cy="715963"/>
          </a:xfrm>
          <a:solidFill>
            <a:schemeClr val="bg1"/>
          </a:solidFill>
        </p:grpSpPr>
        <p:sp>
          <p:nvSpPr>
            <p:cNvPr id="935"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6"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7"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8"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9"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0"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1"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2"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3"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4"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5"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6"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7"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8"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9"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0"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1"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2"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3"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4"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5"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6"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7"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8"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9"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0"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1"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2"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3"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4"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5"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6"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7"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8"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9"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0"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1"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2"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3"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4"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5"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6"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7"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8"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9"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0"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1"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2"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3"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4"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5"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6"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7"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8"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9"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0"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1"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2"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3"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4"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5"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6"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997" name="组合 1290"/>
          <p:cNvGrpSpPr/>
          <p:nvPr/>
        </p:nvGrpSpPr>
        <p:grpSpPr>
          <a:xfrm>
            <a:off x="3616090" y="3595772"/>
            <a:ext cx="716490" cy="689301"/>
            <a:chOff x="4151313" y="4052888"/>
            <a:chExt cx="792163" cy="762000"/>
          </a:xfrm>
          <a:solidFill>
            <a:schemeClr val="bg1"/>
          </a:solidFill>
        </p:grpSpPr>
        <p:sp>
          <p:nvSpPr>
            <p:cNvPr id="998"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9"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0"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1"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2"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3"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4"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5"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6"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7"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8"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9"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0"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1"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2"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3"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4"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5"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6"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7"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8"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9"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0"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1"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2"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3"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4"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5"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6"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7"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8"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9"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0"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1"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2"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3"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4"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5"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6"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7"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8"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9"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0"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1"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2"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3"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4"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5"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6"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7"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8"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9"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0"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1"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2"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3"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4"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5"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6"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7"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8"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9"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0"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1"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2"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3"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4"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5"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6"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7"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8"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9"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0"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1"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2"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3"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4"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5"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6"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7"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8"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9"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0"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1"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2"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3"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4"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5"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6"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7"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8"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9"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0"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1"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2"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3"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4"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095" name="组合 1292"/>
          <p:cNvGrpSpPr/>
          <p:nvPr/>
        </p:nvGrpSpPr>
        <p:grpSpPr>
          <a:xfrm>
            <a:off x="5543002" y="3605824"/>
            <a:ext cx="712182" cy="682122"/>
            <a:chOff x="6281738" y="4064000"/>
            <a:chExt cx="787400" cy="754063"/>
          </a:xfrm>
          <a:solidFill>
            <a:schemeClr val="bg1"/>
          </a:solidFill>
        </p:grpSpPr>
        <p:sp>
          <p:nvSpPr>
            <p:cNvPr id="1096"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7"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8"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9"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0"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1"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2"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3"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4"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5"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6"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7"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8"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9"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0"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1"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2"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3"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4"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5"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6"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7"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8"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9"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0"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1"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2"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3"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4"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5"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6"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7"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8"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9"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0"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1"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2"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3"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4"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5"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6"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7"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8"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9"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0"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1"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142" name="组合 1281"/>
          <p:cNvGrpSpPr/>
          <p:nvPr/>
        </p:nvGrpSpPr>
        <p:grpSpPr>
          <a:xfrm>
            <a:off x="4598212" y="1744710"/>
            <a:ext cx="677723" cy="641912"/>
            <a:chOff x="5237163" y="2006600"/>
            <a:chExt cx="749301" cy="709613"/>
          </a:xfrm>
          <a:solidFill>
            <a:schemeClr val="bg1"/>
          </a:solidFill>
        </p:grpSpPr>
        <p:sp>
          <p:nvSpPr>
            <p:cNvPr id="1143"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4"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5"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6"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7"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8"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9"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0"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1"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2"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3"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4"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5"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6"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7"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8"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9"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0"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1"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2"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3"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4"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5"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6"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7"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8"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9"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0"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1"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2"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3"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4"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5"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6"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7"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8"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9"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0"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1"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2"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3"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4"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5"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6"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7"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8"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9"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0"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1"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2"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3"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4"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5"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6"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7"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8"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9"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0"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1"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2"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3"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4"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5"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6"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7"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8"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9"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0"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1"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2"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3"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4"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5"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6"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7"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8"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9"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0"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1"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2"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3"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4"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5"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6"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7"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8"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9"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0"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1"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2"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3"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234" name="组合 1294"/>
          <p:cNvGrpSpPr/>
          <p:nvPr/>
        </p:nvGrpSpPr>
        <p:grpSpPr>
          <a:xfrm>
            <a:off x="6606986" y="2603465"/>
            <a:ext cx="694952" cy="690738"/>
            <a:chOff x="6137276" y="2995613"/>
            <a:chExt cx="768350" cy="763588"/>
          </a:xfrm>
          <a:solidFill>
            <a:schemeClr val="bg1"/>
          </a:solidFill>
        </p:grpSpPr>
        <p:sp>
          <p:nvSpPr>
            <p:cNvPr id="1235"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6"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7"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8"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9"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0"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1"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2"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3"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4"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5"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6"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7"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8"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9"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0"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1"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2"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3"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4"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5"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6"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7"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8"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9"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0"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1"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2"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3"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4"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5"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6"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7"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8"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9"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0"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1"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2"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3"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4"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5"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6"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7"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8"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9"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0"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1"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2"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3"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4"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5"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6"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7"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8"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9"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0"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1"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2"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3"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4"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5"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6"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7"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8"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9"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0"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1"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302" name="组合 1362"/>
          <p:cNvGrpSpPr/>
          <p:nvPr/>
        </p:nvGrpSpPr>
        <p:grpSpPr>
          <a:xfrm>
            <a:off x="6734772" y="3571359"/>
            <a:ext cx="492497" cy="630424"/>
            <a:chOff x="6256338" y="4065588"/>
            <a:chExt cx="544513" cy="696913"/>
          </a:xfrm>
          <a:solidFill>
            <a:schemeClr val="bg1"/>
          </a:solidFill>
        </p:grpSpPr>
        <p:sp>
          <p:nvSpPr>
            <p:cNvPr id="1303"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4"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5"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6"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7"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8"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9"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0"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1"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2"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3"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4"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5"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6"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7"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8"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9"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0"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1"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2"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3"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4"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5"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6"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7"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8"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9"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0"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1"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2"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3"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4"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5"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6"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7"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8"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9"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0"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1"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2"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3"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4"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5"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6"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7"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8"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9"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0"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1"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2"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3"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4"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5"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6"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7"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8"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9"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0"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1"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2"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3"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364" name="组合 1424"/>
          <p:cNvGrpSpPr/>
          <p:nvPr/>
        </p:nvGrpSpPr>
        <p:grpSpPr>
          <a:xfrm>
            <a:off x="6581140" y="1737529"/>
            <a:ext cx="712182" cy="728075"/>
            <a:chOff x="6108700" y="2038350"/>
            <a:chExt cx="787400" cy="804863"/>
          </a:xfrm>
          <a:solidFill>
            <a:schemeClr val="bg1"/>
          </a:solidFill>
        </p:grpSpPr>
        <p:sp>
          <p:nvSpPr>
            <p:cNvPr id="1365"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6"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7"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8"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9"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0"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1"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2"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3"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4"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5"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6"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7"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8"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9"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0"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1"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2"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3"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4"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5"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6"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7"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8"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9"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0"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1"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2"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3"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4"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5"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6"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7"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8"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399" name="组合 1459"/>
          <p:cNvGrpSpPr/>
          <p:nvPr/>
        </p:nvGrpSpPr>
        <p:grpSpPr>
          <a:xfrm>
            <a:off x="6591192" y="819897"/>
            <a:ext cx="713618" cy="733818"/>
            <a:chOff x="6119813" y="1023938"/>
            <a:chExt cx="788988" cy="811212"/>
          </a:xfrm>
          <a:solidFill>
            <a:schemeClr val="bg1"/>
          </a:solidFill>
        </p:grpSpPr>
        <p:sp>
          <p:nvSpPr>
            <p:cNvPr id="1400"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1"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2"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3"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4"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5"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6"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7"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8"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9"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0"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1"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2"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3"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4"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5"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6"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7"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8"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9"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0"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1"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2"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3"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4"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5"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6"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7"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8"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9"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0"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1"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2"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3"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4"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5"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6"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7"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8"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9"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0"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1"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2"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3"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4"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5"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6"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7"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8"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9"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0"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1"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2"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3"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4"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5"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6"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7"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8"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9"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0"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1"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2"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3"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4"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5"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6"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7"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8"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9"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0"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1"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2"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sp>
        <p:nvSpPr>
          <p:cNvPr id="1473" name="TextBox 1534"/>
          <p:cNvSpPr txBox="1"/>
          <p:nvPr/>
        </p:nvSpPr>
        <p:spPr>
          <a:xfrm>
            <a:off x="872183" y="842784"/>
            <a:ext cx="516910" cy="2677656"/>
          </a:xfrm>
          <a:prstGeom prst="rect">
            <a:avLst/>
          </a:prstGeom>
          <a:noFill/>
        </p:spPr>
        <p:txBody>
          <a:bodyPr wrap="square" rtlCol="0">
            <a:spAutoFit/>
          </a:bodyPr>
          <a:lstStyle/>
          <a:p>
            <a:r>
              <a:rPr lang="zh-CN" altLang="en-US" sz="2100" dirty="0">
                <a:solidFill>
                  <a:schemeClr val="bg1"/>
                </a:solidFill>
                <a:latin typeface="方正少儿简体" panose="03000509000000000000" pitchFamily="65" charset="-122"/>
                <a:ea typeface="方正少儿简体" panose="03000509000000000000" pitchFamily="65" charset="-122"/>
              </a:rPr>
              <a:t>赠送精美手绘图标</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Freeform 6"/>
          <p:cNvSpPr>
            <a:spLocks noEditPoints="1"/>
          </p:cNvSpPr>
          <p:nvPr/>
        </p:nvSpPr>
        <p:spPr bwMode="auto">
          <a:xfrm>
            <a:off x="5184008" y="1739922"/>
            <a:ext cx="127487" cy="438992"/>
          </a:xfrm>
          <a:custGeom>
            <a:avLst/>
            <a:gdLst/>
            <a:ahLst/>
            <a:cxnLst>
              <a:cxn ang="0">
                <a:pos x="78" y="80"/>
              </a:cxn>
              <a:cxn ang="0">
                <a:pos x="88" y="255"/>
              </a:cxn>
              <a:cxn ang="0">
                <a:pos x="71" y="308"/>
              </a:cxn>
              <a:cxn ang="0">
                <a:pos x="15" y="306"/>
              </a:cxn>
              <a:cxn ang="0">
                <a:pos x="6" y="261"/>
              </a:cxn>
              <a:cxn ang="0">
                <a:pos x="0" y="47"/>
              </a:cxn>
              <a:cxn ang="0">
                <a:pos x="38" y="1"/>
              </a:cxn>
              <a:cxn ang="0">
                <a:pos x="33" y="20"/>
              </a:cxn>
              <a:cxn ang="0">
                <a:pos x="38" y="135"/>
              </a:cxn>
              <a:cxn ang="0">
                <a:pos x="74" y="278"/>
              </a:cxn>
              <a:cxn ang="0">
                <a:pos x="80" y="238"/>
              </a:cxn>
              <a:cxn ang="0">
                <a:pos x="73" y="64"/>
              </a:cxn>
              <a:cxn ang="0">
                <a:pos x="50" y="7"/>
              </a:cxn>
              <a:cxn ang="0">
                <a:pos x="10" y="36"/>
              </a:cxn>
              <a:cxn ang="0">
                <a:pos x="25" y="19"/>
              </a:cxn>
              <a:cxn ang="0">
                <a:pos x="10" y="57"/>
              </a:cxn>
              <a:cxn ang="0">
                <a:pos x="17" y="38"/>
              </a:cxn>
              <a:cxn ang="0">
                <a:pos x="19" y="57"/>
              </a:cxn>
              <a:cxn ang="0">
                <a:pos x="27" y="47"/>
              </a:cxn>
              <a:cxn ang="0">
                <a:pos x="10" y="85"/>
              </a:cxn>
              <a:cxn ang="0">
                <a:pos x="13" y="72"/>
              </a:cxn>
              <a:cxn ang="0">
                <a:pos x="19" y="85"/>
              </a:cxn>
              <a:cxn ang="0">
                <a:pos x="23" y="74"/>
              </a:cxn>
              <a:cxn ang="0">
                <a:pos x="13" y="120"/>
              </a:cxn>
              <a:cxn ang="0">
                <a:pos x="27" y="89"/>
              </a:cxn>
              <a:cxn ang="0">
                <a:pos x="10" y="120"/>
              </a:cxn>
              <a:cxn ang="0">
                <a:pos x="23" y="120"/>
              </a:cxn>
              <a:cxn ang="0">
                <a:pos x="12" y="144"/>
              </a:cxn>
              <a:cxn ang="0">
                <a:pos x="21" y="123"/>
              </a:cxn>
              <a:cxn ang="0">
                <a:pos x="27" y="137"/>
              </a:cxn>
              <a:cxn ang="0">
                <a:pos x="31" y="129"/>
              </a:cxn>
              <a:cxn ang="0">
                <a:pos x="17" y="173"/>
              </a:cxn>
              <a:cxn ang="0">
                <a:pos x="33" y="158"/>
              </a:cxn>
              <a:cxn ang="0">
                <a:pos x="17" y="173"/>
              </a:cxn>
              <a:cxn ang="0">
                <a:pos x="13" y="163"/>
              </a:cxn>
              <a:cxn ang="0">
                <a:pos x="19" y="150"/>
              </a:cxn>
              <a:cxn ang="0">
                <a:pos x="19" y="196"/>
              </a:cxn>
              <a:cxn ang="0">
                <a:pos x="29" y="192"/>
              </a:cxn>
              <a:cxn ang="0">
                <a:pos x="21" y="217"/>
              </a:cxn>
              <a:cxn ang="0">
                <a:pos x="33" y="182"/>
              </a:cxn>
              <a:cxn ang="0">
                <a:pos x="12" y="194"/>
              </a:cxn>
              <a:cxn ang="0">
                <a:pos x="17" y="179"/>
              </a:cxn>
              <a:cxn ang="0">
                <a:pos x="10" y="219"/>
              </a:cxn>
              <a:cxn ang="0">
                <a:pos x="19" y="203"/>
              </a:cxn>
              <a:cxn ang="0">
                <a:pos x="10" y="219"/>
              </a:cxn>
              <a:cxn ang="0">
                <a:pos x="27" y="245"/>
              </a:cxn>
              <a:cxn ang="0">
                <a:pos x="33" y="228"/>
              </a:cxn>
              <a:cxn ang="0">
                <a:pos x="21" y="240"/>
              </a:cxn>
              <a:cxn ang="0">
                <a:pos x="23" y="223"/>
              </a:cxn>
              <a:cxn ang="0">
                <a:pos x="25" y="247"/>
              </a:cxn>
              <a:cxn ang="0">
                <a:pos x="15" y="274"/>
              </a:cxn>
              <a:cxn ang="0">
                <a:pos x="23" y="251"/>
              </a:cxn>
              <a:cxn ang="0">
                <a:pos x="25" y="266"/>
              </a:cxn>
              <a:cxn ang="0">
                <a:pos x="34" y="253"/>
              </a:cxn>
              <a:cxn ang="0">
                <a:pos x="25" y="263"/>
              </a:cxn>
              <a:cxn ang="0">
                <a:pos x="31" y="280"/>
              </a:cxn>
              <a:cxn ang="0">
                <a:pos x="34" y="270"/>
              </a:cxn>
              <a:cxn ang="0">
                <a:pos x="27" y="278"/>
              </a:cxn>
            </a:cxnLst>
            <a:rect l="0" t="0" r="r" b="b"/>
            <a:pathLst>
              <a:path w="88" h="312">
                <a:moveTo>
                  <a:pt x="76" y="0"/>
                </a:moveTo>
                <a:lnTo>
                  <a:pt x="76" y="0"/>
                </a:lnTo>
                <a:lnTo>
                  <a:pt x="78" y="9"/>
                </a:lnTo>
                <a:lnTo>
                  <a:pt x="80" y="19"/>
                </a:lnTo>
                <a:lnTo>
                  <a:pt x="80" y="38"/>
                </a:lnTo>
                <a:lnTo>
                  <a:pt x="78" y="80"/>
                </a:lnTo>
                <a:lnTo>
                  <a:pt x="78" y="80"/>
                </a:lnTo>
                <a:lnTo>
                  <a:pt x="80" y="106"/>
                </a:lnTo>
                <a:lnTo>
                  <a:pt x="82" y="135"/>
                </a:lnTo>
                <a:lnTo>
                  <a:pt x="82" y="135"/>
                </a:lnTo>
                <a:lnTo>
                  <a:pt x="86" y="213"/>
                </a:lnTo>
                <a:lnTo>
                  <a:pt x="88" y="255"/>
                </a:lnTo>
                <a:lnTo>
                  <a:pt x="88" y="272"/>
                </a:lnTo>
                <a:lnTo>
                  <a:pt x="86" y="280"/>
                </a:lnTo>
                <a:lnTo>
                  <a:pt x="86" y="280"/>
                </a:lnTo>
                <a:lnTo>
                  <a:pt x="80" y="293"/>
                </a:lnTo>
                <a:lnTo>
                  <a:pt x="76" y="303"/>
                </a:lnTo>
                <a:lnTo>
                  <a:pt x="71" y="308"/>
                </a:lnTo>
                <a:lnTo>
                  <a:pt x="71" y="308"/>
                </a:lnTo>
                <a:lnTo>
                  <a:pt x="57" y="310"/>
                </a:lnTo>
                <a:lnTo>
                  <a:pt x="44" y="312"/>
                </a:lnTo>
                <a:lnTo>
                  <a:pt x="44" y="312"/>
                </a:lnTo>
                <a:lnTo>
                  <a:pt x="23" y="308"/>
                </a:lnTo>
                <a:lnTo>
                  <a:pt x="15" y="306"/>
                </a:lnTo>
                <a:lnTo>
                  <a:pt x="6" y="303"/>
                </a:lnTo>
                <a:lnTo>
                  <a:pt x="6" y="303"/>
                </a:lnTo>
                <a:lnTo>
                  <a:pt x="6" y="293"/>
                </a:lnTo>
                <a:lnTo>
                  <a:pt x="4" y="282"/>
                </a:lnTo>
                <a:lnTo>
                  <a:pt x="6" y="261"/>
                </a:lnTo>
                <a:lnTo>
                  <a:pt x="6" y="261"/>
                </a:lnTo>
                <a:lnTo>
                  <a:pt x="4" y="127"/>
                </a:lnTo>
                <a:lnTo>
                  <a:pt x="4" y="127"/>
                </a:lnTo>
                <a:lnTo>
                  <a:pt x="4" y="108"/>
                </a:lnTo>
                <a:lnTo>
                  <a:pt x="4" y="108"/>
                </a:lnTo>
                <a:lnTo>
                  <a:pt x="2" y="72"/>
                </a:lnTo>
                <a:lnTo>
                  <a:pt x="0" y="47"/>
                </a:lnTo>
                <a:lnTo>
                  <a:pt x="2" y="26"/>
                </a:lnTo>
                <a:lnTo>
                  <a:pt x="2" y="26"/>
                </a:lnTo>
                <a:lnTo>
                  <a:pt x="15" y="13"/>
                </a:lnTo>
                <a:lnTo>
                  <a:pt x="31" y="1"/>
                </a:lnTo>
                <a:lnTo>
                  <a:pt x="31" y="1"/>
                </a:lnTo>
                <a:lnTo>
                  <a:pt x="38" y="1"/>
                </a:lnTo>
                <a:lnTo>
                  <a:pt x="53" y="0"/>
                </a:lnTo>
                <a:lnTo>
                  <a:pt x="76" y="0"/>
                </a:lnTo>
                <a:lnTo>
                  <a:pt x="76" y="0"/>
                </a:lnTo>
                <a:close/>
                <a:moveTo>
                  <a:pt x="33" y="11"/>
                </a:moveTo>
                <a:lnTo>
                  <a:pt x="33" y="11"/>
                </a:lnTo>
                <a:lnTo>
                  <a:pt x="33" y="20"/>
                </a:lnTo>
                <a:lnTo>
                  <a:pt x="33" y="32"/>
                </a:lnTo>
                <a:lnTo>
                  <a:pt x="33" y="53"/>
                </a:lnTo>
                <a:lnTo>
                  <a:pt x="33" y="53"/>
                </a:lnTo>
                <a:lnTo>
                  <a:pt x="36" y="112"/>
                </a:lnTo>
                <a:lnTo>
                  <a:pt x="36" y="112"/>
                </a:lnTo>
                <a:lnTo>
                  <a:pt x="38" y="135"/>
                </a:lnTo>
                <a:lnTo>
                  <a:pt x="38" y="135"/>
                </a:lnTo>
                <a:lnTo>
                  <a:pt x="40" y="207"/>
                </a:lnTo>
                <a:lnTo>
                  <a:pt x="44" y="276"/>
                </a:lnTo>
                <a:lnTo>
                  <a:pt x="44" y="276"/>
                </a:lnTo>
                <a:lnTo>
                  <a:pt x="63" y="278"/>
                </a:lnTo>
                <a:lnTo>
                  <a:pt x="74" y="278"/>
                </a:lnTo>
                <a:lnTo>
                  <a:pt x="80" y="278"/>
                </a:lnTo>
                <a:lnTo>
                  <a:pt x="80" y="278"/>
                </a:lnTo>
                <a:lnTo>
                  <a:pt x="82" y="270"/>
                </a:lnTo>
                <a:lnTo>
                  <a:pt x="82" y="259"/>
                </a:lnTo>
                <a:lnTo>
                  <a:pt x="80" y="238"/>
                </a:lnTo>
                <a:lnTo>
                  <a:pt x="80" y="238"/>
                </a:lnTo>
                <a:lnTo>
                  <a:pt x="78" y="160"/>
                </a:lnTo>
                <a:lnTo>
                  <a:pt x="78" y="160"/>
                </a:lnTo>
                <a:lnTo>
                  <a:pt x="74" y="122"/>
                </a:lnTo>
                <a:lnTo>
                  <a:pt x="71" y="85"/>
                </a:lnTo>
                <a:lnTo>
                  <a:pt x="71" y="85"/>
                </a:lnTo>
                <a:lnTo>
                  <a:pt x="73" y="64"/>
                </a:lnTo>
                <a:lnTo>
                  <a:pt x="73" y="45"/>
                </a:lnTo>
                <a:lnTo>
                  <a:pt x="74" y="26"/>
                </a:lnTo>
                <a:lnTo>
                  <a:pt x="71" y="9"/>
                </a:lnTo>
                <a:lnTo>
                  <a:pt x="71" y="9"/>
                </a:lnTo>
                <a:lnTo>
                  <a:pt x="63" y="7"/>
                </a:lnTo>
                <a:lnTo>
                  <a:pt x="50" y="7"/>
                </a:lnTo>
                <a:lnTo>
                  <a:pt x="33" y="11"/>
                </a:lnTo>
                <a:lnTo>
                  <a:pt x="33" y="11"/>
                </a:lnTo>
                <a:close/>
                <a:moveTo>
                  <a:pt x="8" y="28"/>
                </a:moveTo>
                <a:lnTo>
                  <a:pt x="8" y="28"/>
                </a:lnTo>
                <a:lnTo>
                  <a:pt x="8" y="34"/>
                </a:lnTo>
                <a:lnTo>
                  <a:pt x="10" y="36"/>
                </a:lnTo>
                <a:lnTo>
                  <a:pt x="10" y="38"/>
                </a:lnTo>
                <a:lnTo>
                  <a:pt x="10" y="38"/>
                </a:lnTo>
                <a:lnTo>
                  <a:pt x="15" y="32"/>
                </a:lnTo>
                <a:lnTo>
                  <a:pt x="21" y="28"/>
                </a:lnTo>
                <a:lnTo>
                  <a:pt x="25" y="22"/>
                </a:lnTo>
                <a:lnTo>
                  <a:pt x="25" y="19"/>
                </a:lnTo>
                <a:lnTo>
                  <a:pt x="25" y="15"/>
                </a:lnTo>
                <a:lnTo>
                  <a:pt x="25" y="15"/>
                </a:lnTo>
                <a:lnTo>
                  <a:pt x="15" y="22"/>
                </a:lnTo>
                <a:lnTo>
                  <a:pt x="8" y="28"/>
                </a:lnTo>
                <a:lnTo>
                  <a:pt x="8" y="28"/>
                </a:lnTo>
                <a:close/>
                <a:moveTo>
                  <a:pt x="10" y="57"/>
                </a:moveTo>
                <a:lnTo>
                  <a:pt x="10" y="57"/>
                </a:lnTo>
                <a:lnTo>
                  <a:pt x="12" y="51"/>
                </a:lnTo>
                <a:lnTo>
                  <a:pt x="15" y="47"/>
                </a:lnTo>
                <a:lnTo>
                  <a:pt x="17" y="43"/>
                </a:lnTo>
                <a:lnTo>
                  <a:pt x="17" y="38"/>
                </a:lnTo>
                <a:lnTo>
                  <a:pt x="17" y="38"/>
                </a:lnTo>
                <a:lnTo>
                  <a:pt x="10" y="47"/>
                </a:lnTo>
                <a:lnTo>
                  <a:pt x="8" y="51"/>
                </a:lnTo>
                <a:lnTo>
                  <a:pt x="10" y="57"/>
                </a:lnTo>
                <a:lnTo>
                  <a:pt x="10" y="57"/>
                </a:lnTo>
                <a:close/>
                <a:moveTo>
                  <a:pt x="19" y="57"/>
                </a:moveTo>
                <a:lnTo>
                  <a:pt x="19" y="57"/>
                </a:lnTo>
                <a:lnTo>
                  <a:pt x="23" y="57"/>
                </a:lnTo>
                <a:lnTo>
                  <a:pt x="25" y="55"/>
                </a:lnTo>
                <a:lnTo>
                  <a:pt x="25" y="55"/>
                </a:lnTo>
                <a:lnTo>
                  <a:pt x="25" y="51"/>
                </a:lnTo>
                <a:lnTo>
                  <a:pt x="27" y="47"/>
                </a:lnTo>
                <a:lnTo>
                  <a:pt x="27" y="47"/>
                </a:lnTo>
                <a:lnTo>
                  <a:pt x="25" y="47"/>
                </a:lnTo>
                <a:lnTo>
                  <a:pt x="23" y="47"/>
                </a:lnTo>
                <a:lnTo>
                  <a:pt x="23" y="47"/>
                </a:lnTo>
                <a:lnTo>
                  <a:pt x="19" y="57"/>
                </a:lnTo>
                <a:lnTo>
                  <a:pt x="19" y="57"/>
                </a:lnTo>
                <a:close/>
                <a:moveTo>
                  <a:pt x="10" y="85"/>
                </a:moveTo>
                <a:lnTo>
                  <a:pt x="10" y="85"/>
                </a:lnTo>
                <a:lnTo>
                  <a:pt x="12" y="81"/>
                </a:lnTo>
                <a:lnTo>
                  <a:pt x="15" y="78"/>
                </a:lnTo>
                <a:lnTo>
                  <a:pt x="17" y="68"/>
                </a:lnTo>
                <a:lnTo>
                  <a:pt x="17" y="68"/>
                </a:lnTo>
                <a:lnTo>
                  <a:pt x="13" y="72"/>
                </a:lnTo>
                <a:lnTo>
                  <a:pt x="10" y="74"/>
                </a:lnTo>
                <a:lnTo>
                  <a:pt x="10" y="80"/>
                </a:lnTo>
                <a:lnTo>
                  <a:pt x="10" y="85"/>
                </a:lnTo>
                <a:lnTo>
                  <a:pt x="10" y="85"/>
                </a:lnTo>
                <a:close/>
                <a:moveTo>
                  <a:pt x="19" y="85"/>
                </a:moveTo>
                <a:lnTo>
                  <a:pt x="19" y="85"/>
                </a:lnTo>
                <a:lnTo>
                  <a:pt x="25" y="83"/>
                </a:lnTo>
                <a:lnTo>
                  <a:pt x="27" y="80"/>
                </a:lnTo>
                <a:lnTo>
                  <a:pt x="29" y="76"/>
                </a:lnTo>
                <a:lnTo>
                  <a:pt x="27" y="70"/>
                </a:lnTo>
                <a:lnTo>
                  <a:pt x="27" y="70"/>
                </a:lnTo>
                <a:lnTo>
                  <a:pt x="23" y="74"/>
                </a:lnTo>
                <a:lnTo>
                  <a:pt x="21" y="78"/>
                </a:lnTo>
                <a:lnTo>
                  <a:pt x="19" y="85"/>
                </a:lnTo>
                <a:lnTo>
                  <a:pt x="19" y="85"/>
                </a:lnTo>
                <a:close/>
                <a:moveTo>
                  <a:pt x="10" y="120"/>
                </a:moveTo>
                <a:lnTo>
                  <a:pt x="10" y="120"/>
                </a:lnTo>
                <a:lnTo>
                  <a:pt x="13" y="120"/>
                </a:lnTo>
                <a:lnTo>
                  <a:pt x="15" y="118"/>
                </a:lnTo>
                <a:lnTo>
                  <a:pt x="17" y="112"/>
                </a:lnTo>
                <a:lnTo>
                  <a:pt x="17" y="112"/>
                </a:lnTo>
                <a:lnTo>
                  <a:pt x="23" y="101"/>
                </a:lnTo>
                <a:lnTo>
                  <a:pt x="27" y="97"/>
                </a:lnTo>
                <a:lnTo>
                  <a:pt x="27" y="89"/>
                </a:lnTo>
                <a:lnTo>
                  <a:pt x="27" y="89"/>
                </a:lnTo>
                <a:lnTo>
                  <a:pt x="17" y="93"/>
                </a:lnTo>
                <a:lnTo>
                  <a:pt x="12" y="99"/>
                </a:lnTo>
                <a:lnTo>
                  <a:pt x="10" y="108"/>
                </a:lnTo>
                <a:lnTo>
                  <a:pt x="10" y="120"/>
                </a:lnTo>
                <a:lnTo>
                  <a:pt x="10" y="120"/>
                </a:lnTo>
                <a:close/>
                <a:moveTo>
                  <a:pt x="23" y="122"/>
                </a:moveTo>
                <a:lnTo>
                  <a:pt x="23" y="122"/>
                </a:lnTo>
                <a:lnTo>
                  <a:pt x="25" y="122"/>
                </a:lnTo>
                <a:lnTo>
                  <a:pt x="25" y="122"/>
                </a:lnTo>
                <a:lnTo>
                  <a:pt x="25" y="120"/>
                </a:lnTo>
                <a:lnTo>
                  <a:pt x="23" y="120"/>
                </a:lnTo>
                <a:lnTo>
                  <a:pt x="23" y="120"/>
                </a:lnTo>
                <a:lnTo>
                  <a:pt x="23" y="122"/>
                </a:lnTo>
                <a:lnTo>
                  <a:pt x="23" y="122"/>
                </a:lnTo>
                <a:close/>
                <a:moveTo>
                  <a:pt x="10" y="131"/>
                </a:moveTo>
                <a:lnTo>
                  <a:pt x="10" y="131"/>
                </a:lnTo>
                <a:lnTo>
                  <a:pt x="12" y="144"/>
                </a:lnTo>
                <a:lnTo>
                  <a:pt x="12" y="144"/>
                </a:lnTo>
                <a:lnTo>
                  <a:pt x="15" y="141"/>
                </a:lnTo>
                <a:lnTo>
                  <a:pt x="19" y="135"/>
                </a:lnTo>
                <a:lnTo>
                  <a:pt x="23" y="123"/>
                </a:lnTo>
                <a:lnTo>
                  <a:pt x="23" y="123"/>
                </a:lnTo>
                <a:lnTo>
                  <a:pt x="21" y="123"/>
                </a:lnTo>
                <a:lnTo>
                  <a:pt x="19" y="122"/>
                </a:lnTo>
                <a:lnTo>
                  <a:pt x="19" y="122"/>
                </a:lnTo>
                <a:lnTo>
                  <a:pt x="17" y="127"/>
                </a:lnTo>
                <a:lnTo>
                  <a:pt x="10" y="131"/>
                </a:lnTo>
                <a:lnTo>
                  <a:pt x="10" y="131"/>
                </a:lnTo>
                <a:close/>
                <a:moveTo>
                  <a:pt x="27" y="137"/>
                </a:moveTo>
                <a:lnTo>
                  <a:pt x="27" y="137"/>
                </a:lnTo>
                <a:lnTo>
                  <a:pt x="29" y="137"/>
                </a:lnTo>
                <a:lnTo>
                  <a:pt x="31" y="135"/>
                </a:lnTo>
                <a:lnTo>
                  <a:pt x="31" y="131"/>
                </a:lnTo>
                <a:lnTo>
                  <a:pt x="31" y="129"/>
                </a:lnTo>
                <a:lnTo>
                  <a:pt x="31" y="129"/>
                </a:lnTo>
                <a:lnTo>
                  <a:pt x="29" y="129"/>
                </a:lnTo>
                <a:lnTo>
                  <a:pt x="29" y="129"/>
                </a:lnTo>
                <a:lnTo>
                  <a:pt x="27" y="137"/>
                </a:lnTo>
                <a:lnTo>
                  <a:pt x="27" y="137"/>
                </a:lnTo>
                <a:close/>
                <a:moveTo>
                  <a:pt x="17" y="173"/>
                </a:moveTo>
                <a:lnTo>
                  <a:pt x="17" y="173"/>
                </a:lnTo>
                <a:lnTo>
                  <a:pt x="19" y="169"/>
                </a:lnTo>
                <a:lnTo>
                  <a:pt x="25" y="167"/>
                </a:lnTo>
                <a:lnTo>
                  <a:pt x="29" y="167"/>
                </a:lnTo>
                <a:lnTo>
                  <a:pt x="31" y="171"/>
                </a:lnTo>
                <a:lnTo>
                  <a:pt x="31" y="171"/>
                </a:lnTo>
                <a:lnTo>
                  <a:pt x="33" y="158"/>
                </a:lnTo>
                <a:lnTo>
                  <a:pt x="33" y="152"/>
                </a:lnTo>
                <a:lnTo>
                  <a:pt x="31" y="148"/>
                </a:lnTo>
                <a:lnTo>
                  <a:pt x="31" y="148"/>
                </a:lnTo>
                <a:lnTo>
                  <a:pt x="21" y="160"/>
                </a:lnTo>
                <a:lnTo>
                  <a:pt x="19" y="165"/>
                </a:lnTo>
                <a:lnTo>
                  <a:pt x="17" y="173"/>
                </a:lnTo>
                <a:lnTo>
                  <a:pt x="17" y="173"/>
                </a:lnTo>
                <a:close/>
                <a:moveTo>
                  <a:pt x="10" y="169"/>
                </a:moveTo>
                <a:lnTo>
                  <a:pt x="10" y="169"/>
                </a:lnTo>
                <a:lnTo>
                  <a:pt x="12" y="167"/>
                </a:lnTo>
                <a:lnTo>
                  <a:pt x="13" y="165"/>
                </a:lnTo>
                <a:lnTo>
                  <a:pt x="13" y="163"/>
                </a:lnTo>
                <a:lnTo>
                  <a:pt x="15" y="162"/>
                </a:lnTo>
                <a:lnTo>
                  <a:pt x="15" y="162"/>
                </a:lnTo>
                <a:lnTo>
                  <a:pt x="17" y="158"/>
                </a:lnTo>
                <a:lnTo>
                  <a:pt x="19" y="156"/>
                </a:lnTo>
                <a:lnTo>
                  <a:pt x="19" y="152"/>
                </a:lnTo>
                <a:lnTo>
                  <a:pt x="19" y="150"/>
                </a:lnTo>
                <a:lnTo>
                  <a:pt x="19" y="150"/>
                </a:lnTo>
                <a:lnTo>
                  <a:pt x="12" y="158"/>
                </a:lnTo>
                <a:lnTo>
                  <a:pt x="10" y="163"/>
                </a:lnTo>
                <a:lnTo>
                  <a:pt x="10" y="169"/>
                </a:lnTo>
                <a:lnTo>
                  <a:pt x="10" y="169"/>
                </a:lnTo>
                <a:close/>
                <a:moveTo>
                  <a:pt x="19" y="196"/>
                </a:moveTo>
                <a:lnTo>
                  <a:pt x="19" y="196"/>
                </a:lnTo>
                <a:lnTo>
                  <a:pt x="23" y="192"/>
                </a:lnTo>
                <a:lnTo>
                  <a:pt x="27" y="190"/>
                </a:lnTo>
                <a:lnTo>
                  <a:pt x="27" y="190"/>
                </a:lnTo>
                <a:lnTo>
                  <a:pt x="29" y="192"/>
                </a:lnTo>
                <a:lnTo>
                  <a:pt x="29" y="192"/>
                </a:lnTo>
                <a:lnTo>
                  <a:pt x="29" y="192"/>
                </a:lnTo>
                <a:lnTo>
                  <a:pt x="27" y="200"/>
                </a:lnTo>
                <a:lnTo>
                  <a:pt x="25" y="205"/>
                </a:lnTo>
                <a:lnTo>
                  <a:pt x="21" y="211"/>
                </a:lnTo>
                <a:lnTo>
                  <a:pt x="21" y="217"/>
                </a:lnTo>
                <a:lnTo>
                  <a:pt x="21" y="217"/>
                </a:lnTo>
                <a:lnTo>
                  <a:pt x="25" y="213"/>
                </a:lnTo>
                <a:lnTo>
                  <a:pt x="29" y="211"/>
                </a:lnTo>
                <a:lnTo>
                  <a:pt x="31" y="211"/>
                </a:lnTo>
                <a:lnTo>
                  <a:pt x="31" y="211"/>
                </a:lnTo>
                <a:lnTo>
                  <a:pt x="33" y="192"/>
                </a:lnTo>
                <a:lnTo>
                  <a:pt x="33" y="182"/>
                </a:lnTo>
                <a:lnTo>
                  <a:pt x="29" y="173"/>
                </a:lnTo>
                <a:lnTo>
                  <a:pt x="29" y="173"/>
                </a:lnTo>
                <a:lnTo>
                  <a:pt x="23" y="184"/>
                </a:lnTo>
                <a:lnTo>
                  <a:pt x="19" y="196"/>
                </a:lnTo>
                <a:lnTo>
                  <a:pt x="19" y="196"/>
                </a:lnTo>
                <a:close/>
                <a:moveTo>
                  <a:pt x="12" y="194"/>
                </a:moveTo>
                <a:lnTo>
                  <a:pt x="12" y="194"/>
                </a:lnTo>
                <a:lnTo>
                  <a:pt x="13" y="190"/>
                </a:lnTo>
                <a:lnTo>
                  <a:pt x="17" y="186"/>
                </a:lnTo>
                <a:lnTo>
                  <a:pt x="19" y="182"/>
                </a:lnTo>
                <a:lnTo>
                  <a:pt x="17" y="179"/>
                </a:lnTo>
                <a:lnTo>
                  <a:pt x="17" y="179"/>
                </a:lnTo>
                <a:lnTo>
                  <a:pt x="12" y="184"/>
                </a:lnTo>
                <a:lnTo>
                  <a:pt x="10" y="188"/>
                </a:lnTo>
                <a:lnTo>
                  <a:pt x="12" y="194"/>
                </a:lnTo>
                <a:lnTo>
                  <a:pt x="12" y="194"/>
                </a:lnTo>
                <a:close/>
                <a:moveTo>
                  <a:pt x="10" y="219"/>
                </a:moveTo>
                <a:lnTo>
                  <a:pt x="10" y="219"/>
                </a:lnTo>
                <a:lnTo>
                  <a:pt x="12" y="219"/>
                </a:lnTo>
                <a:lnTo>
                  <a:pt x="13" y="217"/>
                </a:lnTo>
                <a:lnTo>
                  <a:pt x="13" y="213"/>
                </a:lnTo>
                <a:lnTo>
                  <a:pt x="13" y="213"/>
                </a:lnTo>
                <a:lnTo>
                  <a:pt x="19" y="207"/>
                </a:lnTo>
                <a:lnTo>
                  <a:pt x="19" y="203"/>
                </a:lnTo>
                <a:lnTo>
                  <a:pt x="19" y="200"/>
                </a:lnTo>
                <a:lnTo>
                  <a:pt x="19" y="200"/>
                </a:lnTo>
                <a:lnTo>
                  <a:pt x="15" y="203"/>
                </a:lnTo>
                <a:lnTo>
                  <a:pt x="12" y="207"/>
                </a:lnTo>
                <a:lnTo>
                  <a:pt x="10" y="213"/>
                </a:lnTo>
                <a:lnTo>
                  <a:pt x="10" y="219"/>
                </a:lnTo>
                <a:lnTo>
                  <a:pt x="10" y="219"/>
                </a:lnTo>
                <a:close/>
                <a:moveTo>
                  <a:pt x="21" y="247"/>
                </a:moveTo>
                <a:lnTo>
                  <a:pt x="21" y="247"/>
                </a:lnTo>
                <a:lnTo>
                  <a:pt x="23" y="245"/>
                </a:lnTo>
                <a:lnTo>
                  <a:pt x="25" y="243"/>
                </a:lnTo>
                <a:lnTo>
                  <a:pt x="27" y="245"/>
                </a:lnTo>
                <a:lnTo>
                  <a:pt x="27" y="245"/>
                </a:lnTo>
                <a:lnTo>
                  <a:pt x="25" y="242"/>
                </a:lnTo>
                <a:lnTo>
                  <a:pt x="25" y="242"/>
                </a:lnTo>
                <a:lnTo>
                  <a:pt x="31" y="240"/>
                </a:lnTo>
                <a:lnTo>
                  <a:pt x="33" y="234"/>
                </a:lnTo>
                <a:lnTo>
                  <a:pt x="33" y="228"/>
                </a:lnTo>
                <a:lnTo>
                  <a:pt x="33" y="223"/>
                </a:lnTo>
                <a:lnTo>
                  <a:pt x="33" y="223"/>
                </a:lnTo>
                <a:lnTo>
                  <a:pt x="31" y="223"/>
                </a:lnTo>
                <a:lnTo>
                  <a:pt x="31" y="223"/>
                </a:lnTo>
                <a:lnTo>
                  <a:pt x="23" y="234"/>
                </a:lnTo>
                <a:lnTo>
                  <a:pt x="21" y="240"/>
                </a:lnTo>
                <a:lnTo>
                  <a:pt x="21" y="247"/>
                </a:lnTo>
                <a:lnTo>
                  <a:pt x="21" y="247"/>
                </a:lnTo>
                <a:close/>
                <a:moveTo>
                  <a:pt x="13" y="243"/>
                </a:moveTo>
                <a:lnTo>
                  <a:pt x="13" y="243"/>
                </a:lnTo>
                <a:lnTo>
                  <a:pt x="23" y="223"/>
                </a:lnTo>
                <a:lnTo>
                  <a:pt x="23" y="223"/>
                </a:lnTo>
                <a:lnTo>
                  <a:pt x="17" y="226"/>
                </a:lnTo>
                <a:lnTo>
                  <a:pt x="13" y="232"/>
                </a:lnTo>
                <a:lnTo>
                  <a:pt x="12" y="238"/>
                </a:lnTo>
                <a:lnTo>
                  <a:pt x="13" y="243"/>
                </a:lnTo>
                <a:lnTo>
                  <a:pt x="13" y="243"/>
                </a:lnTo>
                <a:close/>
                <a:moveTo>
                  <a:pt x="25" y="247"/>
                </a:moveTo>
                <a:lnTo>
                  <a:pt x="25" y="247"/>
                </a:lnTo>
                <a:lnTo>
                  <a:pt x="19" y="253"/>
                </a:lnTo>
                <a:lnTo>
                  <a:pt x="15" y="259"/>
                </a:lnTo>
                <a:lnTo>
                  <a:pt x="13" y="266"/>
                </a:lnTo>
                <a:lnTo>
                  <a:pt x="13" y="270"/>
                </a:lnTo>
                <a:lnTo>
                  <a:pt x="15" y="274"/>
                </a:lnTo>
                <a:lnTo>
                  <a:pt x="15" y="274"/>
                </a:lnTo>
                <a:lnTo>
                  <a:pt x="17" y="268"/>
                </a:lnTo>
                <a:lnTo>
                  <a:pt x="19" y="263"/>
                </a:lnTo>
                <a:lnTo>
                  <a:pt x="23" y="259"/>
                </a:lnTo>
                <a:lnTo>
                  <a:pt x="23" y="251"/>
                </a:lnTo>
                <a:lnTo>
                  <a:pt x="23" y="251"/>
                </a:lnTo>
                <a:lnTo>
                  <a:pt x="27" y="251"/>
                </a:lnTo>
                <a:lnTo>
                  <a:pt x="27" y="249"/>
                </a:lnTo>
                <a:lnTo>
                  <a:pt x="27" y="249"/>
                </a:lnTo>
                <a:lnTo>
                  <a:pt x="25" y="247"/>
                </a:lnTo>
                <a:lnTo>
                  <a:pt x="25" y="247"/>
                </a:lnTo>
                <a:close/>
                <a:moveTo>
                  <a:pt x="25" y="266"/>
                </a:moveTo>
                <a:lnTo>
                  <a:pt x="25" y="266"/>
                </a:lnTo>
                <a:lnTo>
                  <a:pt x="29" y="263"/>
                </a:lnTo>
                <a:lnTo>
                  <a:pt x="34" y="263"/>
                </a:lnTo>
                <a:lnTo>
                  <a:pt x="34" y="263"/>
                </a:lnTo>
                <a:lnTo>
                  <a:pt x="34" y="257"/>
                </a:lnTo>
                <a:lnTo>
                  <a:pt x="34" y="253"/>
                </a:lnTo>
                <a:lnTo>
                  <a:pt x="34" y="253"/>
                </a:lnTo>
                <a:lnTo>
                  <a:pt x="33" y="253"/>
                </a:lnTo>
                <a:lnTo>
                  <a:pt x="33" y="253"/>
                </a:lnTo>
                <a:lnTo>
                  <a:pt x="31" y="257"/>
                </a:lnTo>
                <a:lnTo>
                  <a:pt x="29" y="259"/>
                </a:lnTo>
                <a:lnTo>
                  <a:pt x="25" y="263"/>
                </a:lnTo>
                <a:lnTo>
                  <a:pt x="25" y="266"/>
                </a:lnTo>
                <a:lnTo>
                  <a:pt x="25" y="266"/>
                </a:lnTo>
                <a:close/>
                <a:moveTo>
                  <a:pt x="27" y="284"/>
                </a:moveTo>
                <a:lnTo>
                  <a:pt x="27" y="284"/>
                </a:lnTo>
                <a:lnTo>
                  <a:pt x="29" y="282"/>
                </a:lnTo>
                <a:lnTo>
                  <a:pt x="31" y="280"/>
                </a:lnTo>
                <a:lnTo>
                  <a:pt x="31" y="280"/>
                </a:lnTo>
                <a:lnTo>
                  <a:pt x="31" y="276"/>
                </a:lnTo>
                <a:lnTo>
                  <a:pt x="31" y="276"/>
                </a:lnTo>
                <a:lnTo>
                  <a:pt x="34" y="274"/>
                </a:lnTo>
                <a:lnTo>
                  <a:pt x="34" y="270"/>
                </a:lnTo>
                <a:lnTo>
                  <a:pt x="34" y="270"/>
                </a:lnTo>
                <a:lnTo>
                  <a:pt x="31" y="272"/>
                </a:lnTo>
                <a:lnTo>
                  <a:pt x="31" y="274"/>
                </a:lnTo>
                <a:lnTo>
                  <a:pt x="31" y="276"/>
                </a:lnTo>
                <a:lnTo>
                  <a:pt x="31" y="276"/>
                </a:lnTo>
                <a:lnTo>
                  <a:pt x="27" y="278"/>
                </a:lnTo>
                <a:lnTo>
                  <a:pt x="27" y="278"/>
                </a:lnTo>
                <a:lnTo>
                  <a:pt x="27" y="284"/>
                </a:lnTo>
                <a:lnTo>
                  <a:pt x="27" y="2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 name="Freeform 7"/>
          <p:cNvSpPr>
            <a:spLocks noEditPoints="1"/>
          </p:cNvSpPr>
          <p:nvPr/>
        </p:nvSpPr>
        <p:spPr bwMode="auto">
          <a:xfrm>
            <a:off x="3681688" y="1739922"/>
            <a:ext cx="381013" cy="417887"/>
          </a:xfrm>
          <a:custGeom>
            <a:avLst/>
            <a:gdLst/>
            <a:ahLst/>
            <a:cxnLst>
              <a:cxn ang="0">
                <a:pos x="155" y="106"/>
              </a:cxn>
              <a:cxn ang="0">
                <a:pos x="97" y="154"/>
              </a:cxn>
              <a:cxn ang="0">
                <a:pos x="176" y="135"/>
              </a:cxn>
              <a:cxn ang="0">
                <a:pos x="223" y="253"/>
              </a:cxn>
              <a:cxn ang="0">
                <a:pos x="113" y="297"/>
              </a:cxn>
              <a:cxn ang="0">
                <a:pos x="8" y="203"/>
              </a:cxn>
              <a:cxn ang="0">
                <a:pos x="48" y="51"/>
              </a:cxn>
              <a:cxn ang="0">
                <a:pos x="202" y="5"/>
              </a:cxn>
              <a:cxn ang="0">
                <a:pos x="198" y="11"/>
              </a:cxn>
              <a:cxn ang="0">
                <a:pos x="75" y="57"/>
              </a:cxn>
              <a:cxn ang="0">
                <a:pos x="57" y="215"/>
              </a:cxn>
              <a:cxn ang="0">
                <a:pos x="166" y="270"/>
              </a:cxn>
              <a:cxn ang="0">
                <a:pos x="254" y="169"/>
              </a:cxn>
              <a:cxn ang="0">
                <a:pos x="176" y="175"/>
              </a:cxn>
              <a:cxn ang="0">
                <a:pos x="147" y="221"/>
              </a:cxn>
              <a:cxn ang="0">
                <a:pos x="90" y="154"/>
              </a:cxn>
              <a:cxn ang="0">
                <a:pos x="183" y="66"/>
              </a:cxn>
              <a:cxn ang="0">
                <a:pos x="256" y="72"/>
              </a:cxn>
              <a:cxn ang="0">
                <a:pos x="63" y="59"/>
              </a:cxn>
              <a:cxn ang="0">
                <a:pos x="38" y="81"/>
              </a:cxn>
              <a:cxn ang="0">
                <a:pos x="38" y="81"/>
              </a:cxn>
              <a:cxn ang="0">
                <a:pos x="153" y="93"/>
              </a:cxn>
              <a:cxn ang="0">
                <a:pos x="153" y="93"/>
              </a:cxn>
              <a:cxn ang="0">
                <a:pos x="117" y="93"/>
              </a:cxn>
              <a:cxn ang="0">
                <a:pos x="33" y="104"/>
              </a:cxn>
              <a:cxn ang="0">
                <a:pos x="44" y="91"/>
              </a:cxn>
              <a:cxn ang="0">
                <a:pos x="141" y="89"/>
              </a:cxn>
              <a:cxn ang="0">
                <a:pos x="23" y="118"/>
              </a:cxn>
              <a:cxn ang="0">
                <a:pos x="35" y="133"/>
              </a:cxn>
              <a:cxn ang="0">
                <a:pos x="23" y="158"/>
              </a:cxn>
              <a:cxn ang="0">
                <a:pos x="36" y="175"/>
              </a:cxn>
              <a:cxn ang="0">
                <a:pos x="128" y="162"/>
              </a:cxn>
              <a:cxn ang="0">
                <a:pos x="14" y="154"/>
              </a:cxn>
              <a:cxn ang="0">
                <a:pos x="134" y="173"/>
              </a:cxn>
              <a:cxn ang="0">
                <a:pos x="14" y="175"/>
              </a:cxn>
              <a:cxn ang="0">
                <a:pos x="113" y="179"/>
              </a:cxn>
              <a:cxn ang="0">
                <a:pos x="141" y="179"/>
              </a:cxn>
              <a:cxn ang="0">
                <a:pos x="151" y="184"/>
              </a:cxn>
              <a:cxn ang="0">
                <a:pos x="187" y="182"/>
              </a:cxn>
              <a:cxn ang="0">
                <a:pos x="38" y="192"/>
              </a:cxn>
              <a:cxn ang="0">
                <a:pos x="12" y="198"/>
              </a:cxn>
              <a:cxn ang="0">
                <a:pos x="113" y="194"/>
              </a:cxn>
              <a:cxn ang="0">
                <a:pos x="179" y="205"/>
              </a:cxn>
              <a:cxn ang="0">
                <a:pos x="134" y="211"/>
              </a:cxn>
              <a:cxn ang="0">
                <a:pos x="35" y="217"/>
              </a:cxn>
              <a:cxn ang="0">
                <a:pos x="35" y="217"/>
              </a:cxn>
              <a:cxn ang="0">
                <a:pos x="25" y="221"/>
              </a:cxn>
              <a:cxn ang="0">
                <a:pos x="31" y="228"/>
              </a:cxn>
              <a:cxn ang="0">
                <a:pos x="54" y="224"/>
              </a:cxn>
              <a:cxn ang="0">
                <a:pos x="54" y="240"/>
              </a:cxn>
              <a:cxn ang="0">
                <a:pos x="69" y="242"/>
              </a:cxn>
              <a:cxn ang="0">
                <a:pos x="88" y="257"/>
              </a:cxn>
              <a:cxn ang="0">
                <a:pos x="57" y="268"/>
              </a:cxn>
              <a:cxn ang="0">
                <a:pos x="50" y="261"/>
              </a:cxn>
              <a:cxn ang="0">
                <a:pos x="88" y="264"/>
              </a:cxn>
              <a:cxn ang="0">
                <a:pos x="105" y="264"/>
              </a:cxn>
              <a:cxn ang="0">
                <a:pos x="71" y="276"/>
              </a:cxn>
              <a:cxn ang="0">
                <a:pos x="84" y="284"/>
              </a:cxn>
              <a:cxn ang="0">
                <a:pos x="111" y="284"/>
              </a:cxn>
            </a:cxnLst>
            <a:rect l="0" t="0" r="r" b="b"/>
            <a:pathLst>
              <a:path w="263" h="297">
                <a:moveTo>
                  <a:pt x="263" y="74"/>
                </a:moveTo>
                <a:lnTo>
                  <a:pt x="263" y="74"/>
                </a:lnTo>
                <a:lnTo>
                  <a:pt x="246" y="81"/>
                </a:lnTo>
                <a:lnTo>
                  <a:pt x="227" y="87"/>
                </a:lnTo>
                <a:lnTo>
                  <a:pt x="187" y="101"/>
                </a:lnTo>
                <a:lnTo>
                  <a:pt x="187" y="101"/>
                </a:lnTo>
                <a:lnTo>
                  <a:pt x="174" y="104"/>
                </a:lnTo>
                <a:lnTo>
                  <a:pt x="166" y="106"/>
                </a:lnTo>
                <a:lnTo>
                  <a:pt x="160" y="108"/>
                </a:lnTo>
                <a:lnTo>
                  <a:pt x="160" y="108"/>
                </a:lnTo>
                <a:lnTo>
                  <a:pt x="155" y="106"/>
                </a:lnTo>
                <a:lnTo>
                  <a:pt x="149" y="104"/>
                </a:lnTo>
                <a:lnTo>
                  <a:pt x="143" y="101"/>
                </a:lnTo>
                <a:lnTo>
                  <a:pt x="138" y="99"/>
                </a:lnTo>
                <a:lnTo>
                  <a:pt x="138" y="99"/>
                </a:lnTo>
                <a:lnTo>
                  <a:pt x="126" y="99"/>
                </a:lnTo>
                <a:lnTo>
                  <a:pt x="118" y="102"/>
                </a:lnTo>
                <a:lnTo>
                  <a:pt x="111" y="110"/>
                </a:lnTo>
                <a:lnTo>
                  <a:pt x="105" y="118"/>
                </a:lnTo>
                <a:lnTo>
                  <a:pt x="101" y="129"/>
                </a:lnTo>
                <a:lnTo>
                  <a:pt x="97" y="141"/>
                </a:lnTo>
                <a:lnTo>
                  <a:pt x="97" y="154"/>
                </a:lnTo>
                <a:lnTo>
                  <a:pt x="99" y="167"/>
                </a:lnTo>
                <a:lnTo>
                  <a:pt x="99" y="167"/>
                </a:lnTo>
                <a:lnTo>
                  <a:pt x="105" y="165"/>
                </a:lnTo>
                <a:lnTo>
                  <a:pt x="111" y="162"/>
                </a:lnTo>
                <a:lnTo>
                  <a:pt x="122" y="152"/>
                </a:lnTo>
                <a:lnTo>
                  <a:pt x="134" y="142"/>
                </a:lnTo>
                <a:lnTo>
                  <a:pt x="139" y="139"/>
                </a:lnTo>
                <a:lnTo>
                  <a:pt x="145" y="137"/>
                </a:lnTo>
                <a:lnTo>
                  <a:pt x="145" y="137"/>
                </a:lnTo>
                <a:lnTo>
                  <a:pt x="160" y="135"/>
                </a:lnTo>
                <a:lnTo>
                  <a:pt x="176" y="135"/>
                </a:lnTo>
                <a:lnTo>
                  <a:pt x="176" y="135"/>
                </a:lnTo>
                <a:lnTo>
                  <a:pt x="218" y="133"/>
                </a:lnTo>
                <a:lnTo>
                  <a:pt x="239" y="133"/>
                </a:lnTo>
                <a:lnTo>
                  <a:pt x="261" y="133"/>
                </a:lnTo>
                <a:lnTo>
                  <a:pt x="261" y="133"/>
                </a:lnTo>
                <a:lnTo>
                  <a:pt x="261" y="156"/>
                </a:lnTo>
                <a:lnTo>
                  <a:pt x="259" y="179"/>
                </a:lnTo>
                <a:lnTo>
                  <a:pt x="254" y="202"/>
                </a:lnTo>
                <a:lnTo>
                  <a:pt x="246" y="221"/>
                </a:lnTo>
                <a:lnTo>
                  <a:pt x="237" y="238"/>
                </a:lnTo>
                <a:lnTo>
                  <a:pt x="223" y="253"/>
                </a:lnTo>
                <a:lnTo>
                  <a:pt x="210" y="264"/>
                </a:lnTo>
                <a:lnTo>
                  <a:pt x="193" y="274"/>
                </a:lnTo>
                <a:lnTo>
                  <a:pt x="193" y="274"/>
                </a:lnTo>
                <a:lnTo>
                  <a:pt x="174" y="278"/>
                </a:lnTo>
                <a:lnTo>
                  <a:pt x="157" y="284"/>
                </a:lnTo>
                <a:lnTo>
                  <a:pt x="157" y="284"/>
                </a:lnTo>
                <a:lnTo>
                  <a:pt x="139" y="291"/>
                </a:lnTo>
                <a:lnTo>
                  <a:pt x="132" y="295"/>
                </a:lnTo>
                <a:lnTo>
                  <a:pt x="124" y="297"/>
                </a:lnTo>
                <a:lnTo>
                  <a:pt x="124" y="297"/>
                </a:lnTo>
                <a:lnTo>
                  <a:pt x="113" y="297"/>
                </a:lnTo>
                <a:lnTo>
                  <a:pt x="101" y="295"/>
                </a:lnTo>
                <a:lnTo>
                  <a:pt x="80" y="291"/>
                </a:lnTo>
                <a:lnTo>
                  <a:pt x="80" y="291"/>
                </a:lnTo>
                <a:lnTo>
                  <a:pt x="69" y="285"/>
                </a:lnTo>
                <a:lnTo>
                  <a:pt x="59" y="280"/>
                </a:lnTo>
                <a:lnTo>
                  <a:pt x="50" y="272"/>
                </a:lnTo>
                <a:lnTo>
                  <a:pt x="40" y="263"/>
                </a:lnTo>
                <a:lnTo>
                  <a:pt x="27" y="243"/>
                </a:lnTo>
                <a:lnTo>
                  <a:pt x="16" y="219"/>
                </a:lnTo>
                <a:lnTo>
                  <a:pt x="16" y="219"/>
                </a:lnTo>
                <a:lnTo>
                  <a:pt x="8" y="203"/>
                </a:lnTo>
                <a:lnTo>
                  <a:pt x="2" y="190"/>
                </a:lnTo>
                <a:lnTo>
                  <a:pt x="0" y="175"/>
                </a:lnTo>
                <a:lnTo>
                  <a:pt x="0" y="154"/>
                </a:lnTo>
                <a:lnTo>
                  <a:pt x="0" y="154"/>
                </a:lnTo>
                <a:lnTo>
                  <a:pt x="4" y="131"/>
                </a:lnTo>
                <a:lnTo>
                  <a:pt x="12" y="106"/>
                </a:lnTo>
                <a:lnTo>
                  <a:pt x="19" y="85"/>
                </a:lnTo>
                <a:lnTo>
                  <a:pt x="29" y="68"/>
                </a:lnTo>
                <a:lnTo>
                  <a:pt x="29" y="68"/>
                </a:lnTo>
                <a:lnTo>
                  <a:pt x="36" y="61"/>
                </a:lnTo>
                <a:lnTo>
                  <a:pt x="48" y="51"/>
                </a:lnTo>
                <a:lnTo>
                  <a:pt x="71" y="34"/>
                </a:lnTo>
                <a:lnTo>
                  <a:pt x="71" y="34"/>
                </a:lnTo>
                <a:lnTo>
                  <a:pt x="94" y="22"/>
                </a:lnTo>
                <a:lnTo>
                  <a:pt x="117" y="11"/>
                </a:lnTo>
                <a:lnTo>
                  <a:pt x="139" y="3"/>
                </a:lnTo>
                <a:lnTo>
                  <a:pt x="160" y="0"/>
                </a:lnTo>
                <a:lnTo>
                  <a:pt x="160" y="0"/>
                </a:lnTo>
                <a:lnTo>
                  <a:pt x="172" y="0"/>
                </a:lnTo>
                <a:lnTo>
                  <a:pt x="183" y="0"/>
                </a:lnTo>
                <a:lnTo>
                  <a:pt x="193" y="1"/>
                </a:lnTo>
                <a:lnTo>
                  <a:pt x="202" y="5"/>
                </a:lnTo>
                <a:lnTo>
                  <a:pt x="218" y="13"/>
                </a:lnTo>
                <a:lnTo>
                  <a:pt x="231" y="24"/>
                </a:lnTo>
                <a:lnTo>
                  <a:pt x="231" y="24"/>
                </a:lnTo>
                <a:lnTo>
                  <a:pt x="242" y="34"/>
                </a:lnTo>
                <a:lnTo>
                  <a:pt x="252" y="45"/>
                </a:lnTo>
                <a:lnTo>
                  <a:pt x="259" y="59"/>
                </a:lnTo>
                <a:lnTo>
                  <a:pt x="263" y="74"/>
                </a:lnTo>
                <a:lnTo>
                  <a:pt x="263" y="74"/>
                </a:lnTo>
                <a:close/>
                <a:moveTo>
                  <a:pt x="210" y="17"/>
                </a:moveTo>
                <a:lnTo>
                  <a:pt x="210" y="17"/>
                </a:lnTo>
                <a:lnTo>
                  <a:pt x="198" y="11"/>
                </a:lnTo>
                <a:lnTo>
                  <a:pt x="187" y="7"/>
                </a:lnTo>
                <a:lnTo>
                  <a:pt x="174" y="7"/>
                </a:lnTo>
                <a:lnTo>
                  <a:pt x="160" y="7"/>
                </a:lnTo>
                <a:lnTo>
                  <a:pt x="147" y="9"/>
                </a:lnTo>
                <a:lnTo>
                  <a:pt x="136" y="13"/>
                </a:lnTo>
                <a:lnTo>
                  <a:pt x="124" y="17"/>
                </a:lnTo>
                <a:lnTo>
                  <a:pt x="115" y="20"/>
                </a:lnTo>
                <a:lnTo>
                  <a:pt x="115" y="20"/>
                </a:lnTo>
                <a:lnTo>
                  <a:pt x="105" y="28"/>
                </a:lnTo>
                <a:lnTo>
                  <a:pt x="94" y="38"/>
                </a:lnTo>
                <a:lnTo>
                  <a:pt x="75" y="57"/>
                </a:lnTo>
                <a:lnTo>
                  <a:pt x="59" y="80"/>
                </a:lnTo>
                <a:lnTo>
                  <a:pt x="46" y="104"/>
                </a:lnTo>
                <a:lnTo>
                  <a:pt x="46" y="104"/>
                </a:lnTo>
                <a:lnTo>
                  <a:pt x="44" y="118"/>
                </a:lnTo>
                <a:lnTo>
                  <a:pt x="44" y="118"/>
                </a:lnTo>
                <a:lnTo>
                  <a:pt x="40" y="137"/>
                </a:lnTo>
                <a:lnTo>
                  <a:pt x="40" y="154"/>
                </a:lnTo>
                <a:lnTo>
                  <a:pt x="42" y="171"/>
                </a:lnTo>
                <a:lnTo>
                  <a:pt x="46" y="186"/>
                </a:lnTo>
                <a:lnTo>
                  <a:pt x="50" y="202"/>
                </a:lnTo>
                <a:lnTo>
                  <a:pt x="57" y="215"/>
                </a:lnTo>
                <a:lnTo>
                  <a:pt x="65" y="226"/>
                </a:lnTo>
                <a:lnTo>
                  <a:pt x="75" y="236"/>
                </a:lnTo>
                <a:lnTo>
                  <a:pt x="75" y="236"/>
                </a:lnTo>
                <a:lnTo>
                  <a:pt x="86" y="245"/>
                </a:lnTo>
                <a:lnTo>
                  <a:pt x="97" y="255"/>
                </a:lnTo>
                <a:lnTo>
                  <a:pt x="111" y="261"/>
                </a:lnTo>
                <a:lnTo>
                  <a:pt x="122" y="264"/>
                </a:lnTo>
                <a:lnTo>
                  <a:pt x="122" y="264"/>
                </a:lnTo>
                <a:lnTo>
                  <a:pt x="138" y="270"/>
                </a:lnTo>
                <a:lnTo>
                  <a:pt x="153" y="272"/>
                </a:lnTo>
                <a:lnTo>
                  <a:pt x="166" y="270"/>
                </a:lnTo>
                <a:lnTo>
                  <a:pt x="179" y="268"/>
                </a:lnTo>
                <a:lnTo>
                  <a:pt x="193" y="264"/>
                </a:lnTo>
                <a:lnTo>
                  <a:pt x="204" y="259"/>
                </a:lnTo>
                <a:lnTo>
                  <a:pt x="214" y="251"/>
                </a:lnTo>
                <a:lnTo>
                  <a:pt x="223" y="243"/>
                </a:lnTo>
                <a:lnTo>
                  <a:pt x="231" y="232"/>
                </a:lnTo>
                <a:lnTo>
                  <a:pt x="239" y="221"/>
                </a:lnTo>
                <a:lnTo>
                  <a:pt x="244" y="209"/>
                </a:lnTo>
                <a:lnTo>
                  <a:pt x="248" y="196"/>
                </a:lnTo>
                <a:lnTo>
                  <a:pt x="252" y="182"/>
                </a:lnTo>
                <a:lnTo>
                  <a:pt x="254" y="169"/>
                </a:lnTo>
                <a:lnTo>
                  <a:pt x="256" y="156"/>
                </a:lnTo>
                <a:lnTo>
                  <a:pt x="256" y="141"/>
                </a:lnTo>
                <a:lnTo>
                  <a:pt x="256" y="141"/>
                </a:lnTo>
                <a:lnTo>
                  <a:pt x="202" y="141"/>
                </a:lnTo>
                <a:lnTo>
                  <a:pt x="176" y="141"/>
                </a:lnTo>
                <a:lnTo>
                  <a:pt x="151" y="144"/>
                </a:lnTo>
                <a:lnTo>
                  <a:pt x="151" y="144"/>
                </a:lnTo>
                <a:lnTo>
                  <a:pt x="151" y="173"/>
                </a:lnTo>
                <a:lnTo>
                  <a:pt x="151" y="173"/>
                </a:lnTo>
                <a:lnTo>
                  <a:pt x="162" y="175"/>
                </a:lnTo>
                <a:lnTo>
                  <a:pt x="176" y="175"/>
                </a:lnTo>
                <a:lnTo>
                  <a:pt x="189" y="175"/>
                </a:lnTo>
                <a:lnTo>
                  <a:pt x="200" y="175"/>
                </a:lnTo>
                <a:lnTo>
                  <a:pt x="200" y="175"/>
                </a:lnTo>
                <a:lnTo>
                  <a:pt x="198" y="190"/>
                </a:lnTo>
                <a:lnTo>
                  <a:pt x="195" y="202"/>
                </a:lnTo>
                <a:lnTo>
                  <a:pt x="187" y="211"/>
                </a:lnTo>
                <a:lnTo>
                  <a:pt x="178" y="217"/>
                </a:lnTo>
                <a:lnTo>
                  <a:pt x="178" y="217"/>
                </a:lnTo>
                <a:lnTo>
                  <a:pt x="168" y="219"/>
                </a:lnTo>
                <a:lnTo>
                  <a:pt x="157" y="221"/>
                </a:lnTo>
                <a:lnTo>
                  <a:pt x="147" y="221"/>
                </a:lnTo>
                <a:lnTo>
                  <a:pt x="138" y="221"/>
                </a:lnTo>
                <a:lnTo>
                  <a:pt x="128" y="217"/>
                </a:lnTo>
                <a:lnTo>
                  <a:pt x="120" y="213"/>
                </a:lnTo>
                <a:lnTo>
                  <a:pt x="113" y="209"/>
                </a:lnTo>
                <a:lnTo>
                  <a:pt x="107" y="203"/>
                </a:lnTo>
                <a:lnTo>
                  <a:pt x="107" y="203"/>
                </a:lnTo>
                <a:lnTo>
                  <a:pt x="101" y="198"/>
                </a:lnTo>
                <a:lnTo>
                  <a:pt x="97" y="188"/>
                </a:lnTo>
                <a:lnTo>
                  <a:pt x="92" y="171"/>
                </a:lnTo>
                <a:lnTo>
                  <a:pt x="92" y="171"/>
                </a:lnTo>
                <a:lnTo>
                  <a:pt x="90" y="154"/>
                </a:lnTo>
                <a:lnTo>
                  <a:pt x="92" y="135"/>
                </a:lnTo>
                <a:lnTo>
                  <a:pt x="96" y="118"/>
                </a:lnTo>
                <a:lnTo>
                  <a:pt x="103" y="102"/>
                </a:lnTo>
                <a:lnTo>
                  <a:pt x="113" y="89"/>
                </a:lnTo>
                <a:lnTo>
                  <a:pt x="124" y="78"/>
                </a:lnTo>
                <a:lnTo>
                  <a:pt x="138" y="68"/>
                </a:lnTo>
                <a:lnTo>
                  <a:pt x="153" y="64"/>
                </a:lnTo>
                <a:lnTo>
                  <a:pt x="153" y="64"/>
                </a:lnTo>
                <a:lnTo>
                  <a:pt x="168" y="62"/>
                </a:lnTo>
                <a:lnTo>
                  <a:pt x="176" y="64"/>
                </a:lnTo>
                <a:lnTo>
                  <a:pt x="183" y="66"/>
                </a:lnTo>
                <a:lnTo>
                  <a:pt x="183" y="66"/>
                </a:lnTo>
                <a:lnTo>
                  <a:pt x="189" y="70"/>
                </a:lnTo>
                <a:lnTo>
                  <a:pt x="195" y="76"/>
                </a:lnTo>
                <a:lnTo>
                  <a:pt x="202" y="81"/>
                </a:lnTo>
                <a:lnTo>
                  <a:pt x="210" y="83"/>
                </a:lnTo>
                <a:lnTo>
                  <a:pt x="210" y="83"/>
                </a:lnTo>
                <a:lnTo>
                  <a:pt x="221" y="83"/>
                </a:lnTo>
                <a:lnTo>
                  <a:pt x="233" y="80"/>
                </a:lnTo>
                <a:lnTo>
                  <a:pt x="246" y="74"/>
                </a:lnTo>
                <a:lnTo>
                  <a:pt x="256" y="72"/>
                </a:lnTo>
                <a:lnTo>
                  <a:pt x="256" y="72"/>
                </a:lnTo>
                <a:lnTo>
                  <a:pt x="248" y="55"/>
                </a:lnTo>
                <a:lnTo>
                  <a:pt x="239" y="40"/>
                </a:lnTo>
                <a:lnTo>
                  <a:pt x="225" y="26"/>
                </a:lnTo>
                <a:lnTo>
                  <a:pt x="210" y="17"/>
                </a:lnTo>
                <a:lnTo>
                  <a:pt x="210" y="17"/>
                </a:lnTo>
                <a:close/>
                <a:moveTo>
                  <a:pt x="40" y="68"/>
                </a:moveTo>
                <a:lnTo>
                  <a:pt x="40" y="68"/>
                </a:lnTo>
                <a:lnTo>
                  <a:pt x="48" y="66"/>
                </a:lnTo>
                <a:lnTo>
                  <a:pt x="54" y="61"/>
                </a:lnTo>
                <a:lnTo>
                  <a:pt x="59" y="59"/>
                </a:lnTo>
                <a:lnTo>
                  <a:pt x="63" y="59"/>
                </a:lnTo>
                <a:lnTo>
                  <a:pt x="67" y="59"/>
                </a:lnTo>
                <a:lnTo>
                  <a:pt x="67" y="59"/>
                </a:lnTo>
                <a:lnTo>
                  <a:pt x="71" y="51"/>
                </a:lnTo>
                <a:lnTo>
                  <a:pt x="77" y="45"/>
                </a:lnTo>
                <a:lnTo>
                  <a:pt x="86" y="36"/>
                </a:lnTo>
                <a:lnTo>
                  <a:pt x="86" y="36"/>
                </a:lnTo>
                <a:lnTo>
                  <a:pt x="63" y="51"/>
                </a:lnTo>
                <a:lnTo>
                  <a:pt x="40" y="68"/>
                </a:lnTo>
                <a:lnTo>
                  <a:pt x="40" y="68"/>
                </a:lnTo>
                <a:close/>
                <a:moveTo>
                  <a:pt x="38" y="81"/>
                </a:moveTo>
                <a:lnTo>
                  <a:pt x="38" y="81"/>
                </a:lnTo>
                <a:lnTo>
                  <a:pt x="42" y="81"/>
                </a:lnTo>
                <a:lnTo>
                  <a:pt x="46" y="80"/>
                </a:lnTo>
                <a:lnTo>
                  <a:pt x="50" y="78"/>
                </a:lnTo>
                <a:lnTo>
                  <a:pt x="54" y="80"/>
                </a:lnTo>
                <a:lnTo>
                  <a:pt x="54" y="80"/>
                </a:lnTo>
                <a:lnTo>
                  <a:pt x="57" y="72"/>
                </a:lnTo>
                <a:lnTo>
                  <a:pt x="59" y="68"/>
                </a:lnTo>
                <a:lnTo>
                  <a:pt x="61" y="64"/>
                </a:lnTo>
                <a:lnTo>
                  <a:pt x="61" y="64"/>
                </a:lnTo>
                <a:lnTo>
                  <a:pt x="50" y="74"/>
                </a:lnTo>
                <a:lnTo>
                  <a:pt x="38" y="81"/>
                </a:lnTo>
                <a:lnTo>
                  <a:pt x="38" y="81"/>
                </a:lnTo>
                <a:close/>
                <a:moveTo>
                  <a:pt x="27" y="81"/>
                </a:moveTo>
                <a:lnTo>
                  <a:pt x="27" y="81"/>
                </a:lnTo>
                <a:lnTo>
                  <a:pt x="35" y="76"/>
                </a:lnTo>
                <a:lnTo>
                  <a:pt x="36" y="74"/>
                </a:lnTo>
                <a:lnTo>
                  <a:pt x="36" y="70"/>
                </a:lnTo>
                <a:lnTo>
                  <a:pt x="36" y="70"/>
                </a:lnTo>
                <a:lnTo>
                  <a:pt x="31" y="76"/>
                </a:lnTo>
                <a:lnTo>
                  <a:pt x="27" y="81"/>
                </a:lnTo>
                <a:lnTo>
                  <a:pt x="27" y="81"/>
                </a:lnTo>
                <a:close/>
                <a:moveTo>
                  <a:pt x="153" y="93"/>
                </a:moveTo>
                <a:lnTo>
                  <a:pt x="153" y="93"/>
                </a:lnTo>
                <a:lnTo>
                  <a:pt x="166" y="83"/>
                </a:lnTo>
                <a:lnTo>
                  <a:pt x="174" y="78"/>
                </a:lnTo>
                <a:lnTo>
                  <a:pt x="179" y="74"/>
                </a:lnTo>
                <a:lnTo>
                  <a:pt x="179" y="74"/>
                </a:lnTo>
                <a:lnTo>
                  <a:pt x="174" y="70"/>
                </a:lnTo>
                <a:lnTo>
                  <a:pt x="170" y="72"/>
                </a:lnTo>
                <a:lnTo>
                  <a:pt x="166" y="74"/>
                </a:lnTo>
                <a:lnTo>
                  <a:pt x="162" y="76"/>
                </a:lnTo>
                <a:lnTo>
                  <a:pt x="157" y="85"/>
                </a:lnTo>
                <a:lnTo>
                  <a:pt x="153" y="93"/>
                </a:lnTo>
                <a:lnTo>
                  <a:pt x="153" y="93"/>
                </a:lnTo>
                <a:close/>
                <a:moveTo>
                  <a:pt x="117" y="93"/>
                </a:moveTo>
                <a:lnTo>
                  <a:pt x="117" y="93"/>
                </a:lnTo>
                <a:lnTo>
                  <a:pt x="130" y="89"/>
                </a:lnTo>
                <a:lnTo>
                  <a:pt x="139" y="83"/>
                </a:lnTo>
                <a:lnTo>
                  <a:pt x="157" y="70"/>
                </a:lnTo>
                <a:lnTo>
                  <a:pt x="157" y="70"/>
                </a:lnTo>
                <a:lnTo>
                  <a:pt x="143" y="74"/>
                </a:lnTo>
                <a:lnTo>
                  <a:pt x="134" y="80"/>
                </a:lnTo>
                <a:lnTo>
                  <a:pt x="126" y="85"/>
                </a:lnTo>
                <a:lnTo>
                  <a:pt x="117" y="93"/>
                </a:lnTo>
                <a:lnTo>
                  <a:pt x="117" y="93"/>
                </a:lnTo>
                <a:close/>
                <a:moveTo>
                  <a:pt x="181" y="83"/>
                </a:moveTo>
                <a:lnTo>
                  <a:pt x="181" y="83"/>
                </a:lnTo>
                <a:lnTo>
                  <a:pt x="187" y="81"/>
                </a:lnTo>
                <a:lnTo>
                  <a:pt x="189" y="80"/>
                </a:lnTo>
                <a:lnTo>
                  <a:pt x="187" y="78"/>
                </a:lnTo>
                <a:lnTo>
                  <a:pt x="187" y="78"/>
                </a:lnTo>
                <a:lnTo>
                  <a:pt x="183" y="81"/>
                </a:lnTo>
                <a:lnTo>
                  <a:pt x="181" y="83"/>
                </a:lnTo>
                <a:lnTo>
                  <a:pt x="181" y="83"/>
                </a:lnTo>
                <a:close/>
                <a:moveTo>
                  <a:pt x="33" y="104"/>
                </a:moveTo>
                <a:lnTo>
                  <a:pt x="33" y="104"/>
                </a:lnTo>
                <a:lnTo>
                  <a:pt x="35" y="102"/>
                </a:lnTo>
                <a:lnTo>
                  <a:pt x="36" y="102"/>
                </a:lnTo>
                <a:lnTo>
                  <a:pt x="42" y="102"/>
                </a:lnTo>
                <a:lnTo>
                  <a:pt x="42" y="102"/>
                </a:lnTo>
                <a:lnTo>
                  <a:pt x="44" y="97"/>
                </a:lnTo>
                <a:lnTo>
                  <a:pt x="46" y="93"/>
                </a:lnTo>
                <a:lnTo>
                  <a:pt x="48" y="89"/>
                </a:lnTo>
                <a:lnTo>
                  <a:pt x="48" y="87"/>
                </a:lnTo>
                <a:lnTo>
                  <a:pt x="48" y="87"/>
                </a:lnTo>
                <a:lnTo>
                  <a:pt x="44" y="91"/>
                </a:lnTo>
                <a:lnTo>
                  <a:pt x="38" y="95"/>
                </a:lnTo>
                <a:lnTo>
                  <a:pt x="35" y="99"/>
                </a:lnTo>
                <a:lnTo>
                  <a:pt x="33" y="104"/>
                </a:lnTo>
                <a:lnTo>
                  <a:pt x="33" y="104"/>
                </a:lnTo>
                <a:close/>
                <a:moveTo>
                  <a:pt x="138" y="95"/>
                </a:moveTo>
                <a:lnTo>
                  <a:pt x="138" y="95"/>
                </a:lnTo>
                <a:lnTo>
                  <a:pt x="141" y="93"/>
                </a:lnTo>
                <a:lnTo>
                  <a:pt x="143" y="91"/>
                </a:lnTo>
                <a:lnTo>
                  <a:pt x="143" y="87"/>
                </a:lnTo>
                <a:lnTo>
                  <a:pt x="143" y="87"/>
                </a:lnTo>
                <a:lnTo>
                  <a:pt x="141" y="89"/>
                </a:lnTo>
                <a:lnTo>
                  <a:pt x="139" y="91"/>
                </a:lnTo>
                <a:lnTo>
                  <a:pt x="138" y="91"/>
                </a:lnTo>
                <a:lnTo>
                  <a:pt x="138" y="95"/>
                </a:lnTo>
                <a:lnTo>
                  <a:pt x="138" y="95"/>
                </a:lnTo>
                <a:close/>
                <a:moveTo>
                  <a:pt x="16" y="131"/>
                </a:moveTo>
                <a:lnTo>
                  <a:pt x="16" y="131"/>
                </a:lnTo>
                <a:lnTo>
                  <a:pt x="21" y="123"/>
                </a:lnTo>
                <a:lnTo>
                  <a:pt x="25" y="118"/>
                </a:lnTo>
                <a:lnTo>
                  <a:pt x="27" y="116"/>
                </a:lnTo>
                <a:lnTo>
                  <a:pt x="27" y="116"/>
                </a:lnTo>
                <a:lnTo>
                  <a:pt x="23" y="118"/>
                </a:lnTo>
                <a:lnTo>
                  <a:pt x="17" y="122"/>
                </a:lnTo>
                <a:lnTo>
                  <a:pt x="14" y="125"/>
                </a:lnTo>
                <a:lnTo>
                  <a:pt x="14" y="127"/>
                </a:lnTo>
                <a:lnTo>
                  <a:pt x="16" y="131"/>
                </a:lnTo>
                <a:lnTo>
                  <a:pt x="16" y="131"/>
                </a:lnTo>
                <a:close/>
                <a:moveTo>
                  <a:pt x="14" y="144"/>
                </a:moveTo>
                <a:lnTo>
                  <a:pt x="14" y="144"/>
                </a:lnTo>
                <a:lnTo>
                  <a:pt x="23" y="137"/>
                </a:lnTo>
                <a:lnTo>
                  <a:pt x="29" y="135"/>
                </a:lnTo>
                <a:lnTo>
                  <a:pt x="35" y="133"/>
                </a:lnTo>
                <a:lnTo>
                  <a:pt x="35" y="133"/>
                </a:lnTo>
                <a:lnTo>
                  <a:pt x="36" y="125"/>
                </a:lnTo>
                <a:lnTo>
                  <a:pt x="36" y="120"/>
                </a:lnTo>
                <a:lnTo>
                  <a:pt x="36" y="120"/>
                </a:lnTo>
                <a:lnTo>
                  <a:pt x="29" y="123"/>
                </a:lnTo>
                <a:lnTo>
                  <a:pt x="23" y="131"/>
                </a:lnTo>
                <a:lnTo>
                  <a:pt x="17" y="137"/>
                </a:lnTo>
                <a:lnTo>
                  <a:pt x="14" y="144"/>
                </a:lnTo>
                <a:lnTo>
                  <a:pt x="14" y="144"/>
                </a:lnTo>
                <a:close/>
                <a:moveTo>
                  <a:pt x="17" y="162"/>
                </a:moveTo>
                <a:lnTo>
                  <a:pt x="17" y="162"/>
                </a:lnTo>
                <a:lnTo>
                  <a:pt x="23" y="158"/>
                </a:lnTo>
                <a:lnTo>
                  <a:pt x="27" y="158"/>
                </a:lnTo>
                <a:lnTo>
                  <a:pt x="31" y="160"/>
                </a:lnTo>
                <a:lnTo>
                  <a:pt x="31" y="160"/>
                </a:lnTo>
                <a:lnTo>
                  <a:pt x="29" y="165"/>
                </a:lnTo>
                <a:lnTo>
                  <a:pt x="25" y="171"/>
                </a:lnTo>
                <a:lnTo>
                  <a:pt x="21" y="177"/>
                </a:lnTo>
                <a:lnTo>
                  <a:pt x="17" y="181"/>
                </a:lnTo>
                <a:lnTo>
                  <a:pt x="17" y="181"/>
                </a:lnTo>
                <a:lnTo>
                  <a:pt x="27" y="179"/>
                </a:lnTo>
                <a:lnTo>
                  <a:pt x="36" y="175"/>
                </a:lnTo>
                <a:lnTo>
                  <a:pt x="36" y="175"/>
                </a:lnTo>
                <a:lnTo>
                  <a:pt x="35" y="167"/>
                </a:lnTo>
                <a:lnTo>
                  <a:pt x="35" y="160"/>
                </a:lnTo>
                <a:lnTo>
                  <a:pt x="35" y="152"/>
                </a:lnTo>
                <a:lnTo>
                  <a:pt x="33" y="144"/>
                </a:lnTo>
                <a:lnTo>
                  <a:pt x="33" y="144"/>
                </a:lnTo>
                <a:lnTo>
                  <a:pt x="25" y="152"/>
                </a:lnTo>
                <a:lnTo>
                  <a:pt x="17" y="162"/>
                </a:lnTo>
                <a:lnTo>
                  <a:pt x="17" y="162"/>
                </a:lnTo>
                <a:close/>
                <a:moveTo>
                  <a:pt x="111" y="171"/>
                </a:moveTo>
                <a:lnTo>
                  <a:pt x="111" y="171"/>
                </a:lnTo>
                <a:lnTo>
                  <a:pt x="128" y="162"/>
                </a:lnTo>
                <a:lnTo>
                  <a:pt x="136" y="158"/>
                </a:lnTo>
                <a:lnTo>
                  <a:pt x="141" y="150"/>
                </a:lnTo>
                <a:lnTo>
                  <a:pt x="141" y="150"/>
                </a:lnTo>
                <a:lnTo>
                  <a:pt x="139" y="148"/>
                </a:lnTo>
                <a:lnTo>
                  <a:pt x="139" y="148"/>
                </a:lnTo>
                <a:lnTo>
                  <a:pt x="124" y="160"/>
                </a:lnTo>
                <a:lnTo>
                  <a:pt x="111" y="171"/>
                </a:lnTo>
                <a:lnTo>
                  <a:pt x="111" y="171"/>
                </a:lnTo>
                <a:close/>
                <a:moveTo>
                  <a:pt x="10" y="160"/>
                </a:moveTo>
                <a:lnTo>
                  <a:pt x="10" y="160"/>
                </a:lnTo>
                <a:lnTo>
                  <a:pt x="14" y="154"/>
                </a:lnTo>
                <a:lnTo>
                  <a:pt x="17" y="152"/>
                </a:lnTo>
                <a:lnTo>
                  <a:pt x="17" y="150"/>
                </a:lnTo>
                <a:lnTo>
                  <a:pt x="17" y="150"/>
                </a:lnTo>
                <a:lnTo>
                  <a:pt x="12" y="154"/>
                </a:lnTo>
                <a:lnTo>
                  <a:pt x="10" y="158"/>
                </a:lnTo>
                <a:lnTo>
                  <a:pt x="10" y="160"/>
                </a:lnTo>
                <a:lnTo>
                  <a:pt x="10" y="160"/>
                </a:lnTo>
                <a:close/>
                <a:moveTo>
                  <a:pt x="124" y="179"/>
                </a:moveTo>
                <a:lnTo>
                  <a:pt x="124" y="179"/>
                </a:lnTo>
                <a:lnTo>
                  <a:pt x="128" y="175"/>
                </a:lnTo>
                <a:lnTo>
                  <a:pt x="134" y="173"/>
                </a:lnTo>
                <a:lnTo>
                  <a:pt x="139" y="169"/>
                </a:lnTo>
                <a:lnTo>
                  <a:pt x="141" y="163"/>
                </a:lnTo>
                <a:lnTo>
                  <a:pt x="141" y="163"/>
                </a:lnTo>
                <a:lnTo>
                  <a:pt x="132" y="171"/>
                </a:lnTo>
                <a:lnTo>
                  <a:pt x="124" y="179"/>
                </a:lnTo>
                <a:lnTo>
                  <a:pt x="124" y="179"/>
                </a:lnTo>
                <a:close/>
                <a:moveTo>
                  <a:pt x="8" y="179"/>
                </a:moveTo>
                <a:lnTo>
                  <a:pt x="8" y="179"/>
                </a:lnTo>
                <a:lnTo>
                  <a:pt x="10" y="179"/>
                </a:lnTo>
                <a:lnTo>
                  <a:pt x="12" y="177"/>
                </a:lnTo>
                <a:lnTo>
                  <a:pt x="14" y="175"/>
                </a:lnTo>
                <a:lnTo>
                  <a:pt x="14" y="173"/>
                </a:lnTo>
                <a:lnTo>
                  <a:pt x="14" y="173"/>
                </a:lnTo>
                <a:lnTo>
                  <a:pt x="10" y="177"/>
                </a:lnTo>
                <a:lnTo>
                  <a:pt x="8" y="179"/>
                </a:lnTo>
                <a:lnTo>
                  <a:pt x="8" y="179"/>
                </a:lnTo>
                <a:close/>
                <a:moveTo>
                  <a:pt x="107" y="184"/>
                </a:moveTo>
                <a:lnTo>
                  <a:pt x="107" y="184"/>
                </a:lnTo>
                <a:lnTo>
                  <a:pt x="111" y="181"/>
                </a:lnTo>
                <a:lnTo>
                  <a:pt x="113" y="181"/>
                </a:lnTo>
                <a:lnTo>
                  <a:pt x="113" y="179"/>
                </a:lnTo>
                <a:lnTo>
                  <a:pt x="113" y="179"/>
                </a:lnTo>
                <a:lnTo>
                  <a:pt x="107" y="181"/>
                </a:lnTo>
                <a:lnTo>
                  <a:pt x="107" y="182"/>
                </a:lnTo>
                <a:lnTo>
                  <a:pt x="107" y="184"/>
                </a:lnTo>
                <a:lnTo>
                  <a:pt x="107" y="184"/>
                </a:lnTo>
                <a:close/>
                <a:moveTo>
                  <a:pt x="126" y="192"/>
                </a:moveTo>
                <a:lnTo>
                  <a:pt x="126" y="192"/>
                </a:lnTo>
                <a:lnTo>
                  <a:pt x="130" y="188"/>
                </a:lnTo>
                <a:lnTo>
                  <a:pt x="134" y="186"/>
                </a:lnTo>
                <a:lnTo>
                  <a:pt x="138" y="184"/>
                </a:lnTo>
                <a:lnTo>
                  <a:pt x="141" y="179"/>
                </a:lnTo>
                <a:lnTo>
                  <a:pt x="141" y="179"/>
                </a:lnTo>
                <a:lnTo>
                  <a:pt x="132" y="184"/>
                </a:lnTo>
                <a:lnTo>
                  <a:pt x="128" y="188"/>
                </a:lnTo>
                <a:lnTo>
                  <a:pt x="126" y="192"/>
                </a:lnTo>
                <a:lnTo>
                  <a:pt x="126" y="192"/>
                </a:lnTo>
                <a:close/>
                <a:moveTo>
                  <a:pt x="138" y="194"/>
                </a:moveTo>
                <a:lnTo>
                  <a:pt x="138" y="194"/>
                </a:lnTo>
                <a:lnTo>
                  <a:pt x="143" y="192"/>
                </a:lnTo>
                <a:lnTo>
                  <a:pt x="149" y="190"/>
                </a:lnTo>
                <a:lnTo>
                  <a:pt x="158" y="182"/>
                </a:lnTo>
                <a:lnTo>
                  <a:pt x="158" y="182"/>
                </a:lnTo>
                <a:lnTo>
                  <a:pt x="151" y="184"/>
                </a:lnTo>
                <a:lnTo>
                  <a:pt x="145" y="186"/>
                </a:lnTo>
                <a:lnTo>
                  <a:pt x="138" y="194"/>
                </a:lnTo>
                <a:lnTo>
                  <a:pt x="138" y="194"/>
                </a:lnTo>
                <a:close/>
                <a:moveTo>
                  <a:pt x="181" y="192"/>
                </a:moveTo>
                <a:lnTo>
                  <a:pt x="181" y="192"/>
                </a:lnTo>
                <a:lnTo>
                  <a:pt x="185" y="190"/>
                </a:lnTo>
                <a:lnTo>
                  <a:pt x="191" y="186"/>
                </a:lnTo>
                <a:lnTo>
                  <a:pt x="191" y="186"/>
                </a:lnTo>
                <a:lnTo>
                  <a:pt x="191" y="184"/>
                </a:lnTo>
                <a:lnTo>
                  <a:pt x="187" y="182"/>
                </a:lnTo>
                <a:lnTo>
                  <a:pt x="187" y="182"/>
                </a:lnTo>
                <a:lnTo>
                  <a:pt x="185" y="184"/>
                </a:lnTo>
                <a:lnTo>
                  <a:pt x="183" y="188"/>
                </a:lnTo>
                <a:lnTo>
                  <a:pt x="181" y="190"/>
                </a:lnTo>
                <a:lnTo>
                  <a:pt x="181" y="192"/>
                </a:lnTo>
                <a:lnTo>
                  <a:pt x="181" y="192"/>
                </a:lnTo>
                <a:close/>
                <a:moveTo>
                  <a:pt x="17" y="207"/>
                </a:moveTo>
                <a:lnTo>
                  <a:pt x="17" y="207"/>
                </a:lnTo>
                <a:lnTo>
                  <a:pt x="29" y="202"/>
                </a:lnTo>
                <a:lnTo>
                  <a:pt x="40" y="198"/>
                </a:lnTo>
                <a:lnTo>
                  <a:pt x="40" y="198"/>
                </a:lnTo>
                <a:lnTo>
                  <a:pt x="38" y="192"/>
                </a:lnTo>
                <a:lnTo>
                  <a:pt x="36" y="184"/>
                </a:lnTo>
                <a:lnTo>
                  <a:pt x="36" y="184"/>
                </a:lnTo>
                <a:lnTo>
                  <a:pt x="35" y="184"/>
                </a:lnTo>
                <a:lnTo>
                  <a:pt x="35" y="184"/>
                </a:lnTo>
                <a:lnTo>
                  <a:pt x="31" y="190"/>
                </a:lnTo>
                <a:lnTo>
                  <a:pt x="27" y="196"/>
                </a:lnTo>
                <a:lnTo>
                  <a:pt x="17" y="207"/>
                </a:lnTo>
                <a:lnTo>
                  <a:pt x="17" y="207"/>
                </a:lnTo>
                <a:close/>
                <a:moveTo>
                  <a:pt x="12" y="194"/>
                </a:moveTo>
                <a:lnTo>
                  <a:pt x="12" y="194"/>
                </a:lnTo>
                <a:lnTo>
                  <a:pt x="12" y="198"/>
                </a:lnTo>
                <a:lnTo>
                  <a:pt x="14" y="200"/>
                </a:lnTo>
                <a:lnTo>
                  <a:pt x="16" y="200"/>
                </a:lnTo>
                <a:lnTo>
                  <a:pt x="16" y="200"/>
                </a:lnTo>
                <a:lnTo>
                  <a:pt x="21" y="194"/>
                </a:lnTo>
                <a:lnTo>
                  <a:pt x="25" y="186"/>
                </a:lnTo>
                <a:lnTo>
                  <a:pt x="25" y="186"/>
                </a:lnTo>
                <a:lnTo>
                  <a:pt x="17" y="190"/>
                </a:lnTo>
                <a:lnTo>
                  <a:pt x="12" y="194"/>
                </a:lnTo>
                <a:lnTo>
                  <a:pt x="12" y="194"/>
                </a:lnTo>
                <a:close/>
                <a:moveTo>
                  <a:pt x="113" y="194"/>
                </a:moveTo>
                <a:lnTo>
                  <a:pt x="113" y="194"/>
                </a:lnTo>
                <a:lnTo>
                  <a:pt x="113" y="198"/>
                </a:lnTo>
                <a:lnTo>
                  <a:pt x="113" y="198"/>
                </a:lnTo>
                <a:lnTo>
                  <a:pt x="117" y="198"/>
                </a:lnTo>
                <a:lnTo>
                  <a:pt x="120" y="194"/>
                </a:lnTo>
                <a:lnTo>
                  <a:pt x="120" y="194"/>
                </a:lnTo>
                <a:lnTo>
                  <a:pt x="117" y="194"/>
                </a:lnTo>
                <a:lnTo>
                  <a:pt x="113" y="194"/>
                </a:lnTo>
                <a:lnTo>
                  <a:pt x="113" y="194"/>
                </a:lnTo>
                <a:close/>
                <a:moveTo>
                  <a:pt x="170" y="209"/>
                </a:moveTo>
                <a:lnTo>
                  <a:pt x="170" y="209"/>
                </a:lnTo>
                <a:lnTo>
                  <a:pt x="179" y="205"/>
                </a:lnTo>
                <a:lnTo>
                  <a:pt x="183" y="202"/>
                </a:lnTo>
                <a:lnTo>
                  <a:pt x="185" y="198"/>
                </a:lnTo>
                <a:lnTo>
                  <a:pt x="185" y="198"/>
                </a:lnTo>
                <a:lnTo>
                  <a:pt x="181" y="202"/>
                </a:lnTo>
                <a:lnTo>
                  <a:pt x="176" y="203"/>
                </a:lnTo>
                <a:lnTo>
                  <a:pt x="172" y="207"/>
                </a:lnTo>
                <a:lnTo>
                  <a:pt x="170" y="209"/>
                </a:lnTo>
                <a:lnTo>
                  <a:pt x="170" y="209"/>
                </a:lnTo>
                <a:close/>
                <a:moveTo>
                  <a:pt x="128" y="207"/>
                </a:moveTo>
                <a:lnTo>
                  <a:pt x="128" y="207"/>
                </a:lnTo>
                <a:lnTo>
                  <a:pt x="134" y="211"/>
                </a:lnTo>
                <a:lnTo>
                  <a:pt x="141" y="213"/>
                </a:lnTo>
                <a:lnTo>
                  <a:pt x="149" y="213"/>
                </a:lnTo>
                <a:lnTo>
                  <a:pt x="155" y="209"/>
                </a:lnTo>
                <a:lnTo>
                  <a:pt x="155" y="209"/>
                </a:lnTo>
                <a:lnTo>
                  <a:pt x="139" y="203"/>
                </a:lnTo>
                <a:lnTo>
                  <a:pt x="136" y="202"/>
                </a:lnTo>
                <a:lnTo>
                  <a:pt x="134" y="202"/>
                </a:lnTo>
                <a:lnTo>
                  <a:pt x="130" y="203"/>
                </a:lnTo>
                <a:lnTo>
                  <a:pt x="128" y="207"/>
                </a:lnTo>
                <a:lnTo>
                  <a:pt x="128" y="207"/>
                </a:lnTo>
                <a:close/>
                <a:moveTo>
                  <a:pt x="35" y="217"/>
                </a:moveTo>
                <a:lnTo>
                  <a:pt x="35" y="217"/>
                </a:lnTo>
                <a:lnTo>
                  <a:pt x="40" y="215"/>
                </a:lnTo>
                <a:lnTo>
                  <a:pt x="46" y="213"/>
                </a:lnTo>
                <a:lnTo>
                  <a:pt x="46" y="213"/>
                </a:lnTo>
                <a:lnTo>
                  <a:pt x="44" y="209"/>
                </a:lnTo>
                <a:lnTo>
                  <a:pt x="44" y="207"/>
                </a:lnTo>
                <a:lnTo>
                  <a:pt x="42" y="207"/>
                </a:lnTo>
                <a:lnTo>
                  <a:pt x="42" y="207"/>
                </a:lnTo>
                <a:lnTo>
                  <a:pt x="38" y="213"/>
                </a:lnTo>
                <a:lnTo>
                  <a:pt x="35" y="217"/>
                </a:lnTo>
                <a:lnTo>
                  <a:pt x="35" y="217"/>
                </a:lnTo>
                <a:close/>
                <a:moveTo>
                  <a:pt x="25" y="221"/>
                </a:moveTo>
                <a:lnTo>
                  <a:pt x="25" y="221"/>
                </a:lnTo>
                <a:lnTo>
                  <a:pt x="29" y="213"/>
                </a:lnTo>
                <a:lnTo>
                  <a:pt x="31" y="211"/>
                </a:lnTo>
                <a:lnTo>
                  <a:pt x="31" y="207"/>
                </a:lnTo>
                <a:lnTo>
                  <a:pt x="31" y="207"/>
                </a:lnTo>
                <a:lnTo>
                  <a:pt x="23" y="213"/>
                </a:lnTo>
                <a:lnTo>
                  <a:pt x="21" y="217"/>
                </a:lnTo>
                <a:lnTo>
                  <a:pt x="21" y="219"/>
                </a:lnTo>
                <a:lnTo>
                  <a:pt x="25" y="221"/>
                </a:lnTo>
                <a:lnTo>
                  <a:pt x="25" y="221"/>
                </a:lnTo>
                <a:close/>
                <a:moveTo>
                  <a:pt x="27" y="228"/>
                </a:moveTo>
                <a:lnTo>
                  <a:pt x="27" y="228"/>
                </a:lnTo>
                <a:lnTo>
                  <a:pt x="29" y="234"/>
                </a:lnTo>
                <a:lnTo>
                  <a:pt x="33" y="238"/>
                </a:lnTo>
                <a:lnTo>
                  <a:pt x="33" y="238"/>
                </a:lnTo>
                <a:lnTo>
                  <a:pt x="38" y="230"/>
                </a:lnTo>
                <a:lnTo>
                  <a:pt x="44" y="223"/>
                </a:lnTo>
                <a:lnTo>
                  <a:pt x="44" y="223"/>
                </a:lnTo>
                <a:lnTo>
                  <a:pt x="38" y="224"/>
                </a:lnTo>
                <a:lnTo>
                  <a:pt x="35" y="226"/>
                </a:lnTo>
                <a:lnTo>
                  <a:pt x="31" y="228"/>
                </a:lnTo>
                <a:lnTo>
                  <a:pt x="27" y="228"/>
                </a:lnTo>
                <a:lnTo>
                  <a:pt x="27" y="228"/>
                </a:lnTo>
                <a:close/>
                <a:moveTo>
                  <a:pt x="42" y="236"/>
                </a:moveTo>
                <a:lnTo>
                  <a:pt x="42" y="236"/>
                </a:lnTo>
                <a:lnTo>
                  <a:pt x="52" y="234"/>
                </a:lnTo>
                <a:lnTo>
                  <a:pt x="57" y="228"/>
                </a:lnTo>
                <a:lnTo>
                  <a:pt x="57" y="228"/>
                </a:lnTo>
                <a:lnTo>
                  <a:pt x="56" y="226"/>
                </a:lnTo>
                <a:lnTo>
                  <a:pt x="56" y="224"/>
                </a:lnTo>
                <a:lnTo>
                  <a:pt x="54" y="224"/>
                </a:lnTo>
                <a:lnTo>
                  <a:pt x="54" y="224"/>
                </a:lnTo>
                <a:lnTo>
                  <a:pt x="42" y="236"/>
                </a:lnTo>
                <a:lnTo>
                  <a:pt x="42" y="236"/>
                </a:lnTo>
                <a:close/>
                <a:moveTo>
                  <a:pt x="38" y="249"/>
                </a:moveTo>
                <a:lnTo>
                  <a:pt x="38" y="249"/>
                </a:lnTo>
                <a:lnTo>
                  <a:pt x="42" y="253"/>
                </a:lnTo>
                <a:lnTo>
                  <a:pt x="44" y="255"/>
                </a:lnTo>
                <a:lnTo>
                  <a:pt x="44" y="255"/>
                </a:lnTo>
                <a:lnTo>
                  <a:pt x="50" y="247"/>
                </a:lnTo>
                <a:lnTo>
                  <a:pt x="52" y="243"/>
                </a:lnTo>
                <a:lnTo>
                  <a:pt x="54" y="240"/>
                </a:lnTo>
                <a:lnTo>
                  <a:pt x="54" y="240"/>
                </a:lnTo>
                <a:lnTo>
                  <a:pt x="46" y="243"/>
                </a:lnTo>
                <a:lnTo>
                  <a:pt x="42" y="245"/>
                </a:lnTo>
                <a:lnTo>
                  <a:pt x="38" y="249"/>
                </a:lnTo>
                <a:lnTo>
                  <a:pt x="38" y="249"/>
                </a:lnTo>
                <a:close/>
                <a:moveTo>
                  <a:pt x="59" y="249"/>
                </a:moveTo>
                <a:lnTo>
                  <a:pt x="59" y="249"/>
                </a:lnTo>
                <a:lnTo>
                  <a:pt x="61" y="247"/>
                </a:lnTo>
                <a:lnTo>
                  <a:pt x="65" y="247"/>
                </a:lnTo>
                <a:lnTo>
                  <a:pt x="67" y="245"/>
                </a:lnTo>
                <a:lnTo>
                  <a:pt x="69" y="242"/>
                </a:lnTo>
                <a:lnTo>
                  <a:pt x="69" y="242"/>
                </a:lnTo>
                <a:lnTo>
                  <a:pt x="67" y="240"/>
                </a:lnTo>
                <a:lnTo>
                  <a:pt x="67" y="240"/>
                </a:lnTo>
                <a:lnTo>
                  <a:pt x="65" y="240"/>
                </a:lnTo>
                <a:lnTo>
                  <a:pt x="65" y="240"/>
                </a:lnTo>
                <a:lnTo>
                  <a:pt x="61" y="245"/>
                </a:lnTo>
                <a:lnTo>
                  <a:pt x="59" y="247"/>
                </a:lnTo>
                <a:lnTo>
                  <a:pt x="59" y="249"/>
                </a:lnTo>
                <a:lnTo>
                  <a:pt x="59" y="249"/>
                </a:lnTo>
                <a:close/>
                <a:moveTo>
                  <a:pt x="71" y="263"/>
                </a:moveTo>
                <a:lnTo>
                  <a:pt x="71" y="263"/>
                </a:lnTo>
                <a:lnTo>
                  <a:pt x="88" y="257"/>
                </a:lnTo>
                <a:lnTo>
                  <a:pt x="88" y="257"/>
                </a:lnTo>
                <a:lnTo>
                  <a:pt x="84" y="253"/>
                </a:lnTo>
                <a:lnTo>
                  <a:pt x="78" y="251"/>
                </a:lnTo>
                <a:lnTo>
                  <a:pt x="78" y="251"/>
                </a:lnTo>
                <a:lnTo>
                  <a:pt x="75" y="257"/>
                </a:lnTo>
                <a:lnTo>
                  <a:pt x="71" y="263"/>
                </a:lnTo>
                <a:lnTo>
                  <a:pt x="71" y="263"/>
                </a:lnTo>
                <a:close/>
                <a:moveTo>
                  <a:pt x="50" y="261"/>
                </a:moveTo>
                <a:lnTo>
                  <a:pt x="50" y="261"/>
                </a:lnTo>
                <a:lnTo>
                  <a:pt x="54" y="266"/>
                </a:lnTo>
                <a:lnTo>
                  <a:pt x="57" y="268"/>
                </a:lnTo>
                <a:lnTo>
                  <a:pt x="59" y="268"/>
                </a:lnTo>
                <a:lnTo>
                  <a:pt x="59" y="268"/>
                </a:lnTo>
                <a:lnTo>
                  <a:pt x="61" y="264"/>
                </a:lnTo>
                <a:lnTo>
                  <a:pt x="65" y="261"/>
                </a:lnTo>
                <a:lnTo>
                  <a:pt x="67" y="257"/>
                </a:lnTo>
                <a:lnTo>
                  <a:pt x="67" y="255"/>
                </a:lnTo>
                <a:lnTo>
                  <a:pt x="67" y="253"/>
                </a:lnTo>
                <a:lnTo>
                  <a:pt x="67" y="253"/>
                </a:lnTo>
                <a:lnTo>
                  <a:pt x="59" y="257"/>
                </a:lnTo>
                <a:lnTo>
                  <a:pt x="50" y="261"/>
                </a:lnTo>
                <a:lnTo>
                  <a:pt x="50" y="261"/>
                </a:lnTo>
                <a:close/>
                <a:moveTo>
                  <a:pt x="86" y="268"/>
                </a:moveTo>
                <a:lnTo>
                  <a:pt x="86" y="268"/>
                </a:lnTo>
                <a:lnTo>
                  <a:pt x="92" y="266"/>
                </a:lnTo>
                <a:lnTo>
                  <a:pt x="97" y="263"/>
                </a:lnTo>
                <a:lnTo>
                  <a:pt x="97" y="263"/>
                </a:lnTo>
                <a:lnTo>
                  <a:pt x="96" y="261"/>
                </a:lnTo>
                <a:lnTo>
                  <a:pt x="94" y="261"/>
                </a:lnTo>
                <a:lnTo>
                  <a:pt x="90" y="259"/>
                </a:lnTo>
                <a:lnTo>
                  <a:pt x="90" y="259"/>
                </a:lnTo>
                <a:lnTo>
                  <a:pt x="90" y="263"/>
                </a:lnTo>
                <a:lnTo>
                  <a:pt x="88" y="264"/>
                </a:lnTo>
                <a:lnTo>
                  <a:pt x="86" y="266"/>
                </a:lnTo>
                <a:lnTo>
                  <a:pt x="86" y="268"/>
                </a:lnTo>
                <a:lnTo>
                  <a:pt x="86" y="268"/>
                </a:lnTo>
                <a:close/>
                <a:moveTo>
                  <a:pt x="99" y="276"/>
                </a:moveTo>
                <a:lnTo>
                  <a:pt x="99" y="276"/>
                </a:lnTo>
                <a:lnTo>
                  <a:pt x="105" y="274"/>
                </a:lnTo>
                <a:lnTo>
                  <a:pt x="113" y="270"/>
                </a:lnTo>
                <a:lnTo>
                  <a:pt x="113" y="270"/>
                </a:lnTo>
                <a:lnTo>
                  <a:pt x="113" y="268"/>
                </a:lnTo>
                <a:lnTo>
                  <a:pt x="109" y="266"/>
                </a:lnTo>
                <a:lnTo>
                  <a:pt x="105" y="264"/>
                </a:lnTo>
                <a:lnTo>
                  <a:pt x="105" y="264"/>
                </a:lnTo>
                <a:lnTo>
                  <a:pt x="101" y="270"/>
                </a:lnTo>
                <a:lnTo>
                  <a:pt x="99" y="276"/>
                </a:lnTo>
                <a:lnTo>
                  <a:pt x="99" y="276"/>
                </a:lnTo>
                <a:close/>
                <a:moveTo>
                  <a:pt x="65" y="274"/>
                </a:moveTo>
                <a:lnTo>
                  <a:pt x="65" y="274"/>
                </a:lnTo>
                <a:lnTo>
                  <a:pt x="65" y="276"/>
                </a:lnTo>
                <a:lnTo>
                  <a:pt x="67" y="276"/>
                </a:lnTo>
                <a:lnTo>
                  <a:pt x="71" y="276"/>
                </a:lnTo>
                <a:lnTo>
                  <a:pt x="71" y="276"/>
                </a:lnTo>
                <a:lnTo>
                  <a:pt x="71" y="276"/>
                </a:lnTo>
                <a:lnTo>
                  <a:pt x="71" y="274"/>
                </a:lnTo>
                <a:lnTo>
                  <a:pt x="73" y="274"/>
                </a:lnTo>
                <a:lnTo>
                  <a:pt x="73" y="272"/>
                </a:lnTo>
                <a:lnTo>
                  <a:pt x="73" y="272"/>
                </a:lnTo>
                <a:lnTo>
                  <a:pt x="69" y="272"/>
                </a:lnTo>
                <a:lnTo>
                  <a:pt x="65" y="274"/>
                </a:lnTo>
                <a:lnTo>
                  <a:pt x="65" y="274"/>
                </a:lnTo>
                <a:close/>
                <a:moveTo>
                  <a:pt x="80" y="282"/>
                </a:moveTo>
                <a:lnTo>
                  <a:pt x="80" y="282"/>
                </a:lnTo>
                <a:lnTo>
                  <a:pt x="84" y="284"/>
                </a:lnTo>
                <a:lnTo>
                  <a:pt x="84" y="284"/>
                </a:lnTo>
                <a:lnTo>
                  <a:pt x="88" y="276"/>
                </a:lnTo>
                <a:lnTo>
                  <a:pt x="88" y="276"/>
                </a:lnTo>
                <a:lnTo>
                  <a:pt x="84" y="278"/>
                </a:lnTo>
                <a:lnTo>
                  <a:pt x="80" y="282"/>
                </a:lnTo>
                <a:lnTo>
                  <a:pt x="80" y="282"/>
                </a:lnTo>
                <a:close/>
                <a:moveTo>
                  <a:pt x="97" y="285"/>
                </a:moveTo>
                <a:lnTo>
                  <a:pt x="97" y="285"/>
                </a:lnTo>
                <a:lnTo>
                  <a:pt x="103" y="287"/>
                </a:lnTo>
                <a:lnTo>
                  <a:pt x="111" y="287"/>
                </a:lnTo>
                <a:lnTo>
                  <a:pt x="111" y="287"/>
                </a:lnTo>
                <a:lnTo>
                  <a:pt x="111" y="284"/>
                </a:lnTo>
                <a:lnTo>
                  <a:pt x="111" y="282"/>
                </a:lnTo>
                <a:lnTo>
                  <a:pt x="113" y="280"/>
                </a:lnTo>
                <a:lnTo>
                  <a:pt x="113" y="278"/>
                </a:lnTo>
                <a:lnTo>
                  <a:pt x="113" y="278"/>
                </a:lnTo>
                <a:lnTo>
                  <a:pt x="105" y="282"/>
                </a:lnTo>
                <a:lnTo>
                  <a:pt x="101" y="284"/>
                </a:lnTo>
                <a:lnTo>
                  <a:pt x="97" y="285"/>
                </a:lnTo>
                <a:lnTo>
                  <a:pt x="97" y="2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 name="Freeform 8"/>
          <p:cNvSpPr>
            <a:spLocks noEditPoints="1"/>
          </p:cNvSpPr>
          <p:nvPr/>
        </p:nvSpPr>
        <p:spPr bwMode="auto">
          <a:xfrm>
            <a:off x="4397355" y="1741330"/>
            <a:ext cx="369424" cy="431957"/>
          </a:xfrm>
          <a:custGeom>
            <a:avLst/>
            <a:gdLst/>
            <a:ahLst/>
            <a:cxnLst>
              <a:cxn ang="0">
                <a:pos x="253" y="256"/>
              </a:cxn>
              <a:cxn ang="0">
                <a:pos x="183" y="307"/>
              </a:cxn>
              <a:cxn ang="0">
                <a:pos x="120" y="193"/>
              </a:cxn>
              <a:cxn ang="0">
                <a:pos x="91" y="294"/>
              </a:cxn>
              <a:cxn ang="0">
                <a:pos x="6" y="298"/>
              </a:cxn>
              <a:cxn ang="0">
                <a:pos x="9" y="48"/>
              </a:cxn>
              <a:cxn ang="0">
                <a:pos x="63" y="2"/>
              </a:cxn>
              <a:cxn ang="0">
                <a:pos x="120" y="130"/>
              </a:cxn>
              <a:cxn ang="0">
                <a:pos x="150" y="44"/>
              </a:cxn>
              <a:cxn ang="0">
                <a:pos x="238" y="4"/>
              </a:cxn>
              <a:cxn ang="0">
                <a:pos x="126" y="140"/>
              </a:cxn>
              <a:cxn ang="0">
                <a:pos x="55" y="42"/>
              </a:cxn>
              <a:cxn ang="0">
                <a:pos x="109" y="260"/>
              </a:cxn>
              <a:cxn ang="0">
                <a:pos x="204" y="242"/>
              </a:cxn>
              <a:cxn ang="0">
                <a:pos x="246" y="151"/>
              </a:cxn>
              <a:cxn ang="0">
                <a:pos x="38" y="31"/>
              </a:cxn>
              <a:cxn ang="0">
                <a:pos x="166" y="52"/>
              </a:cxn>
              <a:cxn ang="0">
                <a:pos x="166" y="52"/>
              </a:cxn>
              <a:cxn ang="0">
                <a:pos x="13" y="73"/>
              </a:cxn>
              <a:cxn ang="0">
                <a:pos x="177" y="54"/>
              </a:cxn>
              <a:cxn ang="0">
                <a:pos x="27" y="65"/>
              </a:cxn>
              <a:cxn ang="0">
                <a:pos x="156" y="56"/>
              </a:cxn>
              <a:cxn ang="0">
                <a:pos x="166" y="82"/>
              </a:cxn>
              <a:cxn ang="0">
                <a:pos x="171" y="71"/>
              </a:cxn>
              <a:cxn ang="0">
                <a:pos x="46" y="82"/>
              </a:cxn>
              <a:cxn ang="0">
                <a:pos x="46" y="63"/>
              </a:cxn>
              <a:cxn ang="0">
                <a:pos x="185" y="75"/>
              </a:cxn>
              <a:cxn ang="0">
                <a:pos x="19" y="82"/>
              </a:cxn>
              <a:cxn ang="0">
                <a:pos x="185" y="94"/>
              </a:cxn>
              <a:cxn ang="0">
                <a:pos x="44" y="119"/>
              </a:cxn>
              <a:cxn ang="0">
                <a:pos x="183" y="117"/>
              </a:cxn>
              <a:cxn ang="0">
                <a:pos x="9" y="143"/>
              </a:cxn>
              <a:cxn ang="0">
                <a:pos x="44" y="151"/>
              </a:cxn>
              <a:cxn ang="0">
                <a:pos x="11" y="178"/>
              </a:cxn>
              <a:cxn ang="0">
                <a:pos x="9" y="164"/>
              </a:cxn>
              <a:cxn ang="0">
                <a:pos x="27" y="178"/>
              </a:cxn>
              <a:cxn ang="0">
                <a:pos x="42" y="183"/>
              </a:cxn>
              <a:cxn ang="0">
                <a:pos x="166" y="199"/>
              </a:cxn>
              <a:cxn ang="0">
                <a:pos x="196" y="201"/>
              </a:cxn>
              <a:cxn ang="0">
                <a:pos x="42" y="220"/>
              </a:cxn>
              <a:cxn ang="0">
                <a:pos x="23" y="237"/>
              </a:cxn>
              <a:cxn ang="0">
                <a:pos x="11" y="208"/>
              </a:cxn>
              <a:cxn ang="0">
                <a:pos x="196" y="218"/>
              </a:cxn>
              <a:cxn ang="0">
                <a:pos x="168" y="277"/>
              </a:cxn>
              <a:cxn ang="0">
                <a:pos x="164" y="265"/>
              </a:cxn>
              <a:cxn ang="0">
                <a:pos x="168" y="277"/>
              </a:cxn>
              <a:cxn ang="0">
                <a:pos x="23" y="254"/>
              </a:cxn>
              <a:cxn ang="0">
                <a:pos x="29" y="265"/>
              </a:cxn>
              <a:cxn ang="0">
                <a:pos x="189" y="288"/>
              </a:cxn>
              <a:cxn ang="0">
                <a:pos x="208" y="288"/>
              </a:cxn>
              <a:cxn ang="0">
                <a:pos x="51" y="275"/>
              </a:cxn>
              <a:cxn ang="0">
                <a:pos x="80" y="267"/>
              </a:cxn>
              <a:cxn ang="0">
                <a:pos x="91" y="271"/>
              </a:cxn>
              <a:cxn ang="0">
                <a:pos x="11" y="281"/>
              </a:cxn>
              <a:cxn ang="0">
                <a:pos x="15" y="288"/>
              </a:cxn>
              <a:cxn ang="0">
                <a:pos x="34" y="281"/>
              </a:cxn>
              <a:cxn ang="0">
                <a:pos x="46" y="294"/>
              </a:cxn>
              <a:cxn ang="0">
                <a:pos x="63" y="294"/>
              </a:cxn>
              <a:cxn ang="0">
                <a:pos x="196" y="292"/>
              </a:cxn>
            </a:cxnLst>
            <a:rect l="0" t="0" r="r" b="b"/>
            <a:pathLst>
              <a:path w="255" h="307">
                <a:moveTo>
                  <a:pt x="253" y="4"/>
                </a:moveTo>
                <a:lnTo>
                  <a:pt x="253" y="4"/>
                </a:lnTo>
                <a:lnTo>
                  <a:pt x="251" y="86"/>
                </a:lnTo>
                <a:lnTo>
                  <a:pt x="251" y="130"/>
                </a:lnTo>
                <a:lnTo>
                  <a:pt x="253" y="172"/>
                </a:lnTo>
                <a:lnTo>
                  <a:pt x="253" y="172"/>
                </a:lnTo>
                <a:lnTo>
                  <a:pt x="255" y="197"/>
                </a:lnTo>
                <a:lnTo>
                  <a:pt x="255" y="220"/>
                </a:lnTo>
                <a:lnTo>
                  <a:pt x="255" y="220"/>
                </a:lnTo>
                <a:lnTo>
                  <a:pt x="255" y="244"/>
                </a:lnTo>
                <a:lnTo>
                  <a:pt x="253" y="256"/>
                </a:lnTo>
                <a:lnTo>
                  <a:pt x="251" y="265"/>
                </a:lnTo>
                <a:lnTo>
                  <a:pt x="251" y="265"/>
                </a:lnTo>
                <a:lnTo>
                  <a:pt x="250" y="271"/>
                </a:lnTo>
                <a:lnTo>
                  <a:pt x="244" y="277"/>
                </a:lnTo>
                <a:lnTo>
                  <a:pt x="232" y="286"/>
                </a:lnTo>
                <a:lnTo>
                  <a:pt x="232" y="286"/>
                </a:lnTo>
                <a:lnTo>
                  <a:pt x="217" y="300"/>
                </a:lnTo>
                <a:lnTo>
                  <a:pt x="210" y="303"/>
                </a:lnTo>
                <a:lnTo>
                  <a:pt x="196" y="307"/>
                </a:lnTo>
                <a:lnTo>
                  <a:pt x="196" y="307"/>
                </a:lnTo>
                <a:lnTo>
                  <a:pt x="183" y="307"/>
                </a:lnTo>
                <a:lnTo>
                  <a:pt x="168" y="307"/>
                </a:lnTo>
                <a:lnTo>
                  <a:pt x="158" y="305"/>
                </a:lnTo>
                <a:lnTo>
                  <a:pt x="152" y="302"/>
                </a:lnTo>
                <a:lnTo>
                  <a:pt x="149" y="300"/>
                </a:lnTo>
                <a:lnTo>
                  <a:pt x="149" y="300"/>
                </a:lnTo>
                <a:lnTo>
                  <a:pt x="150" y="248"/>
                </a:lnTo>
                <a:lnTo>
                  <a:pt x="152" y="195"/>
                </a:lnTo>
                <a:lnTo>
                  <a:pt x="152" y="195"/>
                </a:lnTo>
                <a:lnTo>
                  <a:pt x="137" y="193"/>
                </a:lnTo>
                <a:lnTo>
                  <a:pt x="120" y="193"/>
                </a:lnTo>
                <a:lnTo>
                  <a:pt x="120" y="193"/>
                </a:lnTo>
                <a:lnTo>
                  <a:pt x="116" y="220"/>
                </a:lnTo>
                <a:lnTo>
                  <a:pt x="114" y="233"/>
                </a:lnTo>
                <a:lnTo>
                  <a:pt x="114" y="248"/>
                </a:lnTo>
                <a:lnTo>
                  <a:pt x="114" y="248"/>
                </a:lnTo>
                <a:lnTo>
                  <a:pt x="116" y="258"/>
                </a:lnTo>
                <a:lnTo>
                  <a:pt x="118" y="263"/>
                </a:lnTo>
                <a:lnTo>
                  <a:pt x="116" y="267"/>
                </a:lnTo>
                <a:lnTo>
                  <a:pt x="116" y="267"/>
                </a:lnTo>
                <a:lnTo>
                  <a:pt x="114" y="275"/>
                </a:lnTo>
                <a:lnTo>
                  <a:pt x="107" y="283"/>
                </a:lnTo>
                <a:lnTo>
                  <a:pt x="91" y="294"/>
                </a:lnTo>
                <a:lnTo>
                  <a:pt x="91" y="294"/>
                </a:lnTo>
                <a:lnTo>
                  <a:pt x="82" y="300"/>
                </a:lnTo>
                <a:lnTo>
                  <a:pt x="72" y="303"/>
                </a:lnTo>
                <a:lnTo>
                  <a:pt x="72" y="303"/>
                </a:lnTo>
                <a:lnTo>
                  <a:pt x="61" y="302"/>
                </a:lnTo>
                <a:lnTo>
                  <a:pt x="49" y="300"/>
                </a:lnTo>
                <a:lnTo>
                  <a:pt x="49" y="300"/>
                </a:lnTo>
                <a:lnTo>
                  <a:pt x="27" y="302"/>
                </a:lnTo>
                <a:lnTo>
                  <a:pt x="15" y="302"/>
                </a:lnTo>
                <a:lnTo>
                  <a:pt x="6" y="298"/>
                </a:lnTo>
                <a:lnTo>
                  <a:pt x="6" y="298"/>
                </a:lnTo>
                <a:lnTo>
                  <a:pt x="2" y="294"/>
                </a:lnTo>
                <a:lnTo>
                  <a:pt x="0" y="286"/>
                </a:lnTo>
                <a:lnTo>
                  <a:pt x="0" y="267"/>
                </a:lnTo>
                <a:lnTo>
                  <a:pt x="2" y="227"/>
                </a:lnTo>
                <a:lnTo>
                  <a:pt x="2" y="227"/>
                </a:lnTo>
                <a:lnTo>
                  <a:pt x="2" y="161"/>
                </a:lnTo>
                <a:lnTo>
                  <a:pt x="4" y="90"/>
                </a:lnTo>
                <a:lnTo>
                  <a:pt x="4" y="90"/>
                </a:lnTo>
                <a:lnTo>
                  <a:pt x="6" y="67"/>
                </a:lnTo>
                <a:lnTo>
                  <a:pt x="8" y="56"/>
                </a:lnTo>
                <a:lnTo>
                  <a:pt x="9" y="48"/>
                </a:lnTo>
                <a:lnTo>
                  <a:pt x="9" y="48"/>
                </a:lnTo>
                <a:lnTo>
                  <a:pt x="15" y="40"/>
                </a:lnTo>
                <a:lnTo>
                  <a:pt x="23" y="33"/>
                </a:lnTo>
                <a:lnTo>
                  <a:pt x="34" y="25"/>
                </a:lnTo>
                <a:lnTo>
                  <a:pt x="42" y="19"/>
                </a:lnTo>
                <a:lnTo>
                  <a:pt x="42" y="19"/>
                </a:lnTo>
                <a:lnTo>
                  <a:pt x="48" y="12"/>
                </a:lnTo>
                <a:lnTo>
                  <a:pt x="49" y="8"/>
                </a:lnTo>
                <a:lnTo>
                  <a:pt x="53" y="6"/>
                </a:lnTo>
                <a:lnTo>
                  <a:pt x="53" y="6"/>
                </a:lnTo>
                <a:lnTo>
                  <a:pt x="63" y="2"/>
                </a:lnTo>
                <a:lnTo>
                  <a:pt x="74" y="2"/>
                </a:lnTo>
                <a:lnTo>
                  <a:pt x="97" y="4"/>
                </a:lnTo>
                <a:lnTo>
                  <a:pt x="97" y="4"/>
                </a:lnTo>
                <a:lnTo>
                  <a:pt x="110" y="4"/>
                </a:lnTo>
                <a:lnTo>
                  <a:pt x="122" y="4"/>
                </a:lnTo>
                <a:lnTo>
                  <a:pt x="122" y="4"/>
                </a:lnTo>
                <a:lnTo>
                  <a:pt x="124" y="39"/>
                </a:lnTo>
                <a:lnTo>
                  <a:pt x="124" y="69"/>
                </a:lnTo>
                <a:lnTo>
                  <a:pt x="124" y="100"/>
                </a:lnTo>
                <a:lnTo>
                  <a:pt x="120" y="130"/>
                </a:lnTo>
                <a:lnTo>
                  <a:pt x="120" y="130"/>
                </a:lnTo>
                <a:lnTo>
                  <a:pt x="133" y="128"/>
                </a:lnTo>
                <a:lnTo>
                  <a:pt x="149" y="126"/>
                </a:lnTo>
                <a:lnTo>
                  <a:pt x="149" y="126"/>
                </a:lnTo>
                <a:lnTo>
                  <a:pt x="150" y="115"/>
                </a:lnTo>
                <a:lnTo>
                  <a:pt x="150" y="101"/>
                </a:lnTo>
                <a:lnTo>
                  <a:pt x="150" y="71"/>
                </a:lnTo>
                <a:lnTo>
                  <a:pt x="150" y="71"/>
                </a:lnTo>
                <a:lnTo>
                  <a:pt x="149" y="58"/>
                </a:lnTo>
                <a:lnTo>
                  <a:pt x="150" y="50"/>
                </a:lnTo>
                <a:lnTo>
                  <a:pt x="150" y="44"/>
                </a:lnTo>
                <a:lnTo>
                  <a:pt x="150" y="44"/>
                </a:lnTo>
                <a:lnTo>
                  <a:pt x="154" y="40"/>
                </a:lnTo>
                <a:lnTo>
                  <a:pt x="158" y="37"/>
                </a:lnTo>
                <a:lnTo>
                  <a:pt x="168" y="27"/>
                </a:lnTo>
                <a:lnTo>
                  <a:pt x="168" y="27"/>
                </a:lnTo>
                <a:lnTo>
                  <a:pt x="181" y="16"/>
                </a:lnTo>
                <a:lnTo>
                  <a:pt x="187" y="10"/>
                </a:lnTo>
                <a:lnTo>
                  <a:pt x="192" y="2"/>
                </a:lnTo>
                <a:lnTo>
                  <a:pt x="192" y="2"/>
                </a:lnTo>
                <a:lnTo>
                  <a:pt x="206" y="0"/>
                </a:lnTo>
                <a:lnTo>
                  <a:pt x="223" y="2"/>
                </a:lnTo>
                <a:lnTo>
                  <a:pt x="238" y="4"/>
                </a:lnTo>
                <a:lnTo>
                  <a:pt x="253" y="4"/>
                </a:lnTo>
                <a:lnTo>
                  <a:pt x="253" y="4"/>
                </a:lnTo>
                <a:close/>
                <a:moveTo>
                  <a:pt x="196" y="6"/>
                </a:moveTo>
                <a:lnTo>
                  <a:pt x="196" y="6"/>
                </a:lnTo>
                <a:lnTo>
                  <a:pt x="194" y="40"/>
                </a:lnTo>
                <a:lnTo>
                  <a:pt x="194" y="73"/>
                </a:lnTo>
                <a:lnTo>
                  <a:pt x="192" y="105"/>
                </a:lnTo>
                <a:lnTo>
                  <a:pt x="191" y="136"/>
                </a:lnTo>
                <a:lnTo>
                  <a:pt x="191" y="136"/>
                </a:lnTo>
                <a:lnTo>
                  <a:pt x="149" y="140"/>
                </a:lnTo>
                <a:lnTo>
                  <a:pt x="126" y="140"/>
                </a:lnTo>
                <a:lnTo>
                  <a:pt x="112" y="138"/>
                </a:lnTo>
                <a:lnTo>
                  <a:pt x="112" y="138"/>
                </a:lnTo>
                <a:lnTo>
                  <a:pt x="116" y="107"/>
                </a:lnTo>
                <a:lnTo>
                  <a:pt x="116" y="75"/>
                </a:lnTo>
                <a:lnTo>
                  <a:pt x="116" y="42"/>
                </a:lnTo>
                <a:lnTo>
                  <a:pt x="114" y="12"/>
                </a:lnTo>
                <a:lnTo>
                  <a:pt x="114" y="12"/>
                </a:lnTo>
                <a:lnTo>
                  <a:pt x="86" y="10"/>
                </a:lnTo>
                <a:lnTo>
                  <a:pt x="57" y="12"/>
                </a:lnTo>
                <a:lnTo>
                  <a:pt x="57" y="12"/>
                </a:lnTo>
                <a:lnTo>
                  <a:pt x="55" y="42"/>
                </a:lnTo>
                <a:lnTo>
                  <a:pt x="53" y="73"/>
                </a:lnTo>
                <a:lnTo>
                  <a:pt x="49" y="136"/>
                </a:lnTo>
                <a:lnTo>
                  <a:pt x="49" y="136"/>
                </a:lnTo>
                <a:lnTo>
                  <a:pt x="48" y="197"/>
                </a:lnTo>
                <a:lnTo>
                  <a:pt x="48" y="229"/>
                </a:lnTo>
                <a:lnTo>
                  <a:pt x="49" y="260"/>
                </a:lnTo>
                <a:lnTo>
                  <a:pt x="49" y="260"/>
                </a:lnTo>
                <a:lnTo>
                  <a:pt x="80" y="262"/>
                </a:lnTo>
                <a:lnTo>
                  <a:pt x="95" y="262"/>
                </a:lnTo>
                <a:lnTo>
                  <a:pt x="109" y="260"/>
                </a:lnTo>
                <a:lnTo>
                  <a:pt x="109" y="260"/>
                </a:lnTo>
                <a:lnTo>
                  <a:pt x="109" y="222"/>
                </a:lnTo>
                <a:lnTo>
                  <a:pt x="110" y="202"/>
                </a:lnTo>
                <a:lnTo>
                  <a:pt x="112" y="187"/>
                </a:lnTo>
                <a:lnTo>
                  <a:pt x="112" y="187"/>
                </a:lnTo>
                <a:lnTo>
                  <a:pt x="158" y="187"/>
                </a:lnTo>
                <a:lnTo>
                  <a:pt x="179" y="189"/>
                </a:lnTo>
                <a:lnTo>
                  <a:pt x="202" y="193"/>
                </a:lnTo>
                <a:lnTo>
                  <a:pt x="202" y="193"/>
                </a:lnTo>
                <a:lnTo>
                  <a:pt x="204" y="208"/>
                </a:lnTo>
                <a:lnTo>
                  <a:pt x="204" y="225"/>
                </a:lnTo>
                <a:lnTo>
                  <a:pt x="204" y="242"/>
                </a:lnTo>
                <a:lnTo>
                  <a:pt x="206" y="258"/>
                </a:lnTo>
                <a:lnTo>
                  <a:pt x="206" y="258"/>
                </a:lnTo>
                <a:lnTo>
                  <a:pt x="215" y="260"/>
                </a:lnTo>
                <a:lnTo>
                  <a:pt x="225" y="260"/>
                </a:lnTo>
                <a:lnTo>
                  <a:pt x="234" y="260"/>
                </a:lnTo>
                <a:lnTo>
                  <a:pt x="244" y="260"/>
                </a:lnTo>
                <a:lnTo>
                  <a:pt x="244" y="260"/>
                </a:lnTo>
                <a:lnTo>
                  <a:pt x="248" y="244"/>
                </a:lnTo>
                <a:lnTo>
                  <a:pt x="250" y="231"/>
                </a:lnTo>
                <a:lnTo>
                  <a:pt x="250" y="204"/>
                </a:lnTo>
                <a:lnTo>
                  <a:pt x="246" y="151"/>
                </a:lnTo>
                <a:lnTo>
                  <a:pt x="246" y="151"/>
                </a:lnTo>
                <a:lnTo>
                  <a:pt x="246" y="117"/>
                </a:lnTo>
                <a:lnTo>
                  <a:pt x="246" y="82"/>
                </a:lnTo>
                <a:lnTo>
                  <a:pt x="246" y="12"/>
                </a:lnTo>
                <a:lnTo>
                  <a:pt x="246" y="12"/>
                </a:lnTo>
                <a:lnTo>
                  <a:pt x="232" y="12"/>
                </a:lnTo>
                <a:lnTo>
                  <a:pt x="221" y="10"/>
                </a:lnTo>
                <a:lnTo>
                  <a:pt x="196" y="6"/>
                </a:lnTo>
                <a:lnTo>
                  <a:pt x="196" y="6"/>
                </a:lnTo>
                <a:close/>
                <a:moveTo>
                  <a:pt x="38" y="31"/>
                </a:moveTo>
                <a:lnTo>
                  <a:pt x="38" y="31"/>
                </a:lnTo>
                <a:lnTo>
                  <a:pt x="44" y="29"/>
                </a:lnTo>
                <a:lnTo>
                  <a:pt x="48" y="31"/>
                </a:lnTo>
                <a:lnTo>
                  <a:pt x="48" y="31"/>
                </a:lnTo>
                <a:lnTo>
                  <a:pt x="49" y="23"/>
                </a:lnTo>
                <a:lnTo>
                  <a:pt x="49" y="23"/>
                </a:lnTo>
                <a:lnTo>
                  <a:pt x="46" y="23"/>
                </a:lnTo>
                <a:lnTo>
                  <a:pt x="44" y="27"/>
                </a:lnTo>
                <a:lnTo>
                  <a:pt x="38" y="31"/>
                </a:lnTo>
                <a:lnTo>
                  <a:pt x="38" y="31"/>
                </a:lnTo>
                <a:close/>
                <a:moveTo>
                  <a:pt x="166" y="52"/>
                </a:moveTo>
                <a:lnTo>
                  <a:pt x="166" y="52"/>
                </a:lnTo>
                <a:lnTo>
                  <a:pt x="171" y="46"/>
                </a:lnTo>
                <a:lnTo>
                  <a:pt x="179" y="40"/>
                </a:lnTo>
                <a:lnTo>
                  <a:pt x="185" y="35"/>
                </a:lnTo>
                <a:lnTo>
                  <a:pt x="189" y="27"/>
                </a:lnTo>
                <a:lnTo>
                  <a:pt x="189" y="27"/>
                </a:lnTo>
                <a:lnTo>
                  <a:pt x="183" y="31"/>
                </a:lnTo>
                <a:lnTo>
                  <a:pt x="175" y="37"/>
                </a:lnTo>
                <a:lnTo>
                  <a:pt x="168" y="44"/>
                </a:lnTo>
                <a:lnTo>
                  <a:pt x="166" y="48"/>
                </a:lnTo>
                <a:lnTo>
                  <a:pt x="166" y="52"/>
                </a:lnTo>
                <a:lnTo>
                  <a:pt x="166" y="52"/>
                </a:lnTo>
                <a:close/>
                <a:moveTo>
                  <a:pt x="42" y="37"/>
                </a:moveTo>
                <a:lnTo>
                  <a:pt x="42" y="37"/>
                </a:lnTo>
                <a:lnTo>
                  <a:pt x="42" y="37"/>
                </a:lnTo>
                <a:lnTo>
                  <a:pt x="42" y="37"/>
                </a:lnTo>
                <a:lnTo>
                  <a:pt x="42" y="37"/>
                </a:lnTo>
                <a:lnTo>
                  <a:pt x="27" y="50"/>
                </a:lnTo>
                <a:lnTo>
                  <a:pt x="11" y="63"/>
                </a:lnTo>
                <a:lnTo>
                  <a:pt x="11" y="63"/>
                </a:lnTo>
                <a:lnTo>
                  <a:pt x="11" y="69"/>
                </a:lnTo>
                <a:lnTo>
                  <a:pt x="11" y="71"/>
                </a:lnTo>
                <a:lnTo>
                  <a:pt x="13" y="73"/>
                </a:lnTo>
                <a:lnTo>
                  <a:pt x="13" y="73"/>
                </a:lnTo>
                <a:lnTo>
                  <a:pt x="19" y="61"/>
                </a:lnTo>
                <a:lnTo>
                  <a:pt x="27" y="54"/>
                </a:lnTo>
                <a:lnTo>
                  <a:pt x="34" y="46"/>
                </a:lnTo>
                <a:lnTo>
                  <a:pt x="42" y="37"/>
                </a:lnTo>
                <a:lnTo>
                  <a:pt x="42" y="37"/>
                </a:lnTo>
                <a:close/>
                <a:moveTo>
                  <a:pt x="162" y="67"/>
                </a:moveTo>
                <a:lnTo>
                  <a:pt x="162" y="67"/>
                </a:lnTo>
                <a:lnTo>
                  <a:pt x="168" y="63"/>
                </a:lnTo>
                <a:lnTo>
                  <a:pt x="173" y="60"/>
                </a:lnTo>
                <a:lnTo>
                  <a:pt x="177" y="54"/>
                </a:lnTo>
                <a:lnTo>
                  <a:pt x="183" y="50"/>
                </a:lnTo>
                <a:lnTo>
                  <a:pt x="183" y="50"/>
                </a:lnTo>
                <a:lnTo>
                  <a:pt x="187" y="48"/>
                </a:lnTo>
                <a:lnTo>
                  <a:pt x="189" y="46"/>
                </a:lnTo>
                <a:lnTo>
                  <a:pt x="189" y="44"/>
                </a:lnTo>
                <a:lnTo>
                  <a:pt x="189" y="44"/>
                </a:lnTo>
                <a:lnTo>
                  <a:pt x="181" y="48"/>
                </a:lnTo>
                <a:lnTo>
                  <a:pt x="175" y="54"/>
                </a:lnTo>
                <a:lnTo>
                  <a:pt x="162" y="67"/>
                </a:lnTo>
                <a:lnTo>
                  <a:pt x="162" y="67"/>
                </a:lnTo>
                <a:close/>
                <a:moveTo>
                  <a:pt x="27" y="65"/>
                </a:moveTo>
                <a:lnTo>
                  <a:pt x="27" y="65"/>
                </a:lnTo>
                <a:lnTo>
                  <a:pt x="30" y="61"/>
                </a:lnTo>
                <a:lnTo>
                  <a:pt x="38" y="56"/>
                </a:lnTo>
                <a:lnTo>
                  <a:pt x="44" y="52"/>
                </a:lnTo>
                <a:lnTo>
                  <a:pt x="48" y="46"/>
                </a:lnTo>
                <a:lnTo>
                  <a:pt x="48" y="46"/>
                </a:lnTo>
                <a:lnTo>
                  <a:pt x="36" y="54"/>
                </a:lnTo>
                <a:lnTo>
                  <a:pt x="29" y="60"/>
                </a:lnTo>
                <a:lnTo>
                  <a:pt x="27" y="65"/>
                </a:lnTo>
                <a:lnTo>
                  <a:pt x="27" y="65"/>
                </a:lnTo>
                <a:close/>
                <a:moveTo>
                  <a:pt x="156" y="56"/>
                </a:moveTo>
                <a:lnTo>
                  <a:pt x="156" y="56"/>
                </a:lnTo>
                <a:lnTo>
                  <a:pt x="158" y="56"/>
                </a:lnTo>
                <a:lnTo>
                  <a:pt x="160" y="54"/>
                </a:lnTo>
                <a:lnTo>
                  <a:pt x="158" y="50"/>
                </a:lnTo>
                <a:lnTo>
                  <a:pt x="158" y="50"/>
                </a:lnTo>
                <a:lnTo>
                  <a:pt x="156" y="54"/>
                </a:lnTo>
                <a:lnTo>
                  <a:pt x="156" y="56"/>
                </a:lnTo>
                <a:lnTo>
                  <a:pt x="156" y="56"/>
                </a:lnTo>
                <a:close/>
                <a:moveTo>
                  <a:pt x="160" y="88"/>
                </a:moveTo>
                <a:lnTo>
                  <a:pt x="160" y="88"/>
                </a:lnTo>
                <a:lnTo>
                  <a:pt x="166" y="82"/>
                </a:lnTo>
                <a:lnTo>
                  <a:pt x="171" y="77"/>
                </a:lnTo>
                <a:lnTo>
                  <a:pt x="179" y="73"/>
                </a:lnTo>
                <a:lnTo>
                  <a:pt x="183" y="71"/>
                </a:lnTo>
                <a:lnTo>
                  <a:pt x="187" y="71"/>
                </a:lnTo>
                <a:lnTo>
                  <a:pt x="187" y="71"/>
                </a:lnTo>
                <a:lnTo>
                  <a:pt x="187" y="67"/>
                </a:lnTo>
                <a:lnTo>
                  <a:pt x="189" y="63"/>
                </a:lnTo>
                <a:lnTo>
                  <a:pt x="189" y="60"/>
                </a:lnTo>
                <a:lnTo>
                  <a:pt x="187" y="58"/>
                </a:lnTo>
                <a:lnTo>
                  <a:pt x="187" y="58"/>
                </a:lnTo>
                <a:lnTo>
                  <a:pt x="171" y="71"/>
                </a:lnTo>
                <a:lnTo>
                  <a:pt x="160" y="88"/>
                </a:lnTo>
                <a:lnTo>
                  <a:pt x="160" y="88"/>
                </a:lnTo>
                <a:close/>
                <a:moveTo>
                  <a:pt x="13" y="101"/>
                </a:moveTo>
                <a:lnTo>
                  <a:pt x="13" y="101"/>
                </a:lnTo>
                <a:lnTo>
                  <a:pt x="21" y="98"/>
                </a:lnTo>
                <a:lnTo>
                  <a:pt x="29" y="92"/>
                </a:lnTo>
                <a:lnTo>
                  <a:pt x="34" y="84"/>
                </a:lnTo>
                <a:lnTo>
                  <a:pt x="42" y="79"/>
                </a:lnTo>
                <a:lnTo>
                  <a:pt x="42" y="79"/>
                </a:lnTo>
                <a:lnTo>
                  <a:pt x="46" y="82"/>
                </a:lnTo>
                <a:lnTo>
                  <a:pt x="46" y="82"/>
                </a:lnTo>
                <a:lnTo>
                  <a:pt x="38" y="92"/>
                </a:lnTo>
                <a:lnTo>
                  <a:pt x="29" y="101"/>
                </a:lnTo>
                <a:lnTo>
                  <a:pt x="21" y="111"/>
                </a:lnTo>
                <a:lnTo>
                  <a:pt x="13" y="121"/>
                </a:lnTo>
                <a:lnTo>
                  <a:pt x="13" y="121"/>
                </a:lnTo>
                <a:lnTo>
                  <a:pt x="30" y="109"/>
                </a:lnTo>
                <a:lnTo>
                  <a:pt x="48" y="96"/>
                </a:lnTo>
                <a:lnTo>
                  <a:pt x="48" y="96"/>
                </a:lnTo>
                <a:lnTo>
                  <a:pt x="48" y="79"/>
                </a:lnTo>
                <a:lnTo>
                  <a:pt x="48" y="71"/>
                </a:lnTo>
                <a:lnTo>
                  <a:pt x="46" y="63"/>
                </a:lnTo>
                <a:lnTo>
                  <a:pt x="46" y="63"/>
                </a:lnTo>
                <a:lnTo>
                  <a:pt x="29" y="80"/>
                </a:lnTo>
                <a:lnTo>
                  <a:pt x="19" y="92"/>
                </a:lnTo>
                <a:lnTo>
                  <a:pt x="13" y="101"/>
                </a:lnTo>
                <a:lnTo>
                  <a:pt x="13" y="101"/>
                </a:lnTo>
                <a:close/>
                <a:moveTo>
                  <a:pt x="158" y="105"/>
                </a:moveTo>
                <a:lnTo>
                  <a:pt x="158" y="105"/>
                </a:lnTo>
                <a:lnTo>
                  <a:pt x="175" y="92"/>
                </a:lnTo>
                <a:lnTo>
                  <a:pt x="183" y="84"/>
                </a:lnTo>
                <a:lnTo>
                  <a:pt x="185" y="80"/>
                </a:lnTo>
                <a:lnTo>
                  <a:pt x="185" y="75"/>
                </a:lnTo>
                <a:lnTo>
                  <a:pt x="185" y="75"/>
                </a:lnTo>
                <a:lnTo>
                  <a:pt x="171" y="90"/>
                </a:lnTo>
                <a:lnTo>
                  <a:pt x="158" y="105"/>
                </a:lnTo>
                <a:lnTo>
                  <a:pt x="158" y="105"/>
                </a:lnTo>
                <a:close/>
                <a:moveTo>
                  <a:pt x="11" y="82"/>
                </a:moveTo>
                <a:lnTo>
                  <a:pt x="11" y="82"/>
                </a:lnTo>
                <a:lnTo>
                  <a:pt x="11" y="90"/>
                </a:lnTo>
                <a:lnTo>
                  <a:pt x="11" y="90"/>
                </a:lnTo>
                <a:lnTo>
                  <a:pt x="15" y="88"/>
                </a:lnTo>
                <a:lnTo>
                  <a:pt x="15" y="86"/>
                </a:lnTo>
                <a:lnTo>
                  <a:pt x="19" y="82"/>
                </a:lnTo>
                <a:lnTo>
                  <a:pt x="19" y="82"/>
                </a:lnTo>
                <a:lnTo>
                  <a:pt x="15" y="82"/>
                </a:lnTo>
                <a:lnTo>
                  <a:pt x="11" y="82"/>
                </a:lnTo>
                <a:lnTo>
                  <a:pt x="11" y="82"/>
                </a:lnTo>
                <a:close/>
                <a:moveTo>
                  <a:pt x="168" y="113"/>
                </a:moveTo>
                <a:lnTo>
                  <a:pt x="168" y="113"/>
                </a:lnTo>
                <a:lnTo>
                  <a:pt x="173" y="109"/>
                </a:lnTo>
                <a:lnTo>
                  <a:pt x="181" y="105"/>
                </a:lnTo>
                <a:lnTo>
                  <a:pt x="187" y="100"/>
                </a:lnTo>
                <a:lnTo>
                  <a:pt x="187" y="96"/>
                </a:lnTo>
                <a:lnTo>
                  <a:pt x="185" y="94"/>
                </a:lnTo>
                <a:lnTo>
                  <a:pt x="185" y="94"/>
                </a:lnTo>
                <a:lnTo>
                  <a:pt x="175" y="103"/>
                </a:lnTo>
                <a:lnTo>
                  <a:pt x="171" y="109"/>
                </a:lnTo>
                <a:lnTo>
                  <a:pt x="168" y="113"/>
                </a:lnTo>
                <a:lnTo>
                  <a:pt x="168" y="113"/>
                </a:lnTo>
                <a:close/>
                <a:moveTo>
                  <a:pt x="21" y="141"/>
                </a:moveTo>
                <a:lnTo>
                  <a:pt x="21" y="141"/>
                </a:lnTo>
                <a:lnTo>
                  <a:pt x="29" y="134"/>
                </a:lnTo>
                <a:lnTo>
                  <a:pt x="38" y="126"/>
                </a:lnTo>
                <a:lnTo>
                  <a:pt x="42" y="122"/>
                </a:lnTo>
                <a:lnTo>
                  <a:pt x="44" y="119"/>
                </a:lnTo>
                <a:lnTo>
                  <a:pt x="46" y="113"/>
                </a:lnTo>
                <a:lnTo>
                  <a:pt x="46" y="107"/>
                </a:lnTo>
                <a:lnTo>
                  <a:pt x="46" y="107"/>
                </a:lnTo>
                <a:lnTo>
                  <a:pt x="30" y="124"/>
                </a:lnTo>
                <a:lnTo>
                  <a:pt x="25" y="134"/>
                </a:lnTo>
                <a:lnTo>
                  <a:pt x="21" y="141"/>
                </a:lnTo>
                <a:lnTo>
                  <a:pt x="21" y="141"/>
                </a:lnTo>
                <a:close/>
                <a:moveTo>
                  <a:pt x="175" y="121"/>
                </a:moveTo>
                <a:lnTo>
                  <a:pt x="175" y="121"/>
                </a:lnTo>
                <a:lnTo>
                  <a:pt x="181" y="119"/>
                </a:lnTo>
                <a:lnTo>
                  <a:pt x="183" y="117"/>
                </a:lnTo>
                <a:lnTo>
                  <a:pt x="185" y="113"/>
                </a:lnTo>
                <a:lnTo>
                  <a:pt x="185" y="113"/>
                </a:lnTo>
                <a:lnTo>
                  <a:pt x="183" y="113"/>
                </a:lnTo>
                <a:lnTo>
                  <a:pt x="179" y="115"/>
                </a:lnTo>
                <a:lnTo>
                  <a:pt x="175" y="121"/>
                </a:lnTo>
                <a:lnTo>
                  <a:pt x="175" y="121"/>
                </a:lnTo>
                <a:close/>
                <a:moveTo>
                  <a:pt x="11" y="132"/>
                </a:moveTo>
                <a:lnTo>
                  <a:pt x="11" y="132"/>
                </a:lnTo>
                <a:lnTo>
                  <a:pt x="9" y="138"/>
                </a:lnTo>
                <a:lnTo>
                  <a:pt x="9" y="143"/>
                </a:lnTo>
                <a:lnTo>
                  <a:pt x="9" y="143"/>
                </a:lnTo>
                <a:lnTo>
                  <a:pt x="17" y="134"/>
                </a:lnTo>
                <a:lnTo>
                  <a:pt x="23" y="124"/>
                </a:lnTo>
                <a:lnTo>
                  <a:pt x="23" y="124"/>
                </a:lnTo>
                <a:lnTo>
                  <a:pt x="17" y="128"/>
                </a:lnTo>
                <a:lnTo>
                  <a:pt x="11" y="132"/>
                </a:lnTo>
                <a:lnTo>
                  <a:pt x="11" y="132"/>
                </a:lnTo>
                <a:close/>
                <a:moveTo>
                  <a:pt x="11" y="178"/>
                </a:moveTo>
                <a:lnTo>
                  <a:pt x="11" y="178"/>
                </a:lnTo>
                <a:lnTo>
                  <a:pt x="27" y="162"/>
                </a:lnTo>
                <a:lnTo>
                  <a:pt x="34" y="155"/>
                </a:lnTo>
                <a:lnTo>
                  <a:pt x="44" y="151"/>
                </a:lnTo>
                <a:lnTo>
                  <a:pt x="44" y="151"/>
                </a:lnTo>
                <a:lnTo>
                  <a:pt x="44" y="140"/>
                </a:lnTo>
                <a:lnTo>
                  <a:pt x="44" y="134"/>
                </a:lnTo>
                <a:lnTo>
                  <a:pt x="44" y="130"/>
                </a:lnTo>
                <a:lnTo>
                  <a:pt x="44" y="130"/>
                </a:lnTo>
                <a:lnTo>
                  <a:pt x="34" y="141"/>
                </a:lnTo>
                <a:lnTo>
                  <a:pt x="25" y="153"/>
                </a:lnTo>
                <a:lnTo>
                  <a:pt x="17" y="164"/>
                </a:lnTo>
                <a:lnTo>
                  <a:pt x="13" y="170"/>
                </a:lnTo>
                <a:lnTo>
                  <a:pt x="11" y="178"/>
                </a:lnTo>
                <a:lnTo>
                  <a:pt x="11" y="178"/>
                </a:lnTo>
                <a:close/>
                <a:moveTo>
                  <a:pt x="9" y="164"/>
                </a:moveTo>
                <a:lnTo>
                  <a:pt x="9" y="164"/>
                </a:lnTo>
                <a:lnTo>
                  <a:pt x="13" y="161"/>
                </a:lnTo>
                <a:lnTo>
                  <a:pt x="15" y="155"/>
                </a:lnTo>
                <a:lnTo>
                  <a:pt x="15" y="155"/>
                </a:lnTo>
                <a:lnTo>
                  <a:pt x="13" y="157"/>
                </a:lnTo>
                <a:lnTo>
                  <a:pt x="9" y="155"/>
                </a:lnTo>
                <a:lnTo>
                  <a:pt x="9" y="155"/>
                </a:lnTo>
                <a:lnTo>
                  <a:pt x="9" y="161"/>
                </a:lnTo>
                <a:lnTo>
                  <a:pt x="9" y="162"/>
                </a:lnTo>
                <a:lnTo>
                  <a:pt x="9" y="164"/>
                </a:lnTo>
                <a:lnTo>
                  <a:pt x="9" y="164"/>
                </a:lnTo>
                <a:close/>
                <a:moveTo>
                  <a:pt x="11" y="201"/>
                </a:moveTo>
                <a:lnTo>
                  <a:pt x="11" y="201"/>
                </a:lnTo>
                <a:lnTo>
                  <a:pt x="23" y="191"/>
                </a:lnTo>
                <a:lnTo>
                  <a:pt x="32" y="183"/>
                </a:lnTo>
                <a:lnTo>
                  <a:pt x="36" y="178"/>
                </a:lnTo>
                <a:lnTo>
                  <a:pt x="40" y="172"/>
                </a:lnTo>
                <a:lnTo>
                  <a:pt x="42" y="164"/>
                </a:lnTo>
                <a:lnTo>
                  <a:pt x="42" y="155"/>
                </a:lnTo>
                <a:lnTo>
                  <a:pt x="42" y="155"/>
                </a:lnTo>
                <a:lnTo>
                  <a:pt x="27" y="178"/>
                </a:lnTo>
                <a:lnTo>
                  <a:pt x="19" y="189"/>
                </a:lnTo>
                <a:lnTo>
                  <a:pt x="11" y="201"/>
                </a:lnTo>
                <a:lnTo>
                  <a:pt x="11" y="201"/>
                </a:lnTo>
                <a:close/>
                <a:moveTo>
                  <a:pt x="21" y="212"/>
                </a:moveTo>
                <a:lnTo>
                  <a:pt x="21" y="212"/>
                </a:lnTo>
                <a:lnTo>
                  <a:pt x="30" y="201"/>
                </a:lnTo>
                <a:lnTo>
                  <a:pt x="36" y="195"/>
                </a:lnTo>
                <a:lnTo>
                  <a:pt x="42" y="191"/>
                </a:lnTo>
                <a:lnTo>
                  <a:pt x="42" y="191"/>
                </a:lnTo>
                <a:lnTo>
                  <a:pt x="42" y="183"/>
                </a:lnTo>
                <a:lnTo>
                  <a:pt x="42" y="183"/>
                </a:lnTo>
                <a:lnTo>
                  <a:pt x="29" y="199"/>
                </a:lnTo>
                <a:lnTo>
                  <a:pt x="21" y="212"/>
                </a:lnTo>
                <a:lnTo>
                  <a:pt x="21" y="212"/>
                </a:lnTo>
                <a:close/>
                <a:moveTo>
                  <a:pt x="160" y="212"/>
                </a:moveTo>
                <a:lnTo>
                  <a:pt x="160" y="212"/>
                </a:lnTo>
                <a:lnTo>
                  <a:pt x="170" y="204"/>
                </a:lnTo>
                <a:lnTo>
                  <a:pt x="177" y="197"/>
                </a:lnTo>
                <a:lnTo>
                  <a:pt x="177" y="197"/>
                </a:lnTo>
                <a:lnTo>
                  <a:pt x="173" y="195"/>
                </a:lnTo>
                <a:lnTo>
                  <a:pt x="171" y="195"/>
                </a:lnTo>
                <a:lnTo>
                  <a:pt x="166" y="199"/>
                </a:lnTo>
                <a:lnTo>
                  <a:pt x="162" y="206"/>
                </a:lnTo>
                <a:lnTo>
                  <a:pt x="160" y="212"/>
                </a:lnTo>
                <a:lnTo>
                  <a:pt x="160" y="212"/>
                </a:lnTo>
                <a:close/>
                <a:moveTo>
                  <a:pt x="162" y="231"/>
                </a:moveTo>
                <a:lnTo>
                  <a:pt x="162" y="231"/>
                </a:lnTo>
                <a:lnTo>
                  <a:pt x="162" y="233"/>
                </a:lnTo>
                <a:lnTo>
                  <a:pt x="162" y="233"/>
                </a:lnTo>
                <a:lnTo>
                  <a:pt x="162" y="233"/>
                </a:lnTo>
                <a:lnTo>
                  <a:pt x="179" y="218"/>
                </a:lnTo>
                <a:lnTo>
                  <a:pt x="189" y="210"/>
                </a:lnTo>
                <a:lnTo>
                  <a:pt x="196" y="201"/>
                </a:lnTo>
                <a:lnTo>
                  <a:pt x="196" y="201"/>
                </a:lnTo>
                <a:lnTo>
                  <a:pt x="191" y="199"/>
                </a:lnTo>
                <a:lnTo>
                  <a:pt x="187" y="199"/>
                </a:lnTo>
                <a:lnTo>
                  <a:pt x="181" y="202"/>
                </a:lnTo>
                <a:lnTo>
                  <a:pt x="177" y="208"/>
                </a:lnTo>
                <a:lnTo>
                  <a:pt x="168" y="222"/>
                </a:lnTo>
                <a:lnTo>
                  <a:pt x="164" y="227"/>
                </a:lnTo>
                <a:lnTo>
                  <a:pt x="162" y="231"/>
                </a:lnTo>
                <a:lnTo>
                  <a:pt x="162" y="231"/>
                </a:lnTo>
                <a:close/>
                <a:moveTo>
                  <a:pt x="42" y="220"/>
                </a:moveTo>
                <a:lnTo>
                  <a:pt x="42" y="220"/>
                </a:lnTo>
                <a:lnTo>
                  <a:pt x="42" y="210"/>
                </a:lnTo>
                <a:lnTo>
                  <a:pt x="42" y="206"/>
                </a:lnTo>
                <a:lnTo>
                  <a:pt x="40" y="202"/>
                </a:lnTo>
                <a:lnTo>
                  <a:pt x="40" y="202"/>
                </a:lnTo>
                <a:lnTo>
                  <a:pt x="30" y="214"/>
                </a:lnTo>
                <a:lnTo>
                  <a:pt x="21" y="227"/>
                </a:lnTo>
                <a:lnTo>
                  <a:pt x="13" y="241"/>
                </a:lnTo>
                <a:lnTo>
                  <a:pt x="9" y="246"/>
                </a:lnTo>
                <a:lnTo>
                  <a:pt x="8" y="256"/>
                </a:lnTo>
                <a:lnTo>
                  <a:pt x="8" y="256"/>
                </a:lnTo>
                <a:lnTo>
                  <a:pt x="23" y="237"/>
                </a:lnTo>
                <a:lnTo>
                  <a:pt x="32" y="227"/>
                </a:lnTo>
                <a:lnTo>
                  <a:pt x="42" y="220"/>
                </a:lnTo>
                <a:lnTo>
                  <a:pt x="42" y="220"/>
                </a:lnTo>
                <a:close/>
                <a:moveTo>
                  <a:pt x="9" y="218"/>
                </a:moveTo>
                <a:lnTo>
                  <a:pt x="9" y="218"/>
                </a:lnTo>
                <a:lnTo>
                  <a:pt x="11" y="212"/>
                </a:lnTo>
                <a:lnTo>
                  <a:pt x="13" y="210"/>
                </a:lnTo>
                <a:lnTo>
                  <a:pt x="13" y="208"/>
                </a:lnTo>
                <a:lnTo>
                  <a:pt x="13" y="208"/>
                </a:lnTo>
                <a:lnTo>
                  <a:pt x="11" y="210"/>
                </a:lnTo>
                <a:lnTo>
                  <a:pt x="11" y="208"/>
                </a:lnTo>
                <a:lnTo>
                  <a:pt x="8" y="208"/>
                </a:lnTo>
                <a:lnTo>
                  <a:pt x="8" y="208"/>
                </a:lnTo>
                <a:lnTo>
                  <a:pt x="8" y="214"/>
                </a:lnTo>
                <a:lnTo>
                  <a:pt x="8" y="216"/>
                </a:lnTo>
                <a:lnTo>
                  <a:pt x="9" y="218"/>
                </a:lnTo>
                <a:lnTo>
                  <a:pt x="9" y="218"/>
                </a:lnTo>
                <a:close/>
                <a:moveTo>
                  <a:pt x="179" y="233"/>
                </a:moveTo>
                <a:lnTo>
                  <a:pt x="179" y="233"/>
                </a:lnTo>
                <a:lnTo>
                  <a:pt x="187" y="223"/>
                </a:lnTo>
                <a:lnTo>
                  <a:pt x="191" y="222"/>
                </a:lnTo>
                <a:lnTo>
                  <a:pt x="196" y="218"/>
                </a:lnTo>
                <a:lnTo>
                  <a:pt x="196" y="218"/>
                </a:lnTo>
                <a:lnTo>
                  <a:pt x="196" y="214"/>
                </a:lnTo>
                <a:lnTo>
                  <a:pt x="196" y="212"/>
                </a:lnTo>
                <a:lnTo>
                  <a:pt x="196" y="212"/>
                </a:lnTo>
                <a:lnTo>
                  <a:pt x="196" y="212"/>
                </a:lnTo>
                <a:lnTo>
                  <a:pt x="187" y="222"/>
                </a:lnTo>
                <a:lnTo>
                  <a:pt x="183" y="227"/>
                </a:lnTo>
                <a:lnTo>
                  <a:pt x="179" y="233"/>
                </a:lnTo>
                <a:lnTo>
                  <a:pt x="179" y="233"/>
                </a:lnTo>
                <a:close/>
                <a:moveTo>
                  <a:pt x="168" y="277"/>
                </a:moveTo>
                <a:lnTo>
                  <a:pt x="168" y="277"/>
                </a:lnTo>
                <a:lnTo>
                  <a:pt x="175" y="271"/>
                </a:lnTo>
                <a:lnTo>
                  <a:pt x="183" y="263"/>
                </a:lnTo>
                <a:lnTo>
                  <a:pt x="189" y="256"/>
                </a:lnTo>
                <a:lnTo>
                  <a:pt x="198" y="250"/>
                </a:lnTo>
                <a:lnTo>
                  <a:pt x="198" y="250"/>
                </a:lnTo>
                <a:lnTo>
                  <a:pt x="196" y="225"/>
                </a:lnTo>
                <a:lnTo>
                  <a:pt x="196" y="225"/>
                </a:lnTo>
                <a:lnTo>
                  <a:pt x="187" y="233"/>
                </a:lnTo>
                <a:lnTo>
                  <a:pt x="179" y="244"/>
                </a:lnTo>
                <a:lnTo>
                  <a:pt x="164" y="265"/>
                </a:lnTo>
                <a:lnTo>
                  <a:pt x="164" y="265"/>
                </a:lnTo>
                <a:lnTo>
                  <a:pt x="171" y="260"/>
                </a:lnTo>
                <a:lnTo>
                  <a:pt x="177" y="250"/>
                </a:lnTo>
                <a:lnTo>
                  <a:pt x="187" y="244"/>
                </a:lnTo>
                <a:lnTo>
                  <a:pt x="191" y="242"/>
                </a:lnTo>
                <a:lnTo>
                  <a:pt x="194" y="242"/>
                </a:lnTo>
                <a:lnTo>
                  <a:pt x="194" y="242"/>
                </a:lnTo>
                <a:lnTo>
                  <a:pt x="189" y="252"/>
                </a:lnTo>
                <a:lnTo>
                  <a:pt x="181" y="260"/>
                </a:lnTo>
                <a:lnTo>
                  <a:pt x="173" y="267"/>
                </a:lnTo>
                <a:lnTo>
                  <a:pt x="168" y="277"/>
                </a:lnTo>
                <a:lnTo>
                  <a:pt x="168" y="277"/>
                </a:lnTo>
                <a:close/>
                <a:moveTo>
                  <a:pt x="9" y="235"/>
                </a:moveTo>
                <a:lnTo>
                  <a:pt x="9" y="235"/>
                </a:lnTo>
                <a:lnTo>
                  <a:pt x="11" y="233"/>
                </a:lnTo>
                <a:lnTo>
                  <a:pt x="11" y="229"/>
                </a:lnTo>
                <a:lnTo>
                  <a:pt x="11" y="229"/>
                </a:lnTo>
                <a:lnTo>
                  <a:pt x="9" y="229"/>
                </a:lnTo>
                <a:lnTo>
                  <a:pt x="8" y="231"/>
                </a:lnTo>
                <a:lnTo>
                  <a:pt x="8" y="233"/>
                </a:lnTo>
                <a:lnTo>
                  <a:pt x="9" y="235"/>
                </a:lnTo>
                <a:lnTo>
                  <a:pt x="9" y="235"/>
                </a:lnTo>
                <a:close/>
                <a:moveTo>
                  <a:pt x="23" y="254"/>
                </a:moveTo>
                <a:lnTo>
                  <a:pt x="23" y="254"/>
                </a:lnTo>
                <a:lnTo>
                  <a:pt x="32" y="246"/>
                </a:lnTo>
                <a:lnTo>
                  <a:pt x="42" y="239"/>
                </a:lnTo>
                <a:lnTo>
                  <a:pt x="42" y="239"/>
                </a:lnTo>
                <a:lnTo>
                  <a:pt x="42" y="233"/>
                </a:lnTo>
                <a:lnTo>
                  <a:pt x="42" y="231"/>
                </a:lnTo>
                <a:lnTo>
                  <a:pt x="40" y="229"/>
                </a:lnTo>
                <a:lnTo>
                  <a:pt x="40" y="229"/>
                </a:lnTo>
                <a:lnTo>
                  <a:pt x="23" y="254"/>
                </a:lnTo>
                <a:lnTo>
                  <a:pt x="23" y="254"/>
                </a:lnTo>
                <a:close/>
                <a:moveTo>
                  <a:pt x="29" y="265"/>
                </a:moveTo>
                <a:lnTo>
                  <a:pt x="29" y="265"/>
                </a:lnTo>
                <a:lnTo>
                  <a:pt x="34" y="263"/>
                </a:lnTo>
                <a:lnTo>
                  <a:pt x="38" y="262"/>
                </a:lnTo>
                <a:lnTo>
                  <a:pt x="40" y="256"/>
                </a:lnTo>
                <a:lnTo>
                  <a:pt x="40" y="252"/>
                </a:lnTo>
                <a:lnTo>
                  <a:pt x="40" y="252"/>
                </a:lnTo>
                <a:lnTo>
                  <a:pt x="34" y="258"/>
                </a:lnTo>
                <a:lnTo>
                  <a:pt x="29" y="265"/>
                </a:lnTo>
                <a:lnTo>
                  <a:pt x="29" y="265"/>
                </a:lnTo>
                <a:close/>
                <a:moveTo>
                  <a:pt x="189" y="288"/>
                </a:moveTo>
                <a:lnTo>
                  <a:pt x="189" y="288"/>
                </a:lnTo>
                <a:lnTo>
                  <a:pt x="204" y="279"/>
                </a:lnTo>
                <a:lnTo>
                  <a:pt x="210" y="273"/>
                </a:lnTo>
                <a:lnTo>
                  <a:pt x="217" y="265"/>
                </a:lnTo>
                <a:lnTo>
                  <a:pt x="217" y="265"/>
                </a:lnTo>
                <a:lnTo>
                  <a:pt x="208" y="269"/>
                </a:lnTo>
                <a:lnTo>
                  <a:pt x="200" y="275"/>
                </a:lnTo>
                <a:lnTo>
                  <a:pt x="194" y="283"/>
                </a:lnTo>
                <a:lnTo>
                  <a:pt x="189" y="288"/>
                </a:lnTo>
                <a:lnTo>
                  <a:pt x="189" y="288"/>
                </a:lnTo>
                <a:close/>
                <a:moveTo>
                  <a:pt x="208" y="288"/>
                </a:moveTo>
                <a:lnTo>
                  <a:pt x="208" y="288"/>
                </a:lnTo>
                <a:lnTo>
                  <a:pt x="221" y="277"/>
                </a:lnTo>
                <a:lnTo>
                  <a:pt x="234" y="265"/>
                </a:lnTo>
                <a:lnTo>
                  <a:pt x="234" y="265"/>
                </a:lnTo>
                <a:lnTo>
                  <a:pt x="229" y="267"/>
                </a:lnTo>
                <a:lnTo>
                  <a:pt x="225" y="269"/>
                </a:lnTo>
                <a:lnTo>
                  <a:pt x="217" y="277"/>
                </a:lnTo>
                <a:lnTo>
                  <a:pt x="208" y="288"/>
                </a:lnTo>
                <a:lnTo>
                  <a:pt x="208" y="288"/>
                </a:lnTo>
                <a:close/>
                <a:moveTo>
                  <a:pt x="44" y="283"/>
                </a:moveTo>
                <a:lnTo>
                  <a:pt x="44" y="283"/>
                </a:lnTo>
                <a:lnTo>
                  <a:pt x="51" y="275"/>
                </a:lnTo>
                <a:lnTo>
                  <a:pt x="61" y="267"/>
                </a:lnTo>
                <a:lnTo>
                  <a:pt x="61" y="267"/>
                </a:lnTo>
                <a:lnTo>
                  <a:pt x="55" y="269"/>
                </a:lnTo>
                <a:lnTo>
                  <a:pt x="49" y="273"/>
                </a:lnTo>
                <a:lnTo>
                  <a:pt x="44" y="283"/>
                </a:lnTo>
                <a:lnTo>
                  <a:pt x="44" y="283"/>
                </a:lnTo>
                <a:close/>
                <a:moveTo>
                  <a:pt x="55" y="288"/>
                </a:moveTo>
                <a:lnTo>
                  <a:pt x="55" y="288"/>
                </a:lnTo>
                <a:lnTo>
                  <a:pt x="69" y="279"/>
                </a:lnTo>
                <a:lnTo>
                  <a:pt x="80" y="267"/>
                </a:lnTo>
                <a:lnTo>
                  <a:pt x="80" y="267"/>
                </a:lnTo>
                <a:lnTo>
                  <a:pt x="76" y="267"/>
                </a:lnTo>
                <a:lnTo>
                  <a:pt x="72" y="269"/>
                </a:lnTo>
                <a:lnTo>
                  <a:pt x="65" y="275"/>
                </a:lnTo>
                <a:lnTo>
                  <a:pt x="55" y="288"/>
                </a:lnTo>
                <a:lnTo>
                  <a:pt x="55" y="288"/>
                </a:lnTo>
                <a:close/>
                <a:moveTo>
                  <a:pt x="84" y="279"/>
                </a:moveTo>
                <a:lnTo>
                  <a:pt x="84" y="279"/>
                </a:lnTo>
                <a:lnTo>
                  <a:pt x="89" y="275"/>
                </a:lnTo>
                <a:lnTo>
                  <a:pt x="95" y="269"/>
                </a:lnTo>
                <a:lnTo>
                  <a:pt x="95" y="269"/>
                </a:lnTo>
                <a:lnTo>
                  <a:pt x="91" y="271"/>
                </a:lnTo>
                <a:lnTo>
                  <a:pt x="88" y="273"/>
                </a:lnTo>
                <a:lnTo>
                  <a:pt x="86" y="277"/>
                </a:lnTo>
                <a:lnTo>
                  <a:pt x="84" y="279"/>
                </a:lnTo>
                <a:lnTo>
                  <a:pt x="84" y="279"/>
                </a:lnTo>
                <a:close/>
                <a:moveTo>
                  <a:pt x="6" y="279"/>
                </a:moveTo>
                <a:lnTo>
                  <a:pt x="6" y="279"/>
                </a:lnTo>
                <a:lnTo>
                  <a:pt x="6" y="283"/>
                </a:lnTo>
                <a:lnTo>
                  <a:pt x="8" y="284"/>
                </a:lnTo>
                <a:lnTo>
                  <a:pt x="8" y="284"/>
                </a:lnTo>
                <a:lnTo>
                  <a:pt x="8" y="284"/>
                </a:lnTo>
                <a:lnTo>
                  <a:pt x="11" y="281"/>
                </a:lnTo>
                <a:lnTo>
                  <a:pt x="13" y="279"/>
                </a:lnTo>
                <a:lnTo>
                  <a:pt x="11" y="277"/>
                </a:lnTo>
                <a:lnTo>
                  <a:pt x="11" y="277"/>
                </a:lnTo>
                <a:lnTo>
                  <a:pt x="9" y="279"/>
                </a:lnTo>
                <a:lnTo>
                  <a:pt x="6" y="279"/>
                </a:lnTo>
                <a:lnTo>
                  <a:pt x="6" y="279"/>
                </a:lnTo>
                <a:close/>
                <a:moveTo>
                  <a:pt x="34" y="281"/>
                </a:moveTo>
                <a:lnTo>
                  <a:pt x="34" y="281"/>
                </a:lnTo>
                <a:lnTo>
                  <a:pt x="29" y="284"/>
                </a:lnTo>
                <a:lnTo>
                  <a:pt x="21" y="286"/>
                </a:lnTo>
                <a:lnTo>
                  <a:pt x="15" y="288"/>
                </a:lnTo>
                <a:lnTo>
                  <a:pt x="9" y="292"/>
                </a:lnTo>
                <a:lnTo>
                  <a:pt x="9" y="292"/>
                </a:lnTo>
                <a:lnTo>
                  <a:pt x="19" y="294"/>
                </a:lnTo>
                <a:lnTo>
                  <a:pt x="23" y="294"/>
                </a:lnTo>
                <a:lnTo>
                  <a:pt x="29" y="294"/>
                </a:lnTo>
                <a:lnTo>
                  <a:pt x="29" y="294"/>
                </a:lnTo>
                <a:lnTo>
                  <a:pt x="30" y="290"/>
                </a:lnTo>
                <a:lnTo>
                  <a:pt x="32" y="286"/>
                </a:lnTo>
                <a:lnTo>
                  <a:pt x="34" y="283"/>
                </a:lnTo>
                <a:lnTo>
                  <a:pt x="34" y="281"/>
                </a:lnTo>
                <a:lnTo>
                  <a:pt x="34" y="281"/>
                </a:lnTo>
                <a:close/>
                <a:moveTo>
                  <a:pt x="168" y="300"/>
                </a:moveTo>
                <a:lnTo>
                  <a:pt x="168" y="300"/>
                </a:lnTo>
                <a:lnTo>
                  <a:pt x="171" y="300"/>
                </a:lnTo>
                <a:lnTo>
                  <a:pt x="173" y="298"/>
                </a:lnTo>
                <a:lnTo>
                  <a:pt x="179" y="294"/>
                </a:lnTo>
                <a:lnTo>
                  <a:pt x="185" y="283"/>
                </a:lnTo>
                <a:lnTo>
                  <a:pt x="185" y="283"/>
                </a:lnTo>
                <a:lnTo>
                  <a:pt x="175" y="292"/>
                </a:lnTo>
                <a:lnTo>
                  <a:pt x="168" y="300"/>
                </a:lnTo>
                <a:lnTo>
                  <a:pt x="168" y="300"/>
                </a:lnTo>
                <a:close/>
                <a:moveTo>
                  <a:pt x="46" y="294"/>
                </a:moveTo>
                <a:lnTo>
                  <a:pt x="46" y="294"/>
                </a:lnTo>
                <a:lnTo>
                  <a:pt x="48" y="292"/>
                </a:lnTo>
                <a:lnTo>
                  <a:pt x="49" y="290"/>
                </a:lnTo>
                <a:lnTo>
                  <a:pt x="49" y="288"/>
                </a:lnTo>
                <a:lnTo>
                  <a:pt x="49" y="288"/>
                </a:lnTo>
                <a:lnTo>
                  <a:pt x="46" y="290"/>
                </a:lnTo>
                <a:lnTo>
                  <a:pt x="44" y="292"/>
                </a:lnTo>
                <a:lnTo>
                  <a:pt x="46" y="294"/>
                </a:lnTo>
                <a:lnTo>
                  <a:pt x="46" y="294"/>
                </a:lnTo>
                <a:close/>
                <a:moveTo>
                  <a:pt x="63" y="294"/>
                </a:moveTo>
                <a:lnTo>
                  <a:pt x="63" y="294"/>
                </a:lnTo>
                <a:lnTo>
                  <a:pt x="67" y="294"/>
                </a:lnTo>
                <a:lnTo>
                  <a:pt x="67" y="294"/>
                </a:lnTo>
                <a:lnTo>
                  <a:pt x="67" y="292"/>
                </a:lnTo>
                <a:lnTo>
                  <a:pt x="69" y="288"/>
                </a:lnTo>
                <a:lnTo>
                  <a:pt x="69" y="288"/>
                </a:lnTo>
                <a:lnTo>
                  <a:pt x="65" y="290"/>
                </a:lnTo>
                <a:lnTo>
                  <a:pt x="63" y="294"/>
                </a:lnTo>
                <a:lnTo>
                  <a:pt x="63" y="294"/>
                </a:lnTo>
                <a:close/>
                <a:moveTo>
                  <a:pt x="192" y="300"/>
                </a:moveTo>
                <a:lnTo>
                  <a:pt x="192" y="300"/>
                </a:lnTo>
                <a:lnTo>
                  <a:pt x="196" y="292"/>
                </a:lnTo>
                <a:lnTo>
                  <a:pt x="196" y="292"/>
                </a:lnTo>
                <a:lnTo>
                  <a:pt x="192" y="296"/>
                </a:lnTo>
                <a:lnTo>
                  <a:pt x="192" y="298"/>
                </a:lnTo>
                <a:lnTo>
                  <a:pt x="192" y="300"/>
                </a:lnTo>
                <a:lnTo>
                  <a:pt x="192" y="3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 name="Freeform 9"/>
          <p:cNvSpPr>
            <a:spLocks noEditPoints="1"/>
          </p:cNvSpPr>
          <p:nvPr/>
        </p:nvSpPr>
        <p:spPr bwMode="auto">
          <a:xfrm>
            <a:off x="3648367" y="714202"/>
            <a:ext cx="547616" cy="716176"/>
          </a:xfrm>
          <a:custGeom>
            <a:avLst/>
            <a:gdLst/>
            <a:ahLst/>
            <a:cxnLst>
              <a:cxn ang="0">
                <a:pos x="277" y="222"/>
              </a:cxn>
              <a:cxn ang="0">
                <a:pos x="321" y="75"/>
              </a:cxn>
              <a:cxn ang="0">
                <a:pos x="202" y="2"/>
              </a:cxn>
              <a:cxn ang="0">
                <a:pos x="56" y="20"/>
              </a:cxn>
              <a:cxn ang="0">
                <a:pos x="25" y="126"/>
              </a:cxn>
              <a:cxn ang="0">
                <a:pos x="4" y="485"/>
              </a:cxn>
              <a:cxn ang="0">
                <a:pos x="115" y="509"/>
              </a:cxn>
              <a:cxn ang="0">
                <a:pos x="305" y="496"/>
              </a:cxn>
              <a:cxn ang="0">
                <a:pos x="370" y="315"/>
              </a:cxn>
              <a:cxn ang="0">
                <a:pos x="40" y="46"/>
              </a:cxn>
              <a:cxn ang="0">
                <a:pos x="59" y="117"/>
              </a:cxn>
              <a:cxn ang="0">
                <a:pos x="86" y="103"/>
              </a:cxn>
              <a:cxn ang="0">
                <a:pos x="61" y="138"/>
              </a:cxn>
              <a:cxn ang="0">
                <a:pos x="39" y="103"/>
              </a:cxn>
              <a:cxn ang="0">
                <a:pos x="39" y="115"/>
              </a:cxn>
              <a:cxn ang="0">
                <a:pos x="84" y="48"/>
              </a:cxn>
              <a:cxn ang="0">
                <a:pos x="65" y="54"/>
              </a:cxn>
              <a:cxn ang="0">
                <a:pos x="69" y="44"/>
              </a:cxn>
              <a:cxn ang="0">
                <a:pos x="39" y="204"/>
              </a:cxn>
              <a:cxn ang="0">
                <a:pos x="16" y="395"/>
              </a:cxn>
              <a:cxn ang="0">
                <a:pos x="19" y="466"/>
              </a:cxn>
              <a:cxn ang="0">
                <a:pos x="19" y="486"/>
              </a:cxn>
              <a:cxn ang="0">
                <a:pos x="29" y="477"/>
              </a:cxn>
              <a:cxn ang="0">
                <a:pos x="52" y="492"/>
              </a:cxn>
              <a:cxn ang="0">
                <a:pos x="65" y="452"/>
              </a:cxn>
              <a:cxn ang="0">
                <a:pos x="59" y="406"/>
              </a:cxn>
              <a:cxn ang="0">
                <a:pos x="75" y="365"/>
              </a:cxn>
              <a:cxn ang="0">
                <a:pos x="75" y="365"/>
              </a:cxn>
              <a:cxn ang="0">
                <a:pos x="73" y="305"/>
              </a:cxn>
              <a:cxn ang="0">
                <a:pos x="18" y="374"/>
              </a:cxn>
              <a:cxn ang="0">
                <a:pos x="48" y="300"/>
              </a:cxn>
              <a:cxn ang="0">
                <a:pos x="79" y="248"/>
              </a:cxn>
              <a:cxn ang="0">
                <a:pos x="31" y="254"/>
              </a:cxn>
              <a:cxn ang="0">
                <a:pos x="71" y="237"/>
              </a:cxn>
              <a:cxn ang="0">
                <a:pos x="46" y="214"/>
              </a:cxn>
              <a:cxn ang="0">
                <a:pos x="79" y="197"/>
              </a:cxn>
              <a:cxn ang="0">
                <a:pos x="80" y="151"/>
              </a:cxn>
              <a:cxn ang="0">
                <a:pos x="103" y="454"/>
              </a:cxn>
              <a:cxn ang="0">
                <a:pos x="92" y="490"/>
              </a:cxn>
              <a:cxn ang="0">
                <a:pos x="117" y="498"/>
              </a:cxn>
              <a:cxn ang="0">
                <a:pos x="119" y="490"/>
              </a:cxn>
              <a:cxn ang="0">
                <a:pos x="132" y="498"/>
              </a:cxn>
              <a:cxn ang="0">
                <a:pos x="262" y="498"/>
              </a:cxn>
              <a:cxn ang="0">
                <a:pos x="195" y="485"/>
              </a:cxn>
              <a:cxn ang="0">
                <a:pos x="241" y="464"/>
              </a:cxn>
              <a:cxn ang="0">
                <a:pos x="256" y="481"/>
              </a:cxn>
              <a:cxn ang="0">
                <a:pos x="262" y="498"/>
              </a:cxn>
              <a:cxn ang="0">
                <a:pos x="159" y="467"/>
              </a:cxn>
              <a:cxn ang="0">
                <a:pos x="199" y="456"/>
              </a:cxn>
              <a:cxn ang="0">
                <a:pos x="223" y="460"/>
              </a:cxn>
              <a:cxn ang="0">
                <a:pos x="254" y="469"/>
              </a:cxn>
              <a:cxn ang="0">
                <a:pos x="294" y="490"/>
              </a:cxn>
              <a:cxn ang="0">
                <a:pos x="296" y="481"/>
              </a:cxn>
              <a:cxn ang="0">
                <a:pos x="313" y="445"/>
              </a:cxn>
              <a:cxn ang="0">
                <a:pos x="355" y="408"/>
              </a:cxn>
              <a:cxn ang="0">
                <a:pos x="258" y="439"/>
              </a:cxn>
              <a:cxn ang="0">
                <a:pos x="90" y="231"/>
              </a:cxn>
              <a:cxn ang="0">
                <a:pos x="273" y="29"/>
              </a:cxn>
              <a:cxn ang="0">
                <a:pos x="317" y="151"/>
              </a:cxn>
              <a:cxn ang="0">
                <a:pos x="246" y="225"/>
              </a:cxn>
              <a:cxn ang="0">
                <a:pos x="294" y="241"/>
              </a:cxn>
              <a:cxn ang="0">
                <a:pos x="368" y="370"/>
              </a:cxn>
            </a:cxnLst>
            <a:rect l="0" t="0" r="r" b="b"/>
            <a:pathLst>
              <a:path w="378" h="509">
                <a:moveTo>
                  <a:pt x="363" y="292"/>
                </a:moveTo>
                <a:lnTo>
                  <a:pt x="363" y="292"/>
                </a:lnTo>
                <a:lnTo>
                  <a:pt x="357" y="279"/>
                </a:lnTo>
                <a:lnTo>
                  <a:pt x="349" y="267"/>
                </a:lnTo>
                <a:lnTo>
                  <a:pt x="340" y="256"/>
                </a:lnTo>
                <a:lnTo>
                  <a:pt x="328" y="248"/>
                </a:lnTo>
                <a:lnTo>
                  <a:pt x="317" y="241"/>
                </a:lnTo>
                <a:lnTo>
                  <a:pt x="303" y="233"/>
                </a:lnTo>
                <a:lnTo>
                  <a:pt x="277" y="222"/>
                </a:lnTo>
                <a:lnTo>
                  <a:pt x="277" y="222"/>
                </a:lnTo>
                <a:lnTo>
                  <a:pt x="307" y="199"/>
                </a:lnTo>
                <a:lnTo>
                  <a:pt x="313" y="193"/>
                </a:lnTo>
                <a:lnTo>
                  <a:pt x="317" y="185"/>
                </a:lnTo>
                <a:lnTo>
                  <a:pt x="323" y="178"/>
                </a:lnTo>
                <a:lnTo>
                  <a:pt x="324" y="168"/>
                </a:lnTo>
                <a:lnTo>
                  <a:pt x="324" y="168"/>
                </a:lnTo>
                <a:lnTo>
                  <a:pt x="328" y="134"/>
                </a:lnTo>
                <a:lnTo>
                  <a:pt x="326" y="103"/>
                </a:lnTo>
                <a:lnTo>
                  <a:pt x="324" y="88"/>
                </a:lnTo>
                <a:lnTo>
                  <a:pt x="321" y="75"/>
                </a:lnTo>
                <a:lnTo>
                  <a:pt x="317" y="61"/>
                </a:lnTo>
                <a:lnTo>
                  <a:pt x="311" y="50"/>
                </a:lnTo>
                <a:lnTo>
                  <a:pt x="311" y="50"/>
                </a:lnTo>
                <a:lnTo>
                  <a:pt x="302" y="37"/>
                </a:lnTo>
                <a:lnTo>
                  <a:pt x="288" y="25"/>
                </a:lnTo>
                <a:lnTo>
                  <a:pt x="275" y="18"/>
                </a:lnTo>
                <a:lnTo>
                  <a:pt x="258" y="12"/>
                </a:lnTo>
                <a:lnTo>
                  <a:pt x="241" y="6"/>
                </a:lnTo>
                <a:lnTo>
                  <a:pt x="221" y="4"/>
                </a:lnTo>
                <a:lnTo>
                  <a:pt x="202" y="2"/>
                </a:lnTo>
                <a:lnTo>
                  <a:pt x="181" y="0"/>
                </a:lnTo>
                <a:lnTo>
                  <a:pt x="181" y="0"/>
                </a:lnTo>
                <a:lnTo>
                  <a:pt x="138" y="0"/>
                </a:lnTo>
                <a:lnTo>
                  <a:pt x="113" y="0"/>
                </a:lnTo>
                <a:lnTo>
                  <a:pt x="92" y="2"/>
                </a:lnTo>
                <a:lnTo>
                  <a:pt x="92" y="2"/>
                </a:lnTo>
                <a:lnTo>
                  <a:pt x="82" y="6"/>
                </a:lnTo>
                <a:lnTo>
                  <a:pt x="73" y="10"/>
                </a:lnTo>
                <a:lnTo>
                  <a:pt x="56" y="20"/>
                </a:lnTo>
                <a:lnTo>
                  <a:pt x="56" y="20"/>
                </a:lnTo>
                <a:lnTo>
                  <a:pt x="37" y="31"/>
                </a:lnTo>
                <a:lnTo>
                  <a:pt x="29" y="37"/>
                </a:lnTo>
                <a:lnTo>
                  <a:pt x="25" y="42"/>
                </a:lnTo>
                <a:lnTo>
                  <a:pt x="25" y="42"/>
                </a:lnTo>
                <a:lnTo>
                  <a:pt x="23" y="52"/>
                </a:lnTo>
                <a:lnTo>
                  <a:pt x="23" y="63"/>
                </a:lnTo>
                <a:lnTo>
                  <a:pt x="25" y="90"/>
                </a:lnTo>
                <a:lnTo>
                  <a:pt x="25" y="90"/>
                </a:lnTo>
                <a:lnTo>
                  <a:pt x="25" y="126"/>
                </a:lnTo>
                <a:lnTo>
                  <a:pt x="25" y="126"/>
                </a:lnTo>
                <a:lnTo>
                  <a:pt x="21" y="172"/>
                </a:lnTo>
                <a:lnTo>
                  <a:pt x="18" y="222"/>
                </a:lnTo>
                <a:lnTo>
                  <a:pt x="12" y="321"/>
                </a:lnTo>
                <a:lnTo>
                  <a:pt x="12" y="321"/>
                </a:lnTo>
                <a:lnTo>
                  <a:pt x="6" y="370"/>
                </a:lnTo>
                <a:lnTo>
                  <a:pt x="0" y="416"/>
                </a:lnTo>
                <a:lnTo>
                  <a:pt x="0" y="416"/>
                </a:lnTo>
                <a:lnTo>
                  <a:pt x="0" y="448"/>
                </a:lnTo>
                <a:lnTo>
                  <a:pt x="0" y="469"/>
                </a:lnTo>
                <a:lnTo>
                  <a:pt x="4" y="485"/>
                </a:lnTo>
                <a:lnTo>
                  <a:pt x="4" y="485"/>
                </a:lnTo>
                <a:lnTo>
                  <a:pt x="8" y="494"/>
                </a:lnTo>
                <a:lnTo>
                  <a:pt x="14" y="500"/>
                </a:lnTo>
                <a:lnTo>
                  <a:pt x="19" y="504"/>
                </a:lnTo>
                <a:lnTo>
                  <a:pt x="27" y="506"/>
                </a:lnTo>
                <a:lnTo>
                  <a:pt x="44" y="507"/>
                </a:lnTo>
                <a:lnTo>
                  <a:pt x="63" y="509"/>
                </a:lnTo>
                <a:lnTo>
                  <a:pt x="63" y="509"/>
                </a:lnTo>
                <a:lnTo>
                  <a:pt x="90" y="509"/>
                </a:lnTo>
                <a:lnTo>
                  <a:pt x="115" y="509"/>
                </a:lnTo>
                <a:lnTo>
                  <a:pt x="168" y="506"/>
                </a:lnTo>
                <a:lnTo>
                  <a:pt x="168" y="506"/>
                </a:lnTo>
                <a:lnTo>
                  <a:pt x="185" y="506"/>
                </a:lnTo>
                <a:lnTo>
                  <a:pt x="204" y="507"/>
                </a:lnTo>
                <a:lnTo>
                  <a:pt x="242" y="509"/>
                </a:lnTo>
                <a:lnTo>
                  <a:pt x="260" y="509"/>
                </a:lnTo>
                <a:lnTo>
                  <a:pt x="277" y="507"/>
                </a:lnTo>
                <a:lnTo>
                  <a:pt x="292" y="504"/>
                </a:lnTo>
                <a:lnTo>
                  <a:pt x="305" y="496"/>
                </a:lnTo>
                <a:lnTo>
                  <a:pt x="305" y="496"/>
                </a:lnTo>
                <a:lnTo>
                  <a:pt x="315" y="488"/>
                </a:lnTo>
                <a:lnTo>
                  <a:pt x="326" y="477"/>
                </a:lnTo>
                <a:lnTo>
                  <a:pt x="345" y="450"/>
                </a:lnTo>
                <a:lnTo>
                  <a:pt x="363" y="422"/>
                </a:lnTo>
                <a:lnTo>
                  <a:pt x="374" y="395"/>
                </a:lnTo>
                <a:lnTo>
                  <a:pt x="374" y="395"/>
                </a:lnTo>
                <a:lnTo>
                  <a:pt x="376" y="385"/>
                </a:lnTo>
                <a:lnTo>
                  <a:pt x="378" y="372"/>
                </a:lnTo>
                <a:lnTo>
                  <a:pt x="376" y="344"/>
                </a:lnTo>
                <a:lnTo>
                  <a:pt x="370" y="315"/>
                </a:lnTo>
                <a:lnTo>
                  <a:pt x="363" y="292"/>
                </a:lnTo>
                <a:lnTo>
                  <a:pt x="363" y="292"/>
                </a:lnTo>
                <a:close/>
                <a:moveTo>
                  <a:pt x="88" y="18"/>
                </a:moveTo>
                <a:lnTo>
                  <a:pt x="88" y="27"/>
                </a:lnTo>
                <a:lnTo>
                  <a:pt x="88" y="27"/>
                </a:lnTo>
                <a:lnTo>
                  <a:pt x="75" y="31"/>
                </a:lnTo>
                <a:lnTo>
                  <a:pt x="63" y="37"/>
                </a:lnTo>
                <a:lnTo>
                  <a:pt x="52" y="42"/>
                </a:lnTo>
                <a:lnTo>
                  <a:pt x="40" y="46"/>
                </a:lnTo>
                <a:lnTo>
                  <a:pt x="40" y="46"/>
                </a:lnTo>
                <a:lnTo>
                  <a:pt x="50" y="37"/>
                </a:lnTo>
                <a:lnTo>
                  <a:pt x="61" y="29"/>
                </a:lnTo>
                <a:lnTo>
                  <a:pt x="75" y="23"/>
                </a:lnTo>
                <a:lnTo>
                  <a:pt x="88" y="18"/>
                </a:lnTo>
                <a:lnTo>
                  <a:pt x="88" y="18"/>
                </a:lnTo>
                <a:close/>
                <a:moveTo>
                  <a:pt x="86" y="103"/>
                </a:moveTo>
                <a:lnTo>
                  <a:pt x="86" y="103"/>
                </a:lnTo>
                <a:lnTo>
                  <a:pt x="77" y="107"/>
                </a:lnTo>
                <a:lnTo>
                  <a:pt x="69" y="111"/>
                </a:lnTo>
                <a:lnTo>
                  <a:pt x="59" y="117"/>
                </a:lnTo>
                <a:lnTo>
                  <a:pt x="52" y="121"/>
                </a:lnTo>
                <a:lnTo>
                  <a:pt x="52" y="121"/>
                </a:lnTo>
                <a:lnTo>
                  <a:pt x="58" y="113"/>
                </a:lnTo>
                <a:lnTo>
                  <a:pt x="67" y="105"/>
                </a:lnTo>
                <a:lnTo>
                  <a:pt x="77" y="100"/>
                </a:lnTo>
                <a:lnTo>
                  <a:pt x="84" y="92"/>
                </a:lnTo>
                <a:lnTo>
                  <a:pt x="84" y="92"/>
                </a:lnTo>
                <a:lnTo>
                  <a:pt x="86" y="92"/>
                </a:lnTo>
                <a:lnTo>
                  <a:pt x="86" y="96"/>
                </a:lnTo>
                <a:lnTo>
                  <a:pt x="86" y="103"/>
                </a:lnTo>
                <a:lnTo>
                  <a:pt x="86" y="103"/>
                </a:lnTo>
                <a:close/>
                <a:moveTo>
                  <a:pt x="84" y="132"/>
                </a:moveTo>
                <a:lnTo>
                  <a:pt x="84" y="132"/>
                </a:lnTo>
                <a:lnTo>
                  <a:pt x="73" y="138"/>
                </a:lnTo>
                <a:lnTo>
                  <a:pt x="61" y="145"/>
                </a:lnTo>
                <a:lnTo>
                  <a:pt x="52" y="151"/>
                </a:lnTo>
                <a:lnTo>
                  <a:pt x="40" y="157"/>
                </a:lnTo>
                <a:lnTo>
                  <a:pt x="40" y="157"/>
                </a:lnTo>
                <a:lnTo>
                  <a:pt x="50" y="147"/>
                </a:lnTo>
                <a:lnTo>
                  <a:pt x="61" y="138"/>
                </a:lnTo>
                <a:lnTo>
                  <a:pt x="73" y="128"/>
                </a:lnTo>
                <a:lnTo>
                  <a:pt x="82" y="119"/>
                </a:lnTo>
                <a:lnTo>
                  <a:pt x="82" y="119"/>
                </a:lnTo>
                <a:lnTo>
                  <a:pt x="84" y="119"/>
                </a:lnTo>
                <a:lnTo>
                  <a:pt x="84" y="121"/>
                </a:lnTo>
                <a:lnTo>
                  <a:pt x="84" y="122"/>
                </a:lnTo>
                <a:lnTo>
                  <a:pt x="84" y="128"/>
                </a:lnTo>
                <a:lnTo>
                  <a:pt x="84" y="132"/>
                </a:lnTo>
                <a:lnTo>
                  <a:pt x="84" y="132"/>
                </a:lnTo>
                <a:close/>
                <a:moveTo>
                  <a:pt x="39" y="103"/>
                </a:moveTo>
                <a:lnTo>
                  <a:pt x="39" y="103"/>
                </a:lnTo>
                <a:lnTo>
                  <a:pt x="54" y="96"/>
                </a:lnTo>
                <a:lnTo>
                  <a:pt x="69" y="86"/>
                </a:lnTo>
                <a:lnTo>
                  <a:pt x="69" y="86"/>
                </a:lnTo>
                <a:lnTo>
                  <a:pt x="63" y="94"/>
                </a:lnTo>
                <a:lnTo>
                  <a:pt x="56" y="101"/>
                </a:lnTo>
                <a:lnTo>
                  <a:pt x="46" y="109"/>
                </a:lnTo>
                <a:lnTo>
                  <a:pt x="39" y="119"/>
                </a:lnTo>
                <a:lnTo>
                  <a:pt x="39" y="119"/>
                </a:lnTo>
                <a:lnTo>
                  <a:pt x="39" y="115"/>
                </a:lnTo>
                <a:lnTo>
                  <a:pt x="39" y="111"/>
                </a:lnTo>
                <a:lnTo>
                  <a:pt x="39" y="103"/>
                </a:lnTo>
                <a:lnTo>
                  <a:pt x="39" y="103"/>
                </a:lnTo>
                <a:close/>
                <a:moveTo>
                  <a:pt x="58" y="79"/>
                </a:moveTo>
                <a:lnTo>
                  <a:pt x="58" y="79"/>
                </a:lnTo>
                <a:lnTo>
                  <a:pt x="63" y="71"/>
                </a:lnTo>
                <a:lnTo>
                  <a:pt x="71" y="63"/>
                </a:lnTo>
                <a:lnTo>
                  <a:pt x="79" y="58"/>
                </a:lnTo>
                <a:lnTo>
                  <a:pt x="84" y="48"/>
                </a:lnTo>
                <a:lnTo>
                  <a:pt x="84" y="48"/>
                </a:lnTo>
                <a:lnTo>
                  <a:pt x="88" y="56"/>
                </a:lnTo>
                <a:lnTo>
                  <a:pt x="88" y="61"/>
                </a:lnTo>
                <a:lnTo>
                  <a:pt x="84" y="65"/>
                </a:lnTo>
                <a:lnTo>
                  <a:pt x="80" y="69"/>
                </a:lnTo>
                <a:lnTo>
                  <a:pt x="69" y="75"/>
                </a:lnTo>
                <a:lnTo>
                  <a:pt x="58" y="79"/>
                </a:lnTo>
                <a:lnTo>
                  <a:pt x="58" y="79"/>
                </a:lnTo>
                <a:close/>
                <a:moveTo>
                  <a:pt x="69" y="44"/>
                </a:moveTo>
                <a:lnTo>
                  <a:pt x="69" y="44"/>
                </a:lnTo>
                <a:lnTo>
                  <a:pt x="65" y="54"/>
                </a:lnTo>
                <a:lnTo>
                  <a:pt x="58" y="61"/>
                </a:lnTo>
                <a:lnTo>
                  <a:pt x="39" y="79"/>
                </a:lnTo>
                <a:lnTo>
                  <a:pt x="39" y="79"/>
                </a:lnTo>
                <a:lnTo>
                  <a:pt x="39" y="71"/>
                </a:lnTo>
                <a:lnTo>
                  <a:pt x="40" y="65"/>
                </a:lnTo>
                <a:lnTo>
                  <a:pt x="42" y="60"/>
                </a:lnTo>
                <a:lnTo>
                  <a:pt x="48" y="58"/>
                </a:lnTo>
                <a:lnTo>
                  <a:pt x="59" y="52"/>
                </a:lnTo>
                <a:lnTo>
                  <a:pt x="63" y="48"/>
                </a:lnTo>
                <a:lnTo>
                  <a:pt x="69" y="44"/>
                </a:lnTo>
                <a:lnTo>
                  <a:pt x="69" y="44"/>
                </a:lnTo>
                <a:close/>
                <a:moveTo>
                  <a:pt x="39" y="204"/>
                </a:moveTo>
                <a:lnTo>
                  <a:pt x="39" y="204"/>
                </a:lnTo>
                <a:lnTo>
                  <a:pt x="35" y="208"/>
                </a:lnTo>
                <a:lnTo>
                  <a:pt x="33" y="214"/>
                </a:lnTo>
                <a:lnTo>
                  <a:pt x="33" y="214"/>
                </a:lnTo>
                <a:lnTo>
                  <a:pt x="31" y="210"/>
                </a:lnTo>
                <a:lnTo>
                  <a:pt x="31" y="208"/>
                </a:lnTo>
                <a:lnTo>
                  <a:pt x="35" y="204"/>
                </a:lnTo>
                <a:lnTo>
                  <a:pt x="39" y="204"/>
                </a:lnTo>
                <a:lnTo>
                  <a:pt x="39" y="204"/>
                </a:lnTo>
                <a:close/>
                <a:moveTo>
                  <a:pt x="16" y="395"/>
                </a:moveTo>
                <a:lnTo>
                  <a:pt x="16" y="395"/>
                </a:lnTo>
                <a:lnTo>
                  <a:pt x="16" y="391"/>
                </a:lnTo>
                <a:lnTo>
                  <a:pt x="18" y="389"/>
                </a:lnTo>
                <a:lnTo>
                  <a:pt x="21" y="385"/>
                </a:lnTo>
                <a:lnTo>
                  <a:pt x="21" y="385"/>
                </a:lnTo>
                <a:lnTo>
                  <a:pt x="23" y="389"/>
                </a:lnTo>
                <a:lnTo>
                  <a:pt x="21" y="391"/>
                </a:lnTo>
                <a:lnTo>
                  <a:pt x="16" y="395"/>
                </a:lnTo>
                <a:lnTo>
                  <a:pt x="16" y="395"/>
                </a:lnTo>
                <a:close/>
                <a:moveTo>
                  <a:pt x="65" y="414"/>
                </a:moveTo>
                <a:lnTo>
                  <a:pt x="65" y="414"/>
                </a:lnTo>
                <a:lnTo>
                  <a:pt x="69" y="420"/>
                </a:lnTo>
                <a:lnTo>
                  <a:pt x="69" y="429"/>
                </a:lnTo>
                <a:lnTo>
                  <a:pt x="69" y="429"/>
                </a:lnTo>
                <a:lnTo>
                  <a:pt x="56" y="437"/>
                </a:lnTo>
                <a:lnTo>
                  <a:pt x="44" y="446"/>
                </a:lnTo>
                <a:lnTo>
                  <a:pt x="19" y="466"/>
                </a:lnTo>
                <a:lnTo>
                  <a:pt x="19" y="466"/>
                </a:lnTo>
                <a:lnTo>
                  <a:pt x="27" y="454"/>
                </a:lnTo>
                <a:lnTo>
                  <a:pt x="40" y="443"/>
                </a:lnTo>
                <a:lnTo>
                  <a:pt x="54" y="427"/>
                </a:lnTo>
                <a:lnTo>
                  <a:pt x="65" y="414"/>
                </a:lnTo>
                <a:lnTo>
                  <a:pt x="65" y="414"/>
                </a:lnTo>
                <a:close/>
                <a:moveTo>
                  <a:pt x="29" y="488"/>
                </a:moveTo>
                <a:lnTo>
                  <a:pt x="29" y="488"/>
                </a:lnTo>
                <a:lnTo>
                  <a:pt x="25" y="488"/>
                </a:lnTo>
                <a:lnTo>
                  <a:pt x="23" y="488"/>
                </a:lnTo>
                <a:lnTo>
                  <a:pt x="19" y="486"/>
                </a:lnTo>
                <a:lnTo>
                  <a:pt x="19" y="485"/>
                </a:lnTo>
                <a:lnTo>
                  <a:pt x="19" y="485"/>
                </a:lnTo>
                <a:lnTo>
                  <a:pt x="21" y="479"/>
                </a:lnTo>
                <a:lnTo>
                  <a:pt x="23" y="477"/>
                </a:lnTo>
                <a:lnTo>
                  <a:pt x="27" y="473"/>
                </a:lnTo>
                <a:lnTo>
                  <a:pt x="31" y="471"/>
                </a:lnTo>
                <a:lnTo>
                  <a:pt x="31" y="471"/>
                </a:lnTo>
                <a:lnTo>
                  <a:pt x="31" y="471"/>
                </a:lnTo>
                <a:lnTo>
                  <a:pt x="31" y="473"/>
                </a:lnTo>
                <a:lnTo>
                  <a:pt x="29" y="477"/>
                </a:lnTo>
                <a:lnTo>
                  <a:pt x="27" y="483"/>
                </a:lnTo>
                <a:lnTo>
                  <a:pt x="27" y="485"/>
                </a:lnTo>
                <a:lnTo>
                  <a:pt x="29" y="488"/>
                </a:lnTo>
                <a:lnTo>
                  <a:pt x="29" y="488"/>
                </a:lnTo>
                <a:close/>
                <a:moveTo>
                  <a:pt x="42" y="496"/>
                </a:moveTo>
                <a:lnTo>
                  <a:pt x="42" y="496"/>
                </a:lnTo>
                <a:lnTo>
                  <a:pt x="46" y="492"/>
                </a:lnTo>
                <a:lnTo>
                  <a:pt x="52" y="490"/>
                </a:lnTo>
                <a:lnTo>
                  <a:pt x="52" y="490"/>
                </a:lnTo>
                <a:lnTo>
                  <a:pt x="52" y="492"/>
                </a:lnTo>
                <a:lnTo>
                  <a:pt x="52" y="494"/>
                </a:lnTo>
                <a:lnTo>
                  <a:pt x="52" y="494"/>
                </a:lnTo>
                <a:lnTo>
                  <a:pt x="52" y="496"/>
                </a:lnTo>
                <a:lnTo>
                  <a:pt x="48" y="496"/>
                </a:lnTo>
                <a:lnTo>
                  <a:pt x="42" y="496"/>
                </a:lnTo>
                <a:lnTo>
                  <a:pt x="42" y="496"/>
                </a:lnTo>
                <a:close/>
                <a:moveTo>
                  <a:pt x="50" y="467"/>
                </a:moveTo>
                <a:lnTo>
                  <a:pt x="50" y="467"/>
                </a:lnTo>
                <a:lnTo>
                  <a:pt x="59" y="456"/>
                </a:lnTo>
                <a:lnTo>
                  <a:pt x="65" y="452"/>
                </a:lnTo>
                <a:lnTo>
                  <a:pt x="69" y="445"/>
                </a:lnTo>
                <a:lnTo>
                  <a:pt x="69" y="445"/>
                </a:lnTo>
                <a:lnTo>
                  <a:pt x="69" y="448"/>
                </a:lnTo>
                <a:lnTo>
                  <a:pt x="67" y="452"/>
                </a:lnTo>
                <a:lnTo>
                  <a:pt x="63" y="458"/>
                </a:lnTo>
                <a:lnTo>
                  <a:pt x="50" y="467"/>
                </a:lnTo>
                <a:lnTo>
                  <a:pt x="50" y="467"/>
                </a:lnTo>
                <a:close/>
                <a:moveTo>
                  <a:pt x="73" y="399"/>
                </a:moveTo>
                <a:lnTo>
                  <a:pt x="73" y="399"/>
                </a:lnTo>
                <a:lnTo>
                  <a:pt x="59" y="406"/>
                </a:lnTo>
                <a:lnTo>
                  <a:pt x="46" y="416"/>
                </a:lnTo>
                <a:lnTo>
                  <a:pt x="33" y="427"/>
                </a:lnTo>
                <a:lnTo>
                  <a:pt x="19" y="437"/>
                </a:lnTo>
                <a:lnTo>
                  <a:pt x="19" y="437"/>
                </a:lnTo>
                <a:lnTo>
                  <a:pt x="31" y="422"/>
                </a:lnTo>
                <a:lnTo>
                  <a:pt x="42" y="408"/>
                </a:lnTo>
                <a:lnTo>
                  <a:pt x="58" y="393"/>
                </a:lnTo>
                <a:lnTo>
                  <a:pt x="73" y="382"/>
                </a:lnTo>
                <a:lnTo>
                  <a:pt x="73" y="399"/>
                </a:lnTo>
                <a:close/>
                <a:moveTo>
                  <a:pt x="75" y="365"/>
                </a:moveTo>
                <a:lnTo>
                  <a:pt x="75" y="365"/>
                </a:lnTo>
                <a:lnTo>
                  <a:pt x="63" y="374"/>
                </a:lnTo>
                <a:lnTo>
                  <a:pt x="50" y="384"/>
                </a:lnTo>
                <a:lnTo>
                  <a:pt x="39" y="395"/>
                </a:lnTo>
                <a:lnTo>
                  <a:pt x="25" y="405"/>
                </a:lnTo>
                <a:lnTo>
                  <a:pt x="25" y="405"/>
                </a:lnTo>
                <a:lnTo>
                  <a:pt x="35" y="389"/>
                </a:lnTo>
                <a:lnTo>
                  <a:pt x="48" y="376"/>
                </a:lnTo>
                <a:lnTo>
                  <a:pt x="75" y="351"/>
                </a:lnTo>
                <a:lnTo>
                  <a:pt x="75" y="365"/>
                </a:lnTo>
                <a:close/>
                <a:moveTo>
                  <a:pt x="18" y="374"/>
                </a:moveTo>
                <a:lnTo>
                  <a:pt x="18" y="374"/>
                </a:lnTo>
                <a:lnTo>
                  <a:pt x="21" y="363"/>
                </a:lnTo>
                <a:lnTo>
                  <a:pt x="25" y="351"/>
                </a:lnTo>
                <a:lnTo>
                  <a:pt x="33" y="344"/>
                </a:lnTo>
                <a:lnTo>
                  <a:pt x="40" y="336"/>
                </a:lnTo>
                <a:lnTo>
                  <a:pt x="58" y="321"/>
                </a:lnTo>
                <a:lnTo>
                  <a:pt x="67" y="313"/>
                </a:lnTo>
                <a:lnTo>
                  <a:pt x="73" y="305"/>
                </a:lnTo>
                <a:lnTo>
                  <a:pt x="73" y="305"/>
                </a:lnTo>
                <a:lnTo>
                  <a:pt x="75" y="313"/>
                </a:lnTo>
                <a:lnTo>
                  <a:pt x="77" y="319"/>
                </a:lnTo>
                <a:lnTo>
                  <a:pt x="75" y="324"/>
                </a:lnTo>
                <a:lnTo>
                  <a:pt x="75" y="330"/>
                </a:lnTo>
                <a:lnTo>
                  <a:pt x="67" y="340"/>
                </a:lnTo>
                <a:lnTo>
                  <a:pt x="59" y="349"/>
                </a:lnTo>
                <a:lnTo>
                  <a:pt x="48" y="357"/>
                </a:lnTo>
                <a:lnTo>
                  <a:pt x="37" y="363"/>
                </a:lnTo>
                <a:lnTo>
                  <a:pt x="18" y="374"/>
                </a:lnTo>
                <a:lnTo>
                  <a:pt x="18" y="374"/>
                </a:lnTo>
                <a:close/>
                <a:moveTo>
                  <a:pt x="77" y="296"/>
                </a:moveTo>
                <a:lnTo>
                  <a:pt x="77" y="296"/>
                </a:lnTo>
                <a:lnTo>
                  <a:pt x="69" y="298"/>
                </a:lnTo>
                <a:lnTo>
                  <a:pt x="63" y="300"/>
                </a:lnTo>
                <a:lnTo>
                  <a:pt x="52" y="307"/>
                </a:lnTo>
                <a:lnTo>
                  <a:pt x="40" y="315"/>
                </a:lnTo>
                <a:lnTo>
                  <a:pt x="27" y="323"/>
                </a:lnTo>
                <a:lnTo>
                  <a:pt x="27" y="323"/>
                </a:lnTo>
                <a:lnTo>
                  <a:pt x="37" y="311"/>
                </a:lnTo>
                <a:lnTo>
                  <a:pt x="48" y="300"/>
                </a:lnTo>
                <a:lnTo>
                  <a:pt x="61" y="290"/>
                </a:lnTo>
                <a:lnTo>
                  <a:pt x="77" y="281"/>
                </a:lnTo>
                <a:lnTo>
                  <a:pt x="77" y="296"/>
                </a:lnTo>
                <a:close/>
                <a:moveTo>
                  <a:pt x="29" y="294"/>
                </a:moveTo>
                <a:lnTo>
                  <a:pt x="29" y="294"/>
                </a:lnTo>
                <a:lnTo>
                  <a:pt x="39" y="281"/>
                </a:lnTo>
                <a:lnTo>
                  <a:pt x="50" y="267"/>
                </a:lnTo>
                <a:lnTo>
                  <a:pt x="63" y="258"/>
                </a:lnTo>
                <a:lnTo>
                  <a:pt x="79" y="248"/>
                </a:lnTo>
                <a:lnTo>
                  <a:pt x="79" y="248"/>
                </a:lnTo>
                <a:lnTo>
                  <a:pt x="77" y="258"/>
                </a:lnTo>
                <a:lnTo>
                  <a:pt x="73" y="265"/>
                </a:lnTo>
                <a:lnTo>
                  <a:pt x="67" y="271"/>
                </a:lnTo>
                <a:lnTo>
                  <a:pt x="61" y="277"/>
                </a:lnTo>
                <a:lnTo>
                  <a:pt x="44" y="284"/>
                </a:lnTo>
                <a:lnTo>
                  <a:pt x="29" y="294"/>
                </a:lnTo>
                <a:lnTo>
                  <a:pt x="29" y="294"/>
                </a:lnTo>
                <a:close/>
                <a:moveTo>
                  <a:pt x="27" y="262"/>
                </a:moveTo>
                <a:lnTo>
                  <a:pt x="27" y="262"/>
                </a:lnTo>
                <a:lnTo>
                  <a:pt x="31" y="254"/>
                </a:lnTo>
                <a:lnTo>
                  <a:pt x="37" y="246"/>
                </a:lnTo>
                <a:lnTo>
                  <a:pt x="48" y="235"/>
                </a:lnTo>
                <a:lnTo>
                  <a:pt x="61" y="225"/>
                </a:lnTo>
                <a:lnTo>
                  <a:pt x="75" y="214"/>
                </a:lnTo>
                <a:lnTo>
                  <a:pt x="75" y="214"/>
                </a:lnTo>
                <a:lnTo>
                  <a:pt x="77" y="218"/>
                </a:lnTo>
                <a:lnTo>
                  <a:pt x="79" y="222"/>
                </a:lnTo>
                <a:lnTo>
                  <a:pt x="79" y="225"/>
                </a:lnTo>
                <a:lnTo>
                  <a:pt x="77" y="229"/>
                </a:lnTo>
                <a:lnTo>
                  <a:pt x="71" y="237"/>
                </a:lnTo>
                <a:lnTo>
                  <a:pt x="63" y="243"/>
                </a:lnTo>
                <a:lnTo>
                  <a:pt x="44" y="252"/>
                </a:lnTo>
                <a:lnTo>
                  <a:pt x="27" y="262"/>
                </a:lnTo>
                <a:lnTo>
                  <a:pt x="27" y="262"/>
                </a:lnTo>
                <a:close/>
                <a:moveTo>
                  <a:pt x="79" y="197"/>
                </a:moveTo>
                <a:lnTo>
                  <a:pt x="79" y="197"/>
                </a:lnTo>
                <a:lnTo>
                  <a:pt x="61" y="208"/>
                </a:lnTo>
                <a:lnTo>
                  <a:pt x="44" y="220"/>
                </a:lnTo>
                <a:lnTo>
                  <a:pt x="44" y="220"/>
                </a:lnTo>
                <a:lnTo>
                  <a:pt x="46" y="214"/>
                </a:lnTo>
                <a:lnTo>
                  <a:pt x="48" y="208"/>
                </a:lnTo>
                <a:lnTo>
                  <a:pt x="58" y="201"/>
                </a:lnTo>
                <a:lnTo>
                  <a:pt x="69" y="191"/>
                </a:lnTo>
                <a:lnTo>
                  <a:pt x="75" y="187"/>
                </a:lnTo>
                <a:lnTo>
                  <a:pt x="79" y="182"/>
                </a:lnTo>
                <a:lnTo>
                  <a:pt x="79" y="182"/>
                </a:lnTo>
                <a:lnTo>
                  <a:pt x="79" y="183"/>
                </a:lnTo>
                <a:lnTo>
                  <a:pt x="79" y="187"/>
                </a:lnTo>
                <a:lnTo>
                  <a:pt x="79" y="197"/>
                </a:lnTo>
                <a:lnTo>
                  <a:pt x="79" y="197"/>
                </a:lnTo>
                <a:close/>
                <a:moveTo>
                  <a:pt x="82" y="164"/>
                </a:moveTo>
                <a:lnTo>
                  <a:pt x="82" y="164"/>
                </a:lnTo>
                <a:lnTo>
                  <a:pt x="61" y="176"/>
                </a:lnTo>
                <a:lnTo>
                  <a:pt x="52" y="182"/>
                </a:lnTo>
                <a:lnTo>
                  <a:pt x="40" y="187"/>
                </a:lnTo>
                <a:lnTo>
                  <a:pt x="40" y="187"/>
                </a:lnTo>
                <a:lnTo>
                  <a:pt x="50" y="178"/>
                </a:lnTo>
                <a:lnTo>
                  <a:pt x="59" y="168"/>
                </a:lnTo>
                <a:lnTo>
                  <a:pt x="80" y="151"/>
                </a:lnTo>
                <a:lnTo>
                  <a:pt x="80" y="151"/>
                </a:lnTo>
                <a:lnTo>
                  <a:pt x="82" y="153"/>
                </a:lnTo>
                <a:lnTo>
                  <a:pt x="82" y="157"/>
                </a:lnTo>
                <a:lnTo>
                  <a:pt x="82" y="164"/>
                </a:lnTo>
                <a:lnTo>
                  <a:pt x="82" y="164"/>
                </a:lnTo>
                <a:close/>
                <a:moveTo>
                  <a:pt x="90" y="471"/>
                </a:moveTo>
                <a:lnTo>
                  <a:pt x="90" y="471"/>
                </a:lnTo>
                <a:lnTo>
                  <a:pt x="90" y="467"/>
                </a:lnTo>
                <a:lnTo>
                  <a:pt x="94" y="462"/>
                </a:lnTo>
                <a:lnTo>
                  <a:pt x="103" y="454"/>
                </a:lnTo>
                <a:lnTo>
                  <a:pt x="103" y="454"/>
                </a:lnTo>
                <a:lnTo>
                  <a:pt x="101" y="458"/>
                </a:lnTo>
                <a:lnTo>
                  <a:pt x="98" y="464"/>
                </a:lnTo>
                <a:lnTo>
                  <a:pt x="90" y="471"/>
                </a:lnTo>
                <a:lnTo>
                  <a:pt x="90" y="471"/>
                </a:lnTo>
                <a:close/>
                <a:moveTo>
                  <a:pt x="138" y="458"/>
                </a:moveTo>
                <a:lnTo>
                  <a:pt x="138" y="458"/>
                </a:lnTo>
                <a:lnTo>
                  <a:pt x="126" y="467"/>
                </a:lnTo>
                <a:lnTo>
                  <a:pt x="115" y="475"/>
                </a:lnTo>
                <a:lnTo>
                  <a:pt x="92" y="490"/>
                </a:lnTo>
                <a:lnTo>
                  <a:pt x="92" y="490"/>
                </a:lnTo>
                <a:lnTo>
                  <a:pt x="96" y="486"/>
                </a:lnTo>
                <a:lnTo>
                  <a:pt x="100" y="479"/>
                </a:lnTo>
                <a:lnTo>
                  <a:pt x="109" y="466"/>
                </a:lnTo>
                <a:lnTo>
                  <a:pt x="115" y="462"/>
                </a:lnTo>
                <a:lnTo>
                  <a:pt x="120" y="458"/>
                </a:lnTo>
                <a:lnTo>
                  <a:pt x="128" y="456"/>
                </a:lnTo>
                <a:lnTo>
                  <a:pt x="138" y="458"/>
                </a:lnTo>
                <a:lnTo>
                  <a:pt x="138" y="458"/>
                </a:lnTo>
                <a:close/>
                <a:moveTo>
                  <a:pt x="117" y="498"/>
                </a:moveTo>
                <a:lnTo>
                  <a:pt x="117" y="498"/>
                </a:lnTo>
                <a:lnTo>
                  <a:pt x="113" y="500"/>
                </a:lnTo>
                <a:lnTo>
                  <a:pt x="107" y="502"/>
                </a:lnTo>
                <a:lnTo>
                  <a:pt x="103" y="502"/>
                </a:lnTo>
                <a:lnTo>
                  <a:pt x="98" y="500"/>
                </a:lnTo>
                <a:lnTo>
                  <a:pt x="98" y="500"/>
                </a:lnTo>
                <a:lnTo>
                  <a:pt x="109" y="492"/>
                </a:lnTo>
                <a:lnTo>
                  <a:pt x="119" y="485"/>
                </a:lnTo>
                <a:lnTo>
                  <a:pt x="119" y="485"/>
                </a:lnTo>
                <a:lnTo>
                  <a:pt x="120" y="486"/>
                </a:lnTo>
                <a:lnTo>
                  <a:pt x="119" y="490"/>
                </a:lnTo>
                <a:lnTo>
                  <a:pt x="117" y="494"/>
                </a:lnTo>
                <a:lnTo>
                  <a:pt x="117" y="498"/>
                </a:lnTo>
                <a:lnTo>
                  <a:pt x="117" y="498"/>
                </a:lnTo>
                <a:close/>
                <a:moveTo>
                  <a:pt x="143" y="496"/>
                </a:moveTo>
                <a:lnTo>
                  <a:pt x="143" y="496"/>
                </a:lnTo>
                <a:lnTo>
                  <a:pt x="141" y="496"/>
                </a:lnTo>
                <a:lnTo>
                  <a:pt x="138" y="498"/>
                </a:lnTo>
                <a:lnTo>
                  <a:pt x="136" y="498"/>
                </a:lnTo>
                <a:lnTo>
                  <a:pt x="132" y="498"/>
                </a:lnTo>
                <a:lnTo>
                  <a:pt x="132" y="498"/>
                </a:lnTo>
                <a:lnTo>
                  <a:pt x="140" y="492"/>
                </a:lnTo>
                <a:lnTo>
                  <a:pt x="147" y="486"/>
                </a:lnTo>
                <a:lnTo>
                  <a:pt x="147" y="486"/>
                </a:lnTo>
                <a:lnTo>
                  <a:pt x="149" y="488"/>
                </a:lnTo>
                <a:lnTo>
                  <a:pt x="147" y="490"/>
                </a:lnTo>
                <a:lnTo>
                  <a:pt x="145" y="494"/>
                </a:lnTo>
                <a:lnTo>
                  <a:pt x="143" y="496"/>
                </a:lnTo>
                <a:lnTo>
                  <a:pt x="143" y="496"/>
                </a:lnTo>
                <a:close/>
                <a:moveTo>
                  <a:pt x="262" y="498"/>
                </a:moveTo>
                <a:lnTo>
                  <a:pt x="262" y="498"/>
                </a:lnTo>
                <a:lnTo>
                  <a:pt x="214" y="496"/>
                </a:lnTo>
                <a:lnTo>
                  <a:pt x="191" y="496"/>
                </a:lnTo>
                <a:lnTo>
                  <a:pt x="166" y="496"/>
                </a:lnTo>
                <a:lnTo>
                  <a:pt x="166" y="496"/>
                </a:lnTo>
                <a:lnTo>
                  <a:pt x="183" y="481"/>
                </a:lnTo>
                <a:lnTo>
                  <a:pt x="202" y="469"/>
                </a:lnTo>
                <a:lnTo>
                  <a:pt x="202" y="469"/>
                </a:lnTo>
                <a:lnTo>
                  <a:pt x="199" y="477"/>
                </a:lnTo>
                <a:lnTo>
                  <a:pt x="195" y="481"/>
                </a:lnTo>
                <a:lnTo>
                  <a:pt x="195" y="485"/>
                </a:lnTo>
                <a:lnTo>
                  <a:pt x="195" y="485"/>
                </a:lnTo>
                <a:lnTo>
                  <a:pt x="197" y="486"/>
                </a:lnTo>
                <a:lnTo>
                  <a:pt x="197" y="490"/>
                </a:lnTo>
                <a:lnTo>
                  <a:pt x="197" y="490"/>
                </a:lnTo>
                <a:lnTo>
                  <a:pt x="204" y="488"/>
                </a:lnTo>
                <a:lnTo>
                  <a:pt x="210" y="486"/>
                </a:lnTo>
                <a:lnTo>
                  <a:pt x="221" y="479"/>
                </a:lnTo>
                <a:lnTo>
                  <a:pt x="231" y="471"/>
                </a:lnTo>
                <a:lnTo>
                  <a:pt x="241" y="464"/>
                </a:lnTo>
                <a:lnTo>
                  <a:pt x="241" y="464"/>
                </a:lnTo>
                <a:lnTo>
                  <a:pt x="239" y="469"/>
                </a:lnTo>
                <a:lnTo>
                  <a:pt x="233" y="475"/>
                </a:lnTo>
                <a:lnTo>
                  <a:pt x="229" y="481"/>
                </a:lnTo>
                <a:lnTo>
                  <a:pt x="225" y="488"/>
                </a:lnTo>
                <a:lnTo>
                  <a:pt x="225" y="488"/>
                </a:lnTo>
                <a:lnTo>
                  <a:pt x="229" y="494"/>
                </a:lnTo>
                <a:lnTo>
                  <a:pt x="229" y="494"/>
                </a:lnTo>
                <a:lnTo>
                  <a:pt x="239" y="492"/>
                </a:lnTo>
                <a:lnTo>
                  <a:pt x="248" y="486"/>
                </a:lnTo>
                <a:lnTo>
                  <a:pt x="256" y="481"/>
                </a:lnTo>
                <a:lnTo>
                  <a:pt x="263" y="475"/>
                </a:lnTo>
                <a:lnTo>
                  <a:pt x="263" y="475"/>
                </a:lnTo>
                <a:lnTo>
                  <a:pt x="262" y="479"/>
                </a:lnTo>
                <a:lnTo>
                  <a:pt x="256" y="488"/>
                </a:lnTo>
                <a:lnTo>
                  <a:pt x="256" y="488"/>
                </a:lnTo>
                <a:lnTo>
                  <a:pt x="258" y="492"/>
                </a:lnTo>
                <a:lnTo>
                  <a:pt x="260" y="494"/>
                </a:lnTo>
                <a:lnTo>
                  <a:pt x="262" y="496"/>
                </a:lnTo>
                <a:lnTo>
                  <a:pt x="262" y="498"/>
                </a:lnTo>
                <a:lnTo>
                  <a:pt x="262" y="498"/>
                </a:lnTo>
                <a:close/>
                <a:moveTo>
                  <a:pt x="149" y="475"/>
                </a:moveTo>
                <a:lnTo>
                  <a:pt x="149" y="475"/>
                </a:lnTo>
                <a:lnTo>
                  <a:pt x="149" y="469"/>
                </a:lnTo>
                <a:lnTo>
                  <a:pt x="153" y="464"/>
                </a:lnTo>
                <a:lnTo>
                  <a:pt x="161" y="460"/>
                </a:lnTo>
                <a:lnTo>
                  <a:pt x="164" y="458"/>
                </a:lnTo>
                <a:lnTo>
                  <a:pt x="170" y="458"/>
                </a:lnTo>
                <a:lnTo>
                  <a:pt x="170" y="458"/>
                </a:lnTo>
                <a:lnTo>
                  <a:pt x="164" y="464"/>
                </a:lnTo>
                <a:lnTo>
                  <a:pt x="159" y="467"/>
                </a:lnTo>
                <a:lnTo>
                  <a:pt x="153" y="469"/>
                </a:lnTo>
                <a:lnTo>
                  <a:pt x="149" y="475"/>
                </a:lnTo>
                <a:lnTo>
                  <a:pt x="149" y="475"/>
                </a:lnTo>
                <a:close/>
                <a:moveTo>
                  <a:pt x="176" y="477"/>
                </a:moveTo>
                <a:lnTo>
                  <a:pt x="176" y="477"/>
                </a:lnTo>
                <a:lnTo>
                  <a:pt x="180" y="469"/>
                </a:lnTo>
                <a:lnTo>
                  <a:pt x="185" y="462"/>
                </a:lnTo>
                <a:lnTo>
                  <a:pt x="187" y="460"/>
                </a:lnTo>
                <a:lnTo>
                  <a:pt x="193" y="456"/>
                </a:lnTo>
                <a:lnTo>
                  <a:pt x="199" y="456"/>
                </a:lnTo>
                <a:lnTo>
                  <a:pt x="204" y="456"/>
                </a:lnTo>
                <a:lnTo>
                  <a:pt x="204" y="456"/>
                </a:lnTo>
                <a:lnTo>
                  <a:pt x="199" y="462"/>
                </a:lnTo>
                <a:lnTo>
                  <a:pt x="191" y="466"/>
                </a:lnTo>
                <a:lnTo>
                  <a:pt x="176" y="477"/>
                </a:lnTo>
                <a:lnTo>
                  <a:pt x="176" y="477"/>
                </a:lnTo>
                <a:close/>
                <a:moveTo>
                  <a:pt x="221" y="466"/>
                </a:moveTo>
                <a:lnTo>
                  <a:pt x="221" y="466"/>
                </a:lnTo>
                <a:lnTo>
                  <a:pt x="221" y="464"/>
                </a:lnTo>
                <a:lnTo>
                  <a:pt x="223" y="460"/>
                </a:lnTo>
                <a:lnTo>
                  <a:pt x="229" y="456"/>
                </a:lnTo>
                <a:lnTo>
                  <a:pt x="235" y="452"/>
                </a:lnTo>
                <a:lnTo>
                  <a:pt x="242" y="450"/>
                </a:lnTo>
                <a:lnTo>
                  <a:pt x="242" y="450"/>
                </a:lnTo>
                <a:lnTo>
                  <a:pt x="239" y="456"/>
                </a:lnTo>
                <a:lnTo>
                  <a:pt x="233" y="460"/>
                </a:lnTo>
                <a:lnTo>
                  <a:pt x="221" y="466"/>
                </a:lnTo>
                <a:lnTo>
                  <a:pt x="221" y="466"/>
                </a:lnTo>
                <a:close/>
                <a:moveTo>
                  <a:pt x="254" y="469"/>
                </a:moveTo>
                <a:lnTo>
                  <a:pt x="254" y="469"/>
                </a:lnTo>
                <a:lnTo>
                  <a:pt x="263" y="456"/>
                </a:lnTo>
                <a:lnTo>
                  <a:pt x="267" y="452"/>
                </a:lnTo>
                <a:lnTo>
                  <a:pt x="271" y="450"/>
                </a:lnTo>
                <a:lnTo>
                  <a:pt x="277" y="448"/>
                </a:lnTo>
                <a:lnTo>
                  <a:pt x="282" y="448"/>
                </a:lnTo>
                <a:lnTo>
                  <a:pt x="282" y="448"/>
                </a:lnTo>
                <a:lnTo>
                  <a:pt x="269" y="460"/>
                </a:lnTo>
                <a:lnTo>
                  <a:pt x="254" y="469"/>
                </a:lnTo>
                <a:lnTo>
                  <a:pt x="254" y="469"/>
                </a:lnTo>
                <a:close/>
                <a:moveTo>
                  <a:pt x="294" y="490"/>
                </a:moveTo>
                <a:lnTo>
                  <a:pt x="294" y="490"/>
                </a:lnTo>
                <a:lnTo>
                  <a:pt x="288" y="492"/>
                </a:lnTo>
                <a:lnTo>
                  <a:pt x="281" y="496"/>
                </a:lnTo>
                <a:lnTo>
                  <a:pt x="267" y="498"/>
                </a:lnTo>
                <a:lnTo>
                  <a:pt x="267" y="498"/>
                </a:lnTo>
                <a:lnTo>
                  <a:pt x="281" y="485"/>
                </a:lnTo>
                <a:lnTo>
                  <a:pt x="298" y="471"/>
                </a:lnTo>
                <a:lnTo>
                  <a:pt x="298" y="471"/>
                </a:lnTo>
                <a:lnTo>
                  <a:pt x="298" y="475"/>
                </a:lnTo>
                <a:lnTo>
                  <a:pt x="296" y="481"/>
                </a:lnTo>
                <a:lnTo>
                  <a:pt x="294" y="485"/>
                </a:lnTo>
                <a:lnTo>
                  <a:pt x="294" y="490"/>
                </a:lnTo>
                <a:lnTo>
                  <a:pt x="294" y="490"/>
                </a:lnTo>
                <a:close/>
                <a:moveTo>
                  <a:pt x="288" y="467"/>
                </a:moveTo>
                <a:lnTo>
                  <a:pt x="288" y="467"/>
                </a:lnTo>
                <a:lnTo>
                  <a:pt x="298" y="454"/>
                </a:lnTo>
                <a:lnTo>
                  <a:pt x="305" y="448"/>
                </a:lnTo>
                <a:lnTo>
                  <a:pt x="309" y="446"/>
                </a:lnTo>
                <a:lnTo>
                  <a:pt x="313" y="445"/>
                </a:lnTo>
                <a:lnTo>
                  <a:pt x="313" y="445"/>
                </a:lnTo>
                <a:lnTo>
                  <a:pt x="307" y="452"/>
                </a:lnTo>
                <a:lnTo>
                  <a:pt x="302" y="456"/>
                </a:lnTo>
                <a:lnTo>
                  <a:pt x="294" y="462"/>
                </a:lnTo>
                <a:lnTo>
                  <a:pt x="288" y="467"/>
                </a:lnTo>
                <a:lnTo>
                  <a:pt x="288" y="467"/>
                </a:lnTo>
                <a:close/>
                <a:moveTo>
                  <a:pt x="366" y="382"/>
                </a:moveTo>
                <a:lnTo>
                  <a:pt x="366" y="382"/>
                </a:lnTo>
                <a:lnTo>
                  <a:pt x="364" y="391"/>
                </a:lnTo>
                <a:lnTo>
                  <a:pt x="361" y="401"/>
                </a:lnTo>
                <a:lnTo>
                  <a:pt x="355" y="408"/>
                </a:lnTo>
                <a:lnTo>
                  <a:pt x="347" y="418"/>
                </a:lnTo>
                <a:lnTo>
                  <a:pt x="340" y="424"/>
                </a:lnTo>
                <a:lnTo>
                  <a:pt x="330" y="431"/>
                </a:lnTo>
                <a:lnTo>
                  <a:pt x="321" y="435"/>
                </a:lnTo>
                <a:lnTo>
                  <a:pt x="309" y="439"/>
                </a:lnTo>
                <a:lnTo>
                  <a:pt x="309" y="439"/>
                </a:lnTo>
                <a:lnTo>
                  <a:pt x="298" y="439"/>
                </a:lnTo>
                <a:lnTo>
                  <a:pt x="284" y="439"/>
                </a:lnTo>
                <a:lnTo>
                  <a:pt x="258" y="439"/>
                </a:lnTo>
                <a:lnTo>
                  <a:pt x="258" y="439"/>
                </a:lnTo>
                <a:lnTo>
                  <a:pt x="229" y="443"/>
                </a:lnTo>
                <a:lnTo>
                  <a:pt x="202" y="446"/>
                </a:lnTo>
                <a:lnTo>
                  <a:pt x="202" y="446"/>
                </a:lnTo>
                <a:lnTo>
                  <a:pt x="170" y="448"/>
                </a:lnTo>
                <a:lnTo>
                  <a:pt x="141" y="448"/>
                </a:lnTo>
                <a:lnTo>
                  <a:pt x="113" y="446"/>
                </a:lnTo>
                <a:lnTo>
                  <a:pt x="84" y="443"/>
                </a:lnTo>
                <a:lnTo>
                  <a:pt x="84" y="443"/>
                </a:lnTo>
                <a:lnTo>
                  <a:pt x="84" y="336"/>
                </a:lnTo>
                <a:lnTo>
                  <a:pt x="90" y="231"/>
                </a:lnTo>
                <a:lnTo>
                  <a:pt x="94" y="126"/>
                </a:lnTo>
                <a:lnTo>
                  <a:pt x="98" y="20"/>
                </a:lnTo>
                <a:lnTo>
                  <a:pt x="98" y="20"/>
                </a:lnTo>
                <a:lnTo>
                  <a:pt x="153" y="14"/>
                </a:lnTo>
                <a:lnTo>
                  <a:pt x="183" y="12"/>
                </a:lnTo>
                <a:lnTo>
                  <a:pt x="212" y="14"/>
                </a:lnTo>
                <a:lnTo>
                  <a:pt x="239" y="18"/>
                </a:lnTo>
                <a:lnTo>
                  <a:pt x="250" y="20"/>
                </a:lnTo>
                <a:lnTo>
                  <a:pt x="263" y="23"/>
                </a:lnTo>
                <a:lnTo>
                  <a:pt x="273" y="29"/>
                </a:lnTo>
                <a:lnTo>
                  <a:pt x="282" y="35"/>
                </a:lnTo>
                <a:lnTo>
                  <a:pt x="292" y="42"/>
                </a:lnTo>
                <a:lnTo>
                  <a:pt x="300" y="52"/>
                </a:lnTo>
                <a:lnTo>
                  <a:pt x="300" y="52"/>
                </a:lnTo>
                <a:lnTo>
                  <a:pt x="307" y="65"/>
                </a:lnTo>
                <a:lnTo>
                  <a:pt x="311" y="84"/>
                </a:lnTo>
                <a:lnTo>
                  <a:pt x="315" y="103"/>
                </a:lnTo>
                <a:lnTo>
                  <a:pt x="317" y="121"/>
                </a:lnTo>
                <a:lnTo>
                  <a:pt x="317" y="121"/>
                </a:lnTo>
                <a:lnTo>
                  <a:pt x="317" y="151"/>
                </a:lnTo>
                <a:lnTo>
                  <a:pt x="313" y="166"/>
                </a:lnTo>
                <a:lnTo>
                  <a:pt x="309" y="180"/>
                </a:lnTo>
                <a:lnTo>
                  <a:pt x="309" y="180"/>
                </a:lnTo>
                <a:lnTo>
                  <a:pt x="303" y="187"/>
                </a:lnTo>
                <a:lnTo>
                  <a:pt x="296" y="197"/>
                </a:lnTo>
                <a:lnTo>
                  <a:pt x="277" y="210"/>
                </a:lnTo>
                <a:lnTo>
                  <a:pt x="277" y="210"/>
                </a:lnTo>
                <a:lnTo>
                  <a:pt x="267" y="216"/>
                </a:lnTo>
                <a:lnTo>
                  <a:pt x="258" y="220"/>
                </a:lnTo>
                <a:lnTo>
                  <a:pt x="246" y="225"/>
                </a:lnTo>
                <a:lnTo>
                  <a:pt x="239" y="231"/>
                </a:lnTo>
                <a:lnTo>
                  <a:pt x="239" y="231"/>
                </a:lnTo>
                <a:lnTo>
                  <a:pt x="241" y="235"/>
                </a:lnTo>
                <a:lnTo>
                  <a:pt x="244" y="237"/>
                </a:lnTo>
                <a:lnTo>
                  <a:pt x="252" y="237"/>
                </a:lnTo>
                <a:lnTo>
                  <a:pt x="262" y="235"/>
                </a:lnTo>
                <a:lnTo>
                  <a:pt x="273" y="235"/>
                </a:lnTo>
                <a:lnTo>
                  <a:pt x="273" y="235"/>
                </a:lnTo>
                <a:lnTo>
                  <a:pt x="284" y="237"/>
                </a:lnTo>
                <a:lnTo>
                  <a:pt x="294" y="241"/>
                </a:lnTo>
                <a:lnTo>
                  <a:pt x="305" y="244"/>
                </a:lnTo>
                <a:lnTo>
                  <a:pt x="315" y="250"/>
                </a:lnTo>
                <a:lnTo>
                  <a:pt x="332" y="263"/>
                </a:lnTo>
                <a:lnTo>
                  <a:pt x="345" y="281"/>
                </a:lnTo>
                <a:lnTo>
                  <a:pt x="345" y="281"/>
                </a:lnTo>
                <a:lnTo>
                  <a:pt x="349" y="288"/>
                </a:lnTo>
                <a:lnTo>
                  <a:pt x="353" y="300"/>
                </a:lnTo>
                <a:lnTo>
                  <a:pt x="363" y="328"/>
                </a:lnTo>
                <a:lnTo>
                  <a:pt x="366" y="357"/>
                </a:lnTo>
                <a:lnTo>
                  <a:pt x="368" y="370"/>
                </a:lnTo>
                <a:lnTo>
                  <a:pt x="366" y="382"/>
                </a:lnTo>
                <a:lnTo>
                  <a:pt x="366" y="38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 name="Freeform 10"/>
          <p:cNvSpPr>
            <a:spLocks noEditPoints="1"/>
          </p:cNvSpPr>
          <p:nvPr/>
        </p:nvSpPr>
        <p:spPr bwMode="auto">
          <a:xfrm>
            <a:off x="3851188" y="814100"/>
            <a:ext cx="156462" cy="171657"/>
          </a:xfrm>
          <a:custGeom>
            <a:avLst/>
            <a:gdLst/>
            <a:ahLst/>
            <a:cxnLst>
              <a:cxn ang="0">
                <a:pos x="108" y="74"/>
              </a:cxn>
              <a:cxn ang="0">
                <a:pos x="108" y="53"/>
              </a:cxn>
              <a:cxn ang="0">
                <a:pos x="102" y="34"/>
              </a:cxn>
              <a:cxn ang="0">
                <a:pos x="93" y="21"/>
              </a:cxn>
              <a:cxn ang="0">
                <a:pos x="80" y="10"/>
              </a:cxn>
              <a:cxn ang="0">
                <a:pos x="43" y="0"/>
              </a:cxn>
              <a:cxn ang="0">
                <a:pos x="0" y="4"/>
              </a:cxn>
              <a:cxn ang="0">
                <a:pos x="0" y="27"/>
              </a:cxn>
              <a:cxn ang="0">
                <a:pos x="0" y="86"/>
              </a:cxn>
              <a:cxn ang="0">
                <a:pos x="0" y="114"/>
              </a:cxn>
              <a:cxn ang="0">
                <a:pos x="36" y="122"/>
              </a:cxn>
              <a:cxn ang="0">
                <a:pos x="68" y="116"/>
              </a:cxn>
              <a:cxn ang="0">
                <a:pos x="95" y="101"/>
              </a:cxn>
              <a:cxn ang="0">
                <a:pos x="106" y="82"/>
              </a:cxn>
              <a:cxn ang="0">
                <a:pos x="108" y="74"/>
              </a:cxn>
              <a:cxn ang="0">
                <a:pos x="80" y="91"/>
              </a:cxn>
              <a:cxn ang="0">
                <a:pos x="89" y="84"/>
              </a:cxn>
              <a:cxn ang="0">
                <a:pos x="85" y="88"/>
              </a:cxn>
              <a:cxn ang="0">
                <a:pos x="80" y="91"/>
              </a:cxn>
              <a:cxn ang="0">
                <a:pos x="81" y="21"/>
              </a:cxn>
              <a:cxn ang="0">
                <a:pos x="68" y="30"/>
              </a:cxn>
              <a:cxn ang="0">
                <a:pos x="74" y="23"/>
              </a:cxn>
              <a:cxn ang="0">
                <a:pos x="81" y="21"/>
              </a:cxn>
              <a:cxn ang="0">
                <a:pos x="89" y="32"/>
              </a:cxn>
              <a:cxn ang="0">
                <a:pos x="91" y="34"/>
              </a:cxn>
              <a:cxn ang="0">
                <a:pos x="95" y="46"/>
              </a:cxn>
              <a:cxn ang="0">
                <a:pos x="81" y="53"/>
              </a:cxn>
              <a:cxn ang="0">
                <a:pos x="68" y="59"/>
              </a:cxn>
              <a:cxn ang="0">
                <a:pos x="76" y="46"/>
              </a:cxn>
              <a:cxn ang="0">
                <a:pos x="89" y="32"/>
              </a:cxn>
              <a:cxn ang="0">
                <a:pos x="64" y="13"/>
              </a:cxn>
              <a:cxn ang="0">
                <a:pos x="62" y="17"/>
              </a:cxn>
              <a:cxn ang="0">
                <a:pos x="51" y="21"/>
              </a:cxn>
              <a:cxn ang="0">
                <a:pos x="55" y="19"/>
              </a:cxn>
              <a:cxn ang="0">
                <a:pos x="61" y="13"/>
              </a:cxn>
              <a:cxn ang="0">
                <a:pos x="64" y="13"/>
              </a:cxn>
              <a:cxn ang="0">
                <a:pos x="41" y="11"/>
              </a:cxn>
              <a:cxn ang="0">
                <a:pos x="32" y="19"/>
              </a:cxn>
              <a:cxn ang="0">
                <a:pos x="21" y="27"/>
              </a:cxn>
              <a:cxn ang="0">
                <a:pos x="26" y="15"/>
              </a:cxn>
              <a:cxn ang="0">
                <a:pos x="36" y="11"/>
              </a:cxn>
              <a:cxn ang="0">
                <a:pos x="41" y="11"/>
              </a:cxn>
              <a:cxn ang="0">
                <a:pos x="9" y="105"/>
              </a:cxn>
              <a:cxn ang="0">
                <a:pos x="13" y="53"/>
              </a:cxn>
              <a:cxn ang="0">
                <a:pos x="26" y="51"/>
              </a:cxn>
              <a:cxn ang="0">
                <a:pos x="43" y="61"/>
              </a:cxn>
              <a:cxn ang="0">
                <a:pos x="53" y="78"/>
              </a:cxn>
              <a:cxn ang="0">
                <a:pos x="51" y="97"/>
              </a:cxn>
              <a:cxn ang="0">
                <a:pos x="45" y="107"/>
              </a:cxn>
              <a:cxn ang="0">
                <a:pos x="26" y="109"/>
              </a:cxn>
              <a:cxn ang="0">
                <a:pos x="9" y="105"/>
              </a:cxn>
            </a:cxnLst>
            <a:rect l="0" t="0" r="r" b="b"/>
            <a:pathLst>
              <a:path w="108" h="122">
                <a:moveTo>
                  <a:pt x="108" y="74"/>
                </a:moveTo>
                <a:lnTo>
                  <a:pt x="108" y="74"/>
                </a:lnTo>
                <a:lnTo>
                  <a:pt x="108" y="63"/>
                </a:lnTo>
                <a:lnTo>
                  <a:pt x="108" y="53"/>
                </a:lnTo>
                <a:lnTo>
                  <a:pt x="106" y="42"/>
                </a:lnTo>
                <a:lnTo>
                  <a:pt x="102" y="34"/>
                </a:lnTo>
                <a:lnTo>
                  <a:pt x="99" y="27"/>
                </a:lnTo>
                <a:lnTo>
                  <a:pt x="93" y="21"/>
                </a:lnTo>
                <a:lnTo>
                  <a:pt x="87" y="15"/>
                </a:lnTo>
                <a:lnTo>
                  <a:pt x="80" y="10"/>
                </a:lnTo>
                <a:lnTo>
                  <a:pt x="62" y="4"/>
                </a:lnTo>
                <a:lnTo>
                  <a:pt x="43" y="0"/>
                </a:lnTo>
                <a:lnTo>
                  <a:pt x="21" y="0"/>
                </a:lnTo>
                <a:lnTo>
                  <a:pt x="0" y="4"/>
                </a:lnTo>
                <a:lnTo>
                  <a:pt x="0" y="4"/>
                </a:lnTo>
                <a:lnTo>
                  <a:pt x="0" y="27"/>
                </a:lnTo>
                <a:lnTo>
                  <a:pt x="0" y="55"/>
                </a:lnTo>
                <a:lnTo>
                  <a:pt x="0" y="86"/>
                </a:lnTo>
                <a:lnTo>
                  <a:pt x="0" y="114"/>
                </a:lnTo>
                <a:lnTo>
                  <a:pt x="0" y="114"/>
                </a:lnTo>
                <a:lnTo>
                  <a:pt x="17" y="120"/>
                </a:lnTo>
                <a:lnTo>
                  <a:pt x="36" y="122"/>
                </a:lnTo>
                <a:lnTo>
                  <a:pt x="53" y="120"/>
                </a:lnTo>
                <a:lnTo>
                  <a:pt x="68" y="116"/>
                </a:lnTo>
                <a:lnTo>
                  <a:pt x="83" y="109"/>
                </a:lnTo>
                <a:lnTo>
                  <a:pt x="95" y="101"/>
                </a:lnTo>
                <a:lnTo>
                  <a:pt x="102" y="88"/>
                </a:lnTo>
                <a:lnTo>
                  <a:pt x="106" y="82"/>
                </a:lnTo>
                <a:lnTo>
                  <a:pt x="108" y="74"/>
                </a:lnTo>
                <a:lnTo>
                  <a:pt x="108" y="74"/>
                </a:lnTo>
                <a:close/>
                <a:moveTo>
                  <a:pt x="80" y="91"/>
                </a:moveTo>
                <a:lnTo>
                  <a:pt x="80" y="91"/>
                </a:lnTo>
                <a:lnTo>
                  <a:pt x="83" y="86"/>
                </a:lnTo>
                <a:lnTo>
                  <a:pt x="89" y="84"/>
                </a:lnTo>
                <a:lnTo>
                  <a:pt x="89" y="84"/>
                </a:lnTo>
                <a:lnTo>
                  <a:pt x="85" y="88"/>
                </a:lnTo>
                <a:lnTo>
                  <a:pt x="80" y="91"/>
                </a:lnTo>
                <a:lnTo>
                  <a:pt x="80" y="91"/>
                </a:lnTo>
                <a:close/>
                <a:moveTo>
                  <a:pt x="81" y="21"/>
                </a:moveTo>
                <a:lnTo>
                  <a:pt x="81" y="21"/>
                </a:lnTo>
                <a:lnTo>
                  <a:pt x="76" y="27"/>
                </a:lnTo>
                <a:lnTo>
                  <a:pt x="68" y="30"/>
                </a:lnTo>
                <a:lnTo>
                  <a:pt x="68" y="30"/>
                </a:lnTo>
                <a:lnTo>
                  <a:pt x="74" y="23"/>
                </a:lnTo>
                <a:lnTo>
                  <a:pt x="78" y="21"/>
                </a:lnTo>
                <a:lnTo>
                  <a:pt x="81" y="21"/>
                </a:lnTo>
                <a:lnTo>
                  <a:pt x="81" y="21"/>
                </a:lnTo>
                <a:close/>
                <a:moveTo>
                  <a:pt x="89" y="32"/>
                </a:moveTo>
                <a:lnTo>
                  <a:pt x="89" y="32"/>
                </a:lnTo>
                <a:lnTo>
                  <a:pt x="91" y="34"/>
                </a:lnTo>
                <a:lnTo>
                  <a:pt x="93" y="36"/>
                </a:lnTo>
                <a:lnTo>
                  <a:pt x="95" y="46"/>
                </a:lnTo>
                <a:lnTo>
                  <a:pt x="95" y="46"/>
                </a:lnTo>
                <a:lnTo>
                  <a:pt x="81" y="53"/>
                </a:lnTo>
                <a:lnTo>
                  <a:pt x="68" y="59"/>
                </a:lnTo>
                <a:lnTo>
                  <a:pt x="68" y="59"/>
                </a:lnTo>
                <a:lnTo>
                  <a:pt x="70" y="53"/>
                </a:lnTo>
                <a:lnTo>
                  <a:pt x="76" y="46"/>
                </a:lnTo>
                <a:lnTo>
                  <a:pt x="83" y="40"/>
                </a:lnTo>
                <a:lnTo>
                  <a:pt x="89" y="32"/>
                </a:lnTo>
                <a:lnTo>
                  <a:pt x="89" y="32"/>
                </a:lnTo>
                <a:close/>
                <a:moveTo>
                  <a:pt x="64" y="13"/>
                </a:moveTo>
                <a:lnTo>
                  <a:pt x="64" y="13"/>
                </a:lnTo>
                <a:lnTo>
                  <a:pt x="62" y="17"/>
                </a:lnTo>
                <a:lnTo>
                  <a:pt x="61" y="19"/>
                </a:lnTo>
                <a:lnTo>
                  <a:pt x="51" y="21"/>
                </a:lnTo>
                <a:lnTo>
                  <a:pt x="51" y="21"/>
                </a:lnTo>
                <a:lnTo>
                  <a:pt x="55" y="19"/>
                </a:lnTo>
                <a:lnTo>
                  <a:pt x="57" y="15"/>
                </a:lnTo>
                <a:lnTo>
                  <a:pt x="61" y="13"/>
                </a:lnTo>
                <a:lnTo>
                  <a:pt x="64" y="13"/>
                </a:lnTo>
                <a:lnTo>
                  <a:pt x="64" y="13"/>
                </a:lnTo>
                <a:close/>
                <a:moveTo>
                  <a:pt x="41" y="11"/>
                </a:moveTo>
                <a:lnTo>
                  <a:pt x="41" y="11"/>
                </a:lnTo>
                <a:lnTo>
                  <a:pt x="38" y="17"/>
                </a:lnTo>
                <a:lnTo>
                  <a:pt x="32" y="19"/>
                </a:lnTo>
                <a:lnTo>
                  <a:pt x="21" y="27"/>
                </a:lnTo>
                <a:lnTo>
                  <a:pt x="21" y="27"/>
                </a:lnTo>
                <a:lnTo>
                  <a:pt x="22" y="21"/>
                </a:lnTo>
                <a:lnTo>
                  <a:pt x="26" y="15"/>
                </a:lnTo>
                <a:lnTo>
                  <a:pt x="32" y="11"/>
                </a:lnTo>
                <a:lnTo>
                  <a:pt x="36" y="11"/>
                </a:lnTo>
                <a:lnTo>
                  <a:pt x="41" y="11"/>
                </a:lnTo>
                <a:lnTo>
                  <a:pt x="41" y="11"/>
                </a:lnTo>
                <a:close/>
                <a:moveTo>
                  <a:pt x="9" y="105"/>
                </a:moveTo>
                <a:lnTo>
                  <a:pt x="9" y="105"/>
                </a:lnTo>
                <a:lnTo>
                  <a:pt x="9" y="76"/>
                </a:lnTo>
                <a:lnTo>
                  <a:pt x="13" y="53"/>
                </a:lnTo>
                <a:lnTo>
                  <a:pt x="13" y="53"/>
                </a:lnTo>
                <a:lnTo>
                  <a:pt x="26" y="51"/>
                </a:lnTo>
                <a:lnTo>
                  <a:pt x="36" y="55"/>
                </a:lnTo>
                <a:lnTo>
                  <a:pt x="43" y="61"/>
                </a:lnTo>
                <a:lnTo>
                  <a:pt x="49" y="69"/>
                </a:lnTo>
                <a:lnTo>
                  <a:pt x="53" y="78"/>
                </a:lnTo>
                <a:lnTo>
                  <a:pt x="53" y="88"/>
                </a:lnTo>
                <a:lnTo>
                  <a:pt x="51" y="97"/>
                </a:lnTo>
                <a:lnTo>
                  <a:pt x="45" y="107"/>
                </a:lnTo>
                <a:lnTo>
                  <a:pt x="45" y="107"/>
                </a:lnTo>
                <a:lnTo>
                  <a:pt x="36" y="109"/>
                </a:lnTo>
                <a:lnTo>
                  <a:pt x="26" y="109"/>
                </a:lnTo>
                <a:lnTo>
                  <a:pt x="15" y="107"/>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 name="Freeform 11"/>
          <p:cNvSpPr>
            <a:spLocks noEditPoints="1"/>
          </p:cNvSpPr>
          <p:nvPr/>
        </p:nvSpPr>
        <p:spPr bwMode="auto">
          <a:xfrm>
            <a:off x="3858432" y="1082842"/>
            <a:ext cx="194128" cy="192763"/>
          </a:xfrm>
          <a:custGeom>
            <a:avLst/>
            <a:gdLst/>
            <a:ahLst/>
            <a:cxnLst>
              <a:cxn ang="0">
                <a:pos x="73" y="5"/>
              </a:cxn>
              <a:cxn ang="0">
                <a:pos x="27" y="0"/>
              </a:cxn>
              <a:cxn ang="0">
                <a:pos x="6" y="5"/>
              </a:cxn>
              <a:cxn ang="0">
                <a:pos x="2" y="110"/>
              </a:cxn>
              <a:cxn ang="0">
                <a:pos x="19" y="129"/>
              </a:cxn>
              <a:cxn ang="0">
                <a:pos x="75" y="137"/>
              </a:cxn>
              <a:cxn ang="0">
                <a:pos x="94" y="131"/>
              </a:cxn>
              <a:cxn ang="0">
                <a:pos x="118" y="112"/>
              </a:cxn>
              <a:cxn ang="0">
                <a:pos x="132" y="89"/>
              </a:cxn>
              <a:cxn ang="0">
                <a:pos x="132" y="64"/>
              </a:cxn>
              <a:cxn ang="0">
                <a:pos x="117" y="34"/>
              </a:cxn>
              <a:cxn ang="0">
                <a:pos x="90" y="13"/>
              </a:cxn>
              <a:cxn ang="0">
                <a:pos x="76" y="19"/>
              </a:cxn>
              <a:cxn ang="0">
                <a:pos x="56" y="32"/>
              </a:cxn>
              <a:cxn ang="0">
                <a:pos x="50" y="32"/>
              </a:cxn>
              <a:cxn ang="0">
                <a:pos x="65" y="15"/>
              </a:cxn>
              <a:cxn ang="0">
                <a:pos x="76" y="19"/>
              </a:cxn>
              <a:cxn ang="0">
                <a:pos x="46" y="17"/>
              </a:cxn>
              <a:cxn ang="0">
                <a:pos x="19" y="32"/>
              </a:cxn>
              <a:cxn ang="0">
                <a:pos x="29" y="15"/>
              </a:cxn>
              <a:cxn ang="0">
                <a:pos x="44" y="9"/>
              </a:cxn>
              <a:cxn ang="0">
                <a:pos x="31" y="38"/>
              </a:cxn>
              <a:cxn ang="0">
                <a:pos x="29" y="45"/>
              </a:cxn>
              <a:cxn ang="0">
                <a:pos x="23" y="43"/>
              </a:cxn>
              <a:cxn ang="0">
                <a:pos x="31" y="38"/>
              </a:cxn>
              <a:cxn ang="0">
                <a:pos x="67" y="125"/>
              </a:cxn>
              <a:cxn ang="0">
                <a:pos x="25" y="120"/>
              </a:cxn>
              <a:cxn ang="0">
                <a:pos x="12" y="99"/>
              </a:cxn>
              <a:cxn ang="0">
                <a:pos x="14" y="53"/>
              </a:cxn>
              <a:cxn ang="0">
                <a:pos x="42" y="59"/>
              </a:cxn>
              <a:cxn ang="0">
                <a:pos x="69" y="85"/>
              </a:cxn>
              <a:cxn ang="0">
                <a:pos x="67" y="125"/>
              </a:cxn>
              <a:cxn ang="0">
                <a:pos x="73" y="43"/>
              </a:cxn>
              <a:cxn ang="0">
                <a:pos x="84" y="28"/>
              </a:cxn>
              <a:cxn ang="0">
                <a:pos x="90" y="24"/>
              </a:cxn>
              <a:cxn ang="0">
                <a:pos x="96" y="26"/>
              </a:cxn>
              <a:cxn ang="0">
                <a:pos x="84" y="36"/>
              </a:cxn>
              <a:cxn ang="0">
                <a:pos x="73" y="43"/>
              </a:cxn>
              <a:cxn ang="0">
                <a:pos x="105" y="43"/>
              </a:cxn>
              <a:cxn ang="0">
                <a:pos x="82" y="59"/>
              </a:cxn>
              <a:cxn ang="0">
                <a:pos x="94" y="45"/>
              </a:cxn>
              <a:cxn ang="0">
                <a:pos x="107" y="40"/>
              </a:cxn>
              <a:cxn ang="0">
                <a:pos x="97" y="97"/>
              </a:cxn>
              <a:cxn ang="0">
                <a:pos x="122" y="72"/>
              </a:cxn>
              <a:cxn ang="0">
                <a:pos x="118" y="82"/>
              </a:cxn>
              <a:cxn ang="0">
                <a:pos x="103" y="91"/>
              </a:cxn>
              <a:cxn ang="0">
                <a:pos x="117" y="57"/>
              </a:cxn>
              <a:cxn ang="0">
                <a:pos x="107" y="66"/>
              </a:cxn>
              <a:cxn ang="0">
                <a:pos x="97" y="68"/>
              </a:cxn>
              <a:cxn ang="0">
                <a:pos x="117" y="51"/>
              </a:cxn>
              <a:cxn ang="0">
                <a:pos x="117" y="57"/>
              </a:cxn>
            </a:cxnLst>
            <a:rect l="0" t="0" r="r" b="b"/>
            <a:pathLst>
              <a:path w="134" h="137">
                <a:moveTo>
                  <a:pt x="90" y="13"/>
                </a:moveTo>
                <a:lnTo>
                  <a:pt x="90" y="13"/>
                </a:lnTo>
                <a:lnTo>
                  <a:pt x="73" y="5"/>
                </a:lnTo>
                <a:lnTo>
                  <a:pt x="50" y="1"/>
                </a:lnTo>
                <a:lnTo>
                  <a:pt x="38" y="0"/>
                </a:lnTo>
                <a:lnTo>
                  <a:pt x="27" y="0"/>
                </a:lnTo>
                <a:lnTo>
                  <a:pt x="16" y="1"/>
                </a:lnTo>
                <a:lnTo>
                  <a:pt x="6" y="5"/>
                </a:lnTo>
                <a:lnTo>
                  <a:pt x="6" y="5"/>
                </a:lnTo>
                <a:lnTo>
                  <a:pt x="0" y="68"/>
                </a:lnTo>
                <a:lnTo>
                  <a:pt x="0" y="97"/>
                </a:lnTo>
                <a:lnTo>
                  <a:pt x="2" y="110"/>
                </a:lnTo>
                <a:lnTo>
                  <a:pt x="4" y="123"/>
                </a:lnTo>
                <a:lnTo>
                  <a:pt x="4" y="123"/>
                </a:lnTo>
                <a:lnTo>
                  <a:pt x="19" y="129"/>
                </a:lnTo>
                <a:lnTo>
                  <a:pt x="38" y="135"/>
                </a:lnTo>
                <a:lnTo>
                  <a:pt x="56" y="137"/>
                </a:lnTo>
                <a:lnTo>
                  <a:pt x="75" y="137"/>
                </a:lnTo>
                <a:lnTo>
                  <a:pt x="75" y="137"/>
                </a:lnTo>
                <a:lnTo>
                  <a:pt x="84" y="135"/>
                </a:lnTo>
                <a:lnTo>
                  <a:pt x="94" y="131"/>
                </a:lnTo>
                <a:lnTo>
                  <a:pt x="103" y="125"/>
                </a:lnTo>
                <a:lnTo>
                  <a:pt x="111" y="120"/>
                </a:lnTo>
                <a:lnTo>
                  <a:pt x="118" y="112"/>
                </a:lnTo>
                <a:lnTo>
                  <a:pt x="124" y="104"/>
                </a:lnTo>
                <a:lnTo>
                  <a:pt x="130" y="97"/>
                </a:lnTo>
                <a:lnTo>
                  <a:pt x="132" y="89"/>
                </a:lnTo>
                <a:lnTo>
                  <a:pt x="132" y="89"/>
                </a:lnTo>
                <a:lnTo>
                  <a:pt x="134" y="78"/>
                </a:lnTo>
                <a:lnTo>
                  <a:pt x="132" y="64"/>
                </a:lnTo>
                <a:lnTo>
                  <a:pt x="128" y="53"/>
                </a:lnTo>
                <a:lnTo>
                  <a:pt x="122" y="43"/>
                </a:lnTo>
                <a:lnTo>
                  <a:pt x="117" y="34"/>
                </a:lnTo>
                <a:lnTo>
                  <a:pt x="109" y="24"/>
                </a:lnTo>
                <a:lnTo>
                  <a:pt x="99" y="17"/>
                </a:lnTo>
                <a:lnTo>
                  <a:pt x="90" y="13"/>
                </a:lnTo>
                <a:lnTo>
                  <a:pt x="90" y="13"/>
                </a:lnTo>
                <a:close/>
                <a:moveTo>
                  <a:pt x="76" y="19"/>
                </a:moveTo>
                <a:lnTo>
                  <a:pt x="76" y="19"/>
                </a:lnTo>
                <a:lnTo>
                  <a:pt x="69" y="24"/>
                </a:lnTo>
                <a:lnTo>
                  <a:pt x="63" y="28"/>
                </a:lnTo>
                <a:lnTo>
                  <a:pt x="56" y="32"/>
                </a:lnTo>
                <a:lnTo>
                  <a:pt x="48" y="38"/>
                </a:lnTo>
                <a:lnTo>
                  <a:pt x="48" y="38"/>
                </a:lnTo>
                <a:lnTo>
                  <a:pt x="50" y="32"/>
                </a:lnTo>
                <a:lnTo>
                  <a:pt x="56" y="26"/>
                </a:lnTo>
                <a:lnTo>
                  <a:pt x="65" y="15"/>
                </a:lnTo>
                <a:lnTo>
                  <a:pt x="65" y="15"/>
                </a:lnTo>
                <a:lnTo>
                  <a:pt x="71" y="17"/>
                </a:lnTo>
                <a:lnTo>
                  <a:pt x="76" y="19"/>
                </a:lnTo>
                <a:lnTo>
                  <a:pt x="76" y="19"/>
                </a:lnTo>
                <a:close/>
                <a:moveTo>
                  <a:pt x="52" y="9"/>
                </a:moveTo>
                <a:lnTo>
                  <a:pt x="52" y="9"/>
                </a:lnTo>
                <a:lnTo>
                  <a:pt x="46" y="17"/>
                </a:lnTo>
                <a:lnTo>
                  <a:pt x="38" y="22"/>
                </a:lnTo>
                <a:lnTo>
                  <a:pt x="29" y="26"/>
                </a:lnTo>
                <a:lnTo>
                  <a:pt x="19" y="32"/>
                </a:lnTo>
                <a:lnTo>
                  <a:pt x="19" y="32"/>
                </a:lnTo>
                <a:lnTo>
                  <a:pt x="23" y="22"/>
                </a:lnTo>
                <a:lnTo>
                  <a:pt x="29" y="15"/>
                </a:lnTo>
                <a:lnTo>
                  <a:pt x="33" y="11"/>
                </a:lnTo>
                <a:lnTo>
                  <a:pt x="38" y="9"/>
                </a:lnTo>
                <a:lnTo>
                  <a:pt x="44" y="9"/>
                </a:lnTo>
                <a:lnTo>
                  <a:pt x="52" y="9"/>
                </a:lnTo>
                <a:lnTo>
                  <a:pt x="52" y="9"/>
                </a:lnTo>
                <a:close/>
                <a:moveTo>
                  <a:pt x="31" y="38"/>
                </a:moveTo>
                <a:lnTo>
                  <a:pt x="31" y="38"/>
                </a:lnTo>
                <a:lnTo>
                  <a:pt x="31" y="42"/>
                </a:lnTo>
                <a:lnTo>
                  <a:pt x="29" y="45"/>
                </a:lnTo>
                <a:lnTo>
                  <a:pt x="29" y="45"/>
                </a:lnTo>
                <a:lnTo>
                  <a:pt x="25" y="43"/>
                </a:lnTo>
                <a:lnTo>
                  <a:pt x="23" y="43"/>
                </a:lnTo>
                <a:lnTo>
                  <a:pt x="23" y="43"/>
                </a:lnTo>
                <a:lnTo>
                  <a:pt x="27" y="40"/>
                </a:lnTo>
                <a:lnTo>
                  <a:pt x="31" y="38"/>
                </a:lnTo>
                <a:lnTo>
                  <a:pt x="31" y="38"/>
                </a:lnTo>
                <a:close/>
                <a:moveTo>
                  <a:pt x="67" y="125"/>
                </a:moveTo>
                <a:lnTo>
                  <a:pt x="67" y="125"/>
                </a:lnTo>
                <a:lnTo>
                  <a:pt x="52" y="125"/>
                </a:lnTo>
                <a:lnTo>
                  <a:pt x="36" y="123"/>
                </a:lnTo>
                <a:lnTo>
                  <a:pt x="25" y="120"/>
                </a:lnTo>
                <a:lnTo>
                  <a:pt x="14" y="114"/>
                </a:lnTo>
                <a:lnTo>
                  <a:pt x="14" y="114"/>
                </a:lnTo>
                <a:lnTo>
                  <a:pt x="12" y="99"/>
                </a:lnTo>
                <a:lnTo>
                  <a:pt x="12" y="83"/>
                </a:lnTo>
                <a:lnTo>
                  <a:pt x="12" y="68"/>
                </a:lnTo>
                <a:lnTo>
                  <a:pt x="14" y="53"/>
                </a:lnTo>
                <a:lnTo>
                  <a:pt x="14" y="53"/>
                </a:lnTo>
                <a:lnTo>
                  <a:pt x="29" y="55"/>
                </a:lnTo>
                <a:lnTo>
                  <a:pt x="42" y="59"/>
                </a:lnTo>
                <a:lnTo>
                  <a:pt x="54" y="66"/>
                </a:lnTo>
                <a:lnTo>
                  <a:pt x="63" y="74"/>
                </a:lnTo>
                <a:lnTo>
                  <a:pt x="69" y="85"/>
                </a:lnTo>
                <a:lnTo>
                  <a:pt x="73" y="97"/>
                </a:lnTo>
                <a:lnTo>
                  <a:pt x="73" y="112"/>
                </a:lnTo>
                <a:lnTo>
                  <a:pt x="67" y="125"/>
                </a:lnTo>
                <a:lnTo>
                  <a:pt x="67" y="125"/>
                </a:lnTo>
                <a:close/>
                <a:moveTo>
                  <a:pt x="73" y="43"/>
                </a:moveTo>
                <a:lnTo>
                  <a:pt x="73" y="43"/>
                </a:lnTo>
                <a:lnTo>
                  <a:pt x="75" y="38"/>
                </a:lnTo>
                <a:lnTo>
                  <a:pt x="78" y="34"/>
                </a:lnTo>
                <a:lnTo>
                  <a:pt x="84" y="28"/>
                </a:lnTo>
                <a:lnTo>
                  <a:pt x="90" y="24"/>
                </a:lnTo>
                <a:lnTo>
                  <a:pt x="90" y="24"/>
                </a:lnTo>
                <a:lnTo>
                  <a:pt x="90" y="24"/>
                </a:lnTo>
                <a:lnTo>
                  <a:pt x="92" y="26"/>
                </a:lnTo>
                <a:lnTo>
                  <a:pt x="94" y="26"/>
                </a:lnTo>
                <a:lnTo>
                  <a:pt x="96" y="26"/>
                </a:lnTo>
                <a:lnTo>
                  <a:pt x="96" y="26"/>
                </a:lnTo>
                <a:lnTo>
                  <a:pt x="90" y="32"/>
                </a:lnTo>
                <a:lnTo>
                  <a:pt x="84" y="36"/>
                </a:lnTo>
                <a:lnTo>
                  <a:pt x="78" y="40"/>
                </a:lnTo>
                <a:lnTo>
                  <a:pt x="73" y="43"/>
                </a:lnTo>
                <a:lnTo>
                  <a:pt x="73" y="43"/>
                </a:lnTo>
                <a:close/>
                <a:moveTo>
                  <a:pt x="107" y="40"/>
                </a:moveTo>
                <a:lnTo>
                  <a:pt x="107" y="40"/>
                </a:lnTo>
                <a:lnTo>
                  <a:pt x="105" y="43"/>
                </a:lnTo>
                <a:lnTo>
                  <a:pt x="103" y="45"/>
                </a:lnTo>
                <a:lnTo>
                  <a:pt x="97" y="51"/>
                </a:lnTo>
                <a:lnTo>
                  <a:pt x="82" y="59"/>
                </a:lnTo>
                <a:lnTo>
                  <a:pt x="82" y="59"/>
                </a:lnTo>
                <a:lnTo>
                  <a:pt x="88" y="51"/>
                </a:lnTo>
                <a:lnTo>
                  <a:pt x="94" y="45"/>
                </a:lnTo>
                <a:lnTo>
                  <a:pt x="99" y="40"/>
                </a:lnTo>
                <a:lnTo>
                  <a:pt x="103" y="38"/>
                </a:lnTo>
                <a:lnTo>
                  <a:pt x="107" y="40"/>
                </a:lnTo>
                <a:lnTo>
                  <a:pt x="107" y="40"/>
                </a:lnTo>
                <a:close/>
                <a:moveTo>
                  <a:pt x="97" y="97"/>
                </a:moveTo>
                <a:lnTo>
                  <a:pt x="97" y="97"/>
                </a:lnTo>
                <a:lnTo>
                  <a:pt x="107" y="83"/>
                </a:lnTo>
                <a:lnTo>
                  <a:pt x="113" y="76"/>
                </a:lnTo>
                <a:lnTo>
                  <a:pt x="122" y="72"/>
                </a:lnTo>
                <a:lnTo>
                  <a:pt x="122" y="72"/>
                </a:lnTo>
                <a:lnTo>
                  <a:pt x="120" y="78"/>
                </a:lnTo>
                <a:lnTo>
                  <a:pt x="118" y="82"/>
                </a:lnTo>
                <a:lnTo>
                  <a:pt x="117" y="85"/>
                </a:lnTo>
                <a:lnTo>
                  <a:pt x="113" y="87"/>
                </a:lnTo>
                <a:lnTo>
                  <a:pt x="103" y="91"/>
                </a:lnTo>
                <a:lnTo>
                  <a:pt x="97" y="97"/>
                </a:lnTo>
                <a:lnTo>
                  <a:pt x="97" y="97"/>
                </a:lnTo>
                <a:close/>
                <a:moveTo>
                  <a:pt x="117" y="57"/>
                </a:moveTo>
                <a:lnTo>
                  <a:pt x="117" y="57"/>
                </a:lnTo>
                <a:lnTo>
                  <a:pt x="113" y="62"/>
                </a:lnTo>
                <a:lnTo>
                  <a:pt x="107" y="66"/>
                </a:lnTo>
                <a:lnTo>
                  <a:pt x="94" y="74"/>
                </a:lnTo>
                <a:lnTo>
                  <a:pt x="94" y="74"/>
                </a:lnTo>
                <a:lnTo>
                  <a:pt x="97" y="68"/>
                </a:lnTo>
                <a:lnTo>
                  <a:pt x="101" y="62"/>
                </a:lnTo>
                <a:lnTo>
                  <a:pt x="109" y="57"/>
                </a:lnTo>
                <a:lnTo>
                  <a:pt x="117" y="51"/>
                </a:lnTo>
                <a:lnTo>
                  <a:pt x="117" y="51"/>
                </a:lnTo>
                <a:lnTo>
                  <a:pt x="117" y="55"/>
                </a:lnTo>
                <a:lnTo>
                  <a:pt x="117" y="57"/>
                </a:lnTo>
                <a:lnTo>
                  <a:pt x="117"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 name="Freeform 12"/>
          <p:cNvSpPr>
            <a:spLocks noEditPoints="1"/>
          </p:cNvSpPr>
          <p:nvPr/>
        </p:nvSpPr>
        <p:spPr bwMode="auto">
          <a:xfrm>
            <a:off x="5286868" y="2342129"/>
            <a:ext cx="317270" cy="381304"/>
          </a:xfrm>
          <a:custGeom>
            <a:avLst/>
            <a:gdLst/>
            <a:ahLst/>
            <a:cxnLst>
              <a:cxn ang="0">
                <a:pos x="158" y="2"/>
              </a:cxn>
              <a:cxn ang="0">
                <a:pos x="9" y="69"/>
              </a:cxn>
              <a:cxn ang="0">
                <a:pos x="13" y="200"/>
              </a:cxn>
              <a:cxn ang="0">
                <a:pos x="135" y="233"/>
              </a:cxn>
              <a:cxn ang="0">
                <a:pos x="196" y="260"/>
              </a:cxn>
              <a:cxn ang="0">
                <a:pos x="194" y="202"/>
              </a:cxn>
              <a:cxn ang="0">
                <a:pos x="103" y="10"/>
              </a:cxn>
              <a:cxn ang="0">
                <a:pos x="70" y="23"/>
              </a:cxn>
              <a:cxn ang="0">
                <a:pos x="22" y="65"/>
              </a:cxn>
              <a:cxn ang="0">
                <a:pos x="49" y="44"/>
              </a:cxn>
              <a:cxn ang="0">
                <a:pos x="51" y="54"/>
              </a:cxn>
              <a:cxn ang="0">
                <a:pos x="38" y="63"/>
              </a:cxn>
              <a:cxn ang="0">
                <a:pos x="19" y="155"/>
              </a:cxn>
              <a:cxn ang="0">
                <a:pos x="17" y="168"/>
              </a:cxn>
              <a:cxn ang="0">
                <a:pos x="32" y="174"/>
              </a:cxn>
              <a:cxn ang="0">
                <a:pos x="36" y="189"/>
              </a:cxn>
              <a:cxn ang="0">
                <a:pos x="11" y="145"/>
              </a:cxn>
              <a:cxn ang="0">
                <a:pos x="5" y="134"/>
              </a:cxn>
              <a:cxn ang="0">
                <a:pos x="38" y="82"/>
              </a:cxn>
              <a:cxn ang="0">
                <a:pos x="11" y="98"/>
              </a:cxn>
              <a:cxn ang="0">
                <a:pos x="19" y="80"/>
              </a:cxn>
              <a:cxn ang="0">
                <a:pos x="3" y="122"/>
              </a:cxn>
              <a:cxn ang="0">
                <a:pos x="9" y="174"/>
              </a:cxn>
              <a:cxn ang="0">
                <a:pos x="17" y="195"/>
              </a:cxn>
              <a:cxn ang="0">
                <a:pos x="24" y="199"/>
              </a:cxn>
              <a:cxn ang="0">
                <a:pos x="42" y="199"/>
              </a:cxn>
              <a:cxn ang="0">
                <a:pos x="30" y="212"/>
              </a:cxn>
              <a:cxn ang="0">
                <a:pos x="36" y="214"/>
              </a:cxn>
              <a:cxn ang="0">
                <a:pos x="45" y="218"/>
              </a:cxn>
              <a:cxn ang="0">
                <a:pos x="141" y="235"/>
              </a:cxn>
              <a:cxn ang="0">
                <a:pos x="144" y="242"/>
              </a:cxn>
              <a:cxn ang="0">
                <a:pos x="144" y="242"/>
              </a:cxn>
              <a:cxn ang="0">
                <a:pos x="154" y="240"/>
              </a:cxn>
              <a:cxn ang="0">
                <a:pos x="162" y="250"/>
              </a:cxn>
              <a:cxn ang="0">
                <a:pos x="196" y="235"/>
              </a:cxn>
              <a:cxn ang="0">
                <a:pos x="165" y="239"/>
              </a:cxn>
              <a:cxn ang="0">
                <a:pos x="80" y="223"/>
              </a:cxn>
              <a:cxn ang="0">
                <a:pos x="42" y="103"/>
              </a:cxn>
              <a:cxn ang="0">
                <a:pos x="135" y="8"/>
              </a:cxn>
              <a:cxn ang="0">
                <a:pos x="213" y="103"/>
              </a:cxn>
              <a:cxn ang="0">
                <a:pos x="112" y="48"/>
              </a:cxn>
              <a:cxn ang="0">
                <a:pos x="70" y="170"/>
              </a:cxn>
              <a:cxn ang="0">
                <a:pos x="162" y="170"/>
              </a:cxn>
              <a:cxn ang="0">
                <a:pos x="133" y="44"/>
              </a:cxn>
              <a:cxn ang="0">
                <a:pos x="154" y="61"/>
              </a:cxn>
              <a:cxn ang="0">
                <a:pos x="152" y="117"/>
              </a:cxn>
              <a:cxn ang="0">
                <a:pos x="152" y="103"/>
              </a:cxn>
              <a:cxn ang="0">
                <a:pos x="150" y="88"/>
              </a:cxn>
              <a:cxn ang="0">
                <a:pos x="137" y="59"/>
              </a:cxn>
              <a:cxn ang="0">
                <a:pos x="87" y="181"/>
              </a:cxn>
              <a:cxn ang="0">
                <a:pos x="120" y="56"/>
              </a:cxn>
              <a:cxn ang="0">
                <a:pos x="137" y="162"/>
              </a:cxn>
              <a:cxn ang="0">
                <a:pos x="133" y="187"/>
              </a:cxn>
              <a:cxn ang="0">
                <a:pos x="146" y="151"/>
              </a:cxn>
              <a:cxn ang="0">
                <a:pos x="154" y="164"/>
              </a:cxn>
              <a:cxn ang="0">
                <a:pos x="152" y="153"/>
              </a:cxn>
              <a:cxn ang="0">
                <a:pos x="169" y="120"/>
              </a:cxn>
              <a:cxn ang="0">
                <a:pos x="171" y="105"/>
              </a:cxn>
              <a:cxn ang="0">
                <a:pos x="169" y="96"/>
              </a:cxn>
              <a:cxn ang="0">
                <a:pos x="167" y="86"/>
              </a:cxn>
            </a:cxnLst>
            <a:rect l="0" t="0" r="r" b="b"/>
            <a:pathLst>
              <a:path w="219" h="271">
                <a:moveTo>
                  <a:pt x="219" y="99"/>
                </a:moveTo>
                <a:lnTo>
                  <a:pt x="219" y="99"/>
                </a:lnTo>
                <a:lnTo>
                  <a:pt x="217" y="77"/>
                </a:lnTo>
                <a:lnTo>
                  <a:pt x="211" y="56"/>
                </a:lnTo>
                <a:lnTo>
                  <a:pt x="207" y="46"/>
                </a:lnTo>
                <a:lnTo>
                  <a:pt x="202" y="37"/>
                </a:lnTo>
                <a:lnTo>
                  <a:pt x="196" y="29"/>
                </a:lnTo>
                <a:lnTo>
                  <a:pt x="188" y="21"/>
                </a:lnTo>
                <a:lnTo>
                  <a:pt x="188" y="21"/>
                </a:lnTo>
                <a:lnTo>
                  <a:pt x="179" y="12"/>
                </a:lnTo>
                <a:lnTo>
                  <a:pt x="165" y="4"/>
                </a:lnTo>
                <a:lnTo>
                  <a:pt x="158" y="2"/>
                </a:lnTo>
                <a:lnTo>
                  <a:pt x="148" y="0"/>
                </a:lnTo>
                <a:lnTo>
                  <a:pt x="139" y="0"/>
                </a:lnTo>
                <a:lnTo>
                  <a:pt x="125" y="0"/>
                </a:lnTo>
                <a:lnTo>
                  <a:pt x="125" y="0"/>
                </a:lnTo>
                <a:lnTo>
                  <a:pt x="104" y="4"/>
                </a:lnTo>
                <a:lnTo>
                  <a:pt x="80" y="10"/>
                </a:lnTo>
                <a:lnTo>
                  <a:pt x="57" y="18"/>
                </a:lnTo>
                <a:lnTo>
                  <a:pt x="36" y="27"/>
                </a:lnTo>
                <a:lnTo>
                  <a:pt x="36" y="27"/>
                </a:lnTo>
                <a:lnTo>
                  <a:pt x="21" y="46"/>
                </a:lnTo>
                <a:lnTo>
                  <a:pt x="15" y="58"/>
                </a:lnTo>
                <a:lnTo>
                  <a:pt x="9" y="69"/>
                </a:lnTo>
                <a:lnTo>
                  <a:pt x="9" y="69"/>
                </a:lnTo>
                <a:lnTo>
                  <a:pt x="5" y="82"/>
                </a:lnTo>
                <a:lnTo>
                  <a:pt x="3" y="98"/>
                </a:lnTo>
                <a:lnTo>
                  <a:pt x="3" y="98"/>
                </a:lnTo>
                <a:lnTo>
                  <a:pt x="0" y="111"/>
                </a:lnTo>
                <a:lnTo>
                  <a:pt x="0" y="124"/>
                </a:lnTo>
                <a:lnTo>
                  <a:pt x="0" y="153"/>
                </a:lnTo>
                <a:lnTo>
                  <a:pt x="2" y="166"/>
                </a:lnTo>
                <a:lnTo>
                  <a:pt x="3" y="180"/>
                </a:lnTo>
                <a:lnTo>
                  <a:pt x="7" y="191"/>
                </a:lnTo>
                <a:lnTo>
                  <a:pt x="13" y="200"/>
                </a:lnTo>
                <a:lnTo>
                  <a:pt x="13" y="200"/>
                </a:lnTo>
                <a:lnTo>
                  <a:pt x="21" y="214"/>
                </a:lnTo>
                <a:lnTo>
                  <a:pt x="21" y="214"/>
                </a:lnTo>
                <a:lnTo>
                  <a:pt x="28" y="223"/>
                </a:lnTo>
                <a:lnTo>
                  <a:pt x="38" y="231"/>
                </a:lnTo>
                <a:lnTo>
                  <a:pt x="51" y="235"/>
                </a:lnTo>
                <a:lnTo>
                  <a:pt x="66" y="239"/>
                </a:lnTo>
                <a:lnTo>
                  <a:pt x="66" y="239"/>
                </a:lnTo>
                <a:lnTo>
                  <a:pt x="85" y="240"/>
                </a:lnTo>
                <a:lnTo>
                  <a:pt x="103" y="239"/>
                </a:lnTo>
                <a:lnTo>
                  <a:pt x="120" y="237"/>
                </a:lnTo>
                <a:lnTo>
                  <a:pt x="135" y="233"/>
                </a:lnTo>
                <a:lnTo>
                  <a:pt x="135" y="233"/>
                </a:lnTo>
                <a:lnTo>
                  <a:pt x="139" y="240"/>
                </a:lnTo>
                <a:lnTo>
                  <a:pt x="141" y="250"/>
                </a:lnTo>
                <a:lnTo>
                  <a:pt x="143" y="256"/>
                </a:lnTo>
                <a:lnTo>
                  <a:pt x="148" y="263"/>
                </a:lnTo>
                <a:lnTo>
                  <a:pt x="148" y="263"/>
                </a:lnTo>
                <a:lnTo>
                  <a:pt x="152" y="267"/>
                </a:lnTo>
                <a:lnTo>
                  <a:pt x="158" y="269"/>
                </a:lnTo>
                <a:lnTo>
                  <a:pt x="165" y="271"/>
                </a:lnTo>
                <a:lnTo>
                  <a:pt x="171" y="271"/>
                </a:lnTo>
                <a:lnTo>
                  <a:pt x="171" y="271"/>
                </a:lnTo>
                <a:lnTo>
                  <a:pt x="185" y="267"/>
                </a:lnTo>
                <a:lnTo>
                  <a:pt x="196" y="260"/>
                </a:lnTo>
                <a:lnTo>
                  <a:pt x="196" y="260"/>
                </a:lnTo>
                <a:lnTo>
                  <a:pt x="205" y="252"/>
                </a:lnTo>
                <a:lnTo>
                  <a:pt x="209" y="246"/>
                </a:lnTo>
                <a:lnTo>
                  <a:pt x="209" y="242"/>
                </a:lnTo>
                <a:lnTo>
                  <a:pt x="209" y="242"/>
                </a:lnTo>
                <a:lnTo>
                  <a:pt x="209" y="239"/>
                </a:lnTo>
                <a:lnTo>
                  <a:pt x="205" y="235"/>
                </a:lnTo>
                <a:lnTo>
                  <a:pt x="198" y="229"/>
                </a:lnTo>
                <a:lnTo>
                  <a:pt x="198" y="229"/>
                </a:lnTo>
                <a:lnTo>
                  <a:pt x="196" y="221"/>
                </a:lnTo>
                <a:lnTo>
                  <a:pt x="194" y="212"/>
                </a:lnTo>
                <a:lnTo>
                  <a:pt x="194" y="202"/>
                </a:lnTo>
                <a:lnTo>
                  <a:pt x="190" y="195"/>
                </a:lnTo>
                <a:lnTo>
                  <a:pt x="190" y="195"/>
                </a:lnTo>
                <a:lnTo>
                  <a:pt x="204" y="174"/>
                </a:lnTo>
                <a:lnTo>
                  <a:pt x="207" y="164"/>
                </a:lnTo>
                <a:lnTo>
                  <a:pt x="213" y="151"/>
                </a:lnTo>
                <a:lnTo>
                  <a:pt x="213" y="151"/>
                </a:lnTo>
                <a:lnTo>
                  <a:pt x="219" y="126"/>
                </a:lnTo>
                <a:lnTo>
                  <a:pt x="219" y="113"/>
                </a:lnTo>
                <a:lnTo>
                  <a:pt x="219" y="99"/>
                </a:lnTo>
                <a:lnTo>
                  <a:pt x="219" y="99"/>
                </a:lnTo>
                <a:close/>
                <a:moveTo>
                  <a:pt x="103" y="10"/>
                </a:moveTo>
                <a:lnTo>
                  <a:pt x="103" y="10"/>
                </a:lnTo>
                <a:lnTo>
                  <a:pt x="95" y="14"/>
                </a:lnTo>
                <a:lnTo>
                  <a:pt x="91" y="16"/>
                </a:lnTo>
                <a:lnTo>
                  <a:pt x="85" y="16"/>
                </a:lnTo>
                <a:lnTo>
                  <a:pt x="85" y="16"/>
                </a:lnTo>
                <a:lnTo>
                  <a:pt x="89" y="14"/>
                </a:lnTo>
                <a:lnTo>
                  <a:pt x="93" y="12"/>
                </a:lnTo>
                <a:lnTo>
                  <a:pt x="103" y="10"/>
                </a:lnTo>
                <a:lnTo>
                  <a:pt x="103" y="10"/>
                </a:lnTo>
                <a:close/>
                <a:moveTo>
                  <a:pt x="30" y="38"/>
                </a:moveTo>
                <a:lnTo>
                  <a:pt x="30" y="38"/>
                </a:lnTo>
                <a:lnTo>
                  <a:pt x="51" y="31"/>
                </a:lnTo>
                <a:lnTo>
                  <a:pt x="70" y="23"/>
                </a:lnTo>
                <a:lnTo>
                  <a:pt x="70" y="23"/>
                </a:lnTo>
                <a:lnTo>
                  <a:pt x="70" y="25"/>
                </a:lnTo>
                <a:lnTo>
                  <a:pt x="70" y="25"/>
                </a:lnTo>
                <a:lnTo>
                  <a:pt x="66" y="27"/>
                </a:lnTo>
                <a:lnTo>
                  <a:pt x="66" y="27"/>
                </a:lnTo>
                <a:lnTo>
                  <a:pt x="42" y="42"/>
                </a:lnTo>
                <a:lnTo>
                  <a:pt x="30" y="50"/>
                </a:lnTo>
                <a:lnTo>
                  <a:pt x="21" y="61"/>
                </a:lnTo>
                <a:lnTo>
                  <a:pt x="21" y="61"/>
                </a:lnTo>
                <a:lnTo>
                  <a:pt x="22" y="63"/>
                </a:lnTo>
                <a:lnTo>
                  <a:pt x="22" y="65"/>
                </a:lnTo>
                <a:lnTo>
                  <a:pt x="22" y="65"/>
                </a:lnTo>
                <a:lnTo>
                  <a:pt x="19" y="69"/>
                </a:lnTo>
                <a:lnTo>
                  <a:pt x="15" y="71"/>
                </a:lnTo>
                <a:lnTo>
                  <a:pt x="15" y="71"/>
                </a:lnTo>
                <a:lnTo>
                  <a:pt x="22" y="54"/>
                </a:lnTo>
                <a:lnTo>
                  <a:pt x="30" y="38"/>
                </a:lnTo>
                <a:lnTo>
                  <a:pt x="30" y="38"/>
                </a:lnTo>
                <a:close/>
                <a:moveTo>
                  <a:pt x="36" y="61"/>
                </a:moveTo>
                <a:lnTo>
                  <a:pt x="36" y="61"/>
                </a:lnTo>
                <a:lnTo>
                  <a:pt x="57" y="44"/>
                </a:lnTo>
                <a:lnTo>
                  <a:pt x="57" y="44"/>
                </a:lnTo>
                <a:lnTo>
                  <a:pt x="53" y="42"/>
                </a:lnTo>
                <a:lnTo>
                  <a:pt x="49" y="44"/>
                </a:lnTo>
                <a:lnTo>
                  <a:pt x="43" y="48"/>
                </a:lnTo>
                <a:lnTo>
                  <a:pt x="43" y="48"/>
                </a:lnTo>
                <a:lnTo>
                  <a:pt x="28" y="58"/>
                </a:lnTo>
                <a:lnTo>
                  <a:pt x="28" y="58"/>
                </a:lnTo>
                <a:lnTo>
                  <a:pt x="36" y="50"/>
                </a:lnTo>
                <a:lnTo>
                  <a:pt x="45" y="46"/>
                </a:lnTo>
                <a:lnTo>
                  <a:pt x="63" y="35"/>
                </a:lnTo>
                <a:lnTo>
                  <a:pt x="63" y="35"/>
                </a:lnTo>
                <a:lnTo>
                  <a:pt x="64" y="35"/>
                </a:lnTo>
                <a:lnTo>
                  <a:pt x="64" y="37"/>
                </a:lnTo>
                <a:lnTo>
                  <a:pt x="64" y="37"/>
                </a:lnTo>
                <a:lnTo>
                  <a:pt x="51" y="54"/>
                </a:lnTo>
                <a:lnTo>
                  <a:pt x="47" y="63"/>
                </a:lnTo>
                <a:lnTo>
                  <a:pt x="42" y="75"/>
                </a:lnTo>
                <a:lnTo>
                  <a:pt x="42" y="75"/>
                </a:lnTo>
                <a:lnTo>
                  <a:pt x="30" y="82"/>
                </a:lnTo>
                <a:lnTo>
                  <a:pt x="19" y="92"/>
                </a:lnTo>
                <a:lnTo>
                  <a:pt x="19" y="92"/>
                </a:lnTo>
                <a:lnTo>
                  <a:pt x="24" y="82"/>
                </a:lnTo>
                <a:lnTo>
                  <a:pt x="30" y="77"/>
                </a:lnTo>
                <a:lnTo>
                  <a:pt x="45" y="61"/>
                </a:lnTo>
                <a:lnTo>
                  <a:pt x="45" y="61"/>
                </a:lnTo>
                <a:lnTo>
                  <a:pt x="42" y="61"/>
                </a:lnTo>
                <a:lnTo>
                  <a:pt x="38" y="63"/>
                </a:lnTo>
                <a:lnTo>
                  <a:pt x="30" y="69"/>
                </a:lnTo>
                <a:lnTo>
                  <a:pt x="30" y="69"/>
                </a:lnTo>
                <a:lnTo>
                  <a:pt x="22" y="75"/>
                </a:lnTo>
                <a:lnTo>
                  <a:pt x="13" y="78"/>
                </a:lnTo>
                <a:lnTo>
                  <a:pt x="13" y="78"/>
                </a:lnTo>
                <a:lnTo>
                  <a:pt x="19" y="75"/>
                </a:lnTo>
                <a:lnTo>
                  <a:pt x="22" y="69"/>
                </a:lnTo>
                <a:lnTo>
                  <a:pt x="36" y="61"/>
                </a:lnTo>
                <a:lnTo>
                  <a:pt x="36" y="61"/>
                </a:lnTo>
                <a:close/>
                <a:moveTo>
                  <a:pt x="22" y="153"/>
                </a:moveTo>
                <a:lnTo>
                  <a:pt x="22" y="153"/>
                </a:lnTo>
                <a:lnTo>
                  <a:pt x="19" y="155"/>
                </a:lnTo>
                <a:lnTo>
                  <a:pt x="15" y="157"/>
                </a:lnTo>
                <a:lnTo>
                  <a:pt x="13" y="160"/>
                </a:lnTo>
                <a:lnTo>
                  <a:pt x="9" y="160"/>
                </a:lnTo>
                <a:lnTo>
                  <a:pt x="9" y="160"/>
                </a:lnTo>
                <a:lnTo>
                  <a:pt x="19" y="149"/>
                </a:lnTo>
                <a:lnTo>
                  <a:pt x="28" y="139"/>
                </a:lnTo>
                <a:lnTo>
                  <a:pt x="28" y="139"/>
                </a:lnTo>
                <a:lnTo>
                  <a:pt x="28" y="149"/>
                </a:lnTo>
                <a:lnTo>
                  <a:pt x="28" y="160"/>
                </a:lnTo>
                <a:lnTo>
                  <a:pt x="28" y="160"/>
                </a:lnTo>
                <a:lnTo>
                  <a:pt x="21" y="164"/>
                </a:lnTo>
                <a:lnTo>
                  <a:pt x="17" y="168"/>
                </a:lnTo>
                <a:lnTo>
                  <a:pt x="13" y="170"/>
                </a:lnTo>
                <a:lnTo>
                  <a:pt x="13" y="170"/>
                </a:lnTo>
                <a:lnTo>
                  <a:pt x="19" y="162"/>
                </a:lnTo>
                <a:lnTo>
                  <a:pt x="24" y="155"/>
                </a:lnTo>
                <a:lnTo>
                  <a:pt x="24" y="155"/>
                </a:lnTo>
                <a:lnTo>
                  <a:pt x="22" y="153"/>
                </a:lnTo>
                <a:lnTo>
                  <a:pt x="22" y="153"/>
                </a:lnTo>
                <a:lnTo>
                  <a:pt x="22" y="153"/>
                </a:lnTo>
                <a:close/>
                <a:moveTo>
                  <a:pt x="28" y="166"/>
                </a:moveTo>
                <a:lnTo>
                  <a:pt x="28" y="166"/>
                </a:lnTo>
                <a:lnTo>
                  <a:pt x="30" y="170"/>
                </a:lnTo>
                <a:lnTo>
                  <a:pt x="32" y="174"/>
                </a:lnTo>
                <a:lnTo>
                  <a:pt x="32" y="174"/>
                </a:lnTo>
                <a:lnTo>
                  <a:pt x="19" y="181"/>
                </a:lnTo>
                <a:lnTo>
                  <a:pt x="19" y="181"/>
                </a:lnTo>
                <a:lnTo>
                  <a:pt x="22" y="174"/>
                </a:lnTo>
                <a:lnTo>
                  <a:pt x="28" y="166"/>
                </a:lnTo>
                <a:lnTo>
                  <a:pt x="28" y="166"/>
                </a:lnTo>
                <a:close/>
                <a:moveTo>
                  <a:pt x="32" y="180"/>
                </a:moveTo>
                <a:lnTo>
                  <a:pt x="32" y="180"/>
                </a:lnTo>
                <a:lnTo>
                  <a:pt x="34" y="181"/>
                </a:lnTo>
                <a:lnTo>
                  <a:pt x="36" y="183"/>
                </a:lnTo>
                <a:lnTo>
                  <a:pt x="36" y="189"/>
                </a:lnTo>
                <a:lnTo>
                  <a:pt x="36" y="189"/>
                </a:lnTo>
                <a:lnTo>
                  <a:pt x="32" y="189"/>
                </a:lnTo>
                <a:lnTo>
                  <a:pt x="28" y="191"/>
                </a:lnTo>
                <a:lnTo>
                  <a:pt x="22" y="193"/>
                </a:lnTo>
                <a:lnTo>
                  <a:pt x="22" y="193"/>
                </a:lnTo>
                <a:lnTo>
                  <a:pt x="26" y="185"/>
                </a:lnTo>
                <a:lnTo>
                  <a:pt x="32" y="180"/>
                </a:lnTo>
                <a:lnTo>
                  <a:pt x="32" y="180"/>
                </a:lnTo>
                <a:close/>
                <a:moveTo>
                  <a:pt x="30" y="136"/>
                </a:moveTo>
                <a:lnTo>
                  <a:pt x="30" y="136"/>
                </a:lnTo>
                <a:lnTo>
                  <a:pt x="22" y="138"/>
                </a:lnTo>
                <a:lnTo>
                  <a:pt x="17" y="141"/>
                </a:lnTo>
                <a:lnTo>
                  <a:pt x="11" y="145"/>
                </a:lnTo>
                <a:lnTo>
                  <a:pt x="5" y="149"/>
                </a:lnTo>
                <a:lnTo>
                  <a:pt x="5" y="149"/>
                </a:lnTo>
                <a:lnTo>
                  <a:pt x="9" y="139"/>
                </a:lnTo>
                <a:lnTo>
                  <a:pt x="17" y="132"/>
                </a:lnTo>
                <a:lnTo>
                  <a:pt x="24" y="124"/>
                </a:lnTo>
                <a:lnTo>
                  <a:pt x="30" y="117"/>
                </a:lnTo>
                <a:lnTo>
                  <a:pt x="30" y="117"/>
                </a:lnTo>
                <a:lnTo>
                  <a:pt x="26" y="117"/>
                </a:lnTo>
                <a:lnTo>
                  <a:pt x="22" y="119"/>
                </a:lnTo>
                <a:lnTo>
                  <a:pt x="17" y="122"/>
                </a:lnTo>
                <a:lnTo>
                  <a:pt x="17" y="122"/>
                </a:lnTo>
                <a:lnTo>
                  <a:pt x="5" y="134"/>
                </a:lnTo>
                <a:lnTo>
                  <a:pt x="5" y="134"/>
                </a:lnTo>
                <a:lnTo>
                  <a:pt x="11" y="126"/>
                </a:lnTo>
                <a:lnTo>
                  <a:pt x="19" y="117"/>
                </a:lnTo>
                <a:lnTo>
                  <a:pt x="34" y="103"/>
                </a:lnTo>
                <a:lnTo>
                  <a:pt x="34" y="103"/>
                </a:lnTo>
                <a:lnTo>
                  <a:pt x="30" y="136"/>
                </a:lnTo>
                <a:lnTo>
                  <a:pt x="30" y="136"/>
                </a:lnTo>
                <a:close/>
                <a:moveTo>
                  <a:pt x="11" y="113"/>
                </a:moveTo>
                <a:lnTo>
                  <a:pt x="11" y="113"/>
                </a:lnTo>
                <a:lnTo>
                  <a:pt x="24" y="98"/>
                </a:lnTo>
                <a:lnTo>
                  <a:pt x="38" y="82"/>
                </a:lnTo>
                <a:lnTo>
                  <a:pt x="38" y="82"/>
                </a:lnTo>
                <a:lnTo>
                  <a:pt x="38" y="88"/>
                </a:lnTo>
                <a:lnTo>
                  <a:pt x="36" y="94"/>
                </a:lnTo>
                <a:lnTo>
                  <a:pt x="28" y="101"/>
                </a:lnTo>
                <a:lnTo>
                  <a:pt x="11" y="113"/>
                </a:lnTo>
                <a:lnTo>
                  <a:pt x="11" y="113"/>
                </a:lnTo>
                <a:close/>
                <a:moveTo>
                  <a:pt x="19" y="80"/>
                </a:moveTo>
                <a:lnTo>
                  <a:pt x="19" y="80"/>
                </a:lnTo>
                <a:lnTo>
                  <a:pt x="17" y="84"/>
                </a:lnTo>
                <a:lnTo>
                  <a:pt x="15" y="88"/>
                </a:lnTo>
                <a:lnTo>
                  <a:pt x="13" y="92"/>
                </a:lnTo>
                <a:lnTo>
                  <a:pt x="11" y="98"/>
                </a:lnTo>
                <a:lnTo>
                  <a:pt x="11" y="98"/>
                </a:lnTo>
                <a:lnTo>
                  <a:pt x="13" y="98"/>
                </a:lnTo>
                <a:lnTo>
                  <a:pt x="15" y="98"/>
                </a:lnTo>
                <a:lnTo>
                  <a:pt x="19" y="98"/>
                </a:lnTo>
                <a:lnTo>
                  <a:pt x="19" y="98"/>
                </a:lnTo>
                <a:lnTo>
                  <a:pt x="11" y="105"/>
                </a:lnTo>
                <a:lnTo>
                  <a:pt x="3" y="113"/>
                </a:lnTo>
                <a:lnTo>
                  <a:pt x="3" y="113"/>
                </a:lnTo>
                <a:lnTo>
                  <a:pt x="7" y="103"/>
                </a:lnTo>
                <a:lnTo>
                  <a:pt x="9" y="94"/>
                </a:lnTo>
                <a:lnTo>
                  <a:pt x="11" y="86"/>
                </a:lnTo>
                <a:lnTo>
                  <a:pt x="15" y="82"/>
                </a:lnTo>
                <a:lnTo>
                  <a:pt x="19" y="80"/>
                </a:lnTo>
                <a:lnTo>
                  <a:pt x="19" y="80"/>
                </a:lnTo>
                <a:close/>
                <a:moveTo>
                  <a:pt x="3" y="122"/>
                </a:moveTo>
                <a:lnTo>
                  <a:pt x="3" y="122"/>
                </a:lnTo>
                <a:lnTo>
                  <a:pt x="7" y="122"/>
                </a:lnTo>
                <a:lnTo>
                  <a:pt x="9" y="120"/>
                </a:lnTo>
                <a:lnTo>
                  <a:pt x="9" y="120"/>
                </a:lnTo>
                <a:lnTo>
                  <a:pt x="7" y="124"/>
                </a:lnTo>
                <a:lnTo>
                  <a:pt x="3" y="128"/>
                </a:lnTo>
                <a:lnTo>
                  <a:pt x="3" y="128"/>
                </a:lnTo>
                <a:lnTo>
                  <a:pt x="3" y="124"/>
                </a:lnTo>
                <a:lnTo>
                  <a:pt x="3" y="122"/>
                </a:lnTo>
                <a:lnTo>
                  <a:pt x="3" y="122"/>
                </a:lnTo>
                <a:close/>
                <a:moveTo>
                  <a:pt x="9" y="153"/>
                </a:moveTo>
                <a:lnTo>
                  <a:pt x="9" y="153"/>
                </a:lnTo>
                <a:lnTo>
                  <a:pt x="7" y="155"/>
                </a:lnTo>
                <a:lnTo>
                  <a:pt x="5" y="159"/>
                </a:lnTo>
                <a:lnTo>
                  <a:pt x="5" y="159"/>
                </a:lnTo>
                <a:lnTo>
                  <a:pt x="5" y="157"/>
                </a:lnTo>
                <a:lnTo>
                  <a:pt x="5" y="155"/>
                </a:lnTo>
                <a:lnTo>
                  <a:pt x="7" y="153"/>
                </a:lnTo>
                <a:lnTo>
                  <a:pt x="9" y="153"/>
                </a:lnTo>
                <a:lnTo>
                  <a:pt x="9" y="153"/>
                </a:lnTo>
                <a:close/>
                <a:moveTo>
                  <a:pt x="9" y="174"/>
                </a:moveTo>
                <a:lnTo>
                  <a:pt x="9" y="174"/>
                </a:lnTo>
                <a:lnTo>
                  <a:pt x="11" y="176"/>
                </a:lnTo>
                <a:lnTo>
                  <a:pt x="17" y="176"/>
                </a:lnTo>
                <a:lnTo>
                  <a:pt x="17" y="176"/>
                </a:lnTo>
                <a:lnTo>
                  <a:pt x="13" y="180"/>
                </a:lnTo>
                <a:lnTo>
                  <a:pt x="11" y="185"/>
                </a:lnTo>
                <a:lnTo>
                  <a:pt x="11" y="185"/>
                </a:lnTo>
                <a:lnTo>
                  <a:pt x="9" y="183"/>
                </a:lnTo>
                <a:lnTo>
                  <a:pt x="9" y="181"/>
                </a:lnTo>
                <a:lnTo>
                  <a:pt x="9" y="174"/>
                </a:lnTo>
                <a:lnTo>
                  <a:pt x="9" y="174"/>
                </a:lnTo>
                <a:close/>
                <a:moveTo>
                  <a:pt x="17" y="195"/>
                </a:moveTo>
                <a:lnTo>
                  <a:pt x="17" y="195"/>
                </a:lnTo>
                <a:lnTo>
                  <a:pt x="15" y="191"/>
                </a:lnTo>
                <a:lnTo>
                  <a:pt x="13" y="187"/>
                </a:lnTo>
                <a:lnTo>
                  <a:pt x="13" y="187"/>
                </a:lnTo>
                <a:lnTo>
                  <a:pt x="17" y="189"/>
                </a:lnTo>
                <a:lnTo>
                  <a:pt x="21" y="187"/>
                </a:lnTo>
                <a:lnTo>
                  <a:pt x="21" y="187"/>
                </a:lnTo>
                <a:lnTo>
                  <a:pt x="19" y="189"/>
                </a:lnTo>
                <a:lnTo>
                  <a:pt x="17" y="195"/>
                </a:lnTo>
                <a:lnTo>
                  <a:pt x="17" y="195"/>
                </a:lnTo>
                <a:close/>
                <a:moveTo>
                  <a:pt x="21" y="199"/>
                </a:moveTo>
                <a:lnTo>
                  <a:pt x="21" y="199"/>
                </a:lnTo>
                <a:lnTo>
                  <a:pt x="24" y="199"/>
                </a:lnTo>
                <a:lnTo>
                  <a:pt x="26" y="197"/>
                </a:lnTo>
                <a:lnTo>
                  <a:pt x="26" y="197"/>
                </a:lnTo>
                <a:lnTo>
                  <a:pt x="24" y="200"/>
                </a:lnTo>
                <a:lnTo>
                  <a:pt x="22" y="204"/>
                </a:lnTo>
                <a:lnTo>
                  <a:pt x="22" y="204"/>
                </a:lnTo>
                <a:lnTo>
                  <a:pt x="21" y="202"/>
                </a:lnTo>
                <a:lnTo>
                  <a:pt x="21" y="199"/>
                </a:lnTo>
                <a:lnTo>
                  <a:pt x="21" y="199"/>
                </a:lnTo>
                <a:close/>
                <a:moveTo>
                  <a:pt x="38" y="193"/>
                </a:moveTo>
                <a:lnTo>
                  <a:pt x="38" y="193"/>
                </a:lnTo>
                <a:lnTo>
                  <a:pt x="40" y="195"/>
                </a:lnTo>
                <a:lnTo>
                  <a:pt x="42" y="199"/>
                </a:lnTo>
                <a:lnTo>
                  <a:pt x="42" y="199"/>
                </a:lnTo>
                <a:lnTo>
                  <a:pt x="26" y="206"/>
                </a:lnTo>
                <a:lnTo>
                  <a:pt x="26" y="206"/>
                </a:lnTo>
                <a:lnTo>
                  <a:pt x="32" y="199"/>
                </a:lnTo>
                <a:lnTo>
                  <a:pt x="38" y="193"/>
                </a:lnTo>
                <a:lnTo>
                  <a:pt x="38" y="193"/>
                </a:lnTo>
                <a:close/>
                <a:moveTo>
                  <a:pt x="30" y="216"/>
                </a:moveTo>
                <a:lnTo>
                  <a:pt x="30" y="216"/>
                </a:lnTo>
                <a:lnTo>
                  <a:pt x="28" y="214"/>
                </a:lnTo>
                <a:lnTo>
                  <a:pt x="28" y="212"/>
                </a:lnTo>
                <a:lnTo>
                  <a:pt x="28" y="212"/>
                </a:lnTo>
                <a:lnTo>
                  <a:pt x="30" y="212"/>
                </a:lnTo>
                <a:lnTo>
                  <a:pt x="32" y="212"/>
                </a:lnTo>
                <a:lnTo>
                  <a:pt x="32" y="212"/>
                </a:lnTo>
                <a:lnTo>
                  <a:pt x="30" y="216"/>
                </a:lnTo>
                <a:lnTo>
                  <a:pt x="30" y="216"/>
                </a:lnTo>
                <a:close/>
                <a:moveTo>
                  <a:pt x="43" y="204"/>
                </a:moveTo>
                <a:lnTo>
                  <a:pt x="43" y="204"/>
                </a:lnTo>
                <a:lnTo>
                  <a:pt x="45" y="206"/>
                </a:lnTo>
                <a:lnTo>
                  <a:pt x="47" y="210"/>
                </a:lnTo>
                <a:lnTo>
                  <a:pt x="47" y="210"/>
                </a:lnTo>
                <a:lnTo>
                  <a:pt x="42" y="212"/>
                </a:lnTo>
                <a:lnTo>
                  <a:pt x="36" y="214"/>
                </a:lnTo>
                <a:lnTo>
                  <a:pt x="36" y="214"/>
                </a:lnTo>
                <a:lnTo>
                  <a:pt x="40" y="208"/>
                </a:lnTo>
                <a:lnTo>
                  <a:pt x="43" y="204"/>
                </a:lnTo>
                <a:lnTo>
                  <a:pt x="43" y="204"/>
                </a:lnTo>
                <a:close/>
                <a:moveTo>
                  <a:pt x="49" y="214"/>
                </a:moveTo>
                <a:lnTo>
                  <a:pt x="49" y="214"/>
                </a:lnTo>
                <a:lnTo>
                  <a:pt x="53" y="216"/>
                </a:lnTo>
                <a:lnTo>
                  <a:pt x="53" y="220"/>
                </a:lnTo>
                <a:lnTo>
                  <a:pt x="53" y="220"/>
                </a:lnTo>
                <a:lnTo>
                  <a:pt x="47" y="221"/>
                </a:lnTo>
                <a:lnTo>
                  <a:pt x="42" y="223"/>
                </a:lnTo>
                <a:lnTo>
                  <a:pt x="42" y="223"/>
                </a:lnTo>
                <a:lnTo>
                  <a:pt x="45" y="218"/>
                </a:lnTo>
                <a:lnTo>
                  <a:pt x="49" y="214"/>
                </a:lnTo>
                <a:lnTo>
                  <a:pt x="49" y="214"/>
                </a:lnTo>
                <a:close/>
                <a:moveTo>
                  <a:pt x="53" y="225"/>
                </a:moveTo>
                <a:lnTo>
                  <a:pt x="53" y="225"/>
                </a:lnTo>
                <a:lnTo>
                  <a:pt x="57" y="221"/>
                </a:lnTo>
                <a:lnTo>
                  <a:pt x="57" y="221"/>
                </a:lnTo>
                <a:lnTo>
                  <a:pt x="59" y="223"/>
                </a:lnTo>
                <a:lnTo>
                  <a:pt x="59" y="223"/>
                </a:lnTo>
                <a:lnTo>
                  <a:pt x="57" y="225"/>
                </a:lnTo>
                <a:lnTo>
                  <a:pt x="53" y="225"/>
                </a:lnTo>
                <a:lnTo>
                  <a:pt x="53" y="225"/>
                </a:lnTo>
                <a:close/>
                <a:moveTo>
                  <a:pt x="141" y="235"/>
                </a:moveTo>
                <a:lnTo>
                  <a:pt x="141" y="235"/>
                </a:lnTo>
                <a:lnTo>
                  <a:pt x="141" y="233"/>
                </a:lnTo>
                <a:lnTo>
                  <a:pt x="141" y="231"/>
                </a:lnTo>
                <a:lnTo>
                  <a:pt x="141" y="231"/>
                </a:lnTo>
                <a:lnTo>
                  <a:pt x="143" y="231"/>
                </a:lnTo>
                <a:lnTo>
                  <a:pt x="144" y="231"/>
                </a:lnTo>
                <a:lnTo>
                  <a:pt x="144" y="231"/>
                </a:lnTo>
                <a:lnTo>
                  <a:pt x="144" y="233"/>
                </a:lnTo>
                <a:lnTo>
                  <a:pt x="141" y="235"/>
                </a:lnTo>
                <a:lnTo>
                  <a:pt x="141" y="235"/>
                </a:lnTo>
                <a:close/>
                <a:moveTo>
                  <a:pt x="144" y="242"/>
                </a:moveTo>
                <a:lnTo>
                  <a:pt x="144" y="242"/>
                </a:lnTo>
                <a:lnTo>
                  <a:pt x="146" y="239"/>
                </a:lnTo>
                <a:lnTo>
                  <a:pt x="148" y="235"/>
                </a:lnTo>
                <a:lnTo>
                  <a:pt x="156" y="225"/>
                </a:lnTo>
                <a:lnTo>
                  <a:pt x="156" y="225"/>
                </a:lnTo>
                <a:lnTo>
                  <a:pt x="158" y="227"/>
                </a:lnTo>
                <a:lnTo>
                  <a:pt x="158" y="229"/>
                </a:lnTo>
                <a:lnTo>
                  <a:pt x="158" y="233"/>
                </a:lnTo>
                <a:lnTo>
                  <a:pt x="158" y="233"/>
                </a:lnTo>
                <a:lnTo>
                  <a:pt x="154" y="235"/>
                </a:lnTo>
                <a:lnTo>
                  <a:pt x="150" y="237"/>
                </a:lnTo>
                <a:lnTo>
                  <a:pt x="148" y="240"/>
                </a:lnTo>
                <a:lnTo>
                  <a:pt x="144" y="242"/>
                </a:lnTo>
                <a:lnTo>
                  <a:pt x="144" y="242"/>
                </a:lnTo>
                <a:close/>
                <a:moveTo>
                  <a:pt x="156" y="260"/>
                </a:moveTo>
                <a:lnTo>
                  <a:pt x="156" y="260"/>
                </a:lnTo>
                <a:lnTo>
                  <a:pt x="152" y="260"/>
                </a:lnTo>
                <a:lnTo>
                  <a:pt x="152" y="260"/>
                </a:lnTo>
                <a:lnTo>
                  <a:pt x="154" y="258"/>
                </a:lnTo>
                <a:lnTo>
                  <a:pt x="156" y="258"/>
                </a:lnTo>
                <a:lnTo>
                  <a:pt x="156" y="260"/>
                </a:lnTo>
                <a:close/>
                <a:moveTo>
                  <a:pt x="152" y="244"/>
                </a:moveTo>
                <a:lnTo>
                  <a:pt x="152" y="244"/>
                </a:lnTo>
                <a:lnTo>
                  <a:pt x="154" y="242"/>
                </a:lnTo>
                <a:lnTo>
                  <a:pt x="154" y="240"/>
                </a:lnTo>
                <a:lnTo>
                  <a:pt x="158" y="239"/>
                </a:lnTo>
                <a:lnTo>
                  <a:pt x="158" y="239"/>
                </a:lnTo>
                <a:lnTo>
                  <a:pt x="158" y="240"/>
                </a:lnTo>
                <a:lnTo>
                  <a:pt x="158" y="242"/>
                </a:lnTo>
                <a:lnTo>
                  <a:pt x="152" y="244"/>
                </a:lnTo>
                <a:lnTo>
                  <a:pt x="152" y="244"/>
                </a:lnTo>
                <a:close/>
                <a:moveTo>
                  <a:pt x="158" y="250"/>
                </a:moveTo>
                <a:lnTo>
                  <a:pt x="158" y="250"/>
                </a:lnTo>
                <a:lnTo>
                  <a:pt x="162" y="246"/>
                </a:lnTo>
                <a:lnTo>
                  <a:pt x="162" y="246"/>
                </a:lnTo>
                <a:lnTo>
                  <a:pt x="162" y="248"/>
                </a:lnTo>
                <a:lnTo>
                  <a:pt x="162" y="250"/>
                </a:lnTo>
                <a:lnTo>
                  <a:pt x="158" y="250"/>
                </a:lnTo>
                <a:lnTo>
                  <a:pt x="158" y="250"/>
                </a:lnTo>
                <a:close/>
                <a:moveTo>
                  <a:pt x="186" y="195"/>
                </a:moveTo>
                <a:lnTo>
                  <a:pt x="186" y="195"/>
                </a:lnTo>
                <a:lnTo>
                  <a:pt x="186" y="200"/>
                </a:lnTo>
                <a:lnTo>
                  <a:pt x="188" y="206"/>
                </a:lnTo>
                <a:lnTo>
                  <a:pt x="188" y="206"/>
                </a:lnTo>
                <a:lnTo>
                  <a:pt x="188" y="216"/>
                </a:lnTo>
                <a:lnTo>
                  <a:pt x="190" y="223"/>
                </a:lnTo>
                <a:lnTo>
                  <a:pt x="190" y="223"/>
                </a:lnTo>
                <a:lnTo>
                  <a:pt x="192" y="229"/>
                </a:lnTo>
                <a:lnTo>
                  <a:pt x="196" y="235"/>
                </a:lnTo>
                <a:lnTo>
                  <a:pt x="204" y="242"/>
                </a:lnTo>
                <a:lnTo>
                  <a:pt x="204" y="242"/>
                </a:lnTo>
                <a:lnTo>
                  <a:pt x="194" y="250"/>
                </a:lnTo>
                <a:lnTo>
                  <a:pt x="190" y="256"/>
                </a:lnTo>
                <a:lnTo>
                  <a:pt x="185" y="258"/>
                </a:lnTo>
                <a:lnTo>
                  <a:pt x="185" y="258"/>
                </a:lnTo>
                <a:lnTo>
                  <a:pt x="181" y="256"/>
                </a:lnTo>
                <a:lnTo>
                  <a:pt x="175" y="254"/>
                </a:lnTo>
                <a:lnTo>
                  <a:pt x="171" y="250"/>
                </a:lnTo>
                <a:lnTo>
                  <a:pt x="167" y="244"/>
                </a:lnTo>
                <a:lnTo>
                  <a:pt x="167" y="244"/>
                </a:lnTo>
                <a:lnTo>
                  <a:pt x="165" y="239"/>
                </a:lnTo>
                <a:lnTo>
                  <a:pt x="164" y="229"/>
                </a:lnTo>
                <a:lnTo>
                  <a:pt x="162" y="221"/>
                </a:lnTo>
                <a:lnTo>
                  <a:pt x="160" y="214"/>
                </a:lnTo>
                <a:lnTo>
                  <a:pt x="160" y="214"/>
                </a:lnTo>
                <a:lnTo>
                  <a:pt x="152" y="216"/>
                </a:lnTo>
                <a:lnTo>
                  <a:pt x="141" y="221"/>
                </a:lnTo>
                <a:lnTo>
                  <a:pt x="127" y="225"/>
                </a:lnTo>
                <a:lnTo>
                  <a:pt x="112" y="229"/>
                </a:lnTo>
                <a:lnTo>
                  <a:pt x="112" y="229"/>
                </a:lnTo>
                <a:lnTo>
                  <a:pt x="104" y="229"/>
                </a:lnTo>
                <a:lnTo>
                  <a:pt x="87" y="227"/>
                </a:lnTo>
                <a:lnTo>
                  <a:pt x="80" y="223"/>
                </a:lnTo>
                <a:lnTo>
                  <a:pt x="70" y="218"/>
                </a:lnTo>
                <a:lnTo>
                  <a:pt x="61" y="210"/>
                </a:lnTo>
                <a:lnTo>
                  <a:pt x="53" y="200"/>
                </a:lnTo>
                <a:lnTo>
                  <a:pt x="53" y="200"/>
                </a:lnTo>
                <a:lnTo>
                  <a:pt x="47" y="189"/>
                </a:lnTo>
                <a:lnTo>
                  <a:pt x="42" y="178"/>
                </a:lnTo>
                <a:lnTo>
                  <a:pt x="40" y="166"/>
                </a:lnTo>
                <a:lnTo>
                  <a:pt x="38" y="155"/>
                </a:lnTo>
                <a:lnTo>
                  <a:pt x="38" y="134"/>
                </a:lnTo>
                <a:lnTo>
                  <a:pt x="40" y="120"/>
                </a:lnTo>
                <a:lnTo>
                  <a:pt x="40" y="120"/>
                </a:lnTo>
                <a:lnTo>
                  <a:pt x="42" y="103"/>
                </a:lnTo>
                <a:lnTo>
                  <a:pt x="47" y="88"/>
                </a:lnTo>
                <a:lnTo>
                  <a:pt x="53" y="73"/>
                </a:lnTo>
                <a:lnTo>
                  <a:pt x="59" y="58"/>
                </a:lnTo>
                <a:lnTo>
                  <a:pt x="59" y="58"/>
                </a:lnTo>
                <a:lnTo>
                  <a:pt x="66" y="44"/>
                </a:lnTo>
                <a:lnTo>
                  <a:pt x="76" y="35"/>
                </a:lnTo>
                <a:lnTo>
                  <a:pt x="85" y="27"/>
                </a:lnTo>
                <a:lnTo>
                  <a:pt x="97" y="19"/>
                </a:lnTo>
                <a:lnTo>
                  <a:pt x="97" y="19"/>
                </a:lnTo>
                <a:lnTo>
                  <a:pt x="108" y="14"/>
                </a:lnTo>
                <a:lnTo>
                  <a:pt x="122" y="10"/>
                </a:lnTo>
                <a:lnTo>
                  <a:pt x="135" y="8"/>
                </a:lnTo>
                <a:lnTo>
                  <a:pt x="150" y="8"/>
                </a:lnTo>
                <a:lnTo>
                  <a:pt x="150" y="8"/>
                </a:lnTo>
                <a:lnTo>
                  <a:pt x="160" y="12"/>
                </a:lnTo>
                <a:lnTo>
                  <a:pt x="167" y="16"/>
                </a:lnTo>
                <a:lnTo>
                  <a:pt x="179" y="23"/>
                </a:lnTo>
                <a:lnTo>
                  <a:pt x="179" y="23"/>
                </a:lnTo>
                <a:lnTo>
                  <a:pt x="186" y="31"/>
                </a:lnTo>
                <a:lnTo>
                  <a:pt x="192" y="38"/>
                </a:lnTo>
                <a:lnTo>
                  <a:pt x="198" y="48"/>
                </a:lnTo>
                <a:lnTo>
                  <a:pt x="204" y="58"/>
                </a:lnTo>
                <a:lnTo>
                  <a:pt x="209" y="80"/>
                </a:lnTo>
                <a:lnTo>
                  <a:pt x="213" y="103"/>
                </a:lnTo>
                <a:lnTo>
                  <a:pt x="213" y="103"/>
                </a:lnTo>
                <a:lnTo>
                  <a:pt x="211" y="124"/>
                </a:lnTo>
                <a:lnTo>
                  <a:pt x="207" y="145"/>
                </a:lnTo>
                <a:lnTo>
                  <a:pt x="200" y="164"/>
                </a:lnTo>
                <a:lnTo>
                  <a:pt x="192" y="181"/>
                </a:lnTo>
                <a:lnTo>
                  <a:pt x="192" y="181"/>
                </a:lnTo>
                <a:lnTo>
                  <a:pt x="188" y="189"/>
                </a:lnTo>
                <a:lnTo>
                  <a:pt x="186" y="195"/>
                </a:lnTo>
                <a:lnTo>
                  <a:pt x="186" y="195"/>
                </a:lnTo>
                <a:close/>
                <a:moveTo>
                  <a:pt x="122" y="46"/>
                </a:moveTo>
                <a:lnTo>
                  <a:pt x="122" y="46"/>
                </a:lnTo>
                <a:lnTo>
                  <a:pt x="112" y="48"/>
                </a:lnTo>
                <a:lnTo>
                  <a:pt x="104" y="54"/>
                </a:lnTo>
                <a:lnTo>
                  <a:pt x="97" y="58"/>
                </a:lnTo>
                <a:lnTo>
                  <a:pt x="91" y="63"/>
                </a:lnTo>
                <a:lnTo>
                  <a:pt x="82" y="77"/>
                </a:lnTo>
                <a:lnTo>
                  <a:pt x="74" y="92"/>
                </a:lnTo>
                <a:lnTo>
                  <a:pt x="70" y="105"/>
                </a:lnTo>
                <a:lnTo>
                  <a:pt x="68" y="119"/>
                </a:lnTo>
                <a:lnTo>
                  <a:pt x="68" y="139"/>
                </a:lnTo>
                <a:lnTo>
                  <a:pt x="68" y="139"/>
                </a:lnTo>
                <a:lnTo>
                  <a:pt x="68" y="155"/>
                </a:lnTo>
                <a:lnTo>
                  <a:pt x="70" y="170"/>
                </a:lnTo>
                <a:lnTo>
                  <a:pt x="70" y="170"/>
                </a:lnTo>
                <a:lnTo>
                  <a:pt x="74" y="181"/>
                </a:lnTo>
                <a:lnTo>
                  <a:pt x="83" y="191"/>
                </a:lnTo>
                <a:lnTo>
                  <a:pt x="91" y="199"/>
                </a:lnTo>
                <a:lnTo>
                  <a:pt x="103" y="202"/>
                </a:lnTo>
                <a:lnTo>
                  <a:pt x="103" y="202"/>
                </a:lnTo>
                <a:lnTo>
                  <a:pt x="120" y="204"/>
                </a:lnTo>
                <a:lnTo>
                  <a:pt x="127" y="204"/>
                </a:lnTo>
                <a:lnTo>
                  <a:pt x="135" y="202"/>
                </a:lnTo>
                <a:lnTo>
                  <a:pt x="135" y="202"/>
                </a:lnTo>
                <a:lnTo>
                  <a:pt x="146" y="193"/>
                </a:lnTo>
                <a:lnTo>
                  <a:pt x="156" y="181"/>
                </a:lnTo>
                <a:lnTo>
                  <a:pt x="162" y="170"/>
                </a:lnTo>
                <a:lnTo>
                  <a:pt x="167" y="157"/>
                </a:lnTo>
                <a:lnTo>
                  <a:pt x="173" y="132"/>
                </a:lnTo>
                <a:lnTo>
                  <a:pt x="175" y="120"/>
                </a:lnTo>
                <a:lnTo>
                  <a:pt x="175" y="120"/>
                </a:lnTo>
                <a:lnTo>
                  <a:pt x="175" y="101"/>
                </a:lnTo>
                <a:lnTo>
                  <a:pt x="173" y="86"/>
                </a:lnTo>
                <a:lnTo>
                  <a:pt x="169" y="73"/>
                </a:lnTo>
                <a:lnTo>
                  <a:pt x="160" y="61"/>
                </a:lnTo>
                <a:lnTo>
                  <a:pt x="160" y="61"/>
                </a:lnTo>
                <a:lnTo>
                  <a:pt x="154" y="54"/>
                </a:lnTo>
                <a:lnTo>
                  <a:pt x="144" y="48"/>
                </a:lnTo>
                <a:lnTo>
                  <a:pt x="133" y="44"/>
                </a:lnTo>
                <a:lnTo>
                  <a:pt x="127" y="44"/>
                </a:lnTo>
                <a:lnTo>
                  <a:pt x="122" y="46"/>
                </a:lnTo>
                <a:lnTo>
                  <a:pt x="122" y="46"/>
                </a:lnTo>
                <a:close/>
                <a:moveTo>
                  <a:pt x="154" y="61"/>
                </a:moveTo>
                <a:lnTo>
                  <a:pt x="154" y="61"/>
                </a:lnTo>
                <a:lnTo>
                  <a:pt x="152" y="63"/>
                </a:lnTo>
                <a:lnTo>
                  <a:pt x="152" y="63"/>
                </a:lnTo>
                <a:lnTo>
                  <a:pt x="148" y="65"/>
                </a:lnTo>
                <a:lnTo>
                  <a:pt x="148" y="65"/>
                </a:lnTo>
                <a:lnTo>
                  <a:pt x="150" y="61"/>
                </a:lnTo>
                <a:lnTo>
                  <a:pt x="152" y="61"/>
                </a:lnTo>
                <a:lnTo>
                  <a:pt x="154" y="61"/>
                </a:lnTo>
                <a:lnTo>
                  <a:pt x="154" y="61"/>
                </a:lnTo>
                <a:close/>
                <a:moveTo>
                  <a:pt x="152" y="117"/>
                </a:moveTo>
                <a:lnTo>
                  <a:pt x="152" y="117"/>
                </a:lnTo>
                <a:lnTo>
                  <a:pt x="152" y="113"/>
                </a:lnTo>
                <a:lnTo>
                  <a:pt x="152" y="107"/>
                </a:lnTo>
                <a:lnTo>
                  <a:pt x="152" y="107"/>
                </a:lnTo>
                <a:lnTo>
                  <a:pt x="154" y="109"/>
                </a:lnTo>
                <a:lnTo>
                  <a:pt x="158" y="109"/>
                </a:lnTo>
                <a:lnTo>
                  <a:pt x="158" y="109"/>
                </a:lnTo>
                <a:lnTo>
                  <a:pt x="154" y="113"/>
                </a:lnTo>
                <a:lnTo>
                  <a:pt x="152" y="117"/>
                </a:lnTo>
                <a:lnTo>
                  <a:pt x="152" y="117"/>
                </a:lnTo>
                <a:close/>
                <a:moveTo>
                  <a:pt x="150" y="132"/>
                </a:moveTo>
                <a:lnTo>
                  <a:pt x="150" y="132"/>
                </a:lnTo>
                <a:lnTo>
                  <a:pt x="150" y="126"/>
                </a:lnTo>
                <a:lnTo>
                  <a:pt x="150" y="126"/>
                </a:lnTo>
                <a:lnTo>
                  <a:pt x="154" y="126"/>
                </a:lnTo>
                <a:lnTo>
                  <a:pt x="156" y="124"/>
                </a:lnTo>
                <a:lnTo>
                  <a:pt x="156" y="124"/>
                </a:lnTo>
                <a:lnTo>
                  <a:pt x="156" y="126"/>
                </a:lnTo>
                <a:lnTo>
                  <a:pt x="154" y="128"/>
                </a:lnTo>
                <a:lnTo>
                  <a:pt x="150" y="132"/>
                </a:lnTo>
                <a:lnTo>
                  <a:pt x="150" y="132"/>
                </a:lnTo>
                <a:close/>
                <a:moveTo>
                  <a:pt x="152" y="103"/>
                </a:moveTo>
                <a:lnTo>
                  <a:pt x="152" y="103"/>
                </a:lnTo>
                <a:lnTo>
                  <a:pt x="152" y="99"/>
                </a:lnTo>
                <a:lnTo>
                  <a:pt x="150" y="96"/>
                </a:lnTo>
                <a:lnTo>
                  <a:pt x="150" y="96"/>
                </a:lnTo>
                <a:lnTo>
                  <a:pt x="154" y="96"/>
                </a:lnTo>
                <a:lnTo>
                  <a:pt x="158" y="94"/>
                </a:lnTo>
                <a:lnTo>
                  <a:pt x="158" y="94"/>
                </a:lnTo>
                <a:lnTo>
                  <a:pt x="158" y="96"/>
                </a:lnTo>
                <a:lnTo>
                  <a:pt x="156" y="99"/>
                </a:lnTo>
                <a:lnTo>
                  <a:pt x="152" y="103"/>
                </a:lnTo>
                <a:lnTo>
                  <a:pt x="152" y="103"/>
                </a:lnTo>
                <a:close/>
                <a:moveTo>
                  <a:pt x="150" y="88"/>
                </a:moveTo>
                <a:lnTo>
                  <a:pt x="150" y="82"/>
                </a:lnTo>
                <a:lnTo>
                  <a:pt x="150" y="82"/>
                </a:lnTo>
                <a:lnTo>
                  <a:pt x="152" y="82"/>
                </a:lnTo>
                <a:lnTo>
                  <a:pt x="156" y="82"/>
                </a:lnTo>
                <a:lnTo>
                  <a:pt x="156" y="82"/>
                </a:lnTo>
                <a:lnTo>
                  <a:pt x="152" y="86"/>
                </a:lnTo>
                <a:lnTo>
                  <a:pt x="150" y="88"/>
                </a:lnTo>
                <a:lnTo>
                  <a:pt x="150" y="88"/>
                </a:lnTo>
                <a:close/>
                <a:moveTo>
                  <a:pt x="143" y="56"/>
                </a:moveTo>
                <a:lnTo>
                  <a:pt x="143" y="56"/>
                </a:lnTo>
                <a:lnTo>
                  <a:pt x="139" y="58"/>
                </a:lnTo>
                <a:lnTo>
                  <a:pt x="137" y="59"/>
                </a:lnTo>
                <a:lnTo>
                  <a:pt x="137" y="59"/>
                </a:lnTo>
                <a:lnTo>
                  <a:pt x="133" y="58"/>
                </a:lnTo>
                <a:lnTo>
                  <a:pt x="131" y="56"/>
                </a:lnTo>
                <a:lnTo>
                  <a:pt x="131" y="56"/>
                </a:lnTo>
                <a:lnTo>
                  <a:pt x="143" y="56"/>
                </a:lnTo>
                <a:lnTo>
                  <a:pt x="143" y="56"/>
                </a:lnTo>
                <a:close/>
                <a:moveTo>
                  <a:pt x="112" y="197"/>
                </a:moveTo>
                <a:lnTo>
                  <a:pt x="112" y="197"/>
                </a:lnTo>
                <a:lnTo>
                  <a:pt x="103" y="195"/>
                </a:lnTo>
                <a:lnTo>
                  <a:pt x="95" y="191"/>
                </a:lnTo>
                <a:lnTo>
                  <a:pt x="95" y="191"/>
                </a:lnTo>
                <a:lnTo>
                  <a:pt x="87" y="181"/>
                </a:lnTo>
                <a:lnTo>
                  <a:pt x="82" y="174"/>
                </a:lnTo>
                <a:lnTo>
                  <a:pt x="76" y="162"/>
                </a:lnTo>
                <a:lnTo>
                  <a:pt x="76" y="147"/>
                </a:lnTo>
                <a:lnTo>
                  <a:pt x="76" y="147"/>
                </a:lnTo>
                <a:lnTo>
                  <a:pt x="76" y="124"/>
                </a:lnTo>
                <a:lnTo>
                  <a:pt x="80" y="105"/>
                </a:lnTo>
                <a:lnTo>
                  <a:pt x="85" y="90"/>
                </a:lnTo>
                <a:lnTo>
                  <a:pt x="95" y="75"/>
                </a:lnTo>
                <a:lnTo>
                  <a:pt x="95" y="75"/>
                </a:lnTo>
                <a:lnTo>
                  <a:pt x="106" y="65"/>
                </a:lnTo>
                <a:lnTo>
                  <a:pt x="120" y="56"/>
                </a:lnTo>
                <a:lnTo>
                  <a:pt x="120" y="56"/>
                </a:lnTo>
                <a:lnTo>
                  <a:pt x="124" y="56"/>
                </a:lnTo>
                <a:lnTo>
                  <a:pt x="129" y="59"/>
                </a:lnTo>
                <a:lnTo>
                  <a:pt x="139" y="69"/>
                </a:lnTo>
                <a:lnTo>
                  <a:pt x="139" y="69"/>
                </a:lnTo>
                <a:lnTo>
                  <a:pt x="143" y="77"/>
                </a:lnTo>
                <a:lnTo>
                  <a:pt x="144" y="88"/>
                </a:lnTo>
                <a:lnTo>
                  <a:pt x="146" y="99"/>
                </a:lnTo>
                <a:lnTo>
                  <a:pt x="146" y="113"/>
                </a:lnTo>
                <a:lnTo>
                  <a:pt x="146" y="113"/>
                </a:lnTo>
                <a:lnTo>
                  <a:pt x="146" y="126"/>
                </a:lnTo>
                <a:lnTo>
                  <a:pt x="144" y="138"/>
                </a:lnTo>
                <a:lnTo>
                  <a:pt x="137" y="162"/>
                </a:lnTo>
                <a:lnTo>
                  <a:pt x="131" y="174"/>
                </a:lnTo>
                <a:lnTo>
                  <a:pt x="125" y="183"/>
                </a:lnTo>
                <a:lnTo>
                  <a:pt x="118" y="191"/>
                </a:lnTo>
                <a:lnTo>
                  <a:pt x="112" y="197"/>
                </a:lnTo>
                <a:lnTo>
                  <a:pt x="112" y="197"/>
                </a:lnTo>
                <a:close/>
                <a:moveTo>
                  <a:pt x="125" y="193"/>
                </a:moveTo>
                <a:lnTo>
                  <a:pt x="125" y="193"/>
                </a:lnTo>
                <a:lnTo>
                  <a:pt x="131" y="185"/>
                </a:lnTo>
                <a:lnTo>
                  <a:pt x="135" y="183"/>
                </a:lnTo>
                <a:lnTo>
                  <a:pt x="139" y="181"/>
                </a:lnTo>
                <a:lnTo>
                  <a:pt x="139" y="181"/>
                </a:lnTo>
                <a:lnTo>
                  <a:pt x="133" y="187"/>
                </a:lnTo>
                <a:lnTo>
                  <a:pt x="125" y="193"/>
                </a:lnTo>
                <a:lnTo>
                  <a:pt x="125" y="193"/>
                </a:lnTo>
                <a:close/>
                <a:moveTo>
                  <a:pt x="139" y="172"/>
                </a:moveTo>
                <a:lnTo>
                  <a:pt x="139" y="172"/>
                </a:lnTo>
                <a:lnTo>
                  <a:pt x="139" y="170"/>
                </a:lnTo>
                <a:lnTo>
                  <a:pt x="141" y="168"/>
                </a:lnTo>
                <a:lnTo>
                  <a:pt x="144" y="164"/>
                </a:lnTo>
                <a:lnTo>
                  <a:pt x="144" y="164"/>
                </a:lnTo>
                <a:lnTo>
                  <a:pt x="143" y="168"/>
                </a:lnTo>
                <a:lnTo>
                  <a:pt x="139" y="172"/>
                </a:lnTo>
                <a:lnTo>
                  <a:pt x="139" y="172"/>
                </a:lnTo>
                <a:close/>
                <a:moveTo>
                  <a:pt x="146" y="151"/>
                </a:moveTo>
                <a:lnTo>
                  <a:pt x="146" y="151"/>
                </a:lnTo>
                <a:lnTo>
                  <a:pt x="144" y="151"/>
                </a:lnTo>
                <a:lnTo>
                  <a:pt x="146" y="149"/>
                </a:lnTo>
                <a:lnTo>
                  <a:pt x="146" y="147"/>
                </a:lnTo>
                <a:lnTo>
                  <a:pt x="146" y="147"/>
                </a:lnTo>
                <a:lnTo>
                  <a:pt x="148" y="147"/>
                </a:lnTo>
                <a:lnTo>
                  <a:pt x="148" y="149"/>
                </a:lnTo>
                <a:lnTo>
                  <a:pt x="146" y="151"/>
                </a:lnTo>
                <a:lnTo>
                  <a:pt x="146" y="151"/>
                </a:lnTo>
                <a:close/>
                <a:moveTo>
                  <a:pt x="150" y="168"/>
                </a:moveTo>
                <a:lnTo>
                  <a:pt x="150" y="168"/>
                </a:lnTo>
                <a:lnTo>
                  <a:pt x="154" y="164"/>
                </a:lnTo>
                <a:lnTo>
                  <a:pt x="158" y="162"/>
                </a:lnTo>
                <a:lnTo>
                  <a:pt x="158" y="162"/>
                </a:lnTo>
                <a:lnTo>
                  <a:pt x="154" y="166"/>
                </a:lnTo>
                <a:lnTo>
                  <a:pt x="150" y="168"/>
                </a:lnTo>
                <a:lnTo>
                  <a:pt x="150" y="168"/>
                </a:lnTo>
                <a:close/>
                <a:moveTo>
                  <a:pt x="160" y="157"/>
                </a:moveTo>
                <a:lnTo>
                  <a:pt x="160" y="157"/>
                </a:lnTo>
                <a:lnTo>
                  <a:pt x="158" y="155"/>
                </a:lnTo>
                <a:lnTo>
                  <a:pt x="154" y="155"/>
                </a:lnTo>
                <a:lnTo>
                  <a:pt x="148" y="159"/>
                </a:lnTo>
                <a:lnTo>
                  <a:pt x="148" y="159"/>
                </a:lnTo>
                <a:lnTo>
                  <a:pt x="152" y="153"/>
                </a:lnTo>
                <a:lnTo>
                  <a:pt x="156" y="147"/>
                </a:lnTo>
                <a:lnTo>
                  <a:pt x="165" y="138"/>
                </a:lnTo>
                <a:lnTo>
                  <a:pt x="165" y="138"/>
                </a:lnTo>
                <a:lnTo>
                  <a:pt x="162" y="136"/>
                </a:lnTo>
                <a:lnTo>
                  <a:pt x="158" y="138"/>
                </a:lnTo>
                <a:lnTo>
                  <a:pt x="154" y="139"/>
                </a:lnTo>
                <a:lnTo>
                  <a:pt x="150" y="141"/>
                </a:lnTo>
                <a:lnTo>
                  <a:pt x="150" y="141"/>
                </a:lnTo>
                <a:lnTo>
                  <a:pt x="154" y="136"/>
                </a:lnTo>
                <a:lnTo>
                  <a:pt x="160" y="130"/>
                </a:lnTo>
                <a:lnTo>
                  <a:pt x="169" y="120"/>
                </a:lnTo>
                <a:lnTo>
                  <a:pt x="169" y="120"/>
                </a:lnTo>
                <a:lnTo>
                  <a:pt x="165" y="139"/>
                </a:lnTo>
                <a:lnTo>
                  <a:pt x="160" y="157"/>
                </a:lnTo>
                <a:lnTo>
                  <a:pt x="160" y="157"/>
                </a:lnTo>
                <a:close/>
                <a:moveTo>
                  <a:pt x="169" y="117"/>
                </a:moveTo>
                <a:lnTo>
                  <a:pt x="169" y="117"/>
                </a:lnTo>
                <a:lnTo>
                  <a:pt x="167" y="117"/>
                </a:lnTo>
                <a:lnTo>
                  <a:pt x="164" y="117"/>
                </a:lnTo>
                <a:lnTo>
                  <a:pt x="158" y="119"/>
                </a:lnTo>
                <a:lnTo>
                  <a:pt x="158" y="119"/>
                </a:lnTo>
                <a:lnTo>
                  <a:pt x="164" y="111"/>
                </a:lnTo>
                <a:lnTo>
                  <a:pt x="171" y="105"/>
                </a:lnTo>
                <a:lnTo>
                  <a:pt x="171" y="105"/>
                </a:lnTo>
                <a:lnTo>
                  <a:pt x="171" y="111"/>
                </a:lnTo>
                <a:lnTo>
                  <a:pt x="169" y="117"/>
                </a:lnTo>
                <a:lnTo>
                  <a:pt x="169" y="117"/>
                </a:lnTo>
                <a:close/>
                <a:moveTo>
                  <a:pt x="169" y="99"/>
                </a:moveTo>
                <a:lnTo>
                  <a:pt x="169" y="99"/>
                </a:lnTo>
                <a:lnTo>
                  <a:pt x="164" y="101"/>
                </a:lnTo>
                <a:lnTo>
                  <a:pt x="158" y="103"/>
                </a:lnTo>
                <a:lnTo>
                  <a:pt x="158" y="103"/>
                </a:lnTo>
                <a:lnTo>
                  <a:pt x="164" y="98"/>
                </a:lnTo>
                <a:lnTo>
                  <a:pt x="167" y="92"/>
                </a:lnTo>
                <a:lnTo>
                  <a:pt x="167" y="92"/>
                </a:lnTo>
                <a:lnTo>
                  <a:pt x="169" y="96"/>
                </a:lnTo>
                <a:lnTo>
                  <a:pt x="169" y="99"/>
                </a:lnTo>
                <a:lnTo>
                  <a:pt x="169" y="99"/>
                </a:lnTo>
                <a:close/>
                <a:moveTo>
                  <a:pt x="167" y="86"/>
                </a:moveTo>
                <a:lnTo>
                  <a:pt x="167" y="86"/>
                </a:lnTo>
                <a:lnTo>
                  <a:pt x="162" y="88"/>
                </a:lnTo>
                <a:lnTo>
                  <a:pt x="156" y="90"/>
                </a:lnTo>
                <a:lnTo>
                  <a:pt x="156" y="90"/>
                </a:lnTo>
                <a:lnTo>
                  <a:pt x="164" y="80"/>
                </a:lnTo>
                <a:lnTo>
                  <a:pt x="164" y="80"/>
                </a:lnTo>
                <a:lnTo>
                  <a:pt x="165" y="82"/>
                </a:lnTo>
                <a:lnTo>
                  <a:pt x="167" y="86"/>
                </a:lnTo>
                <a:lnTo>
                  <a:pt x="167" y="86"/>
                </a:lnTo>
                <a:close/>
                <a:moveTo>
                  <a:pt x="152" y="77"/>
                </a:moveTo>
                <a:lnTo>
                  <a:pt x="152" y="77"/>
                </a:lnTo>
                <a:lnTo>
                  <a:pt x="156" y="71"/>
                </a:lnTo>
                <a:lnTo>
                  <a:pt x="160" y="67"/>
                </a:lnTo>
                <a:lnTo>
                  <a:pt x="160" y="67"/>
                </a:lnTo>
                <a:lnTo>
                  <a:pt x="162" y="71"/>
                </a:lnTo>
                <a:lnTo>
                  <a:pt x="162" y="73"/>
                </a:lnTo>
                <a:lnTo>
                  <a:pt x="162" y="73"/>
                </a:lnTo>
                <a:lnTo>
                  <a:pt x="158" y="75"/>
                </a:lnTo>
                <a:lnTo>
                  <a:pt x="152" y="77"/>
                </a:lnTo>
                <a:lnTo>
                  <a:pt x="152" y="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 name="Freeform 13"/>
          <p:cNvSpPr>
            <a:spLocks noEditPoints="1"/>
          </p:cNvSpPr>
          <p:nvPr/>
        </p:nvSpPr>
        <p:spPr bwMode="auto">
          <a:xfrm>
            <a:off x="5637458" y="1734294"/>
            <a:ext cx="305680" cy="420701"/>
          </a:xfrm>
          <a:custGeom>
            <a:avLst/>
            <a:gdLst/>
            <a:ahLst/>
            <a:cxnLst>
              <a:cxn ang="0">
                <a:pos x="183" y="232"/>
              </a:cxn>
              <a:cxn ang="0">
                <a:pos x="85" y="299"/>
              </a:cxn>
              <a:cxn ang="0">
                <a:pos x="9" y="244"/>
              </a:cxn>
              <a:cxn ang="0">
                <a:pos x="53" y="179"/>
              </a:cxn>
              <a:cxn ang="0">
                <a:pos x="97" y="221"/>
              </a:cxn>
              <a:cxn ang="0">
                <a:pos x="125" y="158"/>
              </a:cxn>
              <a:cxn ang="0">
                <a:pos x="28" y="99"/>
              </a:cxn>
              <a:cxn ang="0">
                <a:pos x="15" y="34"/>
              </a:cxn>
              <a:cxn ang="0">
                <a:pos x="211" y="2"/>
              </a:cxn>
              <a:cxn ang="0">
                <a:pos x="51" y="34"/>
              </a:cxn>
              <a:cxn ang="0">
                <a:pos x="162" y="91"/>
              </a:cxn>
              <a:cxn ang="0">
                <a:pos x="137" y="211"/>
              </a:cxn>
              <a:cxn ang="0">
                <a:pos x="80" y="213"/>
              </a:cxn>
              <a:cxn ang="0">
                <a:pos x="53" y="255"/>
              </a:cxn>
              <a:cxn ang="0">
                <a:pos x="146" y="263"/>
              </a:cxn>
              <a:cxn ang="0">
                <a:pos x="204" y="105"/>
              </a:cxn>
              <a:cxn ang="0">
                <a:pos x="21" y="44"/>
              </a:cxn>
              <a:cxn ang="0">
                <a:pos x="24" y="38"/>
              </a:cxn>
              <a:cxn ang="0">
                <a:pos x="26" y="61"/>
              </a:cxn>
              <a:cxn ang="0">
                <a:pos x="30" y="53"/>
              </a:cxn>
              <a:cxn ang="0">
                <a:pos x="44" y="53"/>
              </a:cxn>
              <a:cxn ang="0">
                <a:pos x="44" y="53"/>
              </a:cxn>
              <a:cxn ang="0">
                <a:pos x="99" y="82"/>
              </a:cxn>
              <a:cxn ang="0">
                <a:pos x="118" y="80"/>
              </a:cxn>
              <a:cxn ang="0">
                <a:pos x="74" y="70"/>
              </a:cxn>
              <a:cxn ang="0">
                <a:pos x="95" y="68"/>
              </a:cxn>
              <a:cxn ang="0">
                <a:pos x="61" y="72"/>
              </a:cxn>
              <a:cxn ang="0">
                <a:pos x="146" y="97"/>
              </a:cxn>
              <a:cxn ang="0">
                <a:pos x="66" y="95"/>
              </a:cxn>
              <a:cxn ang="0">
                <a:pos x="51" y="87"/>
              </a:cxn>
              <a:cxn ang="0">
                <a:pos x="112" y="91"/>
              </a:cxn>
              <a:cxn ang="0">
                <a:pos x="72" y="95"/>
              </a:cxn>
              <a:cxn ang="0">
                <a:pos x="72" y="95"/>
              </a:cxn>
              <a:cxn ang="0">
                <a:pos x="97" y="93"/>
              </a:cxn>
              <a:cxn ang="0">
                <a:pos x="145" y="108"/>
              </a:cxn>
              <a:cxn ang="0">
                <a:pos x="133" y="114"/>
              </a:cxn>
              <a:cxn ang="0">
                <a:pos x="150" y="129"/>
              </a:cxn>
              <a:cxn ang="0">
                <a:pos x="135" y="156"/>
              </a:cxn>
              <a:cxn ang="0">
                <a:pos x="137" y="150"/>
              </a:cxn>
              <a:cxn ang="0">
                <a:pos x="148" y="158"/>
              </a:cxn>
              <a:cxn ang="0">
                <a:pos x="129" y="166"/>
              </a:cxn>
              <a:cxn ang="0">
                <a:pos x="133" y="183"/>
              </a:cxn>
              <a:cxn ang="0">
                <a:pos x="23" y="194"/>
              </a:cxn>
              <a:cxn ang="0">
                <a:pos x="28" y="213"/>
              </a:cxn>
              <a:cxn ang="0">
                <a:pos x="26" y="227"/>
              </a:cxn>
              <a:cxn ang="0">
                <a:pos x="26" y="227"/>
              </a:cxn>
              <a:cxn ang="0">
                <a:pos x="24" y="240"/>
              </a:cxn>
              <a:cxn ang="0">
                <a:pos x="36" y="244"/>
              </a:cxn>
              <a:cxn ang="0">
                <a:pos x="26" y="246"/>
              </a:cxn>
              <a:cxn ang="0">
                <a:pos x="47" y="257"/>
              </a:cxn>
              <a:cxn ang="0">
                <a:pos x="53" y="268"/>
              </a:cxn>
              <a:cxn ang="0">
                <a:pos x="64" y="276"/>
              </a:cxn>
              <a:cxn ang="0">
                <a:pos x="116" y="280"/>
              </a:cxn>
              <a:cxn ang="0">
                <a:pos x="124" y="280"/>
              </a:cxn>
              <a:cxn ang="0">
                <a:pos x="82" y="278"/>
              </a:cxn>
              <a:cxn ang="0">
                <a:pos x="106" y="278"/>
              </a:cxn>
              <a:cxn ang="0">
                <a:pos x="68" y="288"/>
              </a:cxn>
              <a:cxn ang="0">
                <a:pos x="63" y="288"/>
              </a:cxn>
              <a:cxn ang="0">
                <a:pos x="101" y="289"/>
              </a:cxn>
              <a:cxn ang="0">
                <a:pos x="82" y="289"/>
              </a:cxn>
            </a:cxnLst>
            <a:rect l="0" t="0" r="r" b="b"/>
            <a:pathLst>
              <a:path w="211" h="299">
                <a:moveTo>
                  <a:pt x="211" y="2"/>
                </a:moveTo>
                <a:lnTo>
                  <a:pt x="211" y="2"/>
                </a:lnTo>
                <a:lnTo>
                  <a:pt x="211" y="66"/>
                </a:lnTo>
                <a:lnTo>
                  <a:pt x="211" y="99"/>
                </a:lnTo>
                <a:lnTo>
                  <a:pt x="209" y="133"/>
                </a:lnTo>
                <a:lnTo>
                  <a:pt x="206" y="164"/>
                </a:lnTo>
                <a:lnTo>
                  <a:pt x="198" y="194"/>
                </a:lnTo>
                <a:lnTo>
                  <a:pt x="188" y="221"/>
                </a:lnTo>
                <a:lnTo>
                  <a:pt x="183" y="232"/>
                </a:lnTo>
                <a:lnTo>
                  <a:pt x="175" y="244"/>
                </a:lnTo>
                <a:lnTo>
                  <a:pt x="175" y="244"/>
                </a:lnTo>
                <a:lnTo>
                  <a:pt x="160" y="263"/>
                </a:lnTo>
                <a:lnTo>
                  <a:pt x="150" y="274"/>
                </a:lnTo>
                <a:lnTo>
                  <a:pt x="141" y="282"/>
                </a:lnTo>
                <a:lnTo>
                  <a:pt x="129" y="289"/>
                </a:lnTo>
                <a:lnTo>
                  <a:pt x="116" y="295"/>
                </a:lnTo>
                <a:lnTo>
                  <a:pt x="103" y="299"/>
                </a:lnTo>
                <a:lnTo>
                  <a:pt x="85" y="299"/>
                </a:lnTo>
                <a:lnTo>
                  <a:pt x="85" y="299"/>
                </a:lnTo>
                <a:lnTo>
                  <a:pt x="76" y="299"/>
                </a:lnTo>
                <a:lnTo>
                  <a:pt x="64" y="297"/>
                </a:lnTo>
                <a:lnTo>
                  <a:pt x="51" y="291"/>
                </a:lnTo>
                <a:lnTo>
                  <a:pt x="38" y="284"/>
                </a:lnTo>
                <a:lnTo>
                  <a:pt x="24" y="272"/>
                </a:lnTo>
                <a:lnTo>
                  <a:pt x="19" y="265"/>
                </a:lnTo>
                <a:lnTo>
                  <a:pt x="13" y="255"/>
                </a:lnTo>
                <a:lnTo>
                  <a:pt x="9" y="244"/>
                </a:lnTo>
                <a:lnTo>
                  <a:pt x="5" y="232"/>
                </a:lnTo>
                <a:lnTo>
                  <a:pt x="2" y="217"/>
                </a:lnTo>
                <a:lnTo>
                  <a:pt x="0" y="202"/>
                </a:lnTo>
                <a:lnTo>
                  <a:pt x="0" y="202"/>
                </a:lnTo>
                <a:lnTo>
                  <a:pt x="13" y="190"/>
                </a:lnTo>
                <a:lnTo>
                  <a:pt x="21" y="185"/>
                </a:lnTo>
                <a:lnTo>
                  <a:pt x="28" y="181"/>
                </a:lnTo>
                <a:lnTo>
                  <a:pt x="28" y="181"/>
                </a:lnTo>
                <a:lnTo>
                  <a:pt x="53" y="179"/>
                </a:lnTo>
                <a:lnTo>
                  <a:pt x="70" y="179"/>
                </a:lnTo>
                <a:lnTo>
                  <a:pt x="80" y="181"/>
                </a:lnTo>
                <a:lnTo>
                  <a:pt x="80" y="181"/>
                </a:lnTo>
                <a:lnTo>
                  <a:pt x="82" y="192"/>
                </a:lnTo>
                <a:lnTo>
                  <a:pt x="84" y="204"/>
                </a:lnTo>
                <a:lnTo>
                  <a:pt x="89" y="215"/>
                </a:lnTo>
                <a:lnTo>
                  <a:pt x="93" y="219"/>
                </a:lnTo>
                <a:lnTo>
                  <a:pt x="97" y="221"/>
                </a:lnTo>
                <a:lnTo>
                  <a:pt x="97" y="221"/>
                </a:lnTo>
                <a:lnTo>
                  <a:pt x="103" y="223"/>
                </a:lnTo>
                <a:lnTo>
                  <a:pt x="108" y="219"/>
                </a:lnTo>
                <a:lnTo>
                  <a:pt x="114" y="215"/>
                </a:lnTo>
                <a:lnTo>
                  <a:pt x="118" y="209"/>
                </a:lnTo>
                <a:lnTo>
                  <a:pt x="118" y="209"/>
                </a:lnTo>
                <a:lnTo>
                  <a:pt x="124" y="198"/>
                </a:lnTo>
                <a:lnTo>
                  <a:pt x="125" y="186"/>
                </a:lnTo>
                <a:lnTo>
                  <a:pt x="127" y="173"/>
                </a:lnTo>
                <a:lnTo>
                  <a:pt x="125" y="158"/>
                </a:lnTo>
                <a:lnTo>
                  <a:pt x="124" y="129"/>
                </a:lnTo>
                <a:lnTo>
                  <a:pt x="120" y="99"/>
                </a:lnTo>
                <a:lnTo>
                  <a:pt x="120" y="99"/>
                </a:lnTo>
                <a:lnTo>
                  <a:pt x="103" y="99"/>
                </a:lnTo>
                <a:lnTo>
                  <a:pt x="85" y="101"/>
                </a:lnTo>
                <a:lnTo>
                  <a:pt x="68" y="101"/>
                </a:lnTo>
                <a:lnTo>
                  <a:pt x="47" y="101"/>
                </a:lnTo>
                <a:lnTo>
                  <a:pt x="47" y="101"/>
                </a:lnTo>
                <a:lnTo>
                  <a:pt x="28" y="99"/>
                </a:lnTo>
                <a:lnTo>
                  <a:pt x="19" y="97"/>
                </a:lnTo>
                <a:lnTo>
                  <a:pt x="11" y="93"/>
                </a:lnTo>
                <a:lnTo>
                  <a:pt x="11" y="93"/>
                </a:lnTo>
                <a:lnTo>
                  <a:pt x="11" y="89"/>
                </a:lnTo>
                <a:lnTo>
                  <a:pt x="9" y="84"/>
                </a:lnTo>
                <a:lnTo>
                  <a:pt x="9" y="65"/>
                </a:lnTo>
                <a:lnTo>
                  <a:pt x="11" y="45"/>
                </a:lnTo>
                <a:lnTo>
                  <a:pt x="15" y="34"/>
                </a:lnTo>
                <a:lnTo>
                  <a:pt x="15" y="34"/>
                </a:lnTo>
                <a:lnTo>
                  <a:pt x="24" y="24"/>
                </a:lnTo>
                <a:lnTo>
                  <a:pt x="34" y="17"/>
                </a:lnTo>
                <a:lnTo>
                  <a:pt x="34" y="17"/>
                </a:lnTo>
                <a:lnTo>
                  <a:pt x="45" y="5"/>
                </a:lnTo>
                <a:lnTo>
                  <a:pt x="53" y="2"/>
                </a:lnTo>
                <a:lnTo>
                  <a:pt x="59" y="0"/>
                </a:lnTo>
                <a:lnTo>
                  <a:pt x="59" y="0"/>
                </a:lnTo>
                <a:lnTo>
                  <a:pt x="125" y="0"/>
                </a:lnTo>
                <a:lnTo>
                  <a:pt x="211" y="2"/>
                </a:lnTo>
                <a:lnTo>
                  <a:pt x="211" y="2"/>
                </a:lnTo>
                <a:close/>
                <a:moveTo>
                  <a:pt x="82" y="7"/>
                </a:moveTo>
                <a:lnTo>
                  <a:pt x="82" y="7"/>
                </a:lnTo>
                <a:lnTo>
                  <a:pt x="66" y="5"/>
                </a:lnTo>
                <a:lnTo>
                  <a:pt x="59" y="5"/>
                </a:lnTo>
                <a:lnTo>
                  <a:pt x="53" y="7"/>
                </a:lnTo>
                <a:lnTo>
                  <a:pt x="53" y="7"/>
                </a:lnTo>
                <a:lnTo>
                  <a:pt x="51" y="21"/>
                </a:lnTo>
                <a:lnTo>
                  <a:pt x="51" y="34"/>
                </a:lnTo>
                <a:lnTo>
                  <a:pt x="51" y="65"/>
                </a:lnTo>
                <a:lnTo>
                  <a:pt x="51" y="65"/>
                </a:lnTo>
                <a:lnTo>
                  <a:pt x="78" y="65"/>
                </a:lnTo>
                <a:lnTo>
                  <a:pt x="103" y="63"/>
                </a:lnTo>
                <a:lnTo>
                  <a:pt x="152" y="61"/>
                </a:lnTo>
                <a:lnTo>
                  <a:pt x="152" y="61"/>
                </a:lnTo>
                <a:lnTo>
                  <a:pt x="156" y="66"/>
                </a:lnTo>
                <a:lnTo>
                  <a:pt x="158" y="74"/>
                </a:lnTo>
                <a:lnTo>
                  <a:pt x="162" y="91"/>
                </a:lnTo>
                <a:lnTo>
                  <a:pt x="160" y="110"/>
                </a:lnTo>
                <a:lnTo>
                  <a:pt x="158" y="127"/>
                </a:lnTo>
                <a:lnTo>
                  <a:pt x="158" y="127"/>
                </a:lnTo>
                <a:lnTo>
                  <a:pt x="156" y="162"/>
                </a:lnTo>
                <a:lnTo>
                  <a:pt x="152" y="179"/>
                </a:lnTo>
                <a:lnTo>
                  <a:pt x="148" y="192"/>
                </a:lnTo>
                <a:lnTo>
                  <a:pt x="148" y="192"/>
                </a:lnTo>
                <a:lnTo>
                  <a:pt x="145" y="200"/>
                </a:lnTo>
                <a:lnTo>
                  <a:pt x="137" y="211"/>
                </a:lnTo>
                <a:lnTo>
                  <a:pt x="125" y="223"/>
                </a:lnTo>
                <a:lnTo>
                  <a:pt x="118" y="227"/>
                </a:lnTo>
                <a:lnTo>
                  <a:pt x="110" y="230"/>
                </a:lnTo>
                <a:lnTo>
                  <a:pt x="110" y="230"/>
                </a:lnTo>
                <a:lnTo>
                  <a:pt x="101" y="232"/>
                </a:lnTo>
                <a:lnTo>
                  <a:pt x="93" y="230"/>
                </a:lnTo>
                <a:lnTo>
                  <a:pt x="87" y="228"/>
                </a:lnTo>
                <a:lnTo>
                  <a:pt x="84" y="221"/>
                </a:lnTo>
                <a:lnTo>
                  <a:pt x="80" y="213"/>
                </a:lnTo>
                <a:lnTo>
                  <a:pt x="76" y="206"/>
                </a:lnTo>
                <a:lnTo>
                  <a:pt x="74" y="186"/>
                </a:lnTo>
                <a:lnTo>
                  <a:pt x="74" y="186"/>
                </a:lnTo>
                <a:lnTo>
                  <a:pt x="32" y="186"/>
                </a:lnTo>
                <a:lnTo>
                  <a:pt x="32" y="186"/>
                </a:lnTo>
                <a:lnTo>
                  <a:pt x="32" y="207"/>
                </a:lnTo>
                <a:lnTo>
                  <a:pt x="36" y="227"/>
                </a:lnTo>
                <a:lnTo>
                  <a:pt x="44" y="242"/>
                </a:lnTo>
                <a:lnTo>
                  <a:pt x="53" y="255"/>
                </a:lnTo>
                <a:lnTo>
                  <a:pt x="66" y="265"/>
                </a:lnTo>
                <a:lnTo>
                  <a:pt x="82" y="270"/>
                </a:lnTo>
                <a:lnTo>
                  <a:pt x="101" y="274"/>
                </a:lnTo>
                <a:lnTo>
                  <a:pt x="122" y="274"/>
                </a:lnTo>
                <a:lnTo>
                  <a:pt x="122" y="274"/>
                </a:lnTo>
                <a:lnTo>
                  <a:pt x="129" y="272"/>
                </a:lnTo>
                <a:lnTo>
                  <a:pt x="139" y="268"/>
                </a:lnTo>
                <a:lnTo>
                  <a:pt x="139" y="268"/>
                </a:lnTo>
                <a:lnTo>
                  <a:pt x="146" y="263"/>
                </a:lnTo>
                <a:lnTo>
                  <a:pt x="154" y="257"/>
                </a:lnTo>
                <a:lnTo>
                  <a:pt x="169" y="242"/>
                </a:lnTo>
                <a:lnTo>
                  <a:pt x="169" y="242"/>
                </a:lnTo>
                <a:lnTo>
                  <a:pt x="175" y="230"/>
                </a:lnTo>
                <a:lnTo>
                  <a:pt x="181" y="219"/>
                </a:lnTo>
                <a:lnTo>
                  <a:pt x="190" y="194"/>
                </a:lnTo>
                <a:lnTo>
                  <a:pt x="198" y="166"/>
                </a:lnTo>
                <a:lnTo>
                  <a:pt x="202" y="135"/>
                </a:lnTo>
                <a:lnTo>
                  <a:pt x="204" y="105"/>
                </a:lnTo>
                <a:lnTo>
                  <a:pt x="204" y="72"/>
                </a:lnTo>
                <a:lnTo>
                  <a:pt x="204" y="9"/>
                </a:lnTo>
                <a:lnTo>
                  <a:pt x="204" y="9"/>
                </a:lnTo>
                <a:lnTo>
                  <a:pt x="175" y="7"/>
                </a:lnTo>
                <a:lnTo>
                  <a:pt x="145" y="5"/>
                </a:lnTo>
                <a:lnTo>
                  <a:pt x="82" y="7"/>
                </a:lnTo>
                <a:lnTo>
                  <a:pt x="82" y="7"/>
                </a:lnTo>
                <a:close/>
                <a:moveTo>
                  <a:pt x="21" y="44"/>
                </a:moveTo>
                <a:lnTo>
                  <a:pt x="21" y="44"/>
                </a:lnTo>
                <a:lnTo>
                  <a:pt x="36" y="36"/>
                </a:lnTo>
                <a:lnTo>
                  <a:pt x="42" y="30"/>
                </a:lnTo>
                <a:lnTo>
                  <a:pt x="47" y="23"/>
                </a:lnTo>
                <a:lnTo>
                  <a:pt x="47" y="23"/>
                </a:lnTo>
                <a:lnTo>
                  <a:pt x="45" y="21"/>
                </a:lnTo>
                <a:lnTo>
                  <a:pt x="45" y="21"/>
                </a:lnTo>
                <a:lnTo>
                  <a:pt x="38" y="26"/>
                </a:lnTo>
                <a:lnTo>
                  <a:pt x="32" y="32"/>
                </a:lnTo>
                <a:lnTo>
                  <a:pt x="24" y="38"/>
                </a:lnTo>
                <a:lnTo>
                  <a:pt x="21" y="44"/>
                </a:lnTo>
                <a:lnTo>
                  <a:pt x="21" y="44"/>
                </a:lnTo>
                <a:close/>
                <a:moveTo>
                  <a:pt x="30" y="53"/>
                </a:moveTo>
                <a:lnTo>
                  <a:pt x="30" y="53"/>
                </a:lnTo>
                <a:lnTo>
                  <a:pt x="23" y="59"/>
                </a:lnTo>
                <a:lnTo>
                  <a:pt x="19" y="63"/>
                </a:lnTo>
                <a:lnTo>
                  <a:pt x="19" y="65"/>
                </a:lnTo>
                <a:lnTo>
                  <a:pt x="19" y="65"/>
                </a:lnTo>
                <a:lnTo>
                  <a:pt x="26" y="61"/>
                </a:lnTo>
                <a:lnTo>
                  <a:pt x="36" y="55"/>
                </a:lnTo>
                <a:lnTo>
                  <a:pt x="42" y="47"/>
                </a:lnTo>
                <a:lnTo>
                  <a:pt x="47" y="40"/>
                </a:lnTo>
                <a:lnTo>
                  <a:pt x="47" y="40"/>
                </a:lnTo>
                <a:lnTo>
                  <a:pt x="45" y="38"/>
                </a:lnTo>
                <a:lnTo>
                  <a:pt x="45" y="38"/>
                </a:lnTo>
                <a:lnTo>
                  <a:pt x="38" y="45"/>
                </a:lnTo>
                <a:lnTo>
                  <a:pt x="30" y="53"/>
                </a:lnTo>
                <a:lnTo>
                  <a:pt x="30" y="53"/>
                </a:lnTo>
                <a:close/>
                <a:moveTo>
                  <a:pt x="17" y="57"/>
                </a:moveTo>
                <a:lnTo>
                  <a:pt x="17" y="57"/>
                </a:lnTo>
                <a:lnTo>
                  <a:pt x="21" y="55"/>
                </a:lnTo>
                <a:lnTo>
                  <a:pt x="23" y="51"/>
                </a:lnTo>
                <a:lnTo>
                  <a:pt x="23" y="51"/>
                </a:lnTo>
                <a:lnTo>
                  <a:pt x="19" y="53"/>
                </a:lnTo>
                <a:lnTo>
                  <a:pt x="17" y="57"/>
                </a:lnTo>
                <a:lnTo>
                  <a:pt x="17" y="57"/>
                </a:lnTo>
                <a:close/>
                <a:moveTo>
                  <a:pt x="44" y="53"/>
                </a:moveTo>
                <a:lnTo>
                  <a:pt x="44" y="53"/>
                </a:lnTo>
                <a:lnTo>
                  <a:pt x="34" y="65"/>
                </a:lnTo>
                <a:lnTo>
                  <a:pt x="23" y="76"/>
                </a:lnTo>
                <a:lnTo>
                  <a:pt x="23" y="76"/>
                </a:lnTo>
                <a:lnTo>
                  <a:pt x="38" y="66"/>
                </a:lnTo>
                <a:lnTo>
                  <a:pt x="44" y="61"/>
                </a:lnTo>
                <a:lnTo>
                  <a:pt x="44" y="57"/>
                </a:lnTo>
                <a:lnTo>
                  <a:pt x="44" y="53"/>
                </a:lnTo>
                <a:lnTo>
                  <a:pt x="44" y="53"/>
                </a:lnTo>
                <a:close/>
                <a:moveTo>
                  <a:pt x="99" y="82"/>
                </a:moveTo>
                <a:lnTo>
                  <a:pt x="99" y="82"/>
                </a:lnTo>
                <a:lnTo>
                  <a:pt x="108" y="76"/>
                </a:lnTo>
                <a:lnTo>
                  <a:pt x="118" y="68"/>
                </a:lnTo>
                <a:lnTo>
                  <a:pt x="118" y="68"/>
                </a:lnTo>
                <a:lnTo>
                  <a:pt x="110" y="68"/>
                </a:lnTo>
                <a:lnTo>
                  <a:pt x="106" y="74"/>
                </a:lnTo>
                <a:lnTo>
                  <a:pt x="99" y="82"/>
                </a:lnTo>
                <a:lnTo>
                  <a:pt x="99" y="82"/>
                </a:lnTo>
                <a:close/>
                <a:moveTo>
                  <a:pt x="118" y="80"/>
                </a:moveTo>
                <a:lnTo>
                  <a:pt x="118" y="80"/>
                </a:lnTo>
                <a:lnTo>
                  <a:pt x="125" y="74"/>
                </a:lnTo>
                <a:lnTo>
                  <a:pt x="129" y="72"/>
                </a:lnTo>
                <a:lnTo>
                  <a:pt x="133" y="68"/>
                </a:lnTo>
                <a:lnTo>
                  <a:pt x="133" y="68"/>
                </a:lnTo>
                <a:lnTo>
                  <a:pt x="127" y="68"/>
                </a:lnTo>
                <a:lnTo>
                  <a:pt x="124" y="72"/>
                </a:lnTo>
                <a:lnTo>
                  <a:pt x="118" y="80"/>
                </a:lnTo>
                <a:lnTo>
                  <a:pt x="118" y="80"/>
                </a:lnTo>
                <a:close/>
                <a:moveTo>
                  <a:pt x="63" y="84"/>
                </a:moveTo>
                <a:lnTo>
                  <a:pt x="63" y="84"/>
                </a:lnTo>
                <a:lnTo>
                  <a:pt x="66" y="80"/>
                </a:lnTo>
                <a:lnTo>
                  <a:pt x="72" y="76"/>
                </a:lnTo>
                <a:lnTo>
                  <a:pt x="76" y="74"/>
                </a:lnTo>
                <a:lnTo>
                  <a:pt x="80" y="70"/>
                </a:lnTo>
                <a:lnTo>
                  <a:pt x="80" y="70"/>
                </a:lnTo>
                <a:lnTo>
                  <a:pt x="74" y="70"/>
                </a:lnTo>
                <a:lnTo>
                  <a:pt x="68" y="74"/>
                </a:lnTo>
                <a:lnTo>
                  <a:pt x="64" y="78"/>
                </a:lnTo>
                <a:lnTo>
                  <a:pt x="63" y="84"/>
                </a:lnTo>
                <a:lnTo>
                  <a:pt x="63" y="84"/>
                </a:lnTo>
                <a:close/>
                <a:moveTo>
                  <a:pt x="78" y="85"/>
                </a:moveTo>
                <a:lnTo>
                  <a:pt x="78" y="85"/>
                </a:lnTo>
                <a:lnTo>
                  <a:pt x="99" y="68"/>
                </a:lnTo>
                <a:lnTo>
                  <a:pt x="99" y="68"/>
                </a:lnTo>
                <a:lnTo>
                  <a:pt x="95" y="68"/>
                </a:lnTo>
                <a:lnTo>
                  <a:pt x="91" y="70"/>
                </a:lnTo>
                <a:lnTo>
                  <a:pt x="85" y="74"/>
                </a:lnTo>
                <a:lnTo>
                  <a:pt x="78" y="85"/>
                </a:lnTo>
                <a:lnTo>
                  <a:pt x="78" y="85"/>
                </a:lnTo>
                <a:close/>
                <a:moveTo>
                  <a:pt x="38" y="87"/>
                </a:moveTo>
                <a:lnTo>
                  <a:pt x="38" y="87"/>
                </a:lnTo>
                <a:lnTo>
                  <a:pt x="49" y="80"/>
                </a:lnTo>
                <a:lnTo>
                  <a:pt x="55" y="76"/>
                </a:lnTo>
                <a:lnTo>
                  <a:pt x="61" y="72"/>
                </a:lnTo>
                <a:lnTo>
                  <a:pt x="61" y="72"/>
                </a:lnTo>
                <a:lnTo>
                  <a:pt x="51" y="74"/>
                </a:lnTo>
                <a:lnTo>
                  <a:pt x="45" y="78"/>
                </a:lnTo>
                <a:lnTo>
                  <a:pt x="38" y="87"/>
                </a:lnTo>
                <a:lnTo>
                  <a:pt x="38" y="87"/>
                </a:lnTo>
                <a:close/>
                <a:moveTo>
                  <a:pt x="135" y="105"/>
                </a:moveTo>
                <a:lnTo>
                  <a:pt x="135" y="105"/>
                </a:lnTo>
                <a:lnTo>
                  <a:pt x="141" y="101"/>
                </a:lnTo>
                <a:lnTo>
                  <a:pt x="146" y="97"/>
                </a:lnTo>
                <a:lnTo>
                  <a:pt x="150" y="91"/>
                </a:lnTo>
                <a:lnTo>
                  <a:pt x="152" y="87"/>
                </a:lnTo>
                <a:lnTo>
                  <a:pt x="152" y="84"/>
                </a:lnTo>
                <a:lnTo>
                  <a:pt x="152" y="84"/>
                </a:lnTo>
                <a:lnTo>
                  <a:pt x="143" y="93"/>
                </a:lnTo>
                <a:lnTo>
                  <a:pt x="135" y="105"/>
                </a:lnTo>
                <a:lnTo>
                  <a:pt x="135" y="105"/>
                </a:lnTo>
                <a:close/>
                <a:moveTo>
                  <a:pt x="66" y="95"/>
                </a:moveTo>
                <a:lnTo>
                  <a:pt x="66" y="95"/>
                </a:lnTo>
                <a:lnTo>
                  <a:pt x="66" y="87"/>
                </a:lnTo>
                <a:lnTo>
                  <a:pt x="66" y="87"/>
                </a:lnTo>
                <a:lnTo>
                  <a:pt x="61" y="91"/>
                </a:lnTo>
                <a:lnTo>
                  <a:pt x="53" y="93"/>
                </a:lnTo>
                <a:lnTo>
                  <a:pt x="53" y="93"/>
                </a:lnTo>
                <a:lnTo>
                  <a:pt x="53" y="93"/>
                </a:lnTo>
                <a:lnTo>
                  <a:pt x="51" y="91"/>
                </a:lnTo>
                <a:lnTo>
                  <a:pt x="51" y="91"/>
                </a:lnTo>
                <a:lnTo>
                  <a:pt x="51" y="87"/>
                </a:lnTo>
                <a:lnTo>
                  <a:pt x="53" y="85"/>
                </a:lnTo>
                <a:lnTo>
                  <a:pt x="53" y="85"/>
                </a:lnTo>
                <a:lnTo>
                  <a:pt x="45" y="89"/>
                </a:lnTo>
                <a:lnTo>
                  <a:pt x="38" y="93"/>
                </a:lnTo>
                <a:lnTo>
                  <a:pt x="38" y="93"/>
                </a:lnTo>
                <a:lnTo>
                  <a:pt x="51" y="95"/>
                </a:lnTo>
                <a:lnTo>
                  <a:pt x="66" y="95"/>
                </a:lnTo>
                <a:lnTo>
                  <a:pt x="66" y="95"/>
                </a:lnTo>
                <a:close/>
                <a:moveTo>
                  <a:pt x="112" y="91"/>
                </a:moveTo>
                <a:lnTo>
                  <a:pt x="112" y="91"/>
                </a:lnTo>
                <a:lnTo>
                  <a:pt x="116" y="91"/>
                </a:lnTo>
                <a:lnTo>
                  <a:pt x="118" y="89"/>
                </a:lnTo>
                <a:lnTo>
                  <a:pt x="120" y="85"/>
                </a:lnTo>
                <a:lnTo>
                  <a:pt x="120" y="85"/>
                </a:lnTo>
                <a:lnTo>
                  <a:pt x="116" y="87"/>
                </a:lnTo>
                <a:lnTo>
                  <a:pt x="112" y="91"/>
                </a:lnTo>
                <a:lnTo>
                  <a:pt x="112" y="91"/>
                </a:lnTo>
                <a:close/>
                <a:moveTo>
                  <a:pt x="72" y="95"/>
                </a:moveTo>
                <a:lnTo>
                  <a:pt x="72" y="95"/>
                </a:lnTo>
                <a:lnTo>
                  <a:pt x="78" y="95"/>
                </a:lnTo>
                <a:lnTo>
                  <a:pt x="82" y="91"/>
                </a:lnTo>
                <a:lnTo>
                  <a:pt x="84" y="89"/>
                </a:lnTo>
                <a:lnTo>
                  <a:pt x="84" y="87"/>
                </a:lnTo>
                <a:lnTo>
                  <a:pt x="84" y="87"/>
                </a:lnTo>
                <a:lnTo>
                  <a:pt x="78" y="91"/>
                </a:lnTo>
                <a:lnTo>
                  <a:pt x="72" y="95"/>
                </a:lnTo>
                <a:lnTo>
                  <a:pt x="72" y="95"/>
                </a:lnTo>
                <a:close/>
                <a:moveTo>
                  <a:pt x="97" y="93"/>
                </a:moveTo>
                <a:lnTo>
                  <a:pt x="97" y="93"/>
                </a:lnTo>
                <a:lnTo>
                  <a:pt x="99" y="91"/>
                </a:lnTo>
                <a:lnTo>
                  <a:pt x="99" y="89"/>
                </a:lnTo>
                <a:lnTo>
                  <a:pt x="99" y="87"/>
                </a:lnTo>
                <a:lnTo>
                  <a:pt x="99" y="87"/>
                </a:lnTo>
                <a:lnTo>
                  <a:pt x="97" y="91"/>
                </a:lnTo>
                <a:lnTo>
                  <a:pt x="95" y="91"/>
                </a:lnTo>
                <a:lnTo>
                  <a:pt x="97" y="93"/>
                </a:lnTo>
                <a:lnTo>
                  <a:pt x="97" y="93"/>
                </a:lnTo>
                <a:close/>
                <a:moveTo>
                  <a:pt x="137" y="120"/>
                </a:moveTo>
                <a:lnTo>
                  <a:pt x="137" y="120"/>
                </a:lnTo>
                <a:lnTo>
                  <a:pt x="148" y="112"/>
                </a:lnTo>
                <a:lnTo>
                  <a:pt x="152" y="106"/>
                </a:lnTo>
                <a:lnTo>
                  <a:pt x="152" y="103"/>
                </a:lnTo>
                <a:lnTo>
                  <a:pt x="152" y="99"/>
                </a:lnTo>
                <a:lnTo>
                  <a:pt x="152" y="99"/>
                </a:lnTo>
                <a:lnTo>
                  <a:pt x="145" y="108"/>
                </a:lnTo>
                <a:lnTo>
                  <a:pt x="137" y="120"/>
                </a:lnTo>
                <a:lnTo>
                  <a:pt x="137" y="120"/>
                </a:lnTo>
                <a:close/>
                <a:moveTo>
                  <a:pt x="127" y="116"/>
                </a:moveTo>
                <a:lnTo>
                  <a:pt x="127" y="116"/>
                </a:lnTo>
                <a:lnTo>
                  <a:pt x="127" y="120"/>
                </a:lnTo>
                <a:lnTo>
                  <a:pt x="127" y="120"/>
                </a:lnTo>
                <a:lnTo>
                  <a:pt x="131" y="118"/>
                </a:lnTo>
                <a:lnTo>
                  <a:pt x="133" y="114"/>
                </a:lnTo>
                <a:lnTo>
                  <a:pt x="133" y="114"/>
                </a:lnTo>
                <a:lnTo>
                  <a:pt x="127" y="116"/>
                </a:lnTo>
                <a:lnTo>
                  <a:pt x="127" y="116"/>
                </a:lnTo>
                <a:close/>
                <a:moveTo>
                  <a:pt x="135" y="137"/>
                </a:moveTo>
                <a:lnTo>
                  <a:pt x="135" y="137"/>
                </a:lnTo>
                <a:lnTo>
                  <a:pt x="139" y="135"/>
                </a:lnTo>
                <a:lnTo>
                  <a:pt x="141" y="133"/>
                </a:lnTo>
                <a:lnTo>
                  <a:pt x="145" y="129"/>
                </a:lnTo>
                <a:lnTo>
                  <a:pt x="150" y="129"/>
                </a:lnTo>
                <a:lnTo>
                  <a:pt x="150" y="129"/>
                </a:lnTo>
                <a:lnTo>
                  <a:pt x="150" y="126"/>
                </a:lnTo>
                <a:lnTo>
                  <a:pt x="150" y="122"/>
                </a:lnTo>
                <a:lnTo>
                  <a:pt x="152" y="120"/>
                </a:lnTo>
                <a:lnTo>
                  <a:pt x="150" y="118"/>
                </a:lnTo>
                <a:lnTo>
                  <a:pt x="150" y="118"/>
                </a:lnTo>
                <a:lnTo>
                  <a:pt x="143" y="127"/>
                </a:lnTo>
                <a:lnTo>
                  <a:pt x="135" y="137"/>
                </a:lnTo>
                <a:lnTo>
                  <a:pt x="135" y="137"/>
                </a:lnTo>
                <a:close/>
                <a:moveTo>
                  <a:pt x="135" y="156"/>
                </a:moveTo>
                <a:lnTo>
                  <a:pt x="135" y="156"/>
                </a:lnTo>
                <a:lnTo>
                  <a:pt x="148" y="146"/>
                </a:lnTo>
                <a:lnTo>
                  <a:pt x="148" y="146"/>
                </a:lnTo>
                <a:lnTo>
                  <a:pt x="148" y="141"/>
                </a:lnTo>
                <a:lnTo>
                  <a:pt x="148" y="137"/>
                </a:lnTo>
                <a:lnTo>
                  <a:pt x="148" y="135"/>
                </a:lnTo>
                <a:lnTo>
                  <a:pt x="148" y="135"/>
                </a:lnTo>
                <a:lnTo>
                  <a:pt x="141" y="145"/>
                </a:lnTo>
                <a:lnTo>
                  <a:pt x="137" y="150"/>
                </a:lnTo>
                <a:lnTo>
                  <a:pt x="135" y="156"/>
                </a:lnTo>
                <a:lnTo>
                  <a:pt x="135" y="156"/>
                </a:lnTo>
                <a:close/>
                <a:moveTo>
                  <a:pt x="135" y="173"/>
                </a:moveTo>
                <a:lnTo>
                  <a:pt x="135" y="173"/>
                </a:lnTo>
                <a:lnTo>
                  <a:pt x="139" y="169"/>
                </a:lnTo>
                <a:lnTo>
                  <a:pt x="143" y="167"/>
                </a:lnTo>
                <a:lnTo>
                  <a:pt x="146" y="164"/>
                </a:lnTo>
                <a:lnTo>
                  <a:pt x="148" y="158"/>
                </a:lnTo>
                <a:lnTo>
                  <a:pt x="148" y="158"/>
                </a:lnTo>
                <a:lnTo>
                  <a:pt x="141" y="166"/>
                </a:lnTo>
                <a:lnTo>
                  <a:pt x="135" y="173"/>
                </a:lnTo>
                <a:lnTo>
                  <a:pt x="135" y="173"/>
                </a:lnTo>
                <a:close/>
                <a:moveTo>
                  <a:pt x="131" y="169"/>
                </a:moveTo>
                <a:lnTo>
                  <a:pt x="131" y="169"/>
                </a:lnTo>
                <a:lnTo>
                  <a:pt x="133" y="164"/>
                </a:lnTo>
                <a:lnTo>
                  <a:pt x="133" y="164"/>
                </a:lnTo>
                <a:lnTo>
                  <a:pt x="131" y="164"/>
                </a:lnTo>
                <a:lnTo>
                  <a:pt x="129" y="166"/>
                </a:lnTo>
                <a:lnTo>
                  <a:pt x="129" y="167"/>
                </a:lnTo>
                <a:lnTo>
                  <a:pt x="131" y="169"/>
                </a:lnTo>
                <a:lnTo>
                  <a:pt x="131" y="169"/>
                </a:lnTo>
                <a:close/>
                <a:moveTo>
                  <a:pt x="129" y="185"/>
                </a:moveTo>
                <a:lnTo>
                  <a:pt x="129" y="185"/>
                </a:lnTo>
                <a:lnTo>
                  <a:pt x="127" y="188"/>
                </a:lnTo>
                <a:lnTo>
                  <a:pt x="127" y="188"/>
                </a:lnTo>
                <a:lnTo>
                  <a:pt x="131" y="186"/>
                </a:lnTo>
                <a:lnTo>
                  <a:pt x="133" y="183"/>
                </a:lnTo>
                <a:lnTo>
                  <a:pt x="133" y="183"/>
                </a:lnTo>
                <a:lnTo>
                  <a:pt x="129" y="185"/>
                </a:lnTo>
                <a:lnTo>
                  <a:pt x="129" y="185"/>
                </a:lnTo>
                <a:close/>
                <a:moveTo>
                  <a:pt x="15" y="209"/>
                </a:moveTo>
                <a:lnTo>
                  <a:pt x="15" y="209"/>
                </a:lnTo>
                <a:lnTo>
                  <a:pt x="23" y="204"/>
                </a:lnTo>
                <a:lnTo>
                  <a:pt x="24" y="198"/>
                </a:lnTo>
                <a:lnTo>
                  <a:pt x="24" y="196"/>
                </a:lnTo>
                <a:lnTo>
                  <a:pt x="23" y="194"/>
                </a:lnTo>
                <a:lnTo>
                  <a:pt x="23" y="194"/>
                </a:lnTo>
                <a:lnTo>
                  <a:pt x="17" y="202"/>
                </a:lnTo>
                <a:lnTo>
                  <a:pt x="15" y="206"/>
                </a:lnTo>
                <a:lnTo>
                  <a:pt x="15" y="209"/>
                </a:lnTo>
                <a:lnTo>
                  <a:pt x="15" y="209"/>
                </a:lnTo>
                <a:close/>
                <a:moveTo>
                  <a:pt x="17" y="223"/>
                </a:moveTo>
                <a:lnTo>
                  <a:pt x="17" y="223"/>
                </a:lnTo>
                <a:lnTo>
                  <a:pt x="24" y="217"/>
                </a:lnTo>
                <a:lnTo>
                  <a:pt x="28" y="213"/>
                </a:lnTo>
                <a:lnTo>
                  <a:pt x="28" y="211"/>
                </a:lnTo>
                <a:lnTo>
                  <a:pt x="26" y="209"/>
                </a:lnTo>
                <a:lnTo>
                  <a:pt x="26" y="209"/>
                </a:lnTo>
                <a:lnTo>
                  <a:pt x="21" y="215"/>
                </a:lnTo>
                <a:lnTo>
                  <a:pt x="17" y="219"/>
                </a:lnTo>
                <a:lnTo>
                  <a:pt x="17" y="223"/>
                </a:lnTo>
                <a:lnTo>
                  <a:pt x="17" y="223"/>
                </a:lnTo>
                <a:close/>
                <a:moveTo>
                  <a:pt x="26" y="227"/>
                </a:moveTo>
                <a:lnTo>
                  <a:pt x="26" y="227"/>
                </a:lnTo>
                <a:lnTo>
                  <a:pt x="28" y="227"/>
                </a:lnTo>
                <a:lnTo>
                  <a:pt x="30" y="227"/>
                </a:lnTo>
                <a:lnTo>
                  <a:pt x="30" y="227"/>
                </a:lnTo>
                <a:lnTo>
                  <a:pt x="30" y="225"/>
                </a:lnTo>
                <a:lnTo>
                  <a:pt x="28" y="223"/>
                </a:lnTo>
                <a:lnTo>
                  <a:pt x="28" y="223"/>
                </a:lnTo>
                <a:lnTo>
                  <a:pt x="28" y="225"/>
                </a:lnTo>
                <a:lnTo>
                  <a:pt x="26" y="227"/>
                </a:lnTo>
                <a:lnTo>
                  <a:pt x="26" y="227"/>
                </a:lnTo>
                <a:close/>
                <a:moveTo>
                  <a:pt x="24" y="240"/>
                </a:moveTo>
                <a:lnTo>
                  <a:pt x="24" y="240"/>
                </a:lnTo>
                <a:lnTo>
                  <a:pt x="28" y="236"/>
                </a:lnTo>
                <a:lnTo>
                  <a:pt x="32" y="234"/>
                </a:lnTo>
                <a:lnTo>
                  <a:pt x="32" y="234"/>
                </a:lnTo>
                <a:lnTo>
                  <a:pt x="32" y="232"/>
                </a:lnTo>
                <a:lnTo>
                  <a:pt x="30" y="230"/>
                </a:lnTo>
                <a:lnTo>
                  <a:pt x="30" y="230"/>
                </a:lnTo>
                <a:lnTo>
                  <a:pt x="24" y="240"/>
                </a:lnTo>
                <a:lnTo>
                  <a:pt x="24" y="240"/>
                </a:lnTo>
                <a:close/>
                <a:moveTo>
                  <a:pt x="26" y="259"/>
                </a:moveTo>
                <a:lnTo>
                  <a:pt x="26" y="259"/>
                </a:lnTo>
                <a:lnTo>
                  <a:pt x="34" y="253"/>
                </a:lnTo>
                <a:lnTo>
                  <a:pt x="38" y="251"/>
                </a:lnTo>
                <a:lnTo>
                  <a:pt x="42" y="247"/>
                </a:lnTo>
                <a:lnTo>
                  <a:pt x="42" y="247"/>
                </a:lnTo>
                <a:lnTo>
                  <a:pt x="40" y="246"/>
                </a:lnTo>
                <a:lnTo>
                  <a:pt x="36" y="244"/>
                </a:lnTo>
                <a:lnTo>
                  <a:pt x="36" y="244"/>
                </a:lnTo>
                <a:lnTo>
                  <a:pt x="30" y="251"/>
                </a:lnTo>
                <a:lnTo>
                  <a:pt x="28" y="253"/>
                </a:lnTo>
                <a:lnTo>
                  <a:pt x="26" y="259"/>
                </a:lnTo>
                <a:lnTo>
                  <a:pt x="26" y="259"/>
                </a:lnTo>
                <a:close/>
                <a:moveTo>
                  <a:pt x="21" y="251"/>
                </a:moveTo>
                <a:lnTo>
                  <a:pt x="21" y="251"/>
                </a:lnTo>
                <a:lnTo>
                  <a:pt x="24" y="249"/>
                </a:lnTo>
                <a:lnTo>
                  <a:pt x="26" y="246"/>
                </a:lnTo>
                <a:lnTo>
                  <a:pt x="26" y="246"/>
                </a:lnTo>
                <a:lnTo>
                  <a:pt x="23" y="247"/>
                </a:lnTo>
                <a:lnTo>
                  <a:pt x="21" y="249"/>
                </a:lnTo>
                <a:lnTo>
                  <a:pt x="21" y="251"/>
                </a:lnTo>
                <a:lnTo>
                  <a:pt x="21" y="251"/>
                </a:lnTo>
                <a:close/>
                <a:moveTo>
                  <a:pt x="44" y="261"/>
                </a:moveTo>
                <a:lnTo>
                  <a:pt x="44" y="261"/>
                </a:lnTo>
                <a:lnTo>
                  <a:pt x="47" y="259"/>
                </a:lnTo>
                <a:lnTo>
                  <a:pt x="47" y="257"/>
                </a:lnTo>
                <a:lnTo>
                  <a:pt x="47" y="255"/>
                </a:lnTo>
                <a:lnTo>
                  <a:pt x="47" y="255"/>
                </a:lnTo>
                <a:lnTo>
                  <a:pt x="44" y="259"/>
                </a:lnTo>
                <a:lnTo>
                  <a:pt x="44" y="259"/>
                </a:lnTo>
                <a:lnTo>
                  <a:pt x="44" y="261"/>
                </a:lnTo>
                <a:lnTo>
                  <a:pt x="44" y="261"/>
                </a:lnTo>
                <a:close/>
                <a:moveTo>
                  <a:pt x="47" y="270"/>
                </a:moveTo>
                <a:lnTo>
                  <a:pt x="47" y="270"/>
                </a:lnTo>
                <a:lnTo>
                  <a:pt x="53" y="268"/>
                </a:lnTo>
                <a:lnTo>
                  <a:pt x="59" y="265"/>
                </a:lnTo>
                <a:lnTo>
                  <a:pt x="59" y="265"/>
                </a:lnTo>
                <a:lnTo>
                  <a:pt x="55" y="263"/>
                </a:lnTo>
                <a:lnTo>
                  <a:pt x="53" y="265"/>
                </a:lnTo>
                <a:lnTo>
                  <a:pt x="47" y="270"/>
                </a:lnTo>
                <a:lnTo>
                  <a:pt x="47" y="270"/>
                </a:lnTo>
                <a:close/>
                <a:moveTo>
                  <a:pt x="59" y="280"/>
                </a:moveTo>
                <a:lnTo>
                  <a:pt x="59" y="280"/>
                </a:lnTo>
                <a:lnTo>
                  <a:pt x="64" y="276"/>
                </a:lnTo>
                <a:lnTo>
                  <a:pt x="72" y="274"/>
                </a:lnTo>
                <a:lnTo>
                  <a:pt x="72" y="274"/>
                </a:lnTo>
                <a:lnTo>
                  <a:pt x="68" y="272"/>
                </a:lnTo>
                <a:lnTo>
                  <a:pt x="64" y="270"/>
                </a:lnTo>
                <a:lnTo>
                  <a:pt x="64" y="270"/>
                </a:lnTo>
                <a:lnTo>
                  <a:pt x="61" y="276"/>
                </a:lnTo>
                <a:lnTo>
                  <a:pt x="59" y="280"/>
                </a:lnTo>
                <a:lnTo>
                  <a:pt x="59" y="280"/>
                </a:lnTo>
                <a:close/>
                <a:moveTo>
                  <a:pt x="116" y="280"/>
                </a:moveTo>
                <a:lnTo>
                  <a:pt x="116" y="280"/>
                </a:lnTo>
                <a:lnTo>
                  <a:pt x="114" y="286"/>
                </a:lnTo>
                <a:lnTo>
                  <a:pt x="114" y="286"/>
                </a:lnTo>
                <a:lnTo>
                  <a:pt x="129" y="280"/>
                </a:lnTo>
                <a:lnTo>
                  <a:pt x="137" y="276"/>
                </a:lnTo>
                <a:lnTo>
                  <a:pt x="141" y="272"/>
                </a:lnTo>
                <a:lnTo>
                  <a:pt x="141" y="272"/>
                </a:lnTo>
                <a:lnTo>
                  <a:pt x="131" y="278"/>
                </a:lnTo>
                <a:lnTo>
                  <a:pt x="124" y="280"/>
                </a:lnTo>
                <a:lnTo>
                  <a:pt x="116" y="280"/>
                </a:lnTo>
                <a:lnTo>
                  <a:pt x="116" y="280"/>
                </a:lnTo>
                <a:close/>
                <a:moveTo>
                  <a:pt x="78" y="284"/>
                </a:moveTo>
                <a:lnTo>
                  <a:pt x="78" y="284"/>
                </a:lnTo>
                <a:lnTo>
                  <a:pt x="84" y="282"/>
                </a:lnTo>
                <a:lnTo>
                  <a:pt x="89" y="278"/>
                </a:lnTo>
                <a:lnTo>
                  <a:pt x="89" y="278"/>
                </a:lnTo>
                <a:lnTo>
                  <a:pt x="84" y="276"/>
                </a:lnTo>
                <a:lnTo>
                  <a:pt x="82" y="278"/>
                </a:lnTo>
                <a:lnTo>
                  <a:pt x="78" y="280"/>
                </a:lnTo>
                <a:lnTo>
                  <a:pt x="78" y="284"/>
                </a:lnTo>
                <a:lnTo>
                  <a:pt x="78" y="284"/>
                </a:lnTo>
                <a:close/>
                <a:moveTo>
                  <a:pt x="95" y="286"/>
                </a:moveTo>
                <a:lnTo>
                  <a:pt x="95" y="286"/>
                </a:lnTo>
                <a:lnTo>
                  <a:pt x="101" y="282"/>
                </a:lnTo>
                <a:lnTo>
                  <a:pt x="105" y="282"/>
                </a:lnTo>
                <a:lnTo>
                  <a:pt x="106" y="278"/>
                </a:lnTo>
                <a:lnTo>
                  <a:pt x="106" y="278"/>
                </a:lnTo>
                <a:lnTo>
                  <a:pt x="101" y="278"/>
                </a:lnTo>
                <a:lnTo>
                  <a:pt x="97" y="280"/>
                </a:lnTo>
                <a:lnTo>
                  <a:pt x="95" y="284"/>
                </a:lnTo>
                <a:lnTo>
                  <a:pt x="95" y="286"/>
                </a:lnTo>
                <a:lnTo>
                  <a:pt x="95" y="286"/>
                </a:lnTo>
                <a:close/>
                <a:moveTo>
                  <a:pt x="63" y="288"/>
                </a:moveTo>
                <a:lnTo>
                  <a:pt x="63" y="288"/>
                </a:lnTo>
                <a:lnTo>
                  <a:pt x="64" y="288"/>
                </a:lnTo>
                <a:lnTo>
                  <a:pt x="68" y="288"/>
                </a:lnTo>
                <a:lnTo>
                  <a:pt x="68" y="288"/>
                </a:lnTo>
                <a:lnTo>
                  <a:pt x="68" y="284"/>
                </a:lnTo>
                <a:lnTo>
                  <a:pt x="68" y="284"/>
                </a:lnTo>
                <a:lnTo>
                  <a:pt x="68" y="282"/>
                </a:lnTo>
                <a:lnTo>
                  <a:pt x="68" y="282"/>
                </a:lnTo>
                <a:lnTo>
                  <a:pt x="66" y="284"/>
                </a:lnTo>
                <a:lnTo>
                  <a:pt x="64" y="284"/>
                </a:lnTo>
                <a:lnTo>
                  <a:pt x="63" y="286"/>
                </a:lnTo>
                <a:lnTo>
                  <a:pt x="63" y="288"/>
                </a:lnTo>
                <a:lnTo>
                  <a:pt x="63" y="288"/>
                </a:lnTo>
                <a:close/>
                <a:moveTo>
                  <a:pt x="99" y="291"/>
                </a:moveTo>
                <a:lnTo>
                  <a:pt x="99" y="291"/>
                </a:lnTo>
                <a:lnTo>
                  <a:pt x="103" y="291"/>
                </a:lnTo>
                <a:lnTo>
                  <a:pt x="105" y="289"/>
                </a:lnTo>
                <a:lnTo>
                  <a:pt x="103" y="288"/>
                </a:lnTo>
                <a:lnTo>
                  <a:pt x="103" y="288"/>
                </a:lnTo>
                <a:lnTo>
                  <a:pt x="101" y="289"/>
                </a:lnTo>
                <a:lnTo>
                  <a:pt x="101" y="289"/>
                </a:lnTo>
                <a:lnTo>
                  <a:pt x="99" y="291"/>
                </a:lnTo>
                <a:lnTo>
                  <a:pt x="99" y="291"/>
                </a:lnTo>
                <a:close/>
                <a:moveTo>
                  <a:pt x="78" y="291"/>
                </a:moveTo>
                <a:lnTo>
                  <a:pt x="78" y="291"/>
                </a:lnTo>
                <a:lnTo>
                  <a:pt x="82" y="291"/>
                </a:lnTo>
                <a:lnTo>
                  <a:pt x="82" y="291"/>
                </a:lnTo>
                <a:lnTo>
                  <a:pt x="84" y="289"/>
                </a:lnTo>
                <a:lnTo>
                  <a:pt x="84" y="289"/>
                </a:lnTo>
                <a:lnTo>
                  <a:pt x="82" y="289"/>
                </a:lnTo>
                <a:lnTo>
                  <a:pt x="82" y="289"/>
                </a:lnTo>
                <a:lnTo>
                  <a:pt x="80" y="289"/>
                </a:lnTo>
                <a:lnTo>
                  <a:pt x="80" y="289"/>
                </a:lnTo>
                <a:lnTo>
                  <a:pt x="78" y="291"/>
                </a:lnTo>
                <a:lnTo>
                  <a:pt x="78" y="29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 name="Freeform 14"/>
          <p:cNvSpPr>
            <a:spLocks noEditPoints="1"/>
          </p:cNvSpPr>
          <p:nvPr/>
        </p:nvSpPr>
        <p:spPr bwMode="auto">
          <a:xfrm>
            <a:off x="2950085" y="2857100"/>
            <a:ext cx="359282" cy="372862"/>
          </a:xfrm>
          <a:custGeom>
            <a:avLst/>
            <a:gdLst/>
            <a:ahLst/>
            <a:cxnLst>
              <a:cxn ang="0">
                <a:pos x="160" y="21"/>
              </a:cxn>
              <a:cxn ang="0">
                <a:pos x="149" y="147"/>
              </a:cxn>
              <a:cxn ang="0">
                <a:pos x="124" y="181"/>
              </a:cxn>
              <a:cxn ang="0">
                <a:pos x="107" y="117"/>
              </a:cxn>
              <a:cxn ang="0">
                <a:pos x="78" y="6"/>
              </a:cxn>
              <a:cxn ang="0">
                <a:pos x="8" y="31"/>
              </a:cxn>
              <a:cxn ang="0">
                <a:pos x="8" y="172"/>
              </a:cxn>
              <a:cxn ang="0">
                <a:pos x="50" y="239"/>
              </a:cxn>
              <a:cxn ang="0">
                <a:pos x="141" y="263"/>
              </a:cxn>
              <a:cxn ang="0">
                <a:pos x="219" y="218"/>
              </a:cxn>
              <a:cxn ang="0">
                <a:pos x="248" y="75"/>
              </a:cxn>
              <a:cxn ang="0">
                <a:pos x="172" y="134"/>
              </a:cxn>
              <a:cxn ang="0">
                <a:pos x="172" y="138"/>
              </a:cxn>
              <a:cxn ang="0">
                <a:pos x="174" y="151"/>
              </a:cxn>
              <a:cxn ang="0">
                <a:pos x="170" y="115"/>
              </a:cxn>
              <a:cxn ang="0">
                <a:pos x="164" y="128"/>
              </a:cxn>
              <a:cxn ang="0">
                <a:pos x="181" y="86"/>
              </a:cxn>
              <a:cxn ang="0">
                <a:pos x="162" y="88"/>
              </a:cxn>
              <a:cxn ang="0">
                <a:pos x="176" y="77"/>
              </a:cxn>
              <a:cxn ang="0">
                <a:pos x="172" y="56"/>
              </a:cxn>
              <a:cxn ang="0">
                <a:pos x="164" y="71"/>
              </a:cxn>
              <a:cxn ang="0">
                <a:pos x="183" y="31"/>
              </a:cxn>
              <a:cxn ang="0">
                <a:pos x="179" y="21"/>
              </a:cxn>
              <a:cxn ang="0">
                <a:pos x="183" y="16"/>
              </a:cxn>
              <a:cxn ang="0">
                <a:pos x="155" y="143"/>
              </a:cxn>
              <a:cxn ang="0">
                <a:pos x="36" y="115"/>
              </a:cxn>
              <a:cxn ang="0">
                <a:pos x="40" y="103"/>
              </a:cxn>
              <a:cxn ang="0">
                <a:pos x="40" y="46"/>
              </a:cxn>
              <a:cxn ang="0">
                <a:pos x="27" y="50"/>
              </a:cxn>
              <a:cxn ang="0">
                <a:pos x="40" y="46"/>
              </a:cxn>
              <a:cxn ang="0">
                <a:pos x="23" y="113"/>
              </a:cxn>
              <a:cxn ang="0">
                <a:pos x="42" y="17"/>
              </a:cxn>
              <a:cxn ang="0">
                <a:pos x="21" y="42"/>
              </a:cxn>
              <a:cxn ang="0">
                <a:pos x="38" y="54"/>
              </a:cxn>
              <a:cxn ang="0">
                <a:pos x="19" y="97"/>
              </a:cxn>
              <a:cxn ang="0">
                <a:pos x="29" y="71"/>
              </a:cxn>
              <a:cxn ang="0">
                <a:pos x="31" y="61"/>
              </a:cxn>
              <a:cxn ang="0">
                <a:pos x="14" y="113"/>
              </a:cxn>
              <a:cxn ang="0">
                <a:pos x="15" y="130"/>
              </a:cxn>
              <a:cxn ang="0">
                <a:pos x="19" y="179"/>
              </a:cxn>
              <a:cxn ang="0">
                <a:pos x="19" y="179"/>
              </a:cxn>
              <a:cxn ang="0">
                <a:pos x="42" y="120"/>
              </a:cxn>
              <a:cxn ang="0">
                <a:pos x="21" y="147"/>
              </a:cxn>
              <a:cxn ang="0">
                <a:pos x="29" y="157"/>
              </a:cxn>
              <a:cxn ang="0">
                <a:pos x="31" y="170"/>
              </a:cxn>
              <a:cxn ang="0">
                <a:pos x="42" y="166"/>
              </a:cxn>
              <a:cxn ang="0">
                <a:pos x="33" y="185"/>
              </a:cxn>
              <a:cxn ang="0">
                <a:pos x="40" y="181"/>
              </a:cxn>
              <a:cxn ang="0">
                <a:pos x="40" y="195"/>
              </a:cxn>
              <a:cxn ang="0">
                <a:pos x="40" y="202"/>
              </a:cxn>
              <a:cxn ang="0">
                <a:pos x="208" y="221"/>
              </a:cxn>
              <a:cxn ang="0">
                <a:pos x="136" y="254"/>
              </a:cxn>
              <a:cxn ang="0">
                <a:pos x="69" y="218"/>
              </a:cxn>
              <a:cxn ang="0">
                <a:pos x="48" y="94"/>
              </a:cxn>
              <a:cxn ang="0">
                <a:pos x="78" y="14"/>
              </a:cxn>
              <a:cxn ang="0">
                <a:pos x="101" y="143"/>
              </a:cxn>
              <a:cxn ang="0">
                <a:pos x="132" y="193"/>
              </a:cxn>
              <a:cxn ang="0">
                <a:pos x="176" y="172"/>
              </a:cxn>
              <a:cxn ang="0">
                <a:pos x="195" y="12"/>
              </a:cxn>
              <a:cxn ang="0">
                <a:pos x="238" y="35"/>
              </a:cxn>
            </a:cxnLst>
            <a:rect l="0" t="0" r="r" b="b"/>
            <a:pathLst>
              <a:path w="248" h="265">
                <a:moveTo>
                  <a:pt x="244" y="0"/>
                </a:moveTo>
                <a:lnTo>
                  <a:pt x="244" y="0"/>
                </a:lnTo>
                <a:lnTo>
                  <a:pt x="219" y="0"/>
                </a:lnTo>
                <a:lnTo>
                  <a:pt x="193" y="0"/>
                </a:lnTo>
                <a:lnTo>
                  <a:pt x="193" y="0"/>
                </a:lnTo>
                <a:lnTo>
                  <a:pt x="172" y="14"/>
                </a:lnTo>
                <a:lnTo>
                  <a:pt x="160" y="21"/>
                </a:lnTo>
                <a:lnTo>
                  <a:pt x="149" y="27"/>
                </a:lnTo>
                <a:lnTo>
                  <a:pt x="149" y="27"/>
                </a:lnTo>
                <a:lnTo>
                  <a:pt x="149" y="52"/>
                </a:lnTo>
                <a:lnTo>
                  <a:pt x="151" y="78"/>
                </a:lnTo>
                <a:lnTo>
                  <a:pt x="151" y="78"/>
                </a:lnTo>
                <a:lnTo>
                  <a:pt x="151" y="113"/>
                </a:lnTo>
                <a:lnTo>
                  <a:pt x="149" y="147"/>
                </a:lnTo>
                <a:lnTo>
                  <a:pt x="147" y="162"/>
                </a:lnTo>
                <a:lnTo>
                  <a:pt x="143" y="174"/>
                </a:lnTo>
                <a:lnTo>
                  <a:pt x="137" y="181"/>
                </a:lnTo>
                <a:lnTo>
                  <a:pt x="134" y="181"/>
                </a:lnTo>
                <a:lnTo>
                  <a:pt x="130" y="183"/>
                </a:lnTo>
                <a:lnTo>
                  <a:pt x="130" y="183"/>
                </a:lnTo>
                <a:lnTo>
                  <a:pt x="124" y="181"/>
                </a:lnTo>
                <a:lnTo>
                  <a:pt x="120" y="178"/>
                </a:lnTo>
                <a:lnTo>
                  <a:pt x="116" y="172"/>
                </a:lnTo>
                <a:lnTo>
                  <a:pt x="113" y="164"/>
                </a:lnTo>
                <a:lnTo>
                  <a:pt x="109" y="149"/>
                </a:lnTo>
                <a:lnTo>
                  <a:pt x="109" y="134"/>
                </a:lnTo>
                <a:lnTo>
                  <a:pt x="109" y="134"/>
                </a:lnTo>
                <a:lnTo>
                  <a:pt x="107" y="117"/>
                </a:lnTo>
                <a:lnTo>
                  <a:pt x="107" y="101"/>
                </a:lnTo>
                <a:lnTo>
                  <a:pt x="111" y="67"/>
                </a:lnTo>
                <a:lnTo>
                  <a:pt x="113" y="35"/>
                </a:lnTo>
                <a:lnTo>
                  <a:pt x="113" y="19"/>
                </a:lnTo>
                <a:lnTo>
                  <a:pt x="113" y="6"/>
                </a:lnTo>
                <a:lnTo>
                  <a:pt x="113" y="6"/>
                </a:lnTo>
                <a:lnTo>
                  <a:pt x="78" y="6"/>
                </a:lnTo>
                <a:lnTo>
                  <a:pt x="36" y="8"/>
                </a:lnTo>
                <a:lnTo>
                  <a:pt x="36" y="8"/>
                </a:lnTo>
                <a:lnTo>
                  <a:pt x="29" y="12"/>
                </a:lnTo>
                <a:lnTo>
                  <a:pt x="21" y="17"/>
                </a:lnTo>
                <a:lnTo>
                  <a:pt x="14" y="23"/>
                </a:lnTo>
                <a:lnTo>
                  <a:pt x="10" y="27"/>
                </a:lnTo>
                <a:lnTo>
                  <a:pt x="8" y="31"/>
                </a:lnTo>
                <a:lnTo>
                  <a:pt x="8" y="31"/>
                </a:lnTo>
                <a:lnTo>
                  <a:pt x="4" y="42"/>
                </a:lnTo>
                <a:lnTo>
                  <a:pt x="2" y="61"/>
                </a:lnTo>
                <a:lnTo>
                  <a:pt x="0" y="86"/>
                </a:lnTo>
                <a:lnTo>
                  <a:pt x="0" y="113"/>
                </a:lnTo>
                <a:lnTo>
                  <a:pt x="2" y="143"/>
                </a:lnTo>
                <a:lnTo>
                  <a:pt x="8" y="172"/>
                </a:lnTo>
                <a:lnTo>
                  <a:pt x="12" y="185"/>
                </a:lnTo>
                <a:lnTo>
                  <a:pt x="15" y="198"/>
                </a:lnTo>
                <a:lnTo>
                  <a:pt x="23" y="210"/>
                </a:lnTo>
                <a:lnTo>
                  <a:pt x="31" y="221"/>
                </a:lnTo>
                <a:lnTo>
                  <a:pt x="31" y="221"/>
                </a:lnTo>
                <a:lnTo>
                  <a:pt x="38" y="231"/>
                </a:lnTo>
                <a:lnTo>
                  <a:pt x="50" y="239"/>
                </a:lnTo>
                <a:lnTo>
                  <a:pt x="61" y="246"/>
                </a:lnTo>
                <a:lnTo>
                  <a:pt x="75" y="254"/>
                </a:lnTo>
                <a:lnTo>
                  <a:pt x="88" y="259"/>
                </a:lnTo>
                <a:lnTo>
                  <a:pt x="105" y="263"/>
                </a:lnTo>
                <a:lnTo>
                  <a:pt x="122" y="265"/>
                </a:lnTo>
                <a:lnTo>
                  <a:pt x="141" y="263"/>
                </a:lnTo>
                <a:lnTo>
                  <a:pt x="141" y="263"/>
                </a:lnTo>
                <a:lnTo>
                  <a:pt x="156" y="261"/>
                </a:lnTo>
                <a:lnTo>
                  <a:pt x="168" y="259"/>
                </a:lnTo>
                <a:lnTo>
                  <a:pt x="179" y="254"/>
                </a:lnTo>
                <a:lnTo>
                  <a:pt x="191" y="248"/>
                </a:lnTo>
                <a:lnTo>
                  <a:pt x="198" y="242"/>
                </a:lnTo>
                <a:lnTo>
                  <a:pt x="208" y="235"/>
                </a:lnTo>
                <a:lnTo>
                  <a:pt x="219" y="218"/>
                </a:lnTo>
                <a:lnTo>
                  <a:pt x="229" y="200"/>
                </a:lnTo>
                <a:lnTo>
                  <a:pt x="235" y="181"/>
                </a:lnTo>
                <a:lnTo>
                  <a:pt x="238" y="164"/>
                </a:lnTo>
                <a:lnTo>
                  <a:pt x="240" y="151"/>
                </a:lnTo>
                <a:lnTo>
                  <a:pt x="240" y="151"/>
                </a:lnTo>
                <a:lnTo>
                  <a:pt x="244" y="120"/>
                </a:lnTo>
                <a:lnTo>
                  <a:pt x="248" y="75"/>
                </a:lnTo>
                <a:lnTo>
                  <a:pt x="248" y="29"/>
                </a:lnTo>
                <a:lnTo>
                  <a:pt x="248" y="12"/>
                </a:lnTo>
                <a:lnTo>
                  <a:pt x="244" y="0"/>
                </a:lnTo>
                <a:lnTo>
                  <a:pt x="244" y="0"/>
                </a:lnTo>
                <a:close/>
                <a:moveTo>
                  <a:pt x="172" y="138"/>
                </a:moveTo>
                <a:lnTo>
                  <a:pt x="172" y="138"/>
                </a:lnTo>
                <a:lnTo>
                  <a:pt x="172" y="134"/>
                </a:lnTo>
                <a:lnTo>
                  <a:pt x="174" y="130"/>
                </a:lnTo>
                <a:lnTo>
                  <a:pt x="179" y="126"/>
                </a:lnTo>
                <a:lnTo>
                  <a:pt x="179" y="126"/>
                </a:lnTo>
                <a:lnTo>
                  <a:pt x="177" y="128"/>
                </a:lnTo>
                <a:lnTo>
                  <a:pt x="176" y="132"/>
                </a:lnTo>
                <a:lnTo>
                  <a:pt x="172" y="138"/>
                </a:lnTo>
                <a:lnTo>
                  <a:pt x="172" y="138"/>
                </a:lnTo>
                <a:close/>
                <a:moveTo>
                  <a:pt x="166" y="157"/>
                </a:moveTo>
                <a:lnTo>
                  <a:pt x="166" y="157"/>
                </a:lnTo>
                <a:lnTo>
                  <a:pt x="170" y="151"/>
                </a:lnTo>
                <a:lnTo>
                  <a:pt x="174" y="143"/>
                </a:lnTo>
                <a:lnTo>
                  <a:pt x="174" y="143"/>
                </a:lnTo>
                <a:lnTo>
                  <a:pt x="174" y="147"/>
                </a:lnTo>
                <a:lnTo>
                  <a:pt x="174" y="151"/>
                </a:lnTo>
                <a:lnTo>
                  <a:pt x="170" y="155"/>
                </a:lnTo>
                <a:lnTo>
                  <a:pt x="166" y="157"/>
                </a:lnTo>
                <a:lnTo>
                  <a:pt x="166" y="157"/>
                </a:lnTo>
                <a:close/>
                <a:moveTo>
                  <a:pt x="164" y="128"/>
                </a:moveTo>
                <a:lnTo>
                  <a:pt x="164" y="128"/>
                </a:lnTo>
                <a:lnTo>
                  <a:pt x="166" y="122"/>
                </a:lnTo>
                <a:lnTo>
                  <a:pt x="170" y="115"/>
                </a:lnTo>
                <a:lnTo>
                  <a:pt x="179" y="103"/>
                </a:lnTo>
                <a:lnTo>
                  <a:pt x="179" y="103"/>
                </a:lnTo>
                <a:lnTo>
                  <a:pt x="177" y="111"/>
                </a:lnTo>
                <a:lnTo>
                  <a:pt x="174" y="118"/>
                </a:lnTo>
                <a:lnTo>
                  <a:pt x="168" y="122"/>
                </a:lnTo>
                <a:lnTo>
                  <a:pt x="164" y="128"/>
                </a:lnTo>
                <a:lnTo>
                  <a:pt x="164" y="128"/>
                </a:lnTo>
                <a:close/>
                <a:moveTo>
                  <a:pt x="162" y="111"/>
                </a:moveTo>
                <a:lnTo>
                  <a:pt x="162" y="111"/>
                </a:lnTo>
                <a:lnTo>
                  <a:pt x="164" y="103"/>
                </a:lnTo>
                <a:lnTo>
                  <a:pt x="170" y="96"/>
                </a:lnTo>
                <a:lnTo>
                  <a:pt x="181" y="80"/>
                </a:lnTo>
                <a:lnTo>
                  <a:pt x="181" y="80"/>
                </a:lnTo>
                <a:lnTo>
                  <a:pt x="181" y="86"/>
                </a:lnTo>
                <a:lnTo>
                  <a:pt x="179" y="90"/>
                </a:lnTo>
                <a:lnTo>
                  <a:pt x="174" y="97"/>
                </a:lnTo>
                <a:lnTo>
                  <a:pt x="168" y="105"/>
                </a:lnTo>
                <a:lnTo>
                  <a:pt x="162" y="111"/>
                </a:lnTo>
                <a:lnTo>
                  <a:pt x="162" y="111"/>
                </a:lnTo>
                <a:close/>
                <a:moveTo>
                  <a:pt x="162" y="88"/>
                </a:moveTo>
                <a:lnTo>
                  <a:pt x="162" y="88"/>
                </a:lnTo>
                <a:lnTo>
                  <a:pt x="166" y="82"/>
                </a:lnTo>
                <a:lnTo>
                  <a:pt x="170" y="75"/>
                </a:lnTo>
                <a:lnTo>
                  <a:pt x="181" y="57"/>
                </a:lnTo>
                <a:lnTo>
                  <a:pt x="181" y="57"/>
                </a:lnTo>
                <a:lnTo>
                  <a:pt x="181" y="63"/>
                </a:lnTo>
                <a:lnTo>
                  <a:pt x="181" y="69"/>
                </a:lnTo>
                <a:lnTo>
                  <a:pt x="176" y="77"/>
                </a:lnTo>
                <a:lnTo>
                  <a:pt x="168" y="82"/>
                </a:lnTo>
                <a:lnTo>
                  <a:pt x="162" y="88"/>
                </a:lnTo>
                <a:lnTo>
                  <a:pt x="162" y="88"/>
                </a:lnTo>
                <a:close/>
                <a:moveTo>
                  <a:pt x="164" y="71"/>
                </a:moveTo>
                <a:lnTo>
                  <a:pt x="164" y="71"/>
                </a:lnTo>
                <a:lnTo>
                  <a:pt x="166" y="63"/>
                </a:lnTo>
                <a:lnTo>
                  <a:pt x="172" y="56"/>
                </a:lnTo>
                <a:lnTo>
                  <a:pt x="177" y="50"/>
                </a:lnTo>
                <a:lnTo>
                  <a:pt x="185" y="44"/>
                </a:lnTo>
                <a:lnTo>
                  <a:pt x="185" y="44"/>
                </a:lnTo>
                <a:lnTo>
                  <a:pt x="179" y="52"/>
                </a:lnTo>
                <a:lnTo>
                  <a:pt x="176" y="57"/>
                </a:lnTo>
                <a:lnTo>
                  <a:pt x="170" y="63"/>
                </a:lnTo>
                <a:lnTo>
                  <a:pt x="164" y="71"/>
                </a:lnTo>
                <a:lnTo>
                  <a:pt x="164" y="71"/>
                </a:lnTo>
                <a:close/>
                <a:moveTo>
                  <a:pt x="164" y="50"/>
                </a:moveTo>
                <a:lnTo>
                  <a:pt x="164" y="50"/>
                </a:lnTo>
                <a:lnTo>
                  <a:pt x="174" y="38"/>
                </a:lnTo>
                <a:lnTo>
                  <a:pt x="183" y="27"/>
                </a:lnTo>
                <a:lnTo>
                  <a:pt x="183" y="27"/>
                </a:lnTo>
                <a:lnTo>
                  <a:pt x="183" y="31"/>
                </a:lnTo>
                <a:lnTo>
                  <a:pt x="181" y="35"/>
                </a:lnTo>
                <a:lnTo>
                  <a:pt x="177" y="40"/>
                </a:lnTo>
                <a:lnTo>
                  <a:pt x="164" y="50"/>
                </a:lnTo>
                <a:lnTo>
                  <a:pt x="164" y="50"/>
                </a:lnTo>
                <a:close/>
                <a:moveTo>
                  <a:pt x="183" y="16"/>
                </a:moveTo>
                <a:lnTo>
                  <a:pt x="183" y="16"/>
                </a:lnTo>
                <a:lnTo>
                  <a:pt x="179" y="21"/>
                </a:lnTo>
                <a:lnTo>
                  <a:pt x="174" y="29"/>
                </a:lnTo>
                <a:lnTo>
                  <a:pt x="160" y="40"/>
                </a:lnTo>
                <a:lnTo>
                  <a:pt x="160" y="40"/>
                </a:lnTo>
                <a:lnTo>
                  <a:pt x="164" y="33"/>
                </a:lnTo>
                <a:lnTo>
                  <a:pt x="170" y="25"/>
                </a:lnTo>
                <a:lnTo>
                  <a:pt x="176" y="19"/>
                </a:lnTo>
                <a:lnTo>
                  <a:pt x="183" y="16"/>
                </a:lnTo>
                <a:lnTo>
                  <a:pt x="183" y="16"/>
                </a:lnTo>
                <a:close/>
                <a:moveTo>
                  <a:pt x="160" y="138"/>
                </a:moveTo>
                <a:lnTo>
                  <a:pt x="160" y="138"/>
                </a:lnTo>
                <a:lnTo>
                  <a:pt x="158" y="143"/>
                </a:lnTo>
                <a:lnTo>
                  <a:pt x="156" y="145"/>
                </a:lnTo>
                <a:lnTo>
                  <a:pt x="156" y="145"/>
                </a:lnTo>
                <a:lnTo>
                  <a:pt x="155" y="143"/>
                </a:lnTo>
                <a:lnTo>
                  <a:pt x="155" y="141"/>
                </a:lnTo>
                <a:lnTo>
                  <a:pt x="156" y="139"/>
                </a:lnTo>
                <a:lnTo>
                  <a:pt x="160" y="138"/>
                </a:lnTo>
                <a:lnTo>
                  <a:pt x="160" y="138"/>
                </a:lnTo>
                <a:close/>
                <a:moveTo>
                  <a:pt x="42" y="113"/>
                </a:moveTo>
                <a:lnTo>
                  <a:pt x="42" y="113"/>
                </a:lnTo>
                <a:lnTo>
                  <a:pt x="36" y="115"/>
                </a:lnTo>
                <a:lnTo>
                  <a:pt x="31" y="118"/>
                </a:lnTo>
                <a:lnTo>
                  <a:pt x="29" y="122"/>
                </a:lnTo>
                <a:lnTo>
                  <a:pt x="25" y="128"/>
                </a:lnTo>
                <a:lnTo>
                  <a:pt x="25" y="128"/>
                </a:lnTo>
                <a:lnTo>
                  <a:pt x="27" y="122"/>
                </a:lnTo>
                <a:lnTo>
                  <a:pt x="31" y="115"/>
                </a:lnTo>
                <a:lnTo>
                  <a:pt x="40" y="103"/>
                </a:lnTo>
                <a:lnTo>
                  <a:pt x="40" y="103"/>
                </a:lnTo>
                <a:lnTo>
                  <a:pt x="42" y="103"/>
                </a:lnTo>
                <a:lnTo>
                  <a:pt x="42" y="107"/>
                </a:lnTo>
                <a:lnTo>
                  <a:pt x="42" y="113"/>
                </a:lnTo>
                <a:lnTo>
                  <a:pt x="42" y="113"/>
                </a:lnTo>
                <a:close/>
                <a:moveTo>
                  <a:pt x="40" y="46"/>
                </a:moveTo>
                <a:lnTo>
                  <a:pt x="40" y="46"/>
                </a:lnTo>
                <a:lnTo>
                  <a:pt x="33" y="50"/>
                </a:lnTo>
                <a:lnTo>
                  <a:pt x="27" y="56"/>
                </a:lnTo>
                <a:lnTo>
                  <a:pt x="21" y="61"/>
                </a:lnTo>
                <a:lnTo>
                  <a:pt x="15" y="65"/>
                </a:lnTo>
                <a:lnTo>
                  <a:pt x="15" y="65"/>
                </a:lnTo>
                <a:lnTo>
                  <a:pt x="21" y="57"/>
                </a:lnTo>
                <a:lnTo>
                  <a:pt x="27" y="50"/>
                </a:lnTo>
                <a:lnTo>
                  <a:pt x="35" y="42"/>
                </a:lnTo>
                <a:lnTo>
                  <a:pt x="40" y="35"/>
                </a:lnTo>
                <a:lnTo>
                  <a:pt x="40" y="35"/>
                </a:lnTo>
                <a:lnTo>
                  <a:pt x="40" y="36"/>
                </a:lnTo>
                <a:lnTo>
                  <a:pt x="40" y="38"/>
                </a:lnTo>
                <a:lnTo>
                  <a:pt x="40" y="42"/>
                </a:lnTo>
                <a:lnTo>
                  <a:pt x="40" y="46"/>
                </a:lnTo>
                <a:lnTo>
                  <a:pt x="40" y="46"/>
                </a:lnTo>
                <a:close/>
                <a:moveTo>
                  <a:pt x="40" y="88"/>
                </a:moveTo>
                <a:lnTo>
                  <a:pt x="40" y="88"/>
                </a:lnTo>
                <a:lnTo>
                  <a:pt x="36" y="96"/>
                </a:lnTo>
                <a:lnTo>
                  <a:pt x="33" y="101"/>
                </a:lnTo>
                <a:lnTo>
                  <a:pt x="27" y="107"/>
                </a:lnTo>
                <a:lnTo>
                  <a:pt x="23" y="113"/>
                </a:lnTo>
                <a:lnTo>
                  <a:pt x="23" y="113"/>
                </a:lnTo>
                <a:lnTo>
                  <a:pt x="25" y="107"/>
                </a:lnTo>
                <a:lnTo>
                  <a:pt x="29" y="99"/>
                </a:lnTo>
                <a:lnTo>
                  <a:pt x="40" y="88"/>
                </a:lnTo>
                <a:lnTo>
                  <a:pt x="40" y="88"/>
                </a:lnTo>
                <a:close/>
                <a:moveTo>
                  <a:pt x="42" y="17"/>
                </a:moveTo>
                <a:lnTo>
                  <a:pt x="42" y="17"/>
                </a:lnTo>
                <a:lnTo>
                  <a:pt x="42" y="25"/>
                </a:lnTo>
                <a:lnTo>
                  <a:pt x="40" y="31"/>
                </a:lnTo>
                <a:lnTo>
                  <a:pt x="40" y="31"/>
                </a:lnTo>
                <a:lnTo>
                  <a:pt x="36" y="31"/>
                </a:lnTo>
                <a:lnTo>
                  <a:pt x="33" y="33"/>
                </a:lnTo>
                <a:lnTo>
                  <a:pt x="27" y="36"/>
                </a:lnTo>
                <a:lnTo>
                  <a:pt x="21" y="42"/>
                </a:lnTo>
                <a:lnTo>
                  <a:pt x="14" y="48"/>
                </a:lnTo>
                <a:lnTo>
                  <a:pt x="14" y="48"/>
                </a:lnTo>
                <a:lnTo>
                  <a:pt x="19" y="38"/>
                </a:lnTo>
                <a:lnTo>
                  <a:pt x="25" y="31"/>
                </a:lnTo>
                <a:lnTo>
                  <a:pt x="42" y="17"/>
                </a:lnTo>
                <a:lnTo>
                  <a:pt x="42" y="17"/>
                </a:lnTo>
                <a:close/>
                <a:moveTo>
                  <a:pt x="38" y="54"/>
                </a:moveTo>
                <a:lnTo>
                  <a:pt x="38" y="54"/>
                </a:lnTo>
                <a:lnTo>
                  <a:pt x="38" y="61"/>
                </a:lnTo>
                <a:lnTo>
                  <a:pt x="38" y="69"/>
                </a:lnTo>
                <a:lnTo>
                  <a:pt x="35" y="80"/>
                </a:lnTo>
                <a:lnTo>
                  <a:pt x="29" y="90"/>
                </a:lnTo>
                <a:lnTo>
                  <a:pt x="19" y="97"/>
                </a:lnTo>
                <a:lnTo>
                  <a:pt x="19" y="97"/>
                </a:lnTo>
                <a:lnTo>
                  <a:pt x="23" y="90"/>
                </a:lnTo>
                <a:lnTo>
                  <a:pt x="27" y="84"/>
                </a:lnTo>
                <a:lnTo>
                  <a:pt x="33" y="77"/>
                </a:lnTo>
                <a:lnTo>
                  <a:pt x="36" y="71"/>
                </a:lnTo>
                <a:lnTo>
                  <a:pt x="36" y="71"/>
                </a:lnTo>
                <a:lnTo>
                  <a:pt x="33" y="71"/>
                </a:lnTo>
                <a:lnTo>
                  <a:pt x="29" y="71"/>
                </a:lnTo>
                <a:lnTo>
                  <a:pt x="23" y="77"/>
                </a:lnTo>
                <a:lnTo>
                  <a:pt x="17" y="82"/>
                </a:lnTo>
                <a:lnTo>
                  <a:pt x="15" y="86"/>
                </a:lnTo>
                <a:lnTo>
                  <a:pt x="12" y="88"/>
                </a:lnTo>
                <a:lnTo>
                  <a:pt x="12" y="88"/>
                </a:lnTo>
                <a:lnTo>
                  <a:pt x="23" y="69"/>
                </a:lnTo>
                <a:lnTo>
                  <a:pt x="31" y="61"/>
                </a:lnTo>
                <a:lnTo>
                  <a:pt x="38" y="54"/>
                </a:lnTo>
                <a:lnTo>
                  <a:pt x="38" y="54"/>
                </a:lnTo>
                <a:close/>
                <a:moveTo>
                  <a:pt x="10" y="136"/>
                </a:moveTo>
                <a:lnTo>
                  <a:pt x="10" y="136"/>
                </a:lnTo>
                <a:lnTo>
                  <a:pt x="10" y="115"/>
                </a:lnTo>
                <a:lnTo>
                  <a:pt x="10" y="115"/>
                </a:lnTo>
                <a:lnTo>
                  <a:pt x="14" y="113"/>
                </a:lnTo>
                <a:lnTo>
                  <a:pt x="15" y="109"/>
                </a:lnTo>
                <a:lnTo>
                  <a:pt x="15" y="109"/>
                </a:lnTo>
                <a:lnTo>
                  <a:pt x="14" y="118"/>
                </a:lnTo>
                <a:lnTo>
                  <a:pt x="14" y="124"/>
                </a:lnTo>
                <a:lnTo>
                  <a:pt x="14" y="126"/>
                </a:lnTo>
                <a:lnTo>
                  <a:pt x="15" y="130"/>
                </a:lnTo>
                <a:lnTo>
                  <a:pt x="15" y="130"/>
                </a:lnTo>
                <a:lnTo>
                  <a:pt x="14" y="130"/>
                </a:lnTo>
                <a:lnTo>
                  <a:pt x="14" y="132"/>
                </a:lnTo>
                <a:lnTo>
                  <a:pt x="12" y="136"/>
                </a:lnTo>
                <a:lnTo>
                  <a:pt x="10" y="136"/>
                </a:lnTo>
                <a:lnTo>
                  <a:pt x="10" y="136"/>
                </a:lnTo>
                <a:close/>
                <a:moveTo>
                  <a:pt x="19" y="179"/>
                </a:moveTo>
                <a:lnTo>
                  <a:pt x="19" y="179"/>
                </a:lnTo>
                <a:lnTo>
                  <a:pt x="15" y="174"/>
                </a:lnTo>
                <a:lnTo>
                  <a:pt x="15" y="166"/>
                </a:lnTo>
                <a:lnTo>
                  <a:pt x="17" y="158"/>
                </a:lnTo>
                <a:lnTo>
                  <a:pt x="21" y="155"/>
                </a:lnTo>
                <a:lnTo>
                  <a:pt x="21" y="155"/>
                </a:lnTo>
                <a:lnTo>
                  <a:pt x="21" y="166"/>
                </a:lnTo>
                <a:lnTo>
                  <a:pt x="19" y="179"/>
                </a:lnTo>
                <a:lnTo>
                  <a:pt x="19" y="179"/>
                </a:lnTo>
                <a:close/>
                <a:moveTo>
                  <a:pt x="21" y="147"/>
                </a:moveTo>
                <a:lnTo>
                  <a:pt x="21" y="147"/>
                </a:lnTo>
                <a:lnTo>
                  <a:pt x="31" y="132"/>
                </a:lnTo>
                <a:lnTo>
                  <a:pt x="40" y="118"/>
                </a:lnTo>
                <a:lnTo>
                  <a:pt x="40" y="118"/>
                </a:lnTo>
                <a:lnTo>
                  <a:pt x="42" y="120"/>
                </a:lnTo>
                <a:lnTo>
                  <a:pt x="42" y="122"/>
                </a:lnTo>
                <a:lnTo>
                  <a:pt x="42" y="128"/>
                </a:lnTo>
                <a:lnTo>
                  <a:pt x="42" y="128"/>
                </a:lnTo>
                <a:lnTo>
                  <a:pt x="36" y="132"/>
                </a:lnTo>
                <a:lnTo>
                  <a:pt x="31" y="138"/>
                </a:lnTo>
                <a:lnTo>
                  <a:pt x="21" y="147"/>
                </a:lnTo>
                <a:lnTo>
                  <a:pt x="21" y="147"/>
                </a:lnTo>
                <a:close/>
                <a:moveTo>
                  <a:pt x="40" y="138"/>
                </a:moveTo>
                <a:lnTo>
                  <a:pt x="40" y="138"/>
                </a:lnTo>
                <a:lnTo>
                  <a:pt x="42" y="139"/>
                </a:lnTo>
                <a:lnTo>
                  <a:pt x="42" y="143"/>
                </a:lnTo>
                <a:lnTo>
                  <a:pt x="38" y="147"/>
                </a:lnTo>
                <a:lnTo>
                  <a:pt x="33" y="153"/>
                </a:lnTo>
                <a:lnTo>
                  <a:pt x="29" y="157"/>
                </a:lnTo>
                <a:lnTo>
                  <a:pt x="29" y="157"/>
                </a:lnTo>
                <a:lnTo>
                  <a:pt x="33" y="149"/>
                </a:lnTo>
                <a:lnTo>
                  <a:pt x="40" y="138"/>
                </a:lnTo>
                <a:lnTo>
                  <a:pt x="40" y="138"/>
                </a:lnTo>
                <a:close/>
                <a:moveTo>
                  <a:pt x="31" y="174"/>
                </a:moveTo>
                <a:lnTo>
                  <a:pt x="31" y="174"/>
                </a:lnTo>
                <a:lnTo>
                  <a:pt x="31" y="170"/>
                </a:lnTo>
                <a:lnTo>
                  <a:pt x="35" y="164"/>
                </a:lnTo>
                <a:lnTo>
                  <a:pt x="38" y="158"/>
                </a:lnTo>
                <a:lnTo>
                  <a:pt x="42" y="155"/>
                </a:lnTo>
                <a:lnTo>
                  <a:pt x="42" y="155"/>
                </a:lnTo>
                <a:lnTo>
                  <a:pt x="42" y="160"/>
                </a:lnTo>
                <a:lnTo>
                  <a:pt x="42" y="166"/>
                </a:lnTo>
                <a:lnTo>
                  <a:pt x="42" y="166"/>
                </a:lnTo>
                <a:lnTo>
                  <a:pt x="38" y="166"/>
                </a:lnTo>
                <a:lnTo>
                  <a:pt x="35" y="168"/>
                </a:lnTo>
                <a:lnTo>
                  <a:pt x="31" y="174"/>
                </a:lnTo>
                <a:lnTo>
                  <a:pt x="31" y="174"/>
                </a:lnTo>
                <a:close/>
                <a:moveTo>
                  <a:pt x="33" y="189"/>
                </a:moveTo>
                <a:lnTo>
                  <a:pt x="33" y="189"/>
                </a:lnTo>
                <a:lnTo>
                  <a:pt x="33" y="185"/>
                </a:lnTo>
                <a:lnTo>
                  <a:pt x="35" y="179"/>
                </a:lnTo>
                <a:lnTo>
                  <a:pt x="38" y="174"/>
                </a:lnTo>
                <a:lnTo>
                  <a:pt x="44" y="170"/>
                </a:lnTo>
                <a:lnTo>
                  <a:pt x="44" y="170"/>
                </a:lnTo>
                <a:lnTo>
                  <a:pt x="44" y="179"/>
                </a:lnTo>
                <a:lnTo>
                  <a:pt x="44" y="179"/>
                </a:lnTo>
                <a:lnTo>
                  <a:pt x="40" y="181"/>
                </a:lnTo>
                <a:lnTo>
                  <a:pt x="36" y="183"/>
                </a:lnTo>
                <a:lnTo>
                  <a:pt x="33" y="189"/>
                </a:lnTo>
                <a:lnTo>
                  <a:pt x="33" y="189"/>
                </a:lnTo>
                <a:close/>
                <a:moveTo>
                  <a:pt x="40" y="202"/>
                </a:moveTo>
                <a:lnTo>
                  <a:pt x="40" y="202"/>
                </a:lnTo>
                <a:lnTo>
                  <a:pt x="38" y="198"/>
                </a:lnTo>
                <a:lnTo>
                  <a:pt x="40" y="195"/>
                </a:lnTo>
                <a:lnTo>
                  <a:pt x="44" y="187"/>
                </a:lnTo>
                <a:lnTo>
                  <a:pt x="44" y="187"/>
                </a:lnTo>
                <a:lnTo>
                  <a:pt x="46" y="189"/>
                </a:lnTo>
                <a:lnTo>
                  <a:pt x="46" y="191"/>
                </a:lnTo>
                <a:lnTo>
                  <a:pt x="46" y="197"/>
                </a:lnTo>
                <a:lnTo>
                  <a:pt x="40" y="202"/>
                </a:lnTo>
                <a:lnTo>
                  <a:pt x="40" y="202"/>
                </a:lnTo>
                <a:close/>
                <a:moveTo>
                  <a:pt x="235" y="111"/>
                </a:moveTo>
                <a:lnTo>
                  <a:pt x="235" y="111"/>
                </a:lnTo>
                <a:lnTo>
                  <a:pt x="231" y="151"/>
                </a:lnTo>
                <a:lnTo>
                  <a:pt x="227" y="172"/>
                </a:lnTo>
                <a:lnTo>
                  <a:pt x="221" y="191"/>
                </a:lnTo>
                <a:lnTo>
                  <a:pt x="216" y="206"/>
                </a:lnTo>
                <a:lnTo>
                  <a:pt x="208" y="221"/>
                </a:lnTo>
                <a:lnTo>
                  <a:pt x="197" y="235"/>
                </a:lnTo>
                <a:lnTo>
                  <a:pt x="185" y="244"/>
                </a:lnTo>
                <a:lnTo>
                  <a:pt x="185" y="244"/>
                </a:lnTo>
                <a:lnTo>
                  <a:pt x="177" y="248"/>
                </a:lnTo>
                <a:lnTo>
                  <a:pt x="170" y="250"/>
                </a:lnTo>
                <a:lnTo>
                  <a:pt x="153" y="254"/>
                </a:lnTo>
                <a:lnTo>
                  <a:pt x="136" y="254"/>
                </a:lnTo>
                <a:lnTo>
                  <a:pt x="118" y="252"/>
                </a:lnTo>
                <a:lnTo>
                  <a:pt x="118" y="252"/>
                </a:lnTo>
                <a:lnTo>
                  <a:pt x="109" y="248"/>
                </a:lnTo>
                <a:lnTo>
                  <a:pt x="99" y="244"/>
                </a:lnTo>
                <a:lnTo>
                  <a:pt x="92" y="239"/>
                </a:lnTo>
                <a:lnTo>
                  <a:pt x="84" y="233"/>
                </a:lnTo>
                <a:lnTo>
                  <a:pt x="69" y="218"/>
                </a:lnTo>
                <a:lnTo>
                  <a:pt x="57" y="198"/>
                </a:lnTo>
                <a:lnTo>
                  <a:pt x="57" y="198"/>
                </a:lnTo>
                <a:lnTo>
                  <a:pt x="54" y="189"/>
                </a:lnTo>
                <a:lnTo>
                  <a:pt x="52" y="178"/>
                </a:lnTo>
                <a:lnTo>
                  <a:pt x="50" y="151"/>
                </a:lnTo>
                <a:lnTo>
                  <a:pt x="48" y="122"/>
                </a:lnTo>
                <a:lnTo>
                  <a:pt x="48" y="94"/>
                </a:lnTo>
                <a:lnTo>
                  <a:pt x="48" y="94"/>
                </a:lnTo>
                <a:lnTo>
                  <a:pt x="46" y="73"/>
                </a:lnTo>
                <a:lnTo>
                  <a:pt x="48" y="52"/>
                </a:lnTo>
                <a:lnTo>
                  <a:pt x="52" y="14"/>
                </a:lnTo>
                <a:lnTo>
                  <a:pt x="52" y="14"/>
                </a:lnTo>
                <a:lnTo>
                  <a:pt x="63" y="14"/>
                </a:lnTo>
                <a:lnTo>
                  <a:pt x="78" y="14"/>
                </a:lnTo>
                <a:lnTo>
                  <a:pt x="92" y="14"/>
                </a:lnTo>
                <a:lnTo>
                  <a:pt x="105" y="14"/>
                </a:lnTo>
                <a:lnTo>
                  <a:pt x="105" y="14"/>
                </a:lnTo>
                <a:lnTo>
                  <a:pt x="105" y="36"/>
                </a:lnTo>
                <a:lnTo>
                  <a:pt x="105" y="61"/>
                </a:lnTo>
                <a:lnTo>
                  <a:pt x="101" y="117"/>
                </a:lnTo>
                <a:lnTo>
                  <a:pt x="101" y="143"/>
                </a:lnTo>
                <a:lnTo>
                  <a:pt x="103" y="155"/>
                </a:lnTo>
                <a:lnTo>
                  <a:pt x="105" y="166"/>
                </a:lnTo>
                <a:lnTo>
                  <a:pt x="109" y="176"/>
                </a:lnTo>
                <a:lnTo>
                  <a:pt x="115" y="183"/>
                </a:lnTo>
                <a:lnTo>
                  <a:pt x="122" y="189"/>
                </a:lnTo>
                <a:lnTo>
                  <a:pt x="132" y="193"/>
                </a:lnTo>
                <a:lnTo>
                  <a:pt x="132" y="193"/>
                </a:lnTo>
                <a:lnTo>
                  <a:pt x="139" y="193"/>
                </a:lnTo>
                <a:lnTo>
                  <a:pt x="145" y="193"/>
                </a:lnTo>
                <a:lnTo>
                  <a:pt x="153" y="191"/>
                </a:lnTo>
                <a:lnTo>
                  <a:pt x="158" y="189"/>
                </a:lnTo>
                <a:lnTo>
                  <a:pt x="168" y="181"/>
                </a:lnTo>
                <a:lnTo>
                  <a:pt x="176" y="172"/>
                </a:lnTo>
                <a:lnTo>
                  <a:pt x="176" y="172"/>
                </a:lnTo>
                <a:lnTo>
                  <a:pt x="181" y="155"/>
                </a:lnTo>
                <a:lnTo>
                  <a:pt x="185" y="138"/>
                </a:lnTo>
                <a:lnTo>
                  <a:pt x="187" y="117"/>
                </a:lnTo>
                <a:lnTo>
                  <a:pt x="187" y="96"/>
                </a:lnTo>
                <a:lnTo>
                  <a:pt x="189" y="52"/>
                </a:lnTo>
                <a:lnTo>
                  <a:pt x="191" y="31"/>
                </a:lnTo>
                <a:lnTo>
                  <a:pt x="195" y="12"/>
                </a:lnTo>
                <a:lnTo>
                  <a:pt x="195" y="12"/>
                </a:lnTo>
                <a:lnTo>
                  <a:pt x="206" y="14"/>
                </a:lnTo>
                <a:lnTo>
                  <a:pt x="216" y="14"/>
                </a:lnTo>
                <a:lnTo>
                  <a:pt x="227" y="12"/>
                </a:lnTo>
                <a:lnTo>
                  <a:pt x="237" y="12"/>
                </a:lnTo>
                <a:lnTo>
                  <a:pt x="237" y="12"/>
                </a:lnTo>
                <a:lnTo>
                  <a:pt x="238" y="35"/>
                </a:lnTo>
                <a:lnTo>
                  <a:pt x="237" y="59"/>
                </a:lnTo>
                <a:lnTo>
                  <a:pt x="235" y="111"/>
                </a:lnTo>
                <a:lnTo>
                  <a:pt x="235"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 name="Freeform 15"/>
          <p:cNvSpPr>
            <a:spLocks noEditPoints="1"/>
          </p:cNvSpPr>
          <p:nvPr/>
        </p:nvSpPr>
        <p:spPr bwMode="auto">
          <a:xfrm>
            <a:off x="3607803" y="2854286"/>
            <a:ext cx="323065" cy="381304"/>
          </a:xfrm>
          <a:custGeom>
            <a:avLst/>
            <a:gdLst/>
            <a:ahLst/>
            <a:cxnLst>
              <a:cxn ang="0">
                <a:pos x="126" y="25"/>
              </a:cxn>
              <a:cxn ang="0">
                <a:pos x="105" y="86"/>
              </a:cxn>
              <a:cxn ang="0">
                <a:pos x="21" y="2"/>
              </a:cxn>
              <a:cxn ang="0">
                <a:pos x="26" y="168"/>
              </a:cxn>
              <a:cxn ang="0">
                <a:pos x="61" y="267"/>
              </a:cxn>
              <a:cxn ang="0">
                <a:pos x="154" y="239"/>
              </a:cxn>
              <a:cxn ang="0">
                <a:pos x="223" y="6"/>
              </a:cxn>
              <a:cxn ang="0">
                <a:pos x="158" y="14"/>
              </a:cxn>
              <a:cxn ang="0">
                <a:pos x="143" y="25"/>
              </a:cxn>
              <a:cxn ang="0">
                <a:pos x="147" y="50"/>
              </a:cxn>
              <a:cxn ang="0">
                <a:pos x="147" y="61"/>
              </a:cxn>
              <a:cxn ang="0">
                <a:pos x="141" y="65"/>
              </a:cxn>
              <a:cxn ang="0">
                <a:pos x="141" y="84"/>
              </a:cxn>
              <a:cxn ang="0">
                <a:pos x="135" y="103"/>
              </a:cxn>
              <a:cxn ang="0">
                <a:pos x="137" y="99"/>
              </a:cxn>
              <a:cxn ang="0">
                <a:pos x="26" y="23"/>
              </a:cxn>
              <a:cxn ang="0">
                <a:pos x="23" y="19"/>
              </a:cxn>
              <a:cxn ang="0">
                <a:pos x="32" y="38"/>
              </a:cxn>
              <a:cxn ang="0">
                <a:pos x="30" y="25"/>
              </a:cxn>
              <a:cxn ang="0">
                <a:pos x="25" y="63"/>
              </a:cxn>
              <a:cxn ang="0">
                <a:pos x="26" y="90"/>
              </a:cxn>
              <a:cxn ang="0">
                <a:pos x="34" y="69"/>
              </a:cxn>
              <a:cxn ang="0">
                <a:pos x="44" y="75"/>
              </a:cxn>
              <a:cxn ang="0">
                <a:pos x="30" y="105"/>
              </a:cxn>
              <a:cxn ang="0">
                <a:pos x="32" y="88"/>
              </a:cxn>
              <a:cxn ang="0">
                <a:pos x="28" y="126"/>
              </a:cxn>
              <a:cxn ang="0">
                <a:pos x="30" y="145"/>
              </a:cxn>
              <a:cxn ang="0">
                <a:pos x="32" y="140"/>
              </a:cxn>
              <a:cxn ang="0">
                <a:pos x="49" y="109"/>
              </a:cxn>
              <a:cxn ang="0">
                <a:pos x="55" y="117"/>
              </a:cxn>
              <a:cxn ang="0">
                <a:pos x="36" y="149"/>
              </a:cxn>
              <a:cxn ang="0">
                <a:pos x="65" y="155"/>
              </a:cxn>
              <a:cxn ang="0">
                <a:pos x="51" y="162"/>
              </a:cxn>
              <a:cxn ang="0">
                <a:pos x="68" y="172"/>
              </a:cxn>
              <a:cxn ang="0">
                <a:pos x="67" y="162"/>
              </a:cxn>
              <a:cxn ang="0">
                <a:pos x="72" y="185"/>
              </a:cxn>
              <a:cxn ang="0">
                <a:pos x="68" y="180"/>
              </a:cxn>
              <a:cxn ang="0">
                <a:pos x="59" y="134"/>
              </a:cxn>
              <a:cxn ang="0">
                <a:pos x="36" y="178"/>
              </a:cxn>
              <a:cxn ang="0">
                <a:pos x="38" y="181"/>
              </a:cxn>
              <a:cxn ang="0">
                <a:pos x="46" y="218"/>
              </a:cxn>
              <a:cxn ang="0">
                <a:pos x="46" y="204"/>
              </a:cxn>
              <a:cxn ang="0">
                <a:pos x="49" y="231"/>
              </a:cxn>
              <a:cxn ang="0">
                <a:pos x="53" y="233"/>
              </a:cxn>
              <a:cxn ang="0">
                <a:pos x="49" y="231"/>
              </a:cxn>
              <a:cxn ang="0">
                <a:pos x="59" y="244"/>
              </a:cxn>
              <a:cxn ang="0">
                <a:pos x="67" y="250"/>
              </a:cxn>
              <a:cxn ang="0">
                <a:pos x="67" y="216"/>
              </a:cxn>
              <a:cxn ang="0">
                <a:pos x="67" y="225"/>
              </a:cxn>
              <a:cxn ang="0">
                <a:pos x="80" y="225"/>
              </a:cxn>
              <a:cxn ang="0">
                <a:pos x="74" y="261"/>
              </a:cxn>
              <a:cxn ang="0">
                <a:pos x="84" y="254"/>
              </a:cxn>
              <a:cxn ang="0">
                <a:pos x="84" y="233"/>
              </a:cxn>
              <a:cxn ang="0">
                <a:pos x="108" y="263"/>
              </a:cxn>
              <a:cxn ang="0">
                <a:pos x="110" y="260"/>
              </a:cxn>
              <a:cxn ang="0">
                <a:pos x="122" y="241"/>
              </a:cxn>
              <a:cxn ang="0">
                <a:pos x="135" y="231"/>
              </a:cxn>
              <a:cxn ang="0">
                <a:pos x="47" y="69"/>
              </a:cxn>
              <a:cxn ang="0">
                <a:pos x="93" y="56"/>
              </a:cxn>
              <a:cxn ang="0">
                <a:pos x="124" y="160"/>
              </a:cxn>
              <a:cxn ang="0">
                <a:pos x="215" y="12"/>
              </a:cxn>
              <a:cxn ang="0">
                <a:pos x="179" y="143"/>
              </a:cxn>
            </a:cxnLst>
            <a:rect l="0" t="0" r="r" b="b"/>
            <a:pathLst>
              <a:path w="223" h="271">
                <a:moveTo>
                  <a:pt x="162" y="0"/>
                </a:moveTo>
                <a:lnTo>
                  <a:pt x="162" y="0"/>
                </a:lnTo>
                <a:lnTo>
                  <a:pt x="154" y="6"/>
                </a:lnTo>
                <a:lnTo>
                  <a:pt x="145" y="14"/>
                </a:lnTo>
                <a:lnTo>
                  <a:pt x="135" y="21"/>
                </a:lnTo>
                <a:lnTo>
                  <a:pt x="131" y="23"/>
                </a:lnTo>
                <a:lnTo>
                  <a:pt x="126" y="25"/>
                </a:lnTo>
                <a:lnTo>
                  <a:pt x="126" y="25"/>
                </a:lnTo>
                <a:lnTo>
                  <a:pt x="122" y="48"/>
                </a:lnTo>
                <a:lnTo>
                  <a:pt x="116" y="71"/>
                </a:lnTo>
                <a:lnTo>
                  <a:pt x="112" y="94"/>
                </a:lnTo>
                <a:lnTo>
                  <a:pt x="108" y="115"/>
                </a:lnTo>
                <a:lnTo>
                  <a:pt x="108" y="115"/>
                </a:lnTo>
                <a:lnTo>
                  <a:pt x="105" y="86"/>
                </a:lnTo>
                <a:lnTo>
                  <a:pt x="101" y="59"/>
                </a:lnTo>
                <a:lnTo>
                  <a:pt x="95" y="31"/>
                </a:lnTo>
                <a:lnTo>
                  <a:pt x="91" y="4"/>
                </a:lnTo>
                <a:lnTo>
                  <a:pt x="91" y="4"/>
                </a:lnTo>
                <a:lnTo>
                  <a:pt x="55" y="4"/>
                </a:lnTo>
                <a:lnTo>
                  <a:pt x="21" y="2"/>
                </a:lnTo>
                <a:lnTo>
                  <a:pt x="21" y="2"/>
                </a:lnTo>
                <a:lnTo>
                  <a:pt x="15" y="12"/>
                </a:lnTo>
                <a:lnTo>
                  <a:pt x="9" y="19"/>
                </a:lnTo>
                <a:lnTo>
                  <a:pt x="2" y="25"/>
                </a:lnTo>
                <a:lnTo>
                  <a:pt x="0" y="27"/>
                </a:lnTo>
                <a:lnTo>
                  <a:pt x="0" y="27"/>
                </a:lnTo>
                <a:lnTo>
                  <a:pt x="17" y="120"/>
                </a:lnTo>
                <a:lnTo>
                  <a:pt x="26" y="168"/>
                </a:lnTo>
                <a:lnTo>
                  <a:pt x="36" y="214"/>
                </a:lnTo>
                <a:lnTo>
                  <a:pt x="36" y="214"/>
                </a:lnTo>
                <a:lnTo>
                  <a:pt x="46" y="242"/>
                </a:lnTo>
                <a:lnTo>
                  <a:pt x="49" y="256"/>
                </a:lnTo>
                <a:lnTo>
                  <a:pt x="55" y="263"/>
                </a:lnTo>
                <a:lnTo>
                  <a:pt x="55" y="263"/>
                </a:lnTo>
                <a:lnTo>
                  <a:pt x="61" y="267"/>
                </a:lnTo>
                <a:lnTo>
                  <a:pt x="68" y="269"/>
                </a:lnTo>
                <a:lnTo>
                  <a:pt x="84" y="269"/>
                </a:lnTo>
                <a:lnTo>
                  <a:pt x="101" y="269"/>
                </a:lnTo>
                <a:lnTo>
                  <a:pt x="116" y="271"/>
                </a:lnTo>
                <a:lnTo>
                  <a:pt x="116" y="271"/>
                </a:lnTo>
                <a:lnTo>
                  <a:pt x="133" y="256"/>
                </a:lnTo>
                <a:lnTo>
                  <a:pt x="154" y="239"/>
                </a:lnTo>
                <a:lnTo>
                  <a:pt x="154" y="239"/>
                </a:lnTo>
                <a:lnTo>
                  <a:pt x="179" y="164"/>
                </a:lnTo>
                <a:lnTo>
                  <a:pt x="179" y="164"/>
                </a:lnTo>
                <a:lnTo>
                  <a:pt x="190" y="132"/>
                </a:lnTo>
                <a:lnTo>
                  <a:pt x="204" y="84"/>
                </a:lnTo>
                <a:lnTo>
                  <a:pt x="223" y="6"/>
                </a:lnTo>
                <a:lnTo>
                  <a:pt x="223" y="6"/>
                </a:lnTo>
                <a:lnTo>
                  <a:pt x="219" y="4"/>
                </a:lnTo>
                <a:lnTo>
                  <a:pt x="213" y="2"/>
                </a:lnTo>
                <a:lnTo>
                  <a:pt x="194" y="0"/>
                </a:lnTo>
                <a:lnTo>
                  <a:pt x="175" y="0"/>
                </a:lnTo>
                <a:lnTo>
                  <a:pt x="162" y="0"/>
                </a:lnTo>
                <a:lnTo>
                  <a:pt x="162" y="0"/>
                </a:lnTo>
                <a:close/>
                <a:moveTo>
                  <a:pt x="158" y="14"/>
                </a:moveTo>
                <a:lnTo>
                  <a:pt x="158" y="14"/>
                </a:lnTo>
                <a:lnTo>
                  <a:pt x="152" y="21"/>
                </a:lnTo>
                <a:lnTo>
                  <a:pt x="147" y="27"/>
                </a:lnTo>
                <a:lnTo>
                  <a:pt x="133" y="37"/>
                </a:lnTo>
                <a:lnTo>
                  <a:pt x="133" y="37"/>
                </a:lnTo>
                <a:lnTo>
                  <a:pt x="137" y="31"/>
                </a:lnTo>
                <a:lnTo>
                  <a:pt x="143" y="25"/>
                </a:lnTo>
                <a:lnTo>
                  <a:pt x="150" y="19"/>
                </a:lnTo>
                <a:lnTo>
                  <a:pt x="158" y="14"/>
                </a:lnTo>
                <a:lnTo>
                  <a:pt x="158" y="14"/>
                </a:lnTo>
                <a:close/>
                <a:moveTo>
                  <a:pt x="150" y="44"/>
                </a:moveTo>
                <a:lnTo>
                  <a:pt x="150" y="44"/>
                </a:lnTo>
                <a:lnTo>
                  <a:pt x="148" y="48"/>
                </a:lnTo>
                <a:lnTo>
                  <a:pt x="147" y="50"/>
                </a:lnTo>
                <a:lnTo>
                  <a:pt x="141" y="54"/>
                </a:lnTo>
                <a:lnTo>
                  <a:pt x="141" y="54"/>
                </a:lnTo>
                <a:lnTo>
                  <a:pt x="143" y="50"/>
                </a:lnTo>
                <a:lnTo>
                  <a:pt x="147" y="46"/>
                </a:lnTo>
                <a:lnTo>
                  <a:pt x="150" y="44"/>
                </a:lnTo>
                <a:lnTo>
                  <a:pt x="150" y="44"/>
                </a:lnTo>
                <a:close/>
                <a:moveTo>
                  <a:pt x="147" y="61"/>
                </a:moveTo>
                <a:lnTo>
                  <a:pt x="147" y="61"/>
                </a:lnTo>
                <a:lnTo>
                  <a:pt x="143" y="69"/>
                </a:lnTo>
                <a:lnTo>
                  <a:pt x="139" y="73"/>
                </a:lnTo>
                <a:lnTo>
                  <a:pt x="128" y="82"/>
                </a:lnTo>
                <a:lnTo>
                  <a:pt x="128" y="82"/>
                </a:lnTo>
                <a:lnTo>
                  <a:pt x="135" y="71"/>
                </a:lnTo>
                <a:lnTo>
                  <a:pt x="141" y="65"/>
                </a:lnTo>
                <a:lnTo>
                  <a:pt x="147" y="61"/>
                </a:lnTo>
                <a:lnTo>
                  <a:pt x="147" y="61"/>
                </a:lnTo>
                <a:close/>
                <a:moveTo>
                  <a:pt x="133" y="90"/>
                </a:moveTo>
                <a:lnTo>
                  <a:pt x="133" y="90"/>
                </a:lnTo>
                <a:lnTo>
                  <a:pt x="139" y="82"/>
                </a:lnTo>
                <a:lnTo>
                  <a:pt x="139" y="82"/>
                </a:lnTo>
                <a:lnTo>
                  <a:pt x="141" y="84"/>
                </a:lnTo>
                <a:lnTo>
                  <a:pt x="139" y="86"/>
                </a:lnTo>
                <a:lnTo>
                  <a:pt x="137" y="90"/>
                </a:lnTo>
                <a:lnTo>
                  <a:pt x="133" y="90"/>
                </a:lnTo>
                <a:lnTo>
                  <a:pt x="133" y="90"/>
                </a:lnTo>
                <a:close/>
                <a:moveTo>
                  <a:pt x="137" y="99"/>
                </a:moveTo>
                <a:lnTo>
                  <a:pt x="137" y="99"/>
                </a:lnTo>
                <a:lnTo>
                  <a:pt x="135" y="103"/>
                </a:lnTo>
                <a:lnTo>
                  <a:pt x="133" y="105"/>
                </a:lnTo>
                <a:lnTo>
                  <a:pt x="131" y="105"/>
                </a:lnTo>
                <a:lnTo>
                  <a:pt x="131" y="105"/>
                </a:lnTo>
                <a:lnTo>
                  <a:pt x="133" y="101"/>
                </a:lnTo>
                <a:lnTo>
                  <a:pt x="135" y="99"/>
                </a:lnTo>
                <a:lnTo>
                  <a:pt x="137" y="99"/>
                </a:lnTo>
                <a:lnTo>
                  <a:pt x="137" y="99"/>
                </a:lnTo>
                <a:close/>
                <a:moveTo>
                  <a:pt x="30" y="16"/>
                </a:moveTo>
                <a:lnTo>
                  <a:pt x="30" y="16"/>
                </a:lnTo>
                <a:lnTo>
                  <a:pt x="30" y="19"/>
                </a:lnTo>
                <a:lnTo>
                  <a:pt x="30" y="25"/>
                </a:lnTo>
                <a:lnTo>
                  <a:pt x="30" y="25"/>
                </a:lnTo>
                <a:lnTo>
                  <a:pt x="28" y="23"/>
                </a:lnTo>
                <a:lnTo>
                  <a:pt x="26" y="23"/>
                </a:lnTo>
                <a:lnTo>
                  <a:pt x="21" y="29"/>
                </a:lnTo>
                <a:lnTo>
                  <a:pt x="17" y="35"/>
                </a:lnTo>
                <a:lnTo>
                  <a:pt x="13" y="38"/>
                </a:lnTo>
                <a:lnTo>
                  <a:pt x="13" y="38"/>
                </a:lnTo>
                <a:lnTo>
                  <a:pt x="15" y="33"/>
                </a:lnTo>
                <a:lnTo>
                  <a:pt x="19" y="25"/>
                </a:lnTo>
                <a:lnTo>
                  <a:pt x="23" y="19"/>
                </a:lnTo>
                <a:lnTo>
                  <a:pt x="30" y="16"/>
                </a:lnTo>
                <a:lnTo>
                  <a:pt x="30" y="16"/>
                </a:lnTo>
                <a:close/>
                <a:moveTo>
                  <a:pt x="30" y="25"/>
                </a:moveTo>
                <a:lnTo>
                  <a:pt x="30" y="25"/>
                </a:lnTo>
                <a:lnTo>
                  <a:pt x="32" y="29"/>
                </a:lnTo>
                <a:lnTo>
                  <a:pt x="34" y="35"/>
                </a:lnTo>
                <a:lnTo>
                  <a:pt x="32" y="38"/>
                </a:lnTo>
                <a:lnTo>
                  <a:pt x="30" y="42"/>
                </a:lnTo>
                <a:lnTo>
                  <a:pt x="23" y="48"/>
                </a:lnTo>
                <a:lnTo>
                  <a:pt x="15" y="54"/>
                </a:lnTo>
                <a:lnTo>
                  <a:pt x="15" y="54"/>
                </a:lnTo>
                <a:lnTo>
                  <a:pt x="23" y="40"/>
                </a:lnTo>
                <a:lnTo>
                  <a:pt x="30" y="25"/>
                </a:lnTo>
                <a:lnTo>
                  <a:pt x="30" y="25"/>
                </a:lnTo>
                <a:close/>
                <a:moveTo>
                  <a:pt x="36" y="46"/>
                </a:moveTo>
                <a:lnTo>
                  <a:pt x="36" y="46"/>
                </a:lnTo>
                <a:lnTo>
                  <a:pt x="36" y="52"/>
                </a:lnTo>
                <a:lnTo>
                  <a:pt x="32" y="56"/>
                </a:lnTo>
                <a:lnTo>
                  <a:pt x="28" y="59"/>
                </a:lnTo>
                <a:lnTo>
                  <a:pt x="25" y="63"/>
                </a:lnTo>
                <a:lnTo>
                  <a:pt x="25" y="63"/>
                </a:lnTo>
                <a:lnTo>
                  <a:pt x="28" y="54"/>
                </a:lnTo>
                <a:lnTo>
                  <a:pt x="32" y="50"/>
                </a:lnTo>
                <a:lnTo>
                  <a:pt x="36" y="46"/>
                </a:lnTo>
                <a:lnTo>
                  <a:pt x="36" y="46"/>
                </a:lnTo>
                <a:close/>
                <a:moveTo>
                  <a:pt x="26" y="96"/>
                </a:moveTo>
                <a:lnTo>
                  <a:pt x="26" y="96"/>
                </a:lnTo>
                <a:lnTo>
                  <a:pt x="26" y="90"/>
                </a:lnTo>
                <a:lnTo>
                  <a:pt x="30" y="84"/>
                </a:lnTo>
                <a:lnTo>
                  <a:pt x="36" y="77"/>
                </a:lnTo>
                <a:lnTo>
                  <a:pt x="40" y="71"/>
                </a:lnTo>
                <a:lnTo>
                  <a:pt x="40" y="71"/>
                </a:lnTo>
                <a:lnTo>
                  <a:pt x="38" y="69"/>
                </a:lnTo>
                <a:lnTo>
                  <a:pt x="36" y="69"/>
                </a:lnTo>
                <a:lnTo>
                  <a:pt x="34" y="69"/>
                </a:lnTo>
                <a:lnTo>
                  <a:pt x="32" y="71"/>
                </a:lnTo>
                <a:lnTo>
                  <a:pt x="32" y="71"/>
                </a:lnTo>
                <a:lnTo>
                  <a:pt x="34" y="65"/>
                </a:lnTo>
                <a:lnTo>
                  <a:pt x="36" y="61"/>
                </a:lnTo>
                <a:lnTo>
                  <a:pt x="38" y="59"/>
                </a:lnTo>
                <a:lnTo>
                  <a:pt x="38" y="59"/>
                </a:lnTo>
                <a:lnTo>
                  <a:pt x="44" y="75"/>
                </a:lnTo>
                <a:lnTo>
                  <a:pt x="46" y="84"/>
                </a:lnTo>
                <a:lnTo>
                  <a:pt x="46" y="92"/>
                </a:lnTo>
                <a:lnTo>
                  <a:pt x="46" y="92"/>
                </a:lnTo>
                <a:lnTo>
                  <a:pt x="38" y="103"/>
                </a:lnTo>
                <a:lnTo>
                  <a:pt x="28" y="113"/>
                </a:lnTo>
                <a:lnTo>
                  <a:pt x="28" y="113"/>
                </a:lnTo>
                <a:lnTo>
                  <a:pt x="30" y="105"/>
                </a:lnTo>
                <a:lnTo>
                  <a:pt x="34" y="98"/>
                </a:lnTo>
                <a:lnTo>
                  <a:pt x="40" y="90"/>
                </a:lnTo>
                <a:lnTo>
                  <a:pt x="42" y="82"/>
                </a:lnTo>
                <a:lnTo>
                  <a:pt x="42" y="82"/>
                </a:lnTo>
                <a:lnTo>
                  <a:pt x="40" y="82"/>
                </a:lnTo>
                <a:lnTo>
                  <a:pt x="38" y="82"/>
                </a:lnTo>
                <a:lnTo>
                  <a:pt x="32" y="88"/>
                </a:lnTo>
                <a:lnTo>
                  <a:pt x="30" y="92"/>
                </a:lnTo>
                <a:lnTo>
                  <a:pt x="26" y="96"/>
                </a:lnTo>
                <a:lnTo>
                  <a:pt x="26" y="96"/>
                </a:lnTo>
                <a:close/>
                <a:moveTo>
                  <a:pt x="28" y="122"/>
                </a:moveTo>
                <a:lnTo>
                  <a:pt x="28" y="122"/>
                </a:lnTo>
                <a:lnTo>
                  <a:pt x="28" y="124"/>
                </a:lnTo>
                <a:lnTo>
                  <a:pt x="28" y="126"/>
                </a:lnTo>
                <a:lnTo>
                  <a:pt x="26" y="130"/>
                </a:lnTo>
                <a:lnTo>
                  <a:pt x="26" y="130"/>
                </a:lnTo>
                <a:lnTo>
                  <a:pt x="25" y="128"/>
                </a:lnTo>
                <a:lnTo>
                  <a:pt x="26" y="126"/>
                </a:lnTo>
                <a:lnTo>
                  <a:pt x="28" y="122"/>
                </a:lnTo>
                <a:lnTo>
                  <a:pt x="28" y="122"/>
                </a:lnTo>
                <a:close/>
                <a:moveTo>
                  <a:pt x="30" y="145"/>
                </a:moveTo>
                <a:lnTo>
                  <a:pt x="30" y="145"/>
                </a:lnTo>
                <a:lnTo>
                  <a:pt x="28" y="143"/>
                </a:lnTo>
                <a:lnTo>
                  <a:pt x="28" y="141"/>
                </a:lnTo>
                <a:lnTo>
                  <a:pt x="28" y="140"/>
                </a:lnTo>
                <a:lnTo>
                  <a:pt x="28" y="138"/>
                </a:lnTo>
                <a:lnTo>
                  <a:pt x="28" y="138"/>
                </a:lnTo>
                <a:lnTo>
                  <a:pt x="32" y="140"/>
                </a:lnTo>
                <a:lnTo>
                  <a:pt x="32" y="141"/>
                </a:lnTo>
                <a:lnTo>
                  <a:pt x="30" y="145"/>
                </a:lnTo>
                <a:lnTo>
                  <a:pt x="30" y="145"/>
                </a:lnTo>
                <a:close/>
                <a:moveTo>
                  <a:pt x="47" y="101"/>
                </a:moveTo>
                <a:lnTo>
                  <a:pt x="47" y="101"/>
                </a:lnTo>
                <a:lnTo>
                  <a:pt x="49" y="105"/>
                </a:lnTo>
                <a:lnTo>
                  <a:pt x="49" y="109"/>
                </a:lnTo>
                <a:lnTo>
                  <a:pt x="46" y="117"/>
                </a:lnTo>
                <a:lnTo>
                  <a:pt x="38" y="122"/>
                </a:lnTo>
                <a:lnTo>
                  <a:pt x="32" y="130"/>
                </a:lnTo>
                <a:lnTo>
                  <a:pt x="32" y="130"/>
                </a:lnTo>
                <a:lnTo>
                  <a:pt x="47" y="101"/>
                </a:lnTo>
                <a:lnTo>
                  <a:pt x="47" y="101"/>
                </a:lnTo>
                <a:close/>
                <a:moveTo>
                  <a:pt x="55" y="117"/>
                </a:moveTo>
                <a:lnTo>
                  <a:pt x="55" y="117"/>
                </a:lnTo>
                <a:lnTo>
                  <a:pt x="55" y="119"/>
                </a:lnTo>
                <a:lnTo>
                  <a:pt x="55" y="120"/>
                </a:lnTo>
                <a:lnTo>
                  <a:pt x="55" y="120"/>
                </a:lnTo>
                <a:lnTo>
                  <a:pt x="49" y="126"/>
                </a:lnTo>
                <a:lnTo>
                  <a:pt x="44" y="134"/>
                </a:lnTo>
                <a:lnTo>
                  <a:pt x="36" y="149"/>
                </a:lnTo>
                <a:lnTo>
                  <a:pt x="36" y="149"/>
                </a:lnTo>
                <a:lnTo>
                  <a:pt x="42" y="132"/>
                </a:lnTo>
                <a:lnTo>
                  <a:pt x="47" y="122"/>
                </a:lnTo>
                <a:lnTo>
                  <a:pt x="55" y="117"/>
                </a:lnTo>
                <a:lnTo>
                  <a:pt x="55" y="117"/>
                </a:lnTo>
                <a:close/>
                <a:moveTo>
                  <a:pt x="65" y="155"/>
                </a:moveTo>
                <a:lnTo>
                  <a:pt x="65" y="155"/>
                </a:lnTo>
                <a:lnTo>
                  <a:pt x="59" y="162"/>
                </a:lnTo>
                <a:lnTo>
                  <a:pt x="55" y="168"/>
                </a:lnTo>
                <a:lnTo>
                  <a:pt x="51" y="176"/>
                </a:lnTo>
                <a:lnTo>
                  <a:pt x="46" y="181"/>
                </a:lnTo>
                <a:lnTo>
                  <a:pt x="46" y="181"/>
                </a:lnTo>
                <a:lnTo>
                  <a:pt x="47" y="172"/>
                </a:lnTo>
                <a:lnTo>
                  <a:pt x="51" y="162"/>
                </a:lnTo>
                <a:lnTo>
                  <a:pt x="63" y="145"/>
                </a:lnTo>
                <a:lnTo>
                  <a:pt x="63" y="145"/>
                </a:lnTo>
                <a:lnTo>
                  <a:pt x="65" y="151"/>
                </a:lnTo>
                <a:lnTo>
                  <a:pt x="65" y="155"/>
                </a:lnTo>
                <a:lnTo>
                  <a:pt x="65" y="155"/>
                </a:lnTo>
                <a:close/>
                <a:moveTo>
                  <a:pt x="68" y="172"/>
                </a:moveTo>
                <a:lnTo>
                  <a:pt x="68" y="172"/>
                </a:lnTo>
                <a:lnTo>
                  <a:pt x="61" y="181"/>
                </a:lnTo>
                <a:lnTo>
                  <a:pt x="53" y="191"/>
                </a:lnTo>
                <a:lnTo>
                  <a:pt x="53" y="191"/>
                </a:lnTo>
                <a:lnTo>
                  <a:pt x="59" y="176"/>
                </a:lnTo>
                <a:lnTo>
                  <a:pt x="63" y="168"/>
                </a:lnTo>
                <a:lnTo>
                  <a:pt x="67" y="162"/>
                </a:lnTo>
                <a:lnTo>
                  <a:pt x="67" y="162"/>
                </a:lnTo>
                <a:lnTo>
                  <a:pt x="67" y="168"/>
                </a:lnTo>
                <a:lnTo>
                  <a:pt x="68" y="172"/>
                </a:lnTo>
                <a:lnTo>
                  <a:pt x="68" y="172"/>
                </a:lnTo>
                <a:close/>
                <a:moveTo>
                  <a:pt x="68" y="180"/>
                </a:moveTo>
                <a:lnTo>
                  <a:pt x="68" y="180"/>
                </a:lnTo>
                <a:lnTo>
                  <a:pt x="70" y="181"/>
                </a:lnTo>
                <a:lnTo>
                  <a:pt x="72" y="185"/>
                </a:lnTo>
                <a:lnTo>
                  <a:pt x="74" y="191"/>
                </a:lnTo>
                <a:lnTo>
                  <a:pt x="74" y="191"/>
                </a:lnTo>
                <a:lnTo>
                  <a:pt x="53" y="216"/>
                </a:lnTo>
                <a:lnTo>
                  <a:pt x="53" y="216"/>
                </a:lnTo>
                <a:lnTo>
                  <a:pt x="61" y="197"/>
                </a:lnTo>
                <a:lnTo>
                  <a:pt x="68" y="180"/>
                </a:lnTo>
                <a:lnTo>
                  <a:pt x="68" y="180"/>
                </a:lnTo>
                <a:close/>
                <a:moveTo>
                  <a:pt x="38" y="164"/>
                </a:moveTo>
                <a:lnTo>
                  <a:pt x="38" y="164"/>
                </a:lnTo>
                <a:lnTo>
                  <a:pt x="42" y="155"/>
                </a:lnTo>
                <a:lnTo>
                  <a:pt x="46" y="145"/>
                </a:lnTo>
                <a:lnTo>
                  <a:pt x="57" y="128"/>
                </a:lnTo>
                <a:lnTo>
                  <a:pt x="57" y="128"/>
                </a:lnTo>
                <a:lnTo>
                  <a:pt x="59" y="134"/>
                </a:lnTo>
                <a:lnTo>
                  <a:pt x="59" y="138"/>
                </a:lnTo>
                <a:lnTo>
                  <a:pt x="57" y="143"/>
                </a:lnTo>
                <a:lnTo>
                  <a:pt x="53" y="147"/>
                </a:lnTo>
                <a:lnTo>
                  <a:pt x="46" y="157"/>
                </a:lnTo>
                <a:lnTo>
                  <a:pt x="38" y="164"/>
                </a:lnTo>
                <a:lnTo>
                  <a:pt x="38" y="164"/>
                </a:lnTo>
                <a:close/>
                <a:moveTo>
                  <a:pt x="36" y="178"/>
                </a:moveTo>
                <a:lnTo>
                  <a:pt x="36" y="178"/>
                </a:lnTo>
                <a:lnTo>
                  <a:pt x="38" y="176"/>
                </a:lnTo>
                <a:lnTo>
                  <a:pt x="40" y="174"/>
                </a:lnTo>
                <a:lnTo>
                  <a:pt x="40" y="174"/>
                </a:lnTo>
                <a:lnTo>
                  <a:pt x="40" y="176"/>
                </a:lnTo>
                <a:lnTo>
                  <a:pt x="40" y="178"/>
                </a:lnTo>
                <a:lnTo>
                  <a:pt x="38" y="181"/>
                </a:lnTo>
                <a:lnTo>
                  <a:pt x="38" y="185"/>
                </a:lnTo>
                <a:lnTo>
                  <a:pt x="38" y="185"/>
                </a:lnTo>
                <a:lnTo>
                  <a:pt x="36" y="181"/>
                </a:lnTo>
                <a:lnTo>
                  <a:pt x="36" y="178"/>
                </a:lnTo>
                <a:lnTo>
                  <a:pt x="36" y="178"/>
                </a:lnTo>
                <a:close/>
                <a:moveTo>
                  <a:pt x="46" y="218"/>
                </a:moveTo>
                <a:lnTo>
                  <a:pt x="46" y="218"/>
                </a:lnTo>
                <a:lnTo>
                  <a:pt x="42" y="204"/>
                </a:lnTo>
                <a:lnTo>
                  <a:pt x="40" y="191"/>
                </a:lnTo>
                <a:lnTo>
                  <a:pt x="40" y="191"/>
                </a:lnTo>
                <a:lnTo>
                  <a:pt x="46" y="191"/>
                </a:lnTo>
                <a:lnTo>
                  <a:pt x="46" y="191"/>
                </a:lnTo>
                <a:lnTo>
                  <a:pt x="44" y="200"/>
                </a:lnTo>
                <a:lnTo>
                  <a:pt x="46" y="204"/>
                </a:lnTo>
                <a:lnTo>
                  <a:pt x="49" y="206"/>
                </a:lnTo>
                <a:lnTo>
                  <a:pt x="49" y="206"/>
                </a:lnTo>
                <a:lnTo>
                  <a:pt x="47" y="212"/>
                </a:lnTo>
                <a:lnTo>
                  <a:pt x="46" y="218"/>
                </a:lnTo>
                <a:lnTo>
                  <a:pt x="46" y="218"/>
                </a:lnTo>
                <a:close/>
                <a:moveTo>
                  <a:pt x="49" y="231"/>
                </a:moveTo>
                <a:lnTo>
                  <a:pt x="49" y="231"/>
                </a:lnTo>
                <a:lnTo>
                  <a:pt x="53" y="225"/>
                </a:lnTo>
                <a:lnTo>
                  <a:pt x="55" y="223"/>
                </a:lnTo>
                <a:lnTo>
                  <a:pt x="57" y="220"/>
                </a:lnTo>
                <a:lnTo>
                  <a:pt x="57" y="220"/>
                </a:lnTo>
                <a:lnTo>
                  <a:pt x="57" y="223"/>
                </a:lnTo>
                <a:lnTo>
                  <a:pt x="55" y="227"/>
                </a:lnTo>
                <a:lnTo>
                  <a:pt x="53" y="233"/>
                </a:lnTo>
                <a:lnTo>
                  <a:pt x="53" y="237"/>
                </a:lnTo>
                <a:lnTo>
                  <a:pt x="53" y="237"/>
                </a:lnTo>
                <a:lnTo>
                  <a:pt x="51" y="235"/>
                </a:lnTo>
                <a:lnTo>
                  <a:pt x="51" y="233"/>
                </a:lnTo>
                <a:lnTo>
                  <a:pt x="51" y="231"/>
                </a:lnTo>
                <a:lnTo>
                  <a:pt x="49" y="231"/>
                </a:lnTo>
                <a:lnTo>
                  <a:pt x="49" y="231"/>
                </a:lnTo>
                <a:close/>
                <a:moveTo>
                  <a:pt x="59" y="254"/>
                </a:moveTo>
                <a:lnTo>
                  <a:pt x="59" y="254"/>
                </a:lnTo>
                <a:lnTo>
                  <a:pt x="57" y="250"/>
                </a:lnTo>
                <a:lnTo>
                  <a:pt x="55" y="246"/>
                </a:lnTo>
                <a:lnTo>
                  <a:pt x="55" y="246"/>
                </a:lnTo>
                <a:lnTo>
                  <a:pt x="57" y="246"/>
                </a:lnTo>
                <a:lnTo>
                  <a:pt x="59" y="244"/>
                </a:lnTo>
                <a:lnTo>
                  <a:pt x="61" y="244"/>
                </a:lnTo>
                <a:lnTo>
                  <a:pt x="63" y="241"/>
                </a:lnTo>
                <a:lnTo>
                  <a:pt x="63" y="241"/>
                </a:lnTo>
                <a:lnTo>
                  <a:pt x="63" y="242"/>
                </a:lnTo>
                <a:lnTo>
                  <a:pt x="63" y="246"/>
                </a:lnTo>
                <a:lnTo>
                  <a:pt x="63" y="248"/>
                </a:lnTo>
                <a:lnTo>
                  <a:pt x="67" y="250"/>
                </a:lnTo>
                <a:lnTo>
                  <a:pt x="67" y="250"/>
                </a:lnTo>
                <a:lnTo>
                  <a:pt x="63" y="254"/>
                </a:lnTo>
                <a:lnTo>
                  <a:pt x="59" y="254"/>
                </a:lnTo>
                <a:lnTo>
                  <a:pt x="59" y="254"/>
                </a:lnTo>
                <a:close/>
                <a:moveTo>
                  <a:pt x="59" y="233"/>
                </a:moveTo>
                <a:lnTo>
                  <a:pt x="59" y="233"/>
                </a:lnTo>
                <a:lnTo>
                  <a:pt x="67" y="216"/>
                </a:lnTo>
                <a:lnTo>
                  <a:pt x="76" y="200"/>
                </a:lnTo>
                <a:lnTo>
                  <a:pt x="76" y="200"/>
                </a:lnTo>
                <a:lnTo>
                  <a:pt x="78" y="206"/>
                </a:lnTo>
                <a:lnTo>
                  <a:pt x="78" y="210"/>
                </a:lnTo>
                <a:lnTo>
                  <a:pt x="76" y="214"/>
                </a:lnTo>
                <a:lnTo>
                  <a:pt x="74" y="218"/>
                </a:lnTo>
                <a:lnTo>
                  <a:pt x="67" y="225"/>
                </a:lnTo>
                <a:lnTo>
                  <a:pt x="59" y="233"/>
                </a:lnTo>
                <a:lnTo>
                  <a:pt x="59" y="233"/>
                </a:lnTo>
                <a:close/>
                <a:moveTo>
                  <a:pt x="82" y="218"/>
                </a:moveTo>
                <a:lnTo>
                  <a:pt x="82" y="218"/>
                </a:lnTo>
                <a:lnTo>
                  <a:pt x="84" y="221"/>
                </a:lnTo>
                <a:lnTo>
                  <a:pt x="82" y="223"/>
                </a:lnTo>
                <a:lnTo>
                  <a:pt x="80" y="225"/>
                </a:lnTo>
                <a:lnTo>
                  <a:pt x="78" y="227"/>
                </a:lnTo>
                <a:lnTo>
                  <a:pt x="78" y="227"/>
                </a:lnTo>
                <a:lnTo>
                  <a:pt x="82" y="218"/>
                </a:lnTo>
                <a:lnTo>
                  <a:pt x="82" y="218"/>
                </a:lnTo>
                <a:close/>
                <a:moveTo>
                  <a:pt x="80" y="261"/>
                </a:moveTo>
                <a:lnTo>
                  <a:pt x="80" y="261"/>
                </a:lnTo>
                <a:lnTo>
                  <a:pt x="74" y="261"/>
                </a:lnTo>
                <a:lnTo>
                  <a:pt x="70" y="260"/>
                </a:lnTo>
                <a:lnTo>
                  <a:pt x="70" y="260"/>
                </a:lnTo>
                <a:lnTo>
                  <a:pt x="78" y="254"/>
                </a:lnTo>
                <a:lnTo>
                  <a:pt x="82" y="250"/>
                </a:lnTo>
                <a:lnTo>
                  <a:pt x="86" y="246"/>
                </a:lnTo>
                <a:lnTo>
                  <a:pt x="86" y="246"/>
                </a:lnTo>
                <a:lnTo>
                  <a:pt x="84" y="254"/>
                </a:lnTo>
                <a:lnTo>
                  <a:pt x="80" y="261"/>
                </a:lnTo>
                <a:lnTo>
                  <a:pt x="80" y="261"/>
                </a:lnTo>
                <a:close/>
                <a:moveTo>
                  <a:pt x="82" y="239"/>
                </a:moveTo>
                <a:lnTo>
                  <a:pt x="82" y="239"/>
                </a:lnTo>
                <a:lnTo>
                  <a:pt x="82" y="237"/>
                </a:lnTo>
                <a:lnTo>
                  <a:pt x="82" y="235"/>
                </a:lnTo>
                <a:lnTo>
                  <a:pt x="84" y="233"/>
                </a:lnTo>
                <a:lnTo>
                  <a:pt x="84" y="231"/>
                </a:lnTo>
                <a:lnTo>
                  <a:pt x="84" y="231"/>
                </a:lnTo>
                <a:lnTo>
                  <a:pt x="86" y="233"/>
                </a:lnTo>
                <a:lnTo>
                  <a:pt x="86" y="235"/>
                </a:lnTo>
                <a:lnTo>
                  <a:pt x="82" y="239"/>
                </a:lnTo>
                <a:lnTo>
                  <a:pt x="82" y="239"/>
                </a:lnTo>
                <a:close/>
                <a:moveTo>
                  <a:pt x="108" y="263"/>
                </a:moveTo>
                <a:lnTo>
                  <a:pt x="108" y="263"/>
                </a:lnTo>
                <a:lnTo>
                  <a:pt x="107" y="263"/>
                </a:lnTo>
                <a:lnTo>
                  <a:pt x="108" y="261"/>
                </a:lnTo>
                <a:lnTo>
                  <a:pt x="110" y="258"/>
                </a:lnTo>
                <a:lnTo>
                  <a:pt x="110" y="258"/>
                </a:lnTo>
                <a:lnTo>
                  <a:pt x="112" y="260"/>
                </a:lnTo>
                <a:lnTo>
                  <a:pt x="110" y="260"/>
                </a:lnTo>
                <a:lnTo>
                  <a:pt x="108" y="263"/>
                </a:lnTo>
                <a:lnTo>
                  <a:pt x="108" y="263"/>
                </a:lnTo>
                <a:close/>
                <a:moveTo>
                  <a:pt x="103" y="256"/>
                </a:moveTo>
                <a:lnTo>
                  <a:pt x="103" y="256"/>
                </a:lnTo>
                <a:lnTo>
                  <a:pt x="112" y="241"/>
                </a:lnTo>
                <a:lnTo>
                  <a:pt x="112" y="241"/>
                </a:lnTo>
                <a:lnTo>
                  <a:pt x="122" y="241"/>
                </a:lnTo>
                <a:lnTo>
                  <a:pt x="122" y="241"/>
                </a:lnTo>
                <a:lnTo>
                  <a:pt x="112" y="248"/>
                </a:lnTo>
                <a:lnTo>
                  <a:pt x="103" y="256"/>
                </a:lnTo>
                <a:lnTo>
                  <a:pt x="103" y="256"/>
                </a:lnTo>
                <a:close/>
                <a:moveTo>
                  <a:pt x="148" y="231"/>
                </a:moveTo>
                <a:lnTo>
                  <a:pt x="148" y="231"/>
                </a:lnTo>
                <a:lnTo>
                  <a:pt x="135" y="231"/>
                </a:lnTo>
                <a:lnTo>
                  <a:pt x="120" y="233"/>
                </a:lnTo>
                <a:lnTo>
                  <a:pt x="107" y="233"/>
                </a:lnTo>
                <a:lnTo>
                  <a:pt x="99" y="231"/>
                </a:lnTo>
                <a:lnTo>
                  <a:pt x="93" y="229"/>
                </a:lnTo>
                <a:lnTo>
                  <a:pt x="93" y="229"/>
                </a:lnTo>
                <a:lnTo>
                  <a:pt x="63" y="124"/>
                </a:lnTo>
                <a:lnTo>
                  <a:pt x="47" y="69"/>
                </a:lnTo>
                <a:lnTo>
                  <a:pt x="36" y="10"/>
                </a:lnTo>
                <a:lnTo>
                  <a:pt x="36" y="10"/>
                </a:lnTo>
                <a:lnTo>
                  <a:pt x="49" y="10"/>
                </a:lnTo>
                <a:lnTo>
                  <a:pt x="61" y="10"/>
                </a:lnTo>
                <a:lnTo>
                  <a:pt x="86" y="14"/>
                </a:lnTo>
                <a:lnTo>
                  <a:pt x="86" y="14"/>
                </a:lnTo>
                <a:lnTo>
                  <a:pt x="93" y="56"/>
                </a:lnTo>
                <a:lnTo>
                  <a:pt x="99" y="98"/>
                </a:lnTo>
                <a:lnTo>
                  <a:pt x="105" y="138"/>
                </a:lnTo>
                <a:lnTo>
                  <a:pt x="112" y="180"/>
                </a:lnTo>
                <a:lnTo>
                  <a:pt x="112" y="180"/>
                </a:lnTo>
                <a:lnTo>
                  <a:pt x="118" y="178"/>
                </a:lnTo>
                <a:lnTo>
                  <a:pt x="120" y="172"/>
                </a:lnTo>
                <a:lnTo>
                  <a:pt x="124" y="160"/>
                </a:lnTo>
                <a:lnTo>
                  <a:pt x="124" y="160"/>
                </a:lnTo>
                <a:lnTo>
                  <a:pt x="135" y="124"/>
                </a:lnTo>
                <a:lnTo>
                  <a:pt x="147" y="86"/>
                </a:lnTo>
                <a:lnTo>
                  <a:pt x="166" y="8"/>
                </a:lnTo>
                <a:lnTo>
                  <a:pt x="166" y="8"/>
                </a:lnTo>
                <a:lnTo>
                  <a:pt x="190" y="10"/>
                </a:lnTo>
                <a:lnTo>
                  <a:pt x="215" y="12"/>
                </a:lnTo>
                <a:lnTo>
                  <a:pt x="215" y="12"/>
                </a:lnTo>
                <a:lnTo>
                  <a:pt x="209" y="37"/>
                </a:lnTo>
                <a:lnTo>
                  <a:pt x="202" y="61"/>
                </a:lnTo>
                <a:lnTo>
                  <a:pt x="194" y="86"/>
                </a:lnTo>
                <a:lnTo>
                  <a:pt x="189" y="111"/>
                </a:lnTo>
                <a:lnTo>
                  <a:pt x="189" y="111"/>
                </a:lnTo>
                <a:lnTo>
                  <a:pt x="179" y="143"/>
                </a:lnTo>
                <a:lnTo>
                  <a:pt x="169" y="172"/>
                </a:lnTo>
                <a:lnTo>
                  <a:pt x="160" y="202"/>
                </a:lnTo>
                <a:lnTo>
                  <a:pt x="148" y="231"/>
                </a:lnTo>
                <a:lnTo>
                  <a:pt x="148" y="23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 name="Freeform 16"/>
          <p:cNvSpPr>
            <a:spLocks noEditPoints="1"/>
          </p:cNvSpPr>
          <p:nvPr/>
        </p:nvSpPr>
        <p:spPr bwMode="auto">
          <a:xfrm>
            <a:off x="4645085" y="3061119"/>
            <a:ext cx="240487" cy="177285"/>
          </a:xfrm>
          <a:custGeom>
            <a:avLst/>
            <a:gdLst/>
            <a:ahLst/>
            <a:cxnLst>
              <a:cxn ang="0">
                <a:pos x="65" y="23"/>
              </a:cxn>
              <a:cxn ang="0">
                <a:pos x="98" y="23"/>
              </a:cxn>
              <a:cxn ang="0">
                <a:pos x="105" y="25"/>
              </a:cxn>
              <a:cxn ang="0">
                <a:pos x="149" y="2"/>
              </a:cxn>
              <a:cxn ang="0">
                <a:pos x="151" y="55"/>
              </a:cxn>
              <a:cxn ang="0">
                <a:pos x="126" y="118"/>
              </a:cxn>
              <a:cxn ang="0">
                <a:pos x="90" y="126"/>
              </a:cxn>
              <a:cxn ang="0">
                <a:pos x="71" y="118"/>
              </a:cxn>
              <a:cxn ang="0">
                <a:pos x="27" y="120"/>
              </a:cxn>
              <a:cxn ang="0">
                <a:pos x="21" y="2"/>
              </a:cxn>
              <a:cxn ang="0">
                <a:pos x="6" y="17"/>
              </a:cxn>
              <a:cxn ang="0">
                <a:pos x="21" y="8"/>
              </a:cxn>
              <a:cxn ang="0">
                <a:pos x="20" y="15"/>
              </a:cxn>
              <a:cxn ang="0">
                <a:pos x="31" y="40"/>
              </a:cxn>
              <a:cxn ang="0">
                <a:pos x="12" y="50"/>
              </a:cxn>
              <a:cxn ang="0">
                <a:pos x="29" y="40"/>
              </a:cxn>
              <a:cxn ang="0">
                <a:pos x="16" y="55"/>
              </a:cxn>
              <a:cxn ang="0">
                <a:pos x="16" y="27"/>
              </a:cxn>
              <a:cxn ang="0">
                <a:pos x="25" y="15"/>
              </a:cxn>
              <a:cxn ang="0">
                <a:pos x="33" y="46"/>
              </a:cxn>
              <a:cxn ang="0">
                <a:pos x="35" y="48"/>
              </a:cxn>
              <a:cxn ang="0">
                <a:pos x="21" y="80"/>
              </a:cxn>
              <a:cxn ang="0">
                <a:pos x="37" y="59"/>
              </a:cxn>
              <a:cxn ang="0">
                <a:pos x="23" y="69"/>
              </a:cxn>
              <a:cxn ang="0">
                <a:pos x="39" y="69"/>
              </a:cxn>
              <a:cxn ang="0">
                <a:pos x="39" y="74"/>
              </a:cxn>
              <a:cxn ang="0">
                <a:pos x="27" y="95"/>
              </a:cxn>
              <a:cxn ang="0">
                <a:pos x="44" y="90"/>
              </a:cxn>
              <a:cxn ang="0">
                <a:pos x="27" y="103"/>
              </a:cxn>
              <a:cxn ang="0">
                <a:pos x="27" y="6"/>
              </a:cxn>
              <a:cxn ang="0">
                <a:pos x="65" y="105"/>
              </a:cxn>
              <a:cxn ang="0">
                <a:pos x="92" y="74"/>
              </a:cxn>
              <a:cxn ang="0">
                <a:pos x="107" y="109"/>
              </a:cxn>
              <a:cxn ang="0">
                <a:pos x="138" y="84"/>
              </a:cxn>
              <a:cxn ang="0">
                <a:pos x="132" y="6"/>
              </a:cxn>
              <a:cxn ang="0">
                <a:pos x="113" y="74"/>
              </a:cxn>
              <a:cxn ang="0">
                <a:pos x="92" y="40"/>
              </a:cxn>
              <a:cxn ang="0">
                <a:pos x="71" y="57"/>
              </a:cxn>
              <a:cxn ang="0">
                <a:pos x="27" y="6"/>
              </a:cxn>
              <a:cxn ang="0">
                <a:pos x="31" y="109"/>
              </a:cxn>
              <a:cxn ang="0">
                <a:pos x="48" y="101"/>
              </a:cxn>
              <a:cxn ang="0">
                <a:pos x="48" y="101"/>
              </a:cxn>
              <a:cxn ang="0">
                <a:pos x="82" y="44"/>
              </a:cxn>
              <a:cxn ang="0">
                <a:pos x="94" y="82"/>
              </a:cxn>
              <a:cxn ang="0">
                <a:pos x="92" y="84"/>
              </a:cxn>
              <a:cxn ang="0">
                <a:pos x="94" y="88"/>
              </a:cxn>
              <a:cxn ang="0">
                <a:pos x="96" y="88"/>
              </a:cxn>
              <a:cxn ang="0">
                <a:pos x="92" y="105"/>
              </a:cxn>
              <a:cxn ang="0">
                <a:pos x="101" y="109"/>
              </a:cxn>
              <a:cxn ang="0">
                <a:pos x="94" y="120"/>
              </a:cxn>
              <a:cxn ang="0">
                <a:pos x="121" y="31"/>
              </a:cxn>
              <a:cxn ang="0">
                <a:pos x="121" y="34"/>
              </a:cxn>
              <a:cxn ang="0">
                <a:pos x="115" y="29"/>
              </a:cxn>
              <a:cxn ang="0">
                <a:pos x="122" y="25"/>
              </a:cxn>
              <a:cxn ang="0">
                <a:pos x="111" y="19"/>
              </a:cxn>
              <a:cxn ang="0">
                <a:pos x="124" y="10"/>
              </a:cxn>
            </a:cxnLst>
            <a:rect l="0" t="0" r="r" b="b"/>
            <a:pathLst>
              <a:path w="166" h="126">
                <a:moveTo>
                  <a:pt x="21" y="2"/>
                </a:moveTo>
                <a:lnTo>
                  <a:pt x="21" y="2"/>
                </a:lnTo>
                <a:lnTo>
                  <a:pt x="37" y="2"/>
                </a:lnTo>
                <a:lnTo>
                  <a:pt x="56" y="2"/>
                </a:lnTo>
                <a:lnTo>
                  <a:pt x="56" y="2"/>
                </a:lnTo>
                <a:lnTo>
                  <a:pt x="65" y="23"/>
                </a:lnTo>
                <a:lnTo>
                  <a:pt x="73" y="46"/>
                </a:lnTo>
                <a:lnTo>
                  <a:pt x="73" y="46"/>
                </a:lnTo>
                <a:lnTo>
                  <a:pt x="75" y="33"/>
                </a:lnTo>
                <a:lnTo>
                  <a:pt x="75" y="33"/>
                </a:lnTo>
                <a:lnTo>
                  <a:pt x="86" y="27"/>
                </a:lnTo>
                <a:lnTo>
                  <a:pt x="98" y="23"/>
                </a:lnTo>
                <a:lnTo>
                  <a:pt x="98" y="23"/>
                </a:lnTo>
                <a:lnTo>
                  <a:pt x="100" y="29"/>
                </a:lnTo>
                <a:lnTo>
                  <a:pt x="103" y="36"/>
                </a:lnTo>
                <a:lnTo>
                  <a:pt x="103" y="36"/>
                </a:lnTo>
                <a:lnTo>
                  <a:pt x="105" y="31"/>
                </a:lnTo>
                <a:lnTo>
                  <a:pt x="105" y="25"/>
                </a:lnTo>
                <a:lnTo>
                  <a:pt x="107" y="13"/>
                </a:lnTo>
                <a:lnTo>
                  <a:pt x="107" y="13"/>
                </a:lnTo>
                <a:lnTo>
                  <a:pt x="119" y="8"/>
                </a:lnTo>
                <a:lnTo>
                  <a:pt x="130" y="2"/>
                </a:lnTo>
                <a:lnTo>
                  <a:pt x="130" y="2"/>
                </a:lnTo>
                <a:lnTo>
                  <a:pt x="149" y="2"/>
                </a:lnTo>
                <a:lnTo>
                  <a:pt x="159" y="0"/>
                </a:lnTo>
                <a:lnTo>
                  <a:pt x="166" y="2"/>
                </a:lnTo>
                <a:lnTo>
                  <a:pt x="166" y="2"/>
                </a:lnTo>
                <a:lnTo>
                  <a:pt x="159" y="29"/>
                </a:lnTo>
                <a:lnTo>
                  <a:pt x="151" y="55"/>
                </a:lnTo>
                <a:lnTo>
                  <a:pt x="151" y="55"/>
                </a:lnTo>
                <a:lnTo>
                  <a:pt x="147" y="69"/>
                </a:lnTo>
                <a:lnTo>
                  <a:pt x="141" y="82"/>
                </a:lnTo>
                <a:lnTo>
                  <a:pt x="141" y="82"/>
                </a:lnTo>
                <a:lnTo>
                  <a:pt x="136" y="101"/>
                </a:lnTo>
                <a:lnTo>
                  <a:pt x="132" y="111"/>
                </a:lnTo>
                <a:lnTo>
                  <a:pt x="126" y="118"/>
                </a:lnTo>
                <a:lnTo>
                  <a:pt x="126" y="118"/>
                </a:lnTo>
                <a:lnTo>
                  <a:pt x="121" y="120"/>
                </a:lnTo>
                <a:lnTo>
                  <a:pt x="115" y="124"/>
                </a:lnTo>
                <a:lnTo>
                  <a:pt x="115" y="124"/>
                </a:lnTo>
                <a:lnTo>
                  <a:pt x="90" y="126"/>
                </a:lnTo>
                <a:lnTo>
                  <a:pt x="90" y="126"/>
                </a:lnTo>
                <a:lnTo>
                  <a:pt x="86" y="114"/>
                </a:lnTo>
                <a:lnTo>
                  <a:pt x="84" y="105"/>
                </a:lnTo>
                <a:lnTo>
                  <a:pt x="84" y="105"/>
                </a:lnTo>
                <a:lnTo>
                  <a:pt x="80" y="109"/>
                </a:lnTo>
                <a:lnTo>
                  <a:pt x="80" y="109"/>
                </a:lnTo>
                <a:lnTo>
                  <a:pt x="71" y="118"/>
                </a:lnTo>
                <a:lnTo>
                  <a:pt x="67" y="120"/>
                </a:lnTo>
                <a:lnTo>
                  <a:pt x="61" y="122"/>
                </a:lnTo>
                <a:lnTo>
                  <a:pt x="61" y="122"/>
                </a:lnTo>
                <a:lnTo>
                  <a:pt x="44" y="122"/>
                </a:lnTo>
                <a:lnTo>
                  <a:pt x="27" y="120"/>
                </a:lnTo>
                <a:lnTo>
                  <a:pt x="27" y="120"/>
                </a:lnTo>
                <a:lnTo>
                  <a:pt x="20" y="97"/>
                </a:lnTo>
                <a:lnTo>
                  <a:pt x="12" y="65"/>
                </a:lnTo>
                <a:lnTo>
                  <a:pt x="0" y="13"/>
                </a:lnTo>
                <a:lnTo>
                  <a:pt x="0" y="13"/>
                </a:lnTo>
                <a:lnTo>
                  <a:pt x="21" y="2"/>
                </a:lnTo>
                <a:lnTo>
                  <a:pt x="21" y="2"/>
                </a:lnTo>
                <a:close/>
                <a:moveTo>
                  <a:pt x="12" y="12"/>
                </a:moveTo>
                <a:lnTo>
                  <a:pt x="12" y="12"/>
                </a:lnTo>
                <a:lnTo>
                  <a:pt x="8" y="13"/>
                </a:lnTo>
                <a:lnTo>
                  <a:pt x="6" y="15"/>
                </a:lnTo>
                <a:lnTo>
                  <a:pt x="6" y="15"/>
                </a:lnTo>
                <a:lnTo>
                  <a:pt x="6" y="17"/>
                </a:lnTo>
                <a:lnTo>
                  <a:pt x="8" y="19"/>
                </a:lnTo>
                <a:lnTo>
                  <a:pt x="8" y="19"/>
                </a:lnTo>
                <a:lnTo>
                  <a:pt x="10" y="15"/>
                </a:lnTo>
                <a:lnTo>
                  <a:pt x="12" y="12"/>
                </a:lnTo>
                <a:lnTo>
                  <a:pt x="12" y="12"/>
                </a:lnTo>
                <a:close/>
                <a:moveTo>
                  <a:pt x="21" y="8"/>
                </a:moveTo>
                <a:lnTo>
                  <a:pt x="21" y="8"/>
                </a:lnTo>
                <a:lnTo>
                  <a:pt x="16" y="13"/>
                </a:lnTo>
                <a:lnTo>
                  <a:pt x="12" y="17"/>
                </a:lnTo>
                <a:lnTo>
                  <a:pt x="10" y="21"/>
                </a:lnTo>
                <a:lnTo>
                  <a:pt x="10" y="21"/>
                </a:lnTo>
                <a:lnTo>
                  <a:pt x="20" y="15"/>
                </a:lnTo>
                <a:lnTo>
                  <a:pt x="23" y="12"/>
                </a:lnTo>
                <a:lnTo>
                  <a:pt x="23" y="10"/>
                </a:lnTo>
                <a:lnTo>
                  <a:pt x="21" y="8"/>
                </a:lnTo>
                <a:lnTo>
                  <a:pt x="21" y="8"/>
                </a:lnTo>
                <a:close/>
                <a:moveTo>
                  <a:pt x="31" y="40"/>
                </a:moveTo>
                <a:lnTo>
                  <a:pt x="31" y="40"/>
                </a:lnTo>
                <a:lnTo>
                  <a:pt x="29" y="34"/>
                </a:lnTo>
                <a:lnTo>
                  <a:pt x="27" y="31"/>
                </a:lnTo>
                <a:lnTo>
                  <a:pt x="27" y="31"/>
                </a:lnTo>
                <a:lnTo>
                  <a:pt x="20" y="40"/>
                </a:lnTo>
                <a:lnTo>
                  <a:pt x="12" y="50"/>
                </a:lnTo>
                <a:lnTo>
                  <a:pt x="12" y="50"/>
                </a:lnTo>
                <a:lnTo>
                  <a:pt x="18" y="48"/>
                </a:lnTo>
                <a:lnTo>
                  <a:pt x="20" y="44"/>
                </a:lnTo>
                <a:lnTo>
                  <a:pt x="23" y="40"/>
                </a:lnTo>
                <a:lnTo>
                  <a:pt x="29" y="38"/>
                </a:lnTo>
                <a:lnTo>
                  <a:pt x="29" y="38"/>
                </a:lnTo>
                <a:lnTo>
                  <a:pt x="29" y="40"/>
                </a:lnTo>
                <a:lnTo>
                  <a:pt x="29" y="40"/>
                </a:lnTo>
                <a:lnTo>
                  <a:pt x="25" y="44"/>
                </a:lnTo>
                <a:lnTo>
                  <a:pt x="21" y="48"/>
                </a:lnTo>
                <a:lnTo>
                  <a:pt x="20" y="52"/>
                </a:lnTo>
                <a:lnTo>
                  <a:pt x="16" y="55"/>
                </a:lnTo>
                <a:lnTo>
                  <a:pt x="16" y="55"/>
                </a:lnTo>
                <a:lnTo>
                  <a:pt x="31" y="40"/>
                </a:lnTo>
                <a:lnTo>
                  <a:pt x="31" y="40"/>
                </a:lnTo>
                <a:close/>
                <a:moveTo>
                  <a:pt x="25" y="15"/>
                </a:moveTo>
                <a:lnTo>
                  <a:pt x="25" y="15"/>
                </a:lnTo>
                <a:lnTo>
                  <a:pt x="18" y="23"/>
                </a:lnTo>
                <a:lnTo>
                  <a:pt x="16" y="27"/>
                </a:lnTo>
                <a:lnTo>
                  <a:pt x="14" y="31"/>
                </a:lnTo>
                <a:lnTo>
                  <a:pt x="14" y="31"/>
                </a:lnTo>
                <a:lnTo>
                  <a:pt x="21" y="25"/>
                </a:lnTo>
                <a:lnTo>
                  <a:pt x="25" y="21"/>
                </a:lnTo>
                <a:lnTo>
                  <a:pt x="25" y="17"/>
                </a:lnTo>
                <a:lnTo>
                  <a:pt x="25" y="15"/>
                </a:lnTo>
                <a:lnTo>
                  <a:pt x="25" y="15"/>
                </a:lnTo>
                <a:close/>
                <a:moveTo>
                  <a:pt x="35" y="48"/>
                </a:moveTo>
                <a:lnTo>
                  <a:pt x="35" y="48"/>
                </a:lnTo>
                <a:lnTo>
                  <a:pt x="33" y="48"/>
                </a:lnTo>
                <a:lnTo>
                  <a:pt x="33" y="46"/>
                </a:lnTo>
                <a:lnTo>
                  <a:pt x="33" y="46"/>
                </a:lnTo>
                <a:lnTo>
                  <a:pt x="29" y="50"/>
                </a:lnTo>
                <a:lnTo>
                  <a:pt x="25" y="53"/>
                </a:lnTo>
                <a:lnTo>
                  <a:pt x="20" y="65"/>
                </a:lnTo>
                <a:lnTo>
                  <a:pt x="20" y="65"/>
                </a:lnTo>
                <a:lnTo>
                  <a:pt x="35" y="48"/>
                </a:lnTo>
                <a:lnTo>
                  <a:pt x="35" y="48"/>
                </a:lnTo>
                <a:close/>
                <a:moveTo>
                  <a:pt x="37" y="61"/>
                </a:moveTo>
                <a:lnTo>
                  <a:pt x="37" y="61"/>
                </a:lnTo>
                <a:lnTo>
                  <a:pt x="33" y="67"/>
                </a:lnTo>
                <a:lnTo>
                  <a:pt x="27" y="71"/>
                </a:lnTo>
                <a:lnTo>
                  <a:pt x="23" y="74"/>
                </a:lnTo>
                <a:lnTo>
                  <a:pt x="21" y="80"/>
                </a:lnTo>
                <a:lnTo>
                  <a:pt x="21" y="80"/>
                </a:lnTo>
                <a:lnTo>
                  <a:pt x="29" y="73"/>
                </a:lnTo>
                <a:lnTo>
                  <a:pt x="33" y="69"/>
                </a:lnTo>
                <a:lnTo>
                  <a:pt x="39" y="65"/>
                </a:lnTo>
                <a:lnTo>
                  <a:pt x="39" y="65"/>
                </a:lnTo>
                <a:lnTo>
                  <a:pt x="37" y="59"/>
                </a:lnTo>
                <a:lnTo>
                  <a:pt x="35" y="53"/>
                </a:lnTo>
                <a:lnTo>
                  <a:pt x="35" y="53"/>
                </a:lnTo>
                <a:lnTo>
                  <a:pt x="25" y="63"/>
                </a:lnTo>
                <a:lnTo>
                  <a:pt x="20" y="73"/>
                </a:lnTo>
                <a:lnTo>
                  <a:pt x="20" y="73"/>
                </a:lnTo>
                <a:lnTo>
                  <a:pt x="23" y="69"/>
                </a:lnTo>
                <a:lnTo>
                  <a:pt x="27" y="65"/>
                </a:lnTo>
                <a:lnTo>
                  <a:pt x="31" y="61"/>
                </a:lnTo>
                <a:lnTo>
                  <a:pt x="33" y="61"/>
                </a:lnTo>
                <a:lnTo>
                  <a:pt x="37" y="61"/>
                </a:lnTo>
                <a:lnTo>
                  <a:pt x="37" y="61"/>
                </a:lnTo>
                <a:close/>
                <a:moveTo>
                  <a:pt x="39" y="69"/>
                </a:moveTo>
                <a:lnTo>
                  <a:pt x="39" y="69"/>
                </a:lnTo>
                <a:lnTo>
                  <a:pt x="31" y="78"/>
                </a:lnTo>
                <a:lnTo>
                  <a:pt x="25" y="86"/>
                </a:lnTo>
                <a:lnTo>
                  <a:pt x="25" y="86"/>
                </a:lnTo>
                <a:lnTo>
                  <a:pt x="35" y="78"/>
                </a:lnTo>
                <a:lnTo>
                  <a:pt x="39" y="74"/>
                </a:lnTo>
                <a:lnTo>
                  <a:pt x="39" y="69"/>
                </a:lnTo>
                <a:lnTo>
                  <a:pt x="39" y="69"/>
                </a:lnTo>
                <a:close/>
                <a:moveTo>
                  <a:pt x="42" y="78"/>
                </a:moveTo>
                <a:lnTo>
                  <a:pt x="42" y="78"/>
                </a:lnTo>
                <a:lnTo>
                  <a:pt x="33" y="86"/>
                </a:lnTo>
                <a:lnTo>
                  <a:pt x="27" y="95"/>
                </a:lnTo>
                <a:lnTo>
                  <a:pt x="27" y="95"/>
                </a:lnTo>
                <a:lnTo>
                  <a:pt x="35" y="88"/>
                </a:lnTo>
                <a:lnTo>
                  <a:pt x="40" y="82"/>
                </a:lnTo>
                <a:lnTo>
                  <a:pt x="42" y="78"/>
                </a:lnTo>
                <a:lnTo>
                  <a:pt x="42" y="78"/>
                </a:lnTo>
                <a:close/>
                <a:moveTo>
                  <a:pt x="44" y="90"/>
                </a:moveTo>
                <a:lnTo>
                  <a:pt x="44" y="90"/>
                </a:lnTo>
                <a:lnTo>
                  <a:pt x="44" y="86"/>
                </a:lnTo>
                <a:lnTo>
                  <a:pt x="44" y="86"/>
                </a:lnTo>
                <a:lnTo>
                  <a:pt x="35" y="94"/>
                </a:lnTo>
                <a:lnTo>
                  <a:pt x="31" y="99"/>
                </a:lnTo>
                <a:lnTo>
                  <a:pt x="27" y="103"/>
                </a:lnTo>
                <a:lnTo>
                  <a:pt x="27" y="103"/>
                </a:lnTo>
                <a:lnTo>
                  <a:pt x="37" y="97"/>
                </a:lnTo>
                <a:lnTo>
                  <a:pt x="44" y="90"/>
                </a:lnTo>
                <a:lnTo>
                  <a:pt x="44" y="90"/>
                </a:lnTo>
                <a:close/>
                <a:moveTo>
                  <a:pt x="27" y="6"/>
                </a:moveTo>
                <a:lnTo>
                  <a:pt x="27" y="6"/>
                </a:lnTo>
                <a:lnTo>
                  <a:pt x="33" y="31"/>
                </a:lnTo>
                <a:lnTo>
                  <a:pt x="39" y="55"/>
                </a:lnTo>
                <a:lnTo>
                  <a:pt x="54" y="103"/>
                </a:lnTo>
                <a:lnTo>
                  <a:pt x="54" y="103"/>
                </a:lnTo>
                <a:lnTo>
                  <a:pt x="58" y="105"/>
                </a:lnTo>
                <a:lnTo>
                  <a:pt x="65" y="105"/>
                </a:lnTo>
                <a:lnTo>
                  <a:pt x="77" y="105"/>
                </a:lnTo>
                <a:lnTo>
                  <a:pt x="77" y="105"/>
                </a:lnTo>
                <a:lnTo>
                  <a:pt x="80" y="97"/>
                </a:lnTo>
                <a:lnTo>
                  <a:pt x="84" y="90"/>
                </a:lnTo>
                <a:lnTo>
                  <a:pt x="88" y="80"/>
                </a:lnTo>
                <a:lnTo>
                  <a:pt x="92" y="74"/>
                </a:lnTo>
                <a:lnTo>
                  <a:pt x="92" y="74"/>
                </a:lnTo>
                <a:lnTo>
                  <a:pt x="96" y="76"/>
                </a:lnTo>
                <a:lnTo>
                  <a:pt x="98" y="80"/>
                </a:lnTo>
                <a:lnTo>
                  <a:pt x="101" y="90"/>
                </a:lnTo>
                <a:lnTo>
                  <a:pt x="103" y="99"/>
                </a:lnTo>
                <a:lnTo>
                  <a:pt x="107" y="109"/>
                </a:lnTo>
                <a:lnTo>
                  <a:pt x="107" y="109"/>
                </a:lnTo>
                <a:lnTo>
                  <a:pt x="117" y="109"/>
                </a:lnTo>
                <a:lnTo>
                  <a:pt x="122" y="109"/>
                </a:lnTo>
                <a:lnTo>
                  <a:pt x="128" y="109"/>
                </a:lnTo>
                <a:lnTo>
                  <a:pt x="128" y="109"/>
                </a:lnTo>
                <a:lnTo>
                  <a:pt x="138" y="84"/>
                </a:lnTo>
                <a:lnTo>
                  <a:pt x="145" y="59"/>
                </a:lnTo>
                <a:lnTo>
                  <a:pt x="161" y="6"/>
                </a:lnTo>
                <a:lnTo>
                  <a:pt x="161" y="6"/>
                </a:lnTo>
                <a:lnTo>
                  <a:pt x="155" y="6"/>
                </a:lnTo>
                <a:lnTo>
                  <a:pt x="147" y="6"/>
                </a:lnTo>
                <a:lnTo>
                  <a:pt x="132" y="6"/>
                </a:lnTo>
                <a:lnTo>
                  <a:pt x="132" y="6"/>
                </a:lnTo>
                <a:lnTo>
                  <a:pt x="126" y="23"/>
                </a:lnTo>
                <a:lnTo>
                  <a:pt x="121" y="46"/>
                </a:lnTo>
                <a:lnTo>
                  <a:pt x="117" y="65"/>
                </a:lnTo>
                <a:lnTo>
                  <a:pt x="115" y="73"/>
                </a:lnTo>
                <a:lnTo>
                  <a:pt x="113" y="74"/>
                </a:lnTo>
                <a:lnTo>
                  <a:pt x="113" y="74"/>
                </a:lnTo>
                <a:lnTo>
                  <a:pt x="109" y="69"/>
                </a:lnTo>
                <a:lnTo>
                  <a:pt x="103" y="55"/>
                </a:lnTo>
                <a:lnTo>
                  <a:pt x="96" y="31"/>
                </a:lnTo>
                <a:lnTo>
                  <a:pt x="96" y="31"/>
                </a:lnTo>
                <a:lnTo>
                  <a:pt x="92" y="40"/>
                </a:lnTo>
                <a:lnTo>
                  <a:pt x="86" y="53"/>
                </a:lnTo>
                <a:lnTo>
                  <a:pt x="82" y="67"/>
                </a:lnTo>
                <a:lnTo>
                  <a:pt x="80" y="71"/>
                </a:lnTo>
                <a:lnTo>
                  <a:pt x="77" y="74"/>
                </a:lnTo>
                <a:lnTo>
                  <a:pt x="77" y="74"/>
                </a:lnTo>
                <a:lnTo>
                  <a:pt x="71" y="57"/>
                </a:lnTo>
                <a:lnTo>
                  <a:pt x="65" y="40"/>
                </a:lnTo>
                <a:lnTo>
                  <a:pt x="60" y="23"/>
                </a:lnTo>
                <a:lnTo>
                  <a:pt x="54" y="6"/>
                </a:lnTo>
                <a:lnTo>
                  <a:pt x="54" y="6"/>
                </a:lnTo>
                <a:lnTo>
                  <a:pt x="27" y="6"/>
                </a:lnTo>
                <a:lnTo>
                  <a:pt x="27" y="6"/>
                </a:lnTo>
                <a:close/>
                <a:moveTo>
                  <a:pt x="46" y="95"/>
                </a:moveTo>
                <a:lnTo>
                  <a:pt x="46" y="95"/>
                </a:lnTo>
                <a:lnTo>
                  <a:pt x="42" y="97"/>
                </a:lnTo>
                <a:lnTo>
                  <a:pt x="39" y="101"/>
                </a:lnTo>
                <a:lnTo>
                  <a:pt x="31" y="109"/>
                </a:lnTo>
                <a:lnTo>
                  <a:pt x="31" y="109"/>
                </a:lnTo>
                <a:lnTo>
                  <a:pt x="39" y="103"/>
                </a:lnTo>
                <a:lnTo>
                  <a:pt x="42" y="99"/>
                </a:lnTo>
                <a:lnTo>
                  <a:pt x="46" y="95"/>
                </a:lnTo>
                <a:lnTo>
                  <a:pt x="46" y="95"/>
                </a:lnTo>
                <a:close/>
                <a:moveTo>
                  <a:pt x="48" y="101"/>
                </a:moveTo>
                <a:lnTo>
                  <a:pt x="48" y="101"/>
                </a:lnTo>
                <a:lnTo>
                  <a:pt x="44" y="103"/>
                </a:lnTo>
                <a:lnTo>
                  <a:pt x="40" y="107"/>
                </a:lnTo>
                <a:lnTo>
                  <a:pt x="40" y="107"/>
                </a:lnTo>
                <a:lnTo>
                  <a:pt x="46" y="105"/>
                </a:lnTo>
                <a:lnTo>
                  <a:pt x="48" y="103"/>
                </a:lnTo>
                <a:lnTo>
                  <a:pt x="48" y="101"/>
                </a:lnTo>
                <a:lnTo>
                  <a:pt x="48" y="101"/>
                </a:lnTo>
                <a:close/>
                <a:moveTo>
                  <a:pt x="86" y="38"/>
                </a:moveTo>
                <a:lnTo>
                  <a:pt x="86" y="38"/>
                </a:lnTo>
                <a:lnTo>
                  <a:pt x="84" y="40"/>
                </a:lnTo>
                <a:lnTo>
                  <a:pt x="82" y="42"/>
                </a:lnTo>
                <a:lnTo>
                  <a:pt x="82" y="44"/>
                </a:lnTo>
                <a:lnTo>
                  <a:pt x="82" y="44"/>
                </a:lnTo>
                <a:lnTo>
                  <a:pt x="84" y="40"/>
                </a:lnTo>
                <a:lnTo>
                  <a:pt x="86" y="40"/>
                </a:lnTo>
                <a:lnTo>
                  <a:pt x="86" y="38"/>
                </a:lnTo>
                <a:lnTo>
                  <a:pt x="86" y="38"/>
                </a:lnTo>
                <a:close/>
                <a:moveTo>
                  <a:pt x="94" y="82"/>
                </a:moveTo>
                <a:lnTo>
                  <a:pt x="94" y="82"/>
                </a:lnTo>
                <a:lnTo>
                  <a:pt x="92" y="82"/>
                </a:lnTo>
                <a:lnTo>
                  <a:pt x="92" y="84"/>
                </a:lnTo>
                <a:lnTo>
                  <a:pt x="90" y="88"/>
                </a:lnTo>
                <a:lnTo>
                  <a:pt x="90" y="88"/>
                </a:lnTo>
                <a:lnTo>
                  <a:pt x="92" y="84"/>
                </a:lnTo>
                <a:lnTo>
                  <a:pt x="94" y="84"/>
                </a:lnTo>
                <a:lnTo>
                  <a:pt x="94" y="82"/>
                </a:lnTo>
                <a:lnTo>
                  <a:pt x="94" y="82"/>
                </a:lnTo>
                <a:close/>
                <a:moveTo>
                  <a:pt x="96" y="86"/>
                </a:moveTo>
                <a:lnTo>
                  <a:pt x="96" y="86"/>
                </a:lnTo>
                <a:lnTo>
                  <a:pt x="94" y="88"/>
                </a:lnTo>
                <a:lnTo>
                  <a:pt x="92" y="90"/>
                </a:lnTo>
                <a:lnTo>
                  <a:pt x="90" y="92"/>
                </a:lnTo>
                <a:lnTo>
                  <a:pt x="90" y="94"/>
                </a:lnTo>
                <a:lnTo>
                  <a:pt x="90" y="94"/>
                </a:lnTo>
                <a:lnTo>
                  <a:pt x="94" y="90"/>
                </a:lnTo>
                <a:lnTo>
                  <a:pt x="96" y="88"/>
                </a:lnTo>
                <a:lnTo>
                  <a:pt x="96" y="86"/>
                </a:lnTo>
                <a:lnTo>
                  <a:pt x="96" y="86"/>
                </a:lnTo>
                <a:close/>
                <a:moveTo>
                  <a:pt x="100" y="95"/>
                </a:moveTo>
                <a:lnTo>
                  <a:pt x="100" y="95"/>
                </a:lnTo>
                <a:lnTo>
                  <a:pt x="94" y="101"/>
                </a:lnTo>
                <a:lnTo>
                  <a:pt x="92" y="105"/>
                </a:lnTo>
                <a:lnTo>
                  <a:pt x="92" y="105"/>
                </a:lnTo>
                <a:lnTo>
                  <a:pt x="96" y="101"/>
                </a:lnTo>
                <a:lnTo>
                  <a:pt x="98" y="97"/>
                </a:lnTo>
                <a:lnTo>
                  <a:pt x="100" y="95"/>
                </a:lnTo>
                <a:lnTo>
                  <a:pt x="100" y="95"/>
                </a:lnTo>
                <a:close/>
                <a:moveTo>
                  <a:pt x="101" y="109"/>
                </a:moveTo>
                <a:lnTo>
                  <a:pt x="101" y="109"/>
                </a:lnTo>
                <a:lnTo>
                  <a:pt x="101" y="107"/>
                </a:lnTo>
                <a:lnTo>
                  <a:pt x="101" y="107"/>
                </a:lnTo>
                <a:lnTo>
                  <a:pt x="101" y="107"/>
                </a:lnTo>
                <a:lnTo>
                  <a:pt x="96" y="114"/>
                </a:lnTo>
                <a:lnTo>
                  <a:pt x="94" y="120"/>
                </a:lnTo>
                <a:lnTo>
                  <a:pt x="94" y="120"/>
                </a:lnTo>
                <a:lnTo>
                  <a:pt x="98" y="114"/>
                </a:lnTo>
                <a:lnTo>
                  <a:pt x="101" y="111"/>
                </a:lnTo>
                <a:lnTo>
                  <a:pt x="101" y="109"/>
                </a:lnTo>
                <a:lnTo>
                  <a:pt x="101" y="109"/>
                </a:lnTo>
                <a:close/>
                <a:moveTo>
                  <a:pt x="121" y="31"/>
                </a:moveTo>
                <a:lnTo>
                  <a:pt x="121" y="31"/>
                </a:lnTo>
                <a:lnTo>
                  <a:pt x="115" y="34"/>
                </a:lnTo>
                <a:lnTo>
                  <a:pt x="109" y="36"/>
                </a:lnTo>
                <a:lnTo>
                  <a:pt x="109" y="36"/>
                </a:lnTo>
                <a:lnTo>
                  <a:pt x="121" y="34"/>
                </a:lnTo>
                <a:lnTo>
                  <a:pt x="121" y="34"/>
                </a:lnTo>
                <a:lnTo>
                  <a:pt x="121" y="33"/>
                </a:lnTo>
                <a:lnTo>
                  <a:pt x="121" y="31"/>
                </a:lnTo>
                <a:lnTo>
                  <a:pt x="121" y="31"/>
                </a:lnTo>
                <a:close/>
                <a:moveTo>
                  <a:pt x="122" y="25"/>
                </a:moveTo>
                <a:lnTo>
                  <a:pt x="122" y="25"/>
                </a:lnTo>
                <a:lnTo>
                  <a:pt x="115" y="29"/>
                </a:lnTo>
                <a:lnTo>
                  <a:pt x="111" y="31"/>
                </a:lnTo>
                <a:lnTo>
                  <a:pt x="111" y="31"/>
                </a:lnTo>
                <a:lnTo>
                  <a:pt x="121" y="27"/>
                </a:lnTo>
                <a:lnTo>
                  <a:pt x="121" y="27"/>
                </a:lnTo>
                <a:lnTo>
                  <a:pt x="122" y="25"/>
                </a:lnTo>
                <a:lnTo>
                  <a:pt x="122" y="25"/>
                </a:lnTo>
                <a:lnTo>
                  <a:pt x="122" y="25"/>
                </a:lnTo>
                <a:close/>
                <a:moveTo>
                  <a:pt x="124" y="10"/>
                </a:moveTo>
                <a:lnTo>
                  <a:pt x="124" y="10"/>
                </a:lnTo>
                <a:lnTo>
                  <a:pt x="117" y="15"/>
                </a:lnTo>
                <a:lnTo>
                  <a:pt x="113" y="17"/>
                </a:lnTo>
                <a:lnTo>
                  <a:pt x="111" y="19"/>
                </a:lnTo>
                <a:lnTo>
                  <a:pt x="111" y="19"/>
                </a:lnTo>
                <a:lnTo>
                  <a:pt x="117" y="17"/>
                </a:lnTo>
                <a:lnTo>
                  <a:pt x="122" y="13"/>
                </a:lnTo>
                <a:lnTo>
                  <a:pt x="122" y="13"/>
                </a:lnTo>
                <a:lnTo>
                  <a:pt x="124" y="12"/>
                </a:lnTo>
                <a:lnTo>
                  <a:pt x="124" y="10"/>
                </a:lnTo>
                <a:lnTo>
                  <a:pt x="124"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 name="Freeform 17"/>
          <p:cNvSpPr>
            <a:spLocks noEditPoints="1"/>
          </p:cNvSpPr>
          <p:nvPr/>
        </p:nvSpPr>
        <p:spPr bwMode="auto">
          <a:xfrm>
            <a:off x="5948932" y="3045641"/>
            <a:ext cx="198475" cy="281405"/>
          </a:xfrm>
          <a:custGeom>
            <a:avLst/>
            <a:gdLst/>
            <a:ahLst/>
            <a:cxnLst>
              <a:cxn ang="0">
                <a:pos x="111" y="93"/>
              </a:cxn>
              <a:cxn ang="0">
                <a:pos x="76" y="188"/>
              </a:cxn>
              <a:cxn ang="0">
                <a:pos x="32" y="198"/>
              </a:cxn>
              <a:cxn ang="0">
                <a:pos x="29" y="175"/>
              </a:cxn>
              <a:cxn ang="0">
                <a:pos x="46" y="118"/>
              </a:cxn>
              <a:cxn ang="0">
                <a:pos x="23" y="66"/>
              </a:cxn>
              <a:cxn ang="0">
                <a:pos x="0" y="23"/>
              </a:cxn>
              <a:cxn ang="0">
                <a:pos x="29" y="4"/>
              </a:cxn>
              <a:cxn ang="0">
                <a:pos x="65" y="21"/>
              </a:cxn>
              <a:cxn ang="0">
                <a:pos x="80" y="13"/>
              </a:cxn>
              <a:cxn ang="0">
                <a:pos x="118" y="0"/>
              </a:cxn>
              <a:cxn ang="0">
                <a:pos x="95" y="34"/>
              </a:cxn>
              <a:cxn ang="0">
                <a:pos x="78" y="66"/>
              </a:cxn>
              <a:cxn ang="0">
                <a:pos x="25" y="5"/>
              </a:cxn>
              <a:cxn ang="0">
                <a:pos x="72" y="99"/>
              </a:cxn>
              <a:cxn ang="0">
                <a:pos x="53" y="179"/>
              </a:cxn>
              <a:cxn ang="0">
                <a:pos x="90" y="150"/>
              </a:cxn>
              <a:cxn ang="0">
                <a:pos x="126" y="30"/>
              </a:cxn>
              <a:cxn ang="0">
                <a:pos x="78" y="21"/>
              </a:cxn>
              <a:cxn ang="0">
                <a:pos x="93" y="11"/>
              </a:cxn>
              <a:cxn ang="0">
                <a:pos x="4" y="23"/>
              </a:cxn>
              <a:cxn ang="0">
                <a:pos x="4" y="23"/>
              </a:cxn>
              <a:cxn ang="0">
                <a:pos x="13" y="26"/>
              </a:cxn>
              <a:cxn ang="0">
                <a:pos x="8" y="28"/>
              </a:cxn>
              <a:cxn ang="0">
                <a:pos x="23" y="23"/>
              </a:cxn>
              <a:cxn ang="0">
                <a:pos x="84" y="24"/>
              </a:cxn>
              <a:cxn ang="0">
                <a:pos x="15" y="40"/>
              </a:cxn>
              <a:cxn ang="0">
                <a:pos x="21" y="36"/>
              </a:cxn>
              <a:cxn ang="0">
                <a:pos x="31" y="36"/>
              </a:cxn>
              <a:cxn ang="0">
                <a:pos x="23" y="55"/>
              </a:cxn>
              <a:cxn ang="0">
                <a:pos x="25" y="47"/>
              </a:cxn>
              <a:cxn ang="0">
                <a:pos x="78" y="53"/>
              </a:cxn>
              <a:cxn ang="0">
                <a:pos x="82" y="64"/>
              </a:cxn>
              <a:cxn ang="0">
                <a:pos x="82" y="64"/>
              </a:cxn>
              <a:cxn ang="0">
                <a:pos x="29" y="57"/>
              </a:cxn>
              <a:cxn ang="0">
                <a:pos x="44" y="61"/>
              </a:cxn>
              <a:cxn ang="0">
                <a:pos x="31" y="66"/>
              </a:cxn>
              <a:cxn ang="0">
                <a:pos x="31" y="66"/>
              </a:cxn>
              <a:cxn ang="0">
                <a:pos x="48" y="70"/>
              </a:cxn>
              <a:cxn ang="0">
                <a:pos x="38" y="80"/>
              </a:cxn>
              <a:cxn ang="0">
                <a:pos x="52" y="84"/>
              </a:cxn>
              <a:cxn ang="0">
                <a:pos x="53" y="78"/>
              </a:cxn>
              <a:cxn ang="0">
                <a:pos x="42" y="85"/>
              </a:cxn>
              <a:cxn ang="0">
                <a:pos x="61" y="91"/>
              </a:cxn>
              <a:cxn ang="0">
                <a:pos x="55" y="95"/>
              </a:cxn>
              <a:cxn ang="0">
                <a:pos x="48" y="97"/>
              </a:cxn>
              <a:cxn ang="0">
                <a:pos x="67" y="105"/>
              </a:cxn>
              <a:cxn ang="0">
                <a:pos x="48" y="131"/>
              </a:cxn>
              <a:cxn ang="0">
                <a:pos x="65" y="118"/>
              </a:cxn>
              <a:cxn ang="0">
                <a:pos x="46" y="148"/>
              </a:cxn>
              <a:cxn ang="0">
                <a:pos x="63" y="131"/>
              </a:cxn>
              <a:cxn ang="0">
                <a:pos x="46" y="160"/>
              </a:cxn>
              <a:cxn ang="0">
                <a:pos x="46" y="160"/>
              </a:cxn>
              <a:cxn ang="0">
                <a:pos x="44" y="173"/>
              </a:cxn>
              <a:cxn ang="0">
                <a:pos x="57" y="188"/>
              </a:cxn>
              <a:cxn ang="0">
                <a:pos x="57" y="186"/>
              </a:cxn>
              <a:cxn ang="0">
                <a:pos x="40" y="188"/>
              </a:cxn>
              <a:cxn ang="0">
                <a:pos x="42" y="196"/>
              </a:cxn>
              <a:cxn ang="0">
                <a:pos x="42" y="196"/>
              </a:cxn>
            </a:cxnLst>
            <a:rect l="0" t="0" r="r" b="b"/>
            <a:pathLst>
              <a:path w="137" h="200">
                <a:moveTo>
                  <a:pt x="137" y="2"/>
                </a:moveTo>
                <a:lnTo>
                  <a:pt x="137" y="2"/>
                </a:lnTo>
                <a:lnTo>
                  <a:pt x="137" y="7"/>
                </a:lnTo>
                <a:lnTo>
                  <a:pt x="135" y="13"/>
                </a:lnTo>
                <a:lnTo>
                  <a:pt x="132" y="24"/>
                </a:lnTo>
                <a:lnTo>
                  <a:pt x="132" y="24"/>
                </a:lnTo>
                <a:lnTo>
                  <a:pt x="111" y="93"/>
                </a:lnTo>
                <a:lnTo>
                  <a:pt x="92" y="164"/>
                </a:lnTo>
                <a:lnTo>
                  <a:pt x="92" y="164"/>
                </a:lnTo>
                <a:lnTo>
                  <a:pt x="86" y="175"/>
                </a:lnTo>
                <a:lnTo>
                  <a:pt x="86" y="175"/>
                </a:lnTo>
                <a:lnTo>
                  <a:pt x="82" y="185"/>
                </a:lnTo>
                <a:lnTo>
                  <a:pt x="82" y="185"/>
                </a:lnTo>
                <a:lnTo>
                  <a:pt x="76" y="188"/>
                </a:lnTo>
                <a:lnTo>
                  <a:pt x="71" y="192"/>
                </a:lnTo>
                <a:lnTo>
                  <a:pt x="71" y="192"/>
                </a:lnTo>
                <a:lnTo>
                  <a:pt x="61" y="198"/>
                </a:lnTo>
                <a:lnTo>
                  <a:pt x="55" y="200"/>
                </a:lnTo>
                <a:lnTo>
                  <a:pt x="48" y="200"/>
                </a:lnTo>
                <a:lnTo>
                  <a:pt x="48" y="200"/>
                </a:lnTo>
                <a:lnTo>
                  <a:pt x="32" y="198"/>
                </a:lnTo>
                <a:lnTo>
                  <a:pt x="25" y="196"/>
                </a:lnTo>
                <a:lnTo>
                  <a:pt x="23" y="194"/>
                </a:lnTo>
                <a:lnTo>
                  <a:pt x="23" y="194"/>
                </a:lnTo>
                <a:lnTo>
                  <a:pt x="23" y="190"/>
                </a:lnTo>
                <a:lnTo>
                  <a:pt x="25" y="185"/>
                </a:lnTo>
                <a:lnTo>
                  <a:pt x="29" y="175"/>
                </a:lnTo>
                <a:lnTo>
                  <a:pt x="29" y="175"/>
                </a:lnTo>
                <a:lnTo>
                  <a:pt x="31" y="167"/>
                </a:lnTo>
                <a:lnTo>
                  <a:pt x="31" y="167"/>
                </a:lnTo>
                <a:lnTo>
                  <a:pt x="38" y="146"/>
                </a:lnTo>
                <a:lnTo>
                  <a:pt x="44" y="125"/>
                </a:lnTo>
                <a:lnTo>
                  <a:pt x="44" y="125"/>
                </a:lnTo>
                <a:lnTo>
                  <a:pt x="46" y="118"/>
                </a:lnTo>
                <a:lnTo>
                  <a:pt x="46" y="118"/>
                </a:lnTo>
                <a:lnTo>
                  <a:pt x="48" y="110"/>
                </a:lnTo>
                <a:lnTo>
                  <a:pt x="48" y="110"/>
                </a:lnTo>
                <a:lnTo>
                  <a:pt x="46" y="105"/>
                </a:lnTo>
                <a:lnTo>
                  <a:pt x="44" y="99"/>
                </a:lnTo>
                <a:lnTo>
                  <a:pt x="36" y="87"/>
                </a:lnTo>
                <a:lnTo>
                  <a:pt x="36" y="87"/>
                </a:lnTo>
                <a:lnTo>
                  <a:pt x="23" y="66"/>
                </a:lnTo>
                <a:lnTo>
                  <a:pt x="23" y="66"/>
                </a:lnTo>
                <a:lnTo>
                  <a:pt x="15" y="51"/>
                </a:lnTo>
                <a:lnTo>
                  <a:pt x="6" y="34"/>
                </a:lnTo>
                <a:lnTo>
                  <a:pt x="6" y="34"/>
                </a:lnTo>
                <a:lnTo>
                  <a:pt x="2" y="28"/>
                </a:lnTo>
                <a:lnTo>
                  <a:pt x="0" y="23"/>
                </a:lnTo>
                <a:lnTo>
                  <a:pt x="0" y="23"/>
                </a:lnTo>
                <a:lnTo>
                  <a:pt x="2" y="19"/>
                </a:lnTo>
                <a:lnTo>
                  <a:pt x="6" y="15"/>
                </a:lnTo>
                <a:lnTo>
                  <a:pt x="13" y="9"/>
                </a:lnTo>
                <a:lnTo>
                  <a:pt x="13" y="9"/>
                </a:lnTo>
                <a:lnTo>
                  <a:pt x="19" y="2"/>
                </a:lnTo>
                <a:lnTo>
                  <a:pt x="19" y="2"/>
                </a:lnTo>
                <a:lnTo>
                  <a:pt x="29" y="4"/>
                </a:lnTo>
                <a:lnTo>
                  <a:pt x="38" y="2"/>
                </a:lnTo>
                <a:lnTo>
                  <a:pt x="46" y="2"/>
                </a:lnTo>
                <a:lnTo>
                  <a:pt x="53" y="4"/>
                </a:lnTo>
                <a:lnTo>
                  <a:pt x="53" y="4"/>
                </a:lnTo>
                <a:lnTo>
                  <a:pt x="57" y="7"/>
                </a:lnTo>
                <a:lnTo>
                  <a:pt x="59" y="11"/>
                </a:lnTo>
                <a:lnTo>
                  <a:pt x="65" y="21"/>
                </a:lnTo>
                <a:lnTo>
                  <a:pt x="65" y="21"/>
                </a:lnTo>
                <a:lnTo>
                  <a:pt x="67" y="28"/>
                </a:lnTo>
                <a:lnTo>
                  <a:pt x="72" y="38"/>
                </a:lnTo>
                <a:lnTo>
                  <a:pt x="72" y="38"/>
                </a:lnTo>
                <a:lnTo>
                  <a:pt x="72" y="19"/>
                </a:lnTo>
                <a:lnTo>
                  <a:pt x="72" y="19"/>
                </a:lnTo>
                <a:lnTo>
                  <a:pt x="80" y="13"/>
                </a:lnTo>
                <a:lnTo>
                  <a:pt x="86" y="9"/>
                </a:lnTo>
                <a:lnTo>
                  <a:pt x="86" y="9"/>
                </a:lnTo>
                <a:lnTo>
                  <a:pt x="93" y="4"/>
                </a:lnTo>
                <a:lnTo>
                  <a:pt x="97" y="2"/>
                </a:lnTo>
                <a:lnTo>
                  <a:pt x="103" y="0"/>
                </a:lnTo>
                <a:lnTo>
                  <a:pt x="103" y="0"/>
                </a:lnTo>
                <a:lnTo>
                  <a:pt x="118" y="0"/>
                </a:lnTo>
                <a:lnTo>
                  <a:pt x="137" y="2"/>
                </a:lnTo>
                <a:lnTo>
                  <a:pt x="137" y="2"/>
                </a:lnTo>
                <a:close/>
                <a:moveTo>
                  <a:pt x="101" y="4"/>
                </a:moveTo>
                <a:lnTo>
                  <a:pt x="101" y="4"/>
                </a:lnTo>
                <a:lnTo>
                  <a:pt x="101" y="5"/>
                </a:lnTo>
                <a:lnTo>
                  <a:pt x="101" y="5"/>
                </a:lnTo>
                <a:lnTo>
                  <a:pt x="95" y="34"/>
                </a:lnTo>
                <a:lnTo>
                  <a:pt x="90" y="61"/>
                </a:lnTo>
                <a:lnTo>
                  <a:pt x="90" y="61"/>
                </a:lnTo>
                <a:lnTo>
                  <a:pt x="88" y="68"/>
                </a:lnTo>
                <a:lnTo>
                  <a:pt x="84" y="74"/>
                </a:lnTo>
                <a:lnTo>
                  <a:pt x="84" y="74"/>
                </a:lnTo>
                <a:lnTo>
                  <a:pt x="80" y="70"/>
                </a:lnTo>
                <a:lnTo>
                  <a:pt x="78" y="66"/>
                </a:lnTo>
                <a:lnTo>
                  <a:pt x="76" y="59"/>
                </a:lnTo>
                <a:lnTo>
                  <a:pt x="76" y="59"/>
                </a:lnTo>
                <a:lnTo>
                  <a:pt x="65" y="32"/>
                </a:lnTo>
                <a:lnTo>
                  <a:pt x="52" y="7"/>
                </a:lnTo>
                <a:lnTo>
                  <a:pt x="52" y="7"/>
                </a:lnTo>
                <a:lnTo>
                  <a:pt x="25" y="5"/>
                </a:lnTo>
                <a:lnTo>
                  <a:pt x="25" y="5"/>
                </a:lnTo>
                <a:lnTo>
                  <a:pt x="34" y="23"/>
                </a:lnTo>
                <a:lnTo>
                  <a:pt x="44" y="40"/>
                </a:lnTo>
                <a:lnTo>
                  <a:pt x="61" y="78"/>
                </a:lnTo>
                <a:lnTo>
                  <a:pt x="61" y="78"/>
                </a:lnTo>
                <a:lnTo>
                  <a:pt x="69" y="89"/>
                </a:lnTo>
                <a:lnTo>
                  <a:pt x="72" y="95"/>
                </a:lnTo>
                <a:lnTo>
                  <a:pt x="72" y="99"/>
                </a:lnTo>
                <a:lnTo>
                  <a:pt x="72" y="99"/>
                </a:lnTo>
                <a:lnTo>
                  <a:pt x="71" y="108"/>
                </a:lnTo>
                <a:lnTo>
                  <a:pt x="71" y="108"/>
                </a:lnTo>
                <a:lnTo>
                  <a:pt x="69" y="120"/>
                </a:lnTo>
                <a:lnTo>
                  <a:pt x="69" y="120"/>
                </a:lnTo>
                <a:lnTo>
                  <a:pt x="63" y="152"/>
                </a:lnTo>
                <a:lnTo>
                  <a:pt x="53" y="179"/>
                </a:lnTo>
                <a:lnTo>
                  <a:pt x="53" y="179"/>
                </a:lnTo>
                <a:lnTo>
                  <a:pt x="59" y="181"/>
                </a:lnTo>
                <a:lnTo>
                  <a:pt x="65" y="183"/>
                </a:lnTo>
                <a:lnTo>
                  <a:pt x="78" y="183"/>
                </a:lnTo>
                <a:lnTo>
                  <a:pt x="78" y="183"/>
                </a:lnTo>
                <a:lnTo>
                  <a:pt x="84" y="167"/>
                </a:lnTo>
                <a:lnTo>
                  <a:pt x="90" y="150"/>
                </a:lnTo>
                <a:lnTo>
                  <a:pt x="90" y="150"/>
                </a:lnTo>
                <a:lnTo>
                  <a:pt x="95" y="125"/>
                </a:lnTo>
                <a:lnTo>
                  <a:pt x="103" y="103"/>
                </a:lnTo>
                <a:lnTo>
                  <a:pt x="103" y="103"/>
                </a:lnTo>
                <a:lnTo>
                  <a:pt x="118" y="55"/>
                </a:lnTo>
                <a:lnTo>
                  <a:pt x="118" y="55"/>
                </a:lnTo>
                <a:lnTo>
                  <a:pt x="126" y="30"/>
                </a:lnTo>
                <a:lnTo>
                  <a:pt x="132" y="5"/>
                </a:lnTo>
                <a:lnTo>
                  <a:pt x="132" y="5"/>
                </a:lnTo>
                <a:lnTo>
                  <a:pt x="116" y="4"/>
                </a:lnTo>
                <a:lnTo>
                  <a:pt x="101" y="4"/>
                </a:lnTo>
                <a:lnTo>
                  <a:pt x="101" y="4"/>
                </a:lnTo>
                <a:close/>
                <a:moveTo>
                  <a:pt x="78" y="21"/>
                </a:moveTo>
                <a:lnTo>
                  <a:pt x="78" y="21"/>
                </a:lnTo>
                <a:lnTo>
                  <a:pt x="78" y="23"/>
                </a:lnTo>
                <a:lnTo>
                  <a:pt x="78" y="23"/>
                </a:lnTo>
                <a:lnTo>
                  <a:pt x="78" y="23"/>
                </a:lnTo>
                <a:lnTo>
                  <a:pt x="82" y="19"/>
                </a:lnTo>
                <a:lnTo>
                  <a:pt x="88" y="17"/>
                </a:lnTo>
                <a:lnTo>
                  <a:pt x="92" y="15"/>
                </a:lnTo>
                <a:lnTo>
                  <a:pt x="93" y="11"/>
                </a:lnTo>
                <a:lnTo>
                  <a:pt x="93" y="11"/>
                </a:lnTo>
                <a:lnTo>
                  <a:pt x="90" y="13"/>
                </a:lnTo>
                <a:lnTo>
                  <a:pt x="86" y="15"/>
                </a:lnTo>
                <a:lnTo>
                  <a:pt x="82" y="19"/>
                </a:lnTo>
                <a:lnTo>
                  <a:pt x="78" y="21"/>
                </a:lnTo>
                <a:lnTo>
                  <a:pt x="78" y="21"/>
                </a:lnTo>
                <a:close/>
                <a:moveTo>
                  <a:pt x="4" y="23"/>
                </a:moveTo>
                <a:lnTo>
                  <a:pt x="4" y="23"/>
                </a:lnTo>
                <a:lnTo>
                  <a:pt x="13" y="19"/>
                </a:lnTo>
                <a:lnTo>
                  <a:pt x="21" y="11"/>
                </a:lnTo>
                <a:lnTo>
                  <a:pt x="21" y="11"/>
                </a:lnTo>
                <a:lnTo>
                  <a:pt x="17" y="13"/>
                </a:lnTo>
                <a:lnTo>
                  <a:pt x="11" y="15"/>
                </a:lnTo>
                <a:lnTo>
                  <a:pt x="4" y="23"/>
                </a:lnTo>
                <a:lnTo>
                  <a:pt x="4" y="23"/>
                </a:lnTo>
                <a:close/>
                <a:moveTo>
                  <a:pt x="8" y="28"/>
                </a:moveTo>
                <a:lnTo>
                  <a:pt x="8" y="28"/>
                </a:lnTo>
                <a:lnTo>
                  <a:pt x="10" y="30"/>
                </a:lnTo>
                <a:lnTo>
                  <a:pt x="10" y="32"/>
                </a:lnTo>
                <a:lnTo>
                  <a:pt x="10" y="32"/>
                </a:lnTo>
                <a:lnTo>
                  <a:pt x="13" y="26"/>
                </a:lnTo>
                <a:lnTo>
                  <a:pt x="15" y="21"/>
                </a:lnTo>
                <a:lnTo>
                  <a:pt x="15" y="21"/>
                </a:lnTo>
                <a:lnTo>
                  <a:pt x="15" y="24"/>
                </a:lnTo>
                <a:lnTo>
                  <a:pt x="11" y="24"/>
                </a:lnTo>
                <a:lnTo>
                  <a:pt x="10" y="26"/>
                </a:lnTo>
                <a:lnTo>
                  <a:pt x="8" y="28"/>
                </a:lnTo>
                <a:lnTo>
                  <a:pt x="8" y="28"/>
                </a:lnTo>
                <a:close/>
                <a:moveTo>
                  <a:pt x="17" y="30"/>
                </a:moveTo>
                <a:lnTo>
                  <a:pt x="17" y="30"/>
                </a:lnTo>
                <a:lnTo>
                  <a:pt x="23" y="26"/>
                </a:lnTo>
                <a:lnTo>
                  <a:pt x="25" y="26"/>
                </a:lnTo>
                <a:lnTo>
                  <a:pt x="25" y="23"/>
                </a:lnTo>
                <a:lnTo>
                  <a:pt x="25" y="23"/>
                </a:lnTo>
                <a:lnTo>
                  <a:pt x="23" y="23"/>
                </a:lnTo>
                <a:lnTo>
                  <a:pt x="21" y="24"/>
                </a:lnTo>
                <a:lnTo>
                  <a:pt x="17" y="30"/>
                </a:lnTo>
                <a:lnTo>
                  <a:pt x="17" y="30"/>
                </a:lnTo>
                <a:close/>
                <a:moveTo>
                  <a:pt x="78" y="32"/>
                </a:moveTo>
                <a:lnTo>
                  <a:pt x="78" y="32"/>
                </a:lnTo>
                <a:lnTo>
                  <a:pt x="82" y="28"/>
                </a:lnTo>
                <a:lnTo>
                  <a:pt x="84" y="24"/>
                </a:lnTo>
                <a:lnTo>
                  <a:pt x="84" y="24"/>
                </a:lnTo>
                <a:lnTo>
                  <a:pt x="80" y="28"/>
                </a:lnTo>
                <a:lnTo>
                  <a:pt x="78" y="28"/>
                </a:lnTo>
                <a:lnTo>
                  <a:pt x="78" y="32"/>
                </a:lnTo>
                <a:lnTo>
                  <a:pt x="78" y="32"/>
                </a:lnTo>
                <a:close/>
                <a:moveTo>
                  <a:pt x="15" y="40"/>
                </a:moveTo>
                <a:lnTo>
                  <a:pt x="15" y="40"/>
                </a:lnTo>
                <a:lnTo>
                  <a:pt x="15" y="42"/>
                </a:lnTo>
                <a:lnTo>
                  <a:pt x="17" y="45"/>
                </a:lnTo>
                <a:lnTo>
                  <a:pt x="17" y="45"/>
                </a:lnTo>
                <a:lnTo>
                  <a:pt x="19" y="40"/>
                </a:lnTo>
                <a:lnTo>
                  <a:pt x="21" y="38"/>
                </a:lnTo>
                <a:lnTo>
                  <a:pt x="21" y="36"/>
                </a:lnTo>
                <a:lnTo>
                  <a:pt x="21" y="36"/>
                </a:lnTo>
                <a:lnTo>
                  <a:pt x="19" y="36"/>
                </a:lnTo>
                <a:lnTo>
                  <a:pt x="15" y="40"/>
                </a:lnTo>
                <a:lnTo>
                  <a:pt x="15" y="40"/>
                </a:lnTo>
                <a:close/>
                <a:moveTo>
                  <a:pt x="29" y="38"/>
                </a:moveTo>
                <a:lnTo>
                  <a:pt x="29" y="38"/>
                </a:lnTo>
                <a:lnTo>
                  <a:pt x="31" y="36"/>
                </a:lnTo>
                <a:lnTo>
                  <a:pt x="31" y="36"/>
                </a:lnTo>
                <a:lnTo>
                  <a:pt x="31" y="36"/>
                </a:lnTo>
                <a:lnTo>
                  <a:pt x="29" y="34"/>
                </a:lnTo>
                <a:lnTo>
                  <a:pt x="29" y="34"/>
                </a:lnTo>
                <a:lnTo>
                  <a:pt x="29" y="38"/>
                </a:lnTo>
                <a:lnTo>
                  <a:pt x="29" y="38"/>
                </a:lnTo>
                <a:close/>
                <a:moveTo>
                  <a:pt x="23" y="55"/>
                </a:moveTo>
                <a:lnTo>
                  <a:pt x="23" y="55"/>
                </a:lnTo>
                <a:lnTo>
                  <a:pt x="25" y="51"/>
                </a:lnTo>
                <a:lnTo>
                  <a:pt x="27" y="47"/>
                </a:lnTo>
                <a:lnTo>
                  <a:pt x="27" y="47"/>
                </a:lnTo>
                <a:lnTo>
                  <a:pt x="27" y="47"/>
                </a:lnTo>
                <a:lnTo>
                  <a:pt x="27" y="47"/>
                </a:lnTo>
                <a:lnTo>
                  <a:pt x="25" y="47"/>
                </a:lnTo>
                <a:lnTo>
                  <a:pt x="25" y="47"/>
                </a:lnTo>
                <a:lnTo>
                  <a:pt x="23" y="51"/>
                </a:lnTo>
                <a:lnTo>
                  <a:pt x="21" y="53"/>
                </a:lnTo>
                <a:lnTo>
                  <a:pt x="23" y="55"/>
                </a:lnTo>
                <a:lnTo>
                  <a:pt x="23" y="55"/>
                </a:lnTo>
                <a:close/>
                <a:moveTo>
                  <a:pt x="76" y="55"/>
                </a:moveTo>
                <a:lnTo>
                  <a:pt x="76" y="55"/>
                </a:lnTo>
                <a:lnTo>
                  <a:pt x="78" y="53"/>
                </a:lnTo>
                <a:lnTo>
                  <a:pt x="80" y="51"/>
                </a:lnTo>
                <a:lnTo>
                  <a:pt x="80" y="51"/>
                </a:lnTo>
                <a:lnTo>
                  <a:pt x="78" y="53"/>
                </a:lnTo>
                <a:lnTo>
                  <a:pt x="76" y="55"/>
                </a:lnTo>
                <a:lnTo>
                  <a:pt x="76" y="55"/>
                </a:lnTo>
                <a:close/>
                <a:moveTo>
                  <a:pt x="82" y="64"/>
                </a:moveTo>
                <a:lnTo>
                  <a:pt x="82" y="64"/>
                </a:lnTo>
                <a:lnTo>
                  <a:pt x="84" y="61"/>
                </a:lnTo>
                <a:lnTo>
                  <a:pt x="86" y="57"/>
                </a:lnTo>
                <a:lnTo>
                  <a:pt x="84" y="55"/>
                </a:lnTo>
                <a:lnTo>
                  <a:pt x="84" y="55"/>
                </a:lnTo>
                <a:lnTo>
                  <a:pt x="82" y="61"/>
                </a:lnTo>
                <a:lnTo>
                  <a:pt x="80" y="63"/>
                </a:lnTo>
                <a:lnTo>
                  <a:pt x="82" y="64"/>
                </a:lnTo>
                <a:lnTo>
                  <a:pt x="82" y="64"/>
                </a:lnTo>
                <a:close/>
                <a:moveTo>
                  <a:pt x="25" y="61"/>
                </a:moveTo>
                <a:lnTo>
                  <a:pt x="25" y="61"/>
                </a:lnTo>
                <a:lnTo>
                  <a:pt x="27" y="63"/>
                </a:lnTo>
                <a:lnTo>
                  <a:pt x="27" y="63"/>
                </a:lnTo>
                <a:lnTo>
                  <a:pt x="29" y="61"/>
                </a:lnTo>
                <a:lnTo>
                  <a:pt x="29" y="57"/>
                </a:lnTo>
                <a:lnTo>
                  <a:pt x="29" y="57"/>
                </a:lnTo>
                <a:lnTo>
                  <a:pt x="25" y="61"/>
                </a:lnTo>
                <a:lnTo>
                  <a:pt x="25" y="61"/>
                </a:lnTo>
                <a:close/>
                <a:moveTo>
                  <a:pt x="40" y="63"/>
                </a:moveTo>
                <a:lnTo>
                  <a:pt x="40" y="63"/>
                </a:lnTo>
                <a:lnTo>
                  <a:pt x="42" y="63"/>
                </a:lnTo>
                <a:lnTo>
                  <a:pt x="44" y="61"/>
                </a:lnTo>
                <a:lnTo>
                  <a:pt x="44" y="61"/>
                </a:lnTo>
                <a:lnTo>
                  <a:pt x="42" y="61"/>
                </a:lnTo>
                <a:lnTo>
                  <a:pt x="42" y="61"/>
                </a:lnTo>
                <a:lnTo>
                  <a:pt x="40" y="63"/>
                </a:lnTo>
                <a:lnTo>
                  <a:pt x="40" y="63"/>
                </a:lnTo>
                <a:close/>
                <a:moveTo>
                  <a:pt x="31" y="66"/>
                </a:moveTo>
                <a:lnTo>
                  <a:pt x="31" y="66"/>
                </a:lnTo>
                <a:lnTo>
                  <a:pt x="31" y="68"/>
                </a:lnTo>
                <a:lnTo>
                  <a:pt x="31" y="68"/>
                </a:lnTo>
                <a:lnTo>
                  <a:pt x="31" y="68"/>
                </a:lnTo>
                <a:lnTo>
                  <a:pt x="32" y="66"/>
                </a:lnTo>
                <a:lnTo>
                  <a:pt x="32" y="66"/>
                </a:lnTo>
                <a:lnTo>
                  <a:pt x="31" y="66"/>
                </a:lnTo>
                <a:lnTo>
                  <a:pt x="31" y="66"/>
                </a:lnTo>
                <a:close/>
                <a:moveTo>
                  <a:pt x="46" y="74"/>
                </a:moveTo>
                <a:lnTo>
                  <a:pt x="46" y="74"/>
                </a:lnTo>
                <a:lnTo>
                  <a:pt x="50" y="74"/>
                </a:lnTo>
                <a:lnTo>
                  <a:pt x="52" y="72"/>
                </a:lnTo>
                <a:lnTo>
                  <a:pt x="52" y="72"/>
                </a:lnTo>
                <a:lnTo>
                  <a:pt x="50" y="70"/>
                </a:lnTo>
                <a:lnTo>
                  <a:pt x="48" y="70"/>
                </a:lnTo>
                <a:lnTo>
                  <a:pt x="48" y="70"/>
                </a:lnTo>
                <a:lnTo>
                  <a:pt x="46" y="74"/>
                </a:lnTo>
                <a:lnTo>
                  <a:pt x="46" y="74"/>
                </a:lnTo>
                <a:close/>
                <a:moveTo>
                  <a:pt x="36" y="76"/>
                </a:moveTo>
                <a:lnTo>
                  <a:pt x="36" y="76"/>
                </a:lnTo>
                <a:lnTo>
                  <a:pt x="36" y="78"/>
                </a:lnTo>
                <a:lnTo>
                  <a:pt x="38" y="80"/>
                </a:lnTo>
                <a:lnTo>
                  <a:pt x="38" y="80"/>
                </a:lnTo>
                <a:lnTo>
                  <a:pt x="40" y="74"/>
                </a:lnTo>
                <a:lnTo>
                  <a:pt x="40" y="72"/>
                </a:lnTo>
                <a:lnTo>
                  <a:pt x="40" y="72"/>
                </a:lnTo>
                <a:lnTo>
                  <a:pt x="36" y="76"/>
                </a:lnTo>
                <a:lnTo>
                  <a:pt x="36" y="76"/>
                </a:lnTo>
                <a:close/>
                <a:moveTo>
                  <a:pt x="52" y="84"/>
                </a:moveTo>
                <a:lnTo>
                  <a:pt x="52" y="84"/>
                </a:lnTo>
                <a:lnTo>
                  <a:pt x="53" y="84"/>
                </a:lnTo>
                <a:lnTo>
                  <a:pt x="55" y="80"/>
                </a:lnTo>
                <a:lnTo>
                  <a:pt x="55" y="80"/>
                </a:lnTo>
                <a:lnTo>
                  <a:pt x="55" y="80"/>
                </a:lnTo>
                <a:lnTo>
                  <a:pt x="53" y="78"/>
                </a:lnTo>
                <a:lnTo>
                  <a:pt x="53" y="78"/>
                </a:lnTo>
                <a:lnTo>
                  <a:pt x="52" y="84"/>
                </a:lnTo>
                <a:lnTo>
                  <a:pt x="52" y="84"/>
                </a:lnTo>
                <a:close/>
                <a:moveTo>
                  <a:pt x="44" y="87"/>
                </a:moveTo>
                <a:lnTo>
                  <a:pt x="44" y="87"/>
                </a:lnTo>
                <a:lnTo>
                  <a:pt x="44" y="87"/>
                </a:lnTo>
                <a:lnTo>
                  <a:pt x="42" y="85"/>
                </a:lnTo>
                <a:lnTo>
                  <a:pt x="42" y="85"/>
                </a:lnTo>
                <a:lnTo>
                  <a:pt x="42" y="87"/>
                </a:lnTo>
                <a:lnTo>
                  <a:pt x="44" y="87"/>
                </a:lnTo>
                <a:lnTo>
                  <a:pt x="44" y="87"/>
                </a:lnTo>
                <a:close/>
                <a:moveTo>
                  <a:pt x="55" y="95"/>
                </a:moveTo>
                <a:lnTo>
                  <a:pt x="55" y="95"/>
                </a:lnTo>
                <a:lnTo>
                  <a:pt x="59" y="93"/>
                </a:lnTo>
                <a:lnTo>
                  <a:pt x="61" y="91"/>
                </a:lnTo>
                <a:lnTo>
                  <a:pt x="61" y="91"/>
                </a:lnTo>
                <a:lnTo>
                  <a:pt x="61" y="89"/>
                </a:lnTo>
                <a:lnTo>
                  <a:pt x="59" y="87"/>
                </a:lnTo>
                <a:lnTo>
                  <a:pt x="59" y="87"/>
                </a:lnTo>
                <a:lnTo>
                  <a:pt x="57" y="91"/>
                </a:lnTo>
                <a:lnTo>
                  <a:pt x="55" y="95"/>
                </a:lnTo>
                <a:lnTo>
                  <a:pt x="55" y="95"/>
                </a:lnTo>
                <a:close/>
                <a:moveTo>
                  <a:pt x="48" y="97"/>
                </a:moveTo>
                <a:lnTo>
                  <a:pt x="48" y="97"/>
                </a:lnTo>
                <a:lnTo>
                  <a:pt x="50" y="95"/>
                </a:lnTo>
                <a:lnTo>
                  <a:pt x="50" y="95"/>
                </a:lnTo>
                <a:lnTo>
                  <a:pt x="48" y="95"/>
                </a:lnTo>
                <a:lnTo>
                  <a:pt x="48" y="95"/>
                </a:lnTo>
                <a:lnTo>
                  <a:pt x="48" y="97"/>
                </a:lnTo>
                <a:lnTo>
                  <a:pt x="48" y="97"/>
                </a:lnTo>
                <a:lnTo>
                  <a:pt x="48" y="97"/>
                </a:lnTo>
                <a:close/>
                <a:moveTo>
                  <a:pt x="57" y="108"/>
                </a:moveTo>
                <a:lnTo>
                  <a:pt x="57" y="108"/>
                </a:lnTo>
                <a:lnTo>
                  <a:pt x="63" y="106"/>
                </a:lnTo>
                <a:lnTo>
                  <a:pt x="67" y="105"/>
                </a:lnTo>
                <a:lnTo>
                  <a:pt x="67" y="105"/>
                </a:lnTo>
                <a:lnTo>
                  <a:pt x="67" y="99"/>
                </a:lnTo>
                <a:lnTo>
                  <a:pt x="67" y="99"/>
                </a:lnTo>
                <a:lnTo>
                  <a:pt x="65" y="101"/>
                </a:lnTo>
                <a:lnTo>
                  <a:pt x="61" y="103"/>
                </a:lnTo>
                <a:lnTo>
                  <a:pt x="57" y="108"/>
                </a:lnTo>
                <a:lnTo>
                  <a:pt x="57" y="108"/>
                </a:lnTo>
                <a:close/>
                <a:moveTo>
                  <a:pt x="48" y="131"/>
                </a:moveTo>
                <a:lnTo>
                  <a:pt x="48" y="131"/>
                </a:lnTo>
                <a:lnTo>
                  <a:pt x="53" y="129"/>
                </a:lnTo>
                <a:lnTo>
                  <a:pt x="55" y="127"/>
                </a:lnTo>
                <a:lnTo>
                  <a:pt x="59" y="125"/>
                </a:lnTo>
                <a:lnTo>
                  <a:pt x="63" y="124"/>
                </a:lnTo>
                <a:lnTo>
                  <a:pt x="63" y="124"/>
                </a:lnTo>
                <a:lnTo>
                  <a:pt x="65" y="118"/>
                </a:lnTo>
                <a:lnTo>
                  <a:pt x="65" y="114"/>
                </a:lnTo>
                <a:lnTo>
                  <a:pt x="65" y="112"/>
                </a:lnTo>
                <a:lnTo>
                  <a:pt x="65" y="112"/>
                </a:lnTo>
                <a:lnTo>
                  <a:pt x="48" y="131"/>
                </a:lnTo>
                <a:lnTo>
                  <a:pt x="48" y="131"/>
                </a:lnTo>
                <a:close/>
                <a:moveTo>
                  <a:pt x="46" y="148"/>
                </a:moveTo>
                <a:lnTo>
                  <a:pt x="46" y="148"/>
                </a:lnTo>
                <a:lnTo>
                  <a:pt x="50" y="146"/>
                </a:lnTo>
                <a:lnTo>
                  <a:pt x="53" y="143"/>
                </a:lnTo>
                <a:lnTo>
                  <a:pt x="57" y="141"/>
                </a:lnTo>
                <a:lnTo>
                  <a:pt x="61" y="139"/>
                </a:lnTo>
                <a:lnTo>
                  <a:pt x="61" y="139"/>
                </a:lnTo>
                <a:lnTo>
                  <a:pt x="63" y="133"/>
                </a:lnTo>
                <a:lnTo>
                  <a:pt x="63" y="131"/>
                </a:lnTo>
                <a:lnTo>
                  <a:pt x="61" y="129"/>
                </a:lnTo>
                <a:lnTo>
                  <a:pt x="61" y="129"/>
                </a:lnTo>
                <a:lnTo>
                  <a:pt x="53" y="139"/>
                </a:lnTo>
                <a:lnTo>
                  <a:pt x="46" y="148"/>
                </a:lnTo>
                <a:lnTo>
                  <a:pt x="46" y="148"/>
                </a:lnTo>
                <a:close/>
                <a:moveTo>
                  <a:pt x="46" y="160"/>
                </a:moveTo>
                <a:lnTo>
                  <a:pt x="46" y="160"/>
                </a:lnTo>
                <a:lnTo>
                  <a:pt x="55" y="154"/>
                </a:lnTo>
                <a:lnTo>
                  <a:pt x="57" y="150"/>
                </a:lnTo>
                <a:lnTo>
                  <a:pt x="57" y="146"/>
                </a:lnTo>
                <a:lnTo>
                  <a:pt x="57" y="146"/>
                </a:lnTo>
                <a:lnTo>
                  <a:pt x="52" y="152"/>
                </a:lnTo>
                <a:lnTo>
                  <a:pt x="46" y="160"/>
                </a:lnTo>
                <a:lnTo>
                  <a:pt x="46" y="160"/>
                </a:lnTo>
                <a:close/>
                <a:moveTo>
                  <a:pt x="53" y="162"/>
                </a:moveTo>
                <a:lnTo>
                  <a:pt x="53" y="162"/>
                </a:lnTo>
                <a:lnTo>
                  <a:pt x="44" y="169"/>
                </a:lnTo>
                <a:lnTo>
                  <a:pt x="36" y="179"/>
                </a:lnTo>
                <a:lnTo>
                  <a:pt x="36" y="179"/>
                </a:lnTo>
                <a:lnTo>
                  <a:pt x="40" y="177"/>
                </a:lnTo>
                <a:lnTo>
                  <a:pt x="44" y="173"/>
                </a:lnTo>
                <a:lnTo>
                  <a:pt x="53" y="169"/>
                </a:lnTo>
                <a:lnTo>
                  <a:pt x="53" y="169"/>
                </a:lnTo>
                <a:lnTo>
                  <a:pt x="55" y="162"/>
                </a:lnTo>
                <a:lnTo>
                  <a:pt x="55" y="162"/>
                </a:lnTo>
                <a:lnTo>
                  <a:pt x="53" y="162"/>
                </a:lnTo>
                <a:lnTo>
                  <a:pt x="53" y="162"/>
                </a:lnTo>
                <a:close/>
                <a:moveTo>
                  <a:pt x="57" y="188"/>
                </a:moveTo>
                <a:lnTo>
                  <a:pt x="57" y="188"/>
                </a:lnTo>
                <a:lnTo>
                  <a:pt x="59" y="188"/>
                </a:lnTo>
                <a:lnTo>
                  <a:pt x="61" y="186"/>
                </a:lnTo>
                <a:lnTo>
                  <a:pt x="61" y="186"/>
                </a:lnTo>
                <a:lnTo>
                  <a:pt x="57" y="185"/>
                </a:lnTo>
                <a:lnTo>
                  <a:pt x="57" y="185"/>
                </a:lnTo>
                <a:lnTo>
                  <a:pt x="57" y="186"/>
                </a:lnTo>
                <a:lnTo>
                  <a:pt x="57" y="188"/>
                </a:lnTo>
                <a:lnTo>
                  <a:pt x="57" y="188"/>
                </a:lnTo>
                <a:close/>
                <a:moveTo>
                  <a:pt x="44" y="186"/>
                </a:moveTo>
                <a:lnTo>
                  <a:pt x="44" y="186"/>
                </a:lnTo>
                <a:lnTo>
                  <a:pt x="42" y="188"/>
                </a:lnTo>
                <a:lnTo>
                  <a:pt x="40" y="188"/>
                </a:lnTo>
                <a:lnTo>
                  <a:pt x="40" y="188"/>
                </a:lnTo>
                <a:lnTo>
                  <a:pt x="36" y="192"/>
                </a:lnTo>
                <a:lnTo>
                  <a:pt x="32" y="194"/>
                </a:lnTo>
                <a:lnTo>
                  <a:pt x="32" y="194"/>
                </a:lnTo>
                <a:lnTo>
                  <a:pt x="38" y="192"/>
                </a:lnTo>
                <a:lnTo>
                  <a:pt x="44" y="186"/>
                </a:lnTo>
                <a:lnTo>
                  <a:pt x="44" y="186"/>
                </a:lnTo>
                <a:close/>
                <a:moveTo>
                  <a:pt x="42" y="196"/>
                </a:moveTo>
                <a:lnTo>
                  <a:pt x="42" y="196"/>
                </a:lnTo>
                <a:lnTo>
                  <a:pt x="44" y="194"/>
                </a:lnTo>
                <a:lnTo>
                  <a:pt x="44" y="194"/>
                </a:lnTo>
                <a:lnTo>
                  <a:pt x="44" y="194"/>
                </a:lnTo>
                <a:lnTo>
                  <a:pt x="44" y="194"/>
                </a:lnTo>
                <a:lnTo>
                  <a:pt x="42" y="194"/>
                </a:lnTo>
                <a:lnTo>
                  <a:pt x="42" y="196"/>
                </a:lnTo>
                <a:lnTo>
                  <a:pt x="42" y="1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 name="Freeform 18"/>
          <p:cNvSpPr>
            <a:spLocks noEditPoints="1"/>
          </p:cNvSpPr>
          <p:nvPr/>
        </p:nvSpPr>
        <p:spPr bwMode="auto">
          <a:xfrm>
            <a:off x="3116688" y="1739922"/>
            <a:ext cx="314372" cy="427735"/>
          </a:xfrm>
          <a:custGeom>
            <a:avLst/>
            <a:gdLst/>
            <a:ahLst/>
            <a:cxnLst>
              <a:cxn ang="0">
                <a:pos x="183" y="89"/>
              </a:cxn>
              <a:cxn ang="0">
                <a:pos x="112" y="110"/>
              </a:cxn>
              <a:cxn ang="0">
                <a:pos x="186" y="141"/>
              </a:cxn>
              <a:cxn ang="0">
                <a:pos x="137" y="207"/>
              </a:cxn>
              <a:cxn ang="0">
                <a:pos x="99" y="270"/>
              </a:cxn>
              <a:cxn ang="0">
                <a:pos x="15" y="304"/>
              </a:cxn>
              <a:cxn ang="0">
                <a:pos x="0" y="198"/>
              </a:cxn>
              <a:cxn ang="0">
                <a:pos x="11" y="32"/>
              </a:cxn>
              <a:cxn ang="0">
                <a:pos x="144" y="1"/>
              </a:cxn>
              <a:cxn ang="0">
                <a:pos x="17" y="274"/>
              </a:cxn>
              <a:cxn ang="0">
                <a:pos x="11" y="203"/>
              </a:cxn>
              <a:cxn ang="0">
                <a:pos x="11" y="253"/>
              </a:cxn>
              <a:cxn ang="0">
                <a:pos x="9" y="243"/>
              </a:cxn>
              <a:cxn ang="0">
                <a:pos x="13" y="221"/>
              </a:cxn>
              <a:cxn ang="0">
                <a:pos x="17" y="221"/>
              </a:cxn>
              <a:cxn ang="0">
                <a:pos x="9" y="171"/>
              </a:cxn>
              <a:cxn ang="0">
                <a:pos x="11" y="148"/>
              </a:cxn>
              <a:cxn ang="0">
                <a:pos x="24" y="38"/>
              </a:cxn>
              <a:cxn ang="0">
                <a:pos x="24" y="38"/>
              </a:cxn>
              <a:cxn ang="0">
                <a:pos x="15" y="95"/>
              </a:cxn>
              <a:cxn ang="0">
                <a:pos x="17" y="116"/>
              </a:cxn>
              <a:cxn ang="0">
                <a:pos x="13" y="234"/>
              </a:cxn>
              <a:cxn ang="0">
                <a:pos x="38" y="198"/>
              </a:cxn>
              <a:cxn ang="0">
                <a:pos x="19" y="202"/>
              </a:cxn>
              <a:cxn ang="0">
                <a:pos x="40" y="184"/>
              </a:cxn>
              <a:cxn ang="0">
                <a:pos x="11" y="192"/>
              </a:cxn>
              <a:cxn ang="0">
                <a:pos x="43" y="28"/>
              </a:cxn>
              <a:cxn ang="0">
                <a:pos x="43" y="38"/>
              </a:cxn>
              <a:cxn ang="0">
                <a:pos x="30" y="289"/>
              </a:cxn>
              <a:cxn ang="0">
                <a:pos x="43" y="287"/>
              </a:cxn>
              <a:cxn ang="0">
                <a:pos x="30" y="162"/>
              </a:cxn>
              <a:cxn ang="0">
                <a:pos x="17" y="127"/>
              </a:cxn>
              <a:cxn ang="0">
                <a:pos x="41" y="101"/>
              </a:cxn>
              <a:cxn ang="0">
                <a:pos x="17" y="154"/>
              </a:cxn>
              <a:cxn ang="0">
                <a:pos x="45" y="47"/>
              </a:cxn>
              <a:cxn ang="0">
                <a:pos x="40" y="57"/>
              </a:cxn>
              <a:cxn ang="0">
                <a:pos x="34" y="224"/>
              </a:cxn>
              <a:cxn ang="0">
                <a:pos x="40" y="253"/>
              </a:cxn>
              <a:cxn ang="0">
                <a:pos x="24" y="261"/>
              </a:cxn>
              <a:cxn ang="0">
                <a:pos x="36" y="243"/>
              </a:cxn>
              <a:cxn ang="0">
                <a:pos x="87" y="263"/>
              </a:cxn>
              <a:cxn ang="0">
                <a:pos x="158" y="162"/>
              </a:cxn>
              <a:cxn ang="0">
                <a:pos x="158" y="116"/>
              </a:cxn>
              <a:cxn ang="0">
                <a:pos x="104" y="57"/>
              </a:cxn>
              <a:cxn ang="0">
                <a:pos x="211" y="11"/>
              </a:cxn>
              <a:cxn ang="0">
                <a:pos x="51" y="11"/>
              </a:cxn>
              <a:cxn ang="0">
                <a:pos x="61" y="287"/>
              </a:cxn>
              <a:cxn ang="0">
                <a:pos x="82" y="272"/>
              </a:cxn>
              <a:cxn ang="0">
                <a:pos x="82" y="272"/>
              </a:cxn>
              <a:cxn ang="0">
                <a:pos x="122" y="182"/>
              </a:cxn>
              <a:cxn ang="0">
                <a:pos x="108" y="76"/>
              </a:cxn>
              <a:cxn ang="0">
                <a:pos x="129" y="72"/>
              </a:cxn>
              <a:cxn ang="0">
                <a:pos x="144" y="169"/>
              </a:cxn>
              <a:cxn ang="0">
                <a:pos x="144" y="169"/>
              </a:cxn>
              <a:cxn ang="0">
                <a:pos x="150" y="68"/>
              </a:cxn>
              <a:cxn ang="0">
                <a:pos x="152" y="175"/>
              </a:cxn>
              <a:cxn ang="0">
                <a:pos x="162" y="68"/>
              </a:cxn>
              <a:cxn ang="0">
                <a:pos x="183" y="61"/>
              </a:cxn>
              <a:cxn ang="0">
                <a:pos x="188" y="61"/>
              </a:cxn>
            </a:cxnLst>
            <a:rect l="0" t="0" r="r" b="b"/>
            <a:pathLst>
              <a:path w="217" h="304">
                <a:moveTo>
                  <a:pt x="217" y="3"/>
                </a:moveTo>
                <a:lnTo>
                  <a:pt x="217" y="3"/>
                </a:lnTo>
                <a:lnTo>
                  <a:pt x="217" y="32"/>
                </a:lnTo>
                <a:lnTo>
                  <a:pt x="217" y="47"/>
                </a:lnTo>
                <a:lnTo>
                  <a:pt x="211" y="59"/>
                </a:lnTo>
                <a:lnTo>
                  <a:pt x="211" y="59"/>
                </a:lnTo>
                <a:lnTo>
                  <a:pt x="205" y="66"/>
                </a:lnTo>
                <a:lnTo>
                  <a:pt x="194" y="78"/>
                </a:lnTo>
                <a:lnTo>
                  <a:pt x="183" y="89"/>
                </a:lnTo>
                <a:lnTo>
                  <a:pt x="175" y="95"/>
                </a:lnTo>
                <a:lnTo>
                  <a:pt x="175" y="95"/>
                </a:lnTo>
                <a:lnTo>
                  <a:pt x="162" y="97"/>
                </a:lnTo>
                <a:lnTo>
                  <a:pt x="144" y="99"/>
                </a:lnTo>
                <a:lnTo>
                  <a:pt x="108" y="97"/>
                </a:lnTo>
                <a:lnTo>
                  <a:pt x="108" y="97"/>
                </a:lnTo>
                <a:lnTo>
                  <a:pt x="106" y="102"/>
                </a:lnTo>
                <a:lnTo>
                  <a:pt x="108" y="108"/>
                </a:lnTo>
                <a:lnTo>
                  <a:pt x="112" y="110"/>
                </a:lnTo>
                <a:lnTo>
                  <a:pt x="118" y="110"/>
                </a:lnTo>
                <a:lnTo>
                  <a:pt x="129" y="110"/>
                </a:lnTo>
                <a:lnTo>
                  <a:pt x="139" y="108"/>
                </a:lnTo>
                <a:lnTo>
                  <a:pt x="139" y="108"/>
                </a:lnTo>
                <a:lnTo>
                  <a:pt x="181" y="108"/>
                </a:lnTo>
                <a:lnTo>
                  <a:pt x="181" y="108"/>
                </a:lnTo>
                <a:lnTo>
                  <a:pt x="184" y="120"/>
                </a:lnTo>
                <a:lnTo>
                  <a:pt x="186" y="129"/>
                </a:lnTo>
                <a:lnTo>
                  <a:pt x="186" y="141"/>
                </a:lnTo>
                <a:lnTo>
                  <a:pt x="184" y="150"/>
                </a:lnTo>
                <a:lnTo>
                  <a:pt x="181" y="160"/>
                </a:lnTo>
                <a:lnTo>
                  <a:pt x="177" y="169"/>
                </a:lnTo>
                <a:lnTo>
                  <a:pt x="165" y="186"/>
                </a:lnTo>
                <a:lnTo>
                  <a:pt x="165" y="186"/>
                </a:lnTo>
                <a:lnTo>
                  <a:pt x="154" y="198"/>
                </a:lnTo>
                <a:lnTo>
                  <a:pt x="150" y="202"/>
                </a:lnTo>
                <a:lnTo>
                  <a:pt x="144" y="205"/>
                </a:lnTo>
                <a:lnTo>
                  <a:pt x="137" y="207"/>
                </a:lnTo>
                <a:lnTo>
                  <a:pt x="129" y="209"/>
                </a:lnTo>
                <a:lnTo>
                  <a:pt x="108" y="207"/>
                </a:lnTo>
                <a:lnTo>
                  <a:pt x="108" y="207"/>
                </a:lnTo>
                <a:lnTo>
                  <a:pt x="104" y="215"/>
                </a:lnTo>
                <a:lnTo>
                  <a:pt x="102" y="223"/>
                </a:lnTo>
                <a:lnTo>
                  <a:pt x="102" y="240"/>
                </a:lnTo>
                <a:lnTo>
                  <a:pt x="102" y="255"/>
                </a:lnTo>
                <a:lnTo>
                  <a:pt x="101" y="263"/>
                </a:lnTo>
                <a:lnTo>
                  <a:pt x="99" y="270"/>
                </a:lnTo>
                <a:lnTo>
                  <a:pt x="99" y="270"/>
                </a:lnTo>
                <a:lnTo>
                  <a:pt x="97" y="276"/>
                </a:lnTo>
                <a:lnTo>
                  <a:pt x="93" y="280"/>
                </a:lnTo>
                <a:lnTo>
                  <a:pt x="85" y="287"/>
                </a:lnTo>
                <a:lnTo>
                  <a:pt x="76" y="295"/>
                </a:lnTo>
                <a:lnTo>
                  <a:pt x="68" y="303"/>
                </a:lnTo>
                <a:lnTo>
                  <a:pt x="68" y="303"/>
                </a:lnTo>
                <a:lnTo>
                  <a:pt x="43" y="304"/>
                </a:lnTo>
                <a:lnTo>
                  <a:pt x="15" y="304"/>
                </a:lnTo>
                <a:lnTo>
                  <a:pt x="15" y="304"/>
                </a:lnTo>
                <a:lnTo>
                  <a:pt x="9" y="301"/>
                </a:lnTo>
                <a:lnTo>
                  <a:pt x="3" y="293"/>
                </a:lnTo>
                <a:lnTo>
                  <a:pt x="1" y="287"/>
                </a:lnTo>
                <a:lnTo>
                  <a:pt x="0" y="278"/>
                </a:lnTo>
                <a:lnTo>
                  <a:pt x="0" y="259"/>
                </a:lnTo>
                <a:lnTo>
                  <a:pt x="0" y="238"/>
                </a:lnTo>
                <a:lnTo>
                  <a:pt x="0" y="238"/>
                </a:lnTo>
                <a:lnTo>
                  <a:pt x="0" y="198"/>
                </a:lnTo>
                <a:lnTo>
                  <a:pt x="3" y="156"/>
                </a:lnTo>
                <a:lnTo>
                  <a:pt x="5" y="116"/>
                </a:lnTo>
                <a:lnTo>
                  <a:pt x="7" y="80"/>
                </a:lnTo>
                <a:lnTo>
                  <a:pt x="7" y="80"/>
                </a:lnTo>
                <a:lnTo>
                  <a:pt x="5" y="57"/>
                </a:lnTo>
                <a:lnTo>
                  <a:pt x="5" y="45"/>
                </a:lnTo>
                <a:lnTo>
                  <a:pt x="7" y="38"/>
                </a:lnTo>
                <a:lnTo>
                  <a:pt x="7" y="38"/>
                </a:lnTo>
                <a:lnTo>
                  <a:pt x="11" y="32"/>
                </a:lnTo>
                <a:lnTo>
                  <a:pt x="15" y="26"/>
                </a:lnTo>
                <a:lnTo>
                  <a:pt x="26" y="17"/>
                </a:lnTo>
                <a:lnTo>
                  <a:pt x="38" y="9"/>
                </a:lnTo>
                <a:lnTo>
                  <a:pt x="43" y="5"/>
                </a:lnTo>
                <a:lnTo>
                  <a:pt x="47" y="1"/>
                </a:lnTo>
                <a:lnTo>
                  <a:pt x="47" y="1"/>
                </a:lnTo>
                <a:lnTo>
                  <a:pt x="78" y="0"/>
                </a:lnTo>
                <a:lnTo>
                  <a:pt x="110" y="0"/>
                </a:lnTo>
                <a:lnTo>
                  <a:pt x="144" y="1"/>
                </a:lnTo>
                <a:lnTo>
                  <a:pt x="175" y="1"/>
                </a:lnTo>
                <a:lnTo>
                  <a:pt x="175" y="1"/>
                </a:lnTo>
                <a:lnTo>
                  <a:pt x="198" y="0"/>
                </a:lnTo>
                <a:lnTo>
                  <a:pt x="207" y="1"/>
                </a:lnTo>
                <a:lnTo>
                  <a:pt x="217" y="3"/>
                </a:lnTo>
                <a:lnTo>
                  <a:pt x="217" y="3"/>
                </a:lnTo>
                <a:close/>
                <a:moveTo>
                  <a:pt x="9" y="284"/>
                </a:moveTo>
                <a:lnTo>
                  <a:pt x="9" y="284"/>
                </a:lnTo>
                <a:lnTo>
                  <a:pt x="17" y="274"/>
                </a:lnTo>
                <a:lnTo>
                  <a:pt x="17" y="274"/>
                </a:lnTo>
                <a:lnTo>
                  <a:pt x="11" y="274"/>
                </a:lnTo>
                <a:lnTo>
                  <a:pt x="7" y="276"/>
                </a:lnTo>
                <a:lnTo>
                  <a:pt x="7" y="276"/>
                </a:lnTo>
                <a:lnTo>
                  <a:pt x="7" y="282"/>
                </a:lnTo>
                <a:lnTo>
                  <a:pt x="9" y="284"/>
                </a:lnTo>
                <a:lnTo>
                  <a:pt x="9" y="284"/>
                </a:lnTo>
                <a:close/>
                <a:moveTo>
                  <a:pt x="11" y="203"/>
                </a:moveTo>
                <a:lnTo>
                  <a:pt x="11" y="203"/>
                </a:lnTo>
                <a:lnTo>
                  <a:pt x="9" y="203"/>
                </a:lnTo>
                <a:lnTo>
                  <a:pt x="7" y="205"/>
                </a:lnTo>
                <a:lnTo>
                  <a:pt x="7" y="209"/>
                </a:lnTo>
                <a:lnTo>
                  <a:pt x="9" y="211"/>
                </a:lnTo>
                <a:lnTo>
                  <a:pt x="9" y="211"/>
                </a:lnTo>
                <a:lnTo>
                  <a:pt x="11" y="207"/>
                </a:lnTo>
                <a:lnTo>
                  <a:pt x="11" y="203"/>
                </a:lnTo>
                <a:lnTo>
                  <a:pt x="11" y="203"/>
                </a:lnTo>
                <a:close/>
                <a:moveTo>
                  <a:pt x="11" y="253"/>
                </a:moveTo>
                <a:lnTo>
                  <a:pt x="11" y="253"/>
                </a:lnTo>
                <a:lnTo>
                  <a:pt x="13" y="249"/>
                </a:lnTo>
                <a:lnTo>
                  <a:pt x="15" y="245"/>
                </a:lnTo>
                <a:lnTo>
                  <a:pt x="17" y="243"/>
                </a:lnTo>
                <a:lnTo>
                  <a:pt x="15" y="242"/>
                </a:lnTo>
                <a:lnTo>
                  <a:pt x="15" y="242"/>
                </a:lnTo>
                <a:lnTo>
                  <a:pt x="15" y="242"/>
                </a:lnTo>
                <a:lnTo>
                  <a:pt x="13" y="243"/>
                </a:lnTo>
                <a:lnTo>
                  <a:pt x="9" y="243"/>
                </a:lnTo>
                <a:lnTo>
                  <a:pt x="9" y="243"/>
                </a:lnTo>
                <a:lnTo>
                  <a:pt x="9" y="243"/>
                </a:lnTo>
                <a:lnTo>
                  <a:pt x="9" y="249"/>
                </a:lnTo>
                <a:lnTo>
                  <a:pt x="9" y="251"/>
                </a:lnTo>
                <a:lnTo>
                  <a:pt x="11" y="253"/>
                </a:lnTo>
                <a:lnTo>
                  <a:pt x="11" y="253"/>
                </a:lnTo>
                <a:close/>
                <a:moveTo>
                  <a:pt x="15" y="217"/>
                </a:moveTo>
                <a:lnTo>
                  <a:pt x="15" y="217"/>
                </a:lnTo>
                <a:lnTo>
                  <a:pt x="13" y="221"/>
                </a:lnTo>
                <a:lnTo>
                  <a:pt x="9" y="223"/>
                </a:lnTo>
                <a:lnTo>
                  <a:pt x="9" y="223"/>
                </a:lnTo>
                <a:lnTo>
                  <a:pt x="9" y="228"/>
                </a:lnTo>
                <a:lnTo>
                  <a:pt x="9" y="230"/>
                </a:lnTo>
                <a:lnTo>
                  <a:pt x="9" y="232"/>
                </a:lnTo>
                <a:lnTo>
                  <a:pt x="9" y="232"/>
                </a:lnTo>
                <a:lnTo>
                  <a:pt x="11" y="228"/>
                </a:lnTo>
                <a:lnTo>
                  <a:pt x="13" y="224"/>
                </a:lnTo>
                <a:lnTo>
                  <a:pt x="17" y="221"/>
                </a:lnTo>
                <a:lnTo>
                  <a:pt x="15" y="217"/>
                </a:lnTo>
                <a:lnTo>
                  <a:pt x="15" y="217"/>
                </a:lnTo>
                <a:close/>
                <a:moveTo>
                  <a:pt x="15" y="165"/>
                </a:moveTo>
                <a:lnTo>
                  <a:pt x="15" y="165"/>
                </a:lnTo>
                <a:lnTo>
                  <a:pt x="11" y="163"/>
                </a:lnTo>
                <a:lnTo>
                  <a:pt x="9" y="162"/>
                </a:lnTo>
                <a:lnTo>
                  <a:pt x="9" y="162"/>
                </a:lnTo>
                <a:lnTo>
                  <a:pt x="9" y="165"/>
                </a:lnTo>
                <a:lnTo>
                  <a:pt x="9" y="171"/>
                </a:lnTo>
                <a:lnTo>
                  <a:pt x="9" y="171"/>
                </a:lnTo>
                <a:lnTo>
                  <a:pt x="11" y="171"/>
                </a:lnTo>
                <a:lnTo>
                  <a:pt x="13" y="169"/>
                </a:lnTo>
                <a:lnTo>
                  <a:pt x="15" y="165"/>
                </a:lnTo>
                <a:lnTo>
                  <a:pt x="15" y="165"/>
                </a:lnTo>
                <a:close/>
                <a:moveTo>
                  <a:pt x="15" y="142"/>
                </a:moveTo>
                <a:lnTo>
                  <a:pt x="15" y="142"/>
                </a:lnTo>
                <a:lnTo>
                  <a:pt x="13" y="144"/>
                </a:lnTo>
                <a:lnTo>
                  <a:pt x="11" y="148"/>
                </a:lnTo>
                <a:lnTo>
                  <a:pt x="9" y="150"/>
                </a:lnTo>
                <a:lnTo>
                  <a:pt x="11" y="154"/>
                </a:lnTo>
                <a:lnTo>
                  <a:pt x="11" y="154"/>
                </a:lnTo>
                <a:lnTo>
                  <a:pt x="13" y="152"/>
                </a:lnTo>
                <a:lnTo>
                  <a:pt x="15" y="148"/>
                </a:lnTo>
                <a:lnTo>
                  <a:pt x="17" y="144"/>
                </a:lnTo>
                <a:lnTo>
                  <a:pt x="15" y="142"/>
                </a:lnTo>
                <a:lnTo>
                  <a:pt x="15" y="142"/>
                </a:lnTo>
                <a:close/>
                <a:moveTo>
                  <a:pt x="24" y="38"/>
                </a:moveTo>
                <a:lnTo>
                  <a:pt x="24" y="38"/>
                </a:lnTo>
                <a:lnTo>
                  <a:pt x="19" y="43"/>
                </a:lnTo>
                <a:lnTo>
                  <a:pt x="15" y="47"/>
                </a:lnTo>
                <a:lnTo>
                  <a:pt x="15" y="51"/>
                </a:lnTo>
                <a:lnTo>
                  <a:pt x="15" y="51"/>
                </a:lnTo>
                <a:lnTo>
                  <a:pt x="17" y="49"/>
                </a:lnTo>
                <a:lnTo>
                  <a:pt x="21" y="45"/>
                </a:lnTo>
                <a:lnTo>
                  <a:pt x="22" y="41"/>
                </a:lnTo>
                <a:lnTo>
                  <a:pt x="24" y="38"/>
                </a:lnTo>
                <a:lnTo>
                  <a:pt x="24" y="38"/>
                </a:lnTo>
                <a:close/>
                <a:moveTo>
                  <a:pt x="43" y="62"/>
                </a:moveTo>
                <a:lnTo>
                  <a:pt x="43" y="62"/>
                </a:lnTo>
                <a:lnTo>
                  <a:pt x="36" y="70"/>
                </a:lnTo>
                <a:lnTo>
                  <a:pt x="26" y="78"/>
                </a:lnTo>
                <a:lnTo>
                  <a:pt x="19" y="87"/>
                </a:lnTo>
                <a:lnTo>
                  <a:pt x="17" y="91"/>
                </a:lnTo>
                <a:lnTo>
                  <a:pt x="15" y="95"/>
                </a:lnTo>
                <a:lnTo>
                  <a:pt x="15" y="95"/>
                </a:lnTo>
                <a:lnTo>
                  <a:pt x="26" y="85"/>
                </a:lnTo>
                <a:lnTo>
                  <a:pt x="34" y="81"/>
                </a:lnTo>
                <a:lnTo>
                  <a:pt x="40" y="80"/>
                </a:lnTo>
                <a:lnTo>
                  <a:pt x="40" y="80"/>
                </a:lnTo>
                <a:lnTo>
                  <a:pt x="34" y="89"/>
                </a:lnTo>
                <a:lnTo>
                  <a:pt x="26" y="99"/>
                </a:lnTo>
                <a:lnTo>
                  <a:pt x="21" y="106"/>
                </a:lnTo>
                <a:lnTo>
                  <a:pt x="19" y="110"/>
                </a:lnTo>
                <a:lnTo>
                  <a:pt x="17" y="116"/>
                </a:lnTo>
                <a:lnTo>
                  <a:pt x="17" y="116"/>
                </a:lnTo>
                <a:lnTo>
                  <a:pt x="28" y="104"/>
                </a:lnTo>
                <a:lnTo>
                  <a:pt x="38" y="95"/>
                </a:lnTo>
                <a:lnTo>
                  <a:pt x="41" y="87"/>
                </a:lnTo>
                <a:lnTo>
                  <a:pt x="43" y="81"/>
                </a:lnTo>
                <a:lnTo>
                  <a:pt x="45" y="72"/>
                </a:lnTo>
                <a:lnTo>
                  <a:pt x="43" y="62"/>
                </a:lnTo>
                <a:lnTo>
                  <a:pt x="43" y="62"/>
                </a:lnTo>
                <a:close/>
                <a:moveTo>
                  <a:pt x="13" y="234"/>
                </a:moveTo>
                <a:lnTo>
                  <a:pt x="13" y="234"/>
                </a:lnTo>
                <a:lnTo>
                  <a:pt x="19" y="230"/>
                </a:lnTo>
                <a:lnTo>
                  <a:pt x="24" y="224"/>
                </a:lnTo>
                <a:lnTo>
                  <a:pt x="40" y="215"/>
                </a:lnTo>
                <a:lnTo>
                  <a:pt x="40" y="215"/>
                </a:lnTo>
                <a:lnTo>
                  <a:pt x="40" y="205"/>
                </a:lnTo>
                <a:lnTo>
                  <a:pt x="40" y="202"/>
                </a:lnTo>
                <a:lnTo>
                  <a:pt x="38" y="198"/>
                </a:lnTo>
                <a:lnTo>
                  <a:pt x="38" y="198"/>
                </a:lnTo>
                <a:lnTo>
                  <a:pt x="22" y="217"/>
                </a:lnTo>
                <a:lnTo>
                  <a:pt x="15" y="228"/>
                </a:lnTo>
                <a:lnTo>
                  <a:pt x="13" y="234"/>
                </a:lnTo>
                <a:lnTo>
                  <a:pt x="13" y="234"/>
                </a:lnTo>
                <a:close/>
                <a:moveTo>
                  <a:pt x="38" y="175"/>
                </a:moveTo>
                <a:lnTo>
                  <a:pt x="38" y="175"/>
                </a:lnTo>
                <a:lnTo>
                  <a:pt x="32" y="182"/>
                </a:lnTo>
                <a:lnTo>
                  <a:pt x="26" y="192"/>
                </a:lnTo>
                <a:lnTo>
                  <a:pt x="19" y="202"/>
                </a:lnTo>
                <a:lnTo>
                  <a:pt x="15" y="209"/>
                </a:lnTo>
                <a:lnTo>
                  <a:pt x="15" y="209"/>
                </a:lnTo>
                <a:lnTo>
                  <a:pt x="19" y="205"/>
                </a:lnTo>
                <a:lnTo>
                  <a:pt x="24" y="202"/>
                </a:lnTo>
                <a:lnTo>
                  <a:pt x="30" y="198"/>
                </a:lnTo>
                <a:lnTo>
                  <a:pt x="36" y="192"/>
                </a:lnTo>
                <a:lnTo>
                  <a:pt x="36" y="192"/>
                </a:lnTo>
                <a:lnTo>
                  <a:pt x="38" y="188"/>
                </a:lnTo>
                <a:lnTo>
                  <a:pt x="40" y="184"/>
                </a:lnTo>
                <a:lnTo>
                  <a:pt x="38" y="175"/>
                </a:lnTo>
                <a:lnTo>
                  <a:pt x="38" y="175"/>
                </a:lnTo>
                <a:close/>
                <a:moveTo>
                  <a:pt x="40" y="158"/>
                </a:moveTo>
                <a:lnTo>
                  <a:pt x="40" y="158"/>
                </a:lnTo>
                <a:lnTo>
                  <a:pt x="32" y="165"/>
                </a:lnTo>
                <a:lnTo>
                  <a:pt x="22" y="175"/>
                </a:lnTo>
                <a:lnTo>
                  <a:pt x="15" y="184"/>
                </a:lnTo>
                <a:lnTo>
                  <a:pt x="11" y="188"/>
                </a:lnTo>
                <a:lnTo>
                  <a:pt x="11" y="192"/>
                </a:lnTo>
                <a:lnTo>
                  <a:pt x="11" y="192"/>
                </a:lnTo>
                <a:lnTo>
                  <a:pt x="19" y="188"/>
                </a:lnTo>
                <a:lnTo>
                  <a:pt x="28" y="179"/>
                </a:lnTo>
                <a:lnTo>
                  <a:pt x="36" y="167"/>
                </a:lnTo>
                <a:lnTo>
                  <a:pt x="38" y="162"/>
                </a:lnTo>
                <a:lnTo>
                  <a:pt x="40" y="158"/>
                </a:lnTo>
                <a:lnTo>
                  <a:pt x="40" y="158"/>
                </a:lnTo>
                <a:close/>
                <a:moveTo>
                  <a:pt x="43" y="28"/>
                </a:moveTo>
                <a:lnTo>
                  <a:pt x="43" y="28"/>
                </a:lnTo>
                <a:lnTo>
                  <a:pt x="30" y="41"/>
                </a:lnTo>
                <a:lnTo>
                  <a:pt x="24" y="49"/>
                </a:lnTo>
                <a:lnTo>
                  <a:pt x="22" y="57"/>
                </a:lnTo>
                <a:lnTo>
                  <a:pt x="22" y="57"/>
                </a:lnTo>
                <a:lnTo>
                  <a:pt x="24" y="53"/>
                </a:lnTo>
                <a:lnTo>
                  <a:pt x="28" y="51"/>
                </a:lnTo>
                <a:lnTo>
                  <a:pt x="36" y="45"/>
                </a:lnTo>
                <a:lnTo>
                  <a:pt x="40" y="41"/>
                </a:lnTo>
                <a:lnTo>
                  <a:pt x="43" y="38"/>
                </a:lnTo>
                <a:lnTo>
                  <a:pt x="43" y="34"/>
                </a:lnTo>
                <a:lnTo>
                  <a:pt x="43" y="28"/>
                </a:lnTo>
                <a:lnTo>
                  <a:pt x="43" y="28"/>
                </a:lnTo>
                <a:close/>
                <a:moveTo>
                  <a:pt x="43" y="287"/>
                </a:moveTo>
                <a:lnTo>
                  <a:pt x="43" y="287"/>
                </a:lnTo>
                <a:lnTo>
                  <a:pt x="41" y="289"/>
                </a:lnTo>
                <a:lnTo>
                  <a:pt x="38" y="291"/>
                </a:lnTo>
                <a:lnTo>
                  <a:pt x="30" y="289"/>
                </a:lnTo>
                <a:lnTo>
                  <a:pt x="30" y="289"/>
                </a:lnTo>
                <a:lnTo>
                  <a:pt x="26" y="291"/>
                </a:lnTo>
                <a:lnTo>
                  <a:pt x="22" y="295"/>
                </a:lnTo>
                <a:lnTo>
                  <a:pt x="22" y="295"/>
                </a:lnTo>
                <a:lnTo>
                  <a:pt x="41" y="295"/>
                </a:lnTo>
                <a:lnTo>
                  <a:pt x="41" y="295"/>
                </a:lnTo>
                <a:lnTo>
                  <a:pt x="43" y="291"/>
                </a:lnTo>
                <a:lnTo>
                  <a:pt x="43" y="289"/>
                </a:lnTo>
                <a:lnTo>
                  <a:pt x="43" y="287"/>
                </a:lnTo>
                <a:lnTo>
                  <a:pt x="43" y="287"/>
                </a:lnTo>
                <a:close/>
                <a:moveTo>
                  <a:pt x="41" y="139"/>
                </a:moveTo>
                <a:lnTo>
                  <a:pt x="41" y="139"/>
                </a:lnTo>
                <a:lnTo>
                  <a:pt x="34" y="146"/>
                </a:lnTo>
                <a:lnTo>
                  <a:pt x="26" y="156"/>
                </a:lnTo>
                <a:lnTo>
                  <a:pt x="19" y="167"/>
                </a:lnTo>
                <a:lnTo>
                  <a:pt x="13" y="177"/>
                </a:lnTo>
                <a:lnTo>
                  <a:pt x="13" y="177"/>
                </a:lnTo>
                <a:lnTo>
                  <a:pt x="21" y="171"/>
                </a:lnTo>
                <a:lnTo>
                  <a:pt x="30" y="162"/>
                </a:lnTo>
                <a:lnTo>
                  <a:pt x="38" y="150"/>
                </a:lnTo>
                <a:lnTo>
                  <a:pt x="41" y="144"/>
                </a:lnTo>
                <a:lnTo>
                  <a:pt x="41" y="139"/>
                </a:lnTo>
                <a:lnTo>
                  <a:pt x="41" y="139"/>
                </a:lnTo>
                <a:close/>
                <a:moveTo>
                  <a:pt x="41" y="101"/>
                </a:moveTo>
                <a:lnTo>
                  <a:pt x="41" y="101"/>
                </a:lnTo>
                <a:lnTo>
                  <a:pt x="36" y="108"/>
                </a:lnTo>
                <a:lnTo>
                  <a:pt x="26" y="118"/>
                </a:lnTo>
                <a:lnTo>
                  <a:pt x="17" y="127"/>
                </a:lnTo>
                <a:lnTo>
                  <a:pt x="13" y="135"/>
                </a:lnTo>
                <a:lnTo>
                  <a:pt x="13" y="135"/>
                </a:lnTo>
                <a:lnTo>
                  <a:pt x="22" y="129"/>
                </a:lnTo>
                <a:lnTo>
                  <a:pt x="32" y="122"/>
                </a:lnTo>
                <a:lnTo>
                  <a:pt x="38" y="116"/>
                </a:lnTo>
                <a:lnTo>
                  <a:pt x="40" y="110"/>
                </a:lnTo>
                <a:lnTo>
                  <a:pt x="41" y="106"/>
                </a:lnTo>
                <a:lnTo>
                  <a:pt x="41" y="101"/>
                </a:lnTo>
                <a:lnTo>
                  <a:pt x="41" y="101"/>
                </a:lnTo>
                <a:close/>
                <a:moveTo>
                  <a:pt x="41" y="129"/>
                </a:moveTo>
                <a:lnTo>
                  <a:pt x="41" y="129"/>
                </a:lnTo>
                <a:lnTo>
                  <a:pt x="41" y="125"/>
                </a:lnTo>
                <a:lnTo>
                  <a:pt x="43" y="122"/>
                </a:lnTo>
                <a:lnTo>
                  <a:pt x="43" y="122"/>
                </a:lnTo>
                <a:lnTo>
                  <a:pt x="36" y="127"/>
                </a:lnTo>
                <a:lnTo>
                  <a:pt x="26" y="137"/>
                </a:lnTo>
                <a:lnTo>
                  <a:pt x="21" y="148"/>
                </a:lnTo>
                <a:lnTo>
                  <a:pt x="17" y="154"/>
                </a:lnTo>
                <a:lnTo>
                  <a:pt x="17" y="154"/>
                </a:lnTo>
                <a:lnTo>
                  <a:pt x="22" y="148"/>
                </a:lnTo>
                <a:lnTo>
                  <a:pt x="28" y="141"/>
                </a:lnTo>
                <a:lnTo>
                  <a:pt x="34" y="133"/>
                </a:lnTo>
                <a:lnTo>
                  <a:pt x="38" y="131"/>
                </a:lnTo>
                <a:lnTo>
                  <a:pt x="41" y="129"/>
                </a:lnTo>
                <a:lnTo>
                  <a:pt x="41" y="129"/>
                </a:lnTo>
                <a:close/>
                <a:moveTo>
                  <a:pt x="45" y="47"/>
                </a:moveTo>
                <a:lnTo>
                  <a:pt x="45" y="47"/>
                </a:lnTo>
                <a:lnTo>
                  <a:pt x="36" y="53"/>
                </a:lnTo>
                <a:lnTo>
                  <a:pt x="26" y="62"/>
                </a:lnTo>
                <a:lnTo>
                  <a:pt x="19" y="72"/>
                </a:lnTo>
                <a:lnTo>
                  <a:pt x="15" y="76"/>
                </a:lnTo>
                <a:lnTo>
                  <a:pt x="15" y="80"/>
                </a:lnTo>
                <a:lnTo>
                  <a:pt x="15" y="80"/>
                </a:lnTo>
                <a:lnTo>
                  <a:pt x="22" y="74"/>
                </a:lnTo>
                <a:lnTo>
                  <a:pt x="32" y="66"/>
                </a:lnTo>
                <a:lnTo>
                  <a:pt x="40" y="57"/>
                </a:lnTo>
                <a:lnTo>
                  <a:pt x="45" y="47"/>
                </a:lnTo>
                <a:lnTo>
                  <a:pt x="45" y="47"/>
                </a:lnTo>
                <a:close/>
                <a:moveTo>
                  <a:pt x="40" y="232"/>
                </a:moveTo>
                <a:lnTo>
                  <a:pt x="40" y="232"/>
                </a:lnTo>
                <a:lnTo>
                  <a:pt x="40" y="226"/>
                </a:lnTo>
                <a:lnTo>
                  <a:pt x="40" y="224"/>
                </a:lnTo>
                <a:lnTo>
                  <a:pt x="38" y="223"/>
                </a:lnTo>
                <a:lnTo>
                  <a:pt x="38" y="223"/>
                </a:lnTo>
                <a:lnTo>
                  <a:pt x="34" y="224"/>
                </a:lnTo>
                <a:lnTo>
                  <a:pt x="28" y="228"/>
                </a:lnTo>
                <a:lnTo>
                  <a:pt x="21" y="234"/>
                </a:lnTo>
                <a:lnTo>
                  <a:pt x="17" y="236"/>
                </a:lnTo>
                <a:lnTo>
                  <a:pt x="17" y="236"/>
                </a:lnTo>
                <a:lnTo>
                  <a:pt x="28" y="234"/>
                </a:lnTo>
                <a:lnTo>
                  <a:pt x="40" y="232"/>
                </a:lnTo>
                <a:lnTo>
                  <a:pt x="40" y="232"/>
                </a:lnTo>
                <a:close/>
                <a:moveTo>
                  <a:pt x="40" y="253"/>
                </a:moveTo>
                <a:lnTo>
                  <a:pt x="40" y="253"/>
                </a:lnTo>
                <a:lnTo>
                  <a:pt x="34" y="253"/>
                </a:lnTo>
                <a:lnTo>
                  <a:pt x="22" y="257"/>
                </a:lnTo>
                <a:lnTo>
                  <a:pt x="17" y="259"/>
                </a:lnTo>
                <a:lnTo>
                  <a:pt x="11" y="261"/>
                </a:lnTo>
                <a:lnTo>
                  <a:pt x="9" y="264"/>
                </a:lnTo>
                <a:lnTo>
                  <a:pt x="9" y="270"/>
                </a:lnTo>
                <a:lnTo>
                  <a:pt x="9" y="270"/>
                </a:lnTo>
                <a:lnTo>
                  <a:pt x="15" y="266"/>
                </a:lnTo>
                <a:lnTo>
                  <a:pt x="24" y="261"/>
                </a:lnTo>
                <a:lnTo>
                  <a:pt x="36" y="257"/>
                </a:lnTo>
                <a:lnTo>
                  <a:pt x="40" y="253"/>
                </a:lnTo>
                <a:lnTo>
                  <a:pt x="40" y="253"/>
                </a:lnTo>
                <a:close/>
                <a:moveTo>
                  <a:pt x="38" y="234"/>
                </a:moveTo>
                <a:lnTo>
                  <a:pt x="38" y="234"/>
                </a:lnTo>
                <a:lnTo>
                  <a:pt x="38" y="238"/>
                </a:lnTo>
                <a:lnTo>
                  <a:pt x="36" y="240"/>
                </a:lnTo>
                <a:lnTo>
                  <a:pt x="34" y="242"/>
                </a:lnTo>
                <a:lnTo>
                  <a:pt x="36" y="243"/>
                </a:lnTo>
                <a:lnTo>
                  <a:pt x="36" y="243"/>
                </a:lnTo>
                <a:lnTo>
                  <a:pt x="38" y="240"/>
                </a:lnTo>
                <a:lnTo>
                  <a:pt x="40" y="236"/>
                </a:lnTo>
                <a:lnTo>
                  <a:pt x="38" y="234"/>
                </a:lnTo>
                <a:lnTo>
                  <a:pt x="38" y="234"/>
                </a:lnTo>
                <a:close/>
                <a:moveTo>
                  <a:pt x="49" y="264"/>
                </a:moveTo>
                <a:lnTo>
                  <a:pt x="49" y="264"/>
                </a:lnTo>
                <a:lnTo>
                  <a:pt x="68" y="264"/>
                </a:lnTo>
                <a:lnTo>
                  <a:pt x="87" y="263"/>
                </a:lnTo>
                <a:lnTo>
                  <a:pt x="87" y="263"/>
                </a:lnTo>
                <a:lnTo>
                  <a:pt x="91" y="236"/>
                </a:lnTo>
                <a:lnTo>
                  <a:pt x="93" y="211"/>
                </a:lnTo>
                <a:lnTo>
                  <a:pt x="95" y="186"/>
                </a:lnTo>
                <a:lnTo>
                  <a:pt x="101" y="162"/>
                </a:lnTo>
                <a:lnTo>
                  <a:pt x="101" y="162"/>
                </a:lnTo>
                <a:lnTo>
                  <a:pt x="118" y="162"/>
                </a:lnTo>
                <a:lnTo>
                  <a:pt x="139" y="162"/>
                </a:lnTo>
                <a:lnTo>
                  <a:pt x="158" y="162"/>
                </a:lnTo>
                <a:lnTo>
                  <a:pt x="167" y="160"/>
                </a:lnTo>
                <a:lnTo>
                  <a:pt x="175" y="156"/>
                </a:lnTo>
                <a:lnTo>
                  <a:pt x="175" y="156"/>
                </a:lnTo>
                <a:lnTo>
                  <a:pt x="179" y="137"/>
                </a:lnTo>
                <a:lnTo>
                  <a:pt x="179" y="125"/>
                </a:lnTo>
                <a:lnTo>
                  <a:pt x="175" y="118"/>
                </a:lnTo>
                <a:lnTo>
                  <a:pt x="175" y="118"/>
                </a:lnTo>
                <a:lnTo>
                  <a:pt x="167" y="116"/>
                </a:lnTo>
                <a:lnTo>
                  <a:pt x="158" y="116"/>
                </a:lnTo>
                <a:lnTo>
                  <a:pt x="139" y="118"/>
                </a:lnTo>
                <a:lnTo>
                  <a:pt x="120" y="120"/>
                </a:lnTo>
                <a:lnTo>
                  <a:pt x="112" y="118"/>
                </a:lnTo>
                <a:lnTo>
                  <a:pt x="102" y="116"/>
                </a:lnTo>
                <a:lnTo>
                  <a:pt x="102" y="116"/>
                </a:lnTo>
                <a:lnTo>
                  <a:pt x="101" y="110"/>
                </a:lnTo>
                <a:lnTo>
                  <a:pt x="99" y="102"/>
                </a:lnTo>
                <a:lnTo>
                  <a:pt x="99" y="87"/>
                </a:lnTo>
                <a:lnTo>
                  <a:pt x="104" y="57"/>
                </a:lnTo>
                <a:lnTo>
                  <a:pt x="104" y="57"/>
                </a:lnTo>
                <a:lnTo>
                  <a:pt x="129" y="55"/>
                </a:lnTo>
                <a:lnTo>
                  <a:pt x="154" y="55"/>
                </a:lnTo>
                <a:lnTo>
                  <a:pt x="183" y="53"/>
                </a:lnTo>
                <a:lnTo>
                  <a:pt x="205" y="49"/>
                </a:lnTo>
                <a:lnTo>
                  <a:pt x="205" y="49"/>
                </a:lnTo>
                <a:lnTo>
                  <a:pt x="209" y="30"/>
                </a:lnTo>
                <a:lnTo>
                  <a:pt x="211" y="11"/>
                </a:lnTo>
                <a:lnTo>
                  <a:pt x="211" y="11"/>
                </a:lnTo>
                <a:lnTo>
                  <a:pt x="203" y="7"/>
                </a:lnTo>
                <a:lnTo>
                  <a:pt x="194" y="7"/>
                </a:lnTo>
                <a:lnTo>
                  <a:pt x="177" y="9"/>
                </a:lnTo>
                <a:lnTo>
                  <a:pt x="177" y="9"/>
                </a:lnTo>
                <a:lnTo>
                  <a:pt x="144" y="9"/>
                </a:lnTo>
                <a:lnTo>
                  <a:pt x="112" y="7"/>
                </a:lnTo>
                <a:lnTo>
                  <a:pt x="80" y="7"/>
                </a:lnTo>
                <a:lnTo>
                  <a:pt x="64" y="9"/>
                </a:lnTo>
                <a:lnTo>
                  <a:pt x="51" y="11"/>
                </a:lnTo>
                <a:lnTo>
                  <a:pt x="51" y="11"/>
                </a:lnTo>
                <a:lnTo>
                  <a:pt x="51" y="80"/>
                </a:lnTo>
                <a:lnTo>
                  <a:pt x="47" y="142"/>
                </a:lnTo>
                <a:lnTo>
                  <a:pt x="47" y="203"/>
                </a:lnTo>
                <a:lnTo>
                  <a:pt x="47" y="234"/>
                </a:lnTo>
                <a:lnTo>
                  <a:pt x="49" y="264"/>
                </a:lnTo>
                <a:lnTo>
                  <a:pt x="49" y="264"/>
                </a:lnTo>
                <a:close/>
                <a:moveTo>
                  <a:pt x="61" y="287"/>
                </a:moveTo>
                <a:lnTo>
                  <a:pt x="61" y="287"/>
                </a:lnTo>
                <a:lnTo>
                  <a:pt x="55" y="291"/>
                </a:lnTo>
                <a:lnTo>
                  <a:pt x="53" y="293"/>
                </a:lnTo>
                <a:lnTo>
                  <a:pt x="55" y="295"/>
                </a:lnTo>
                <a:lnTo>
                  <a:pt x="55" y="295"/>
                </a:lnTo>
                <a:lnTo>
                  <a:pt x="59" y="293"/>
                </a:lnTo>
                <a:lnTo>
                  <a:pt x="59" y="289"/>
                </a:lnTo>
                <a:lnTo>
                  <a:pt x="61" y="287"/>
                </a:lnTo>
                <a:lnTo>
                  <a:pt x="61" y="287"/>
                </a:lnTo>
                <a:close/>
                <a:moveTo>
                  <a:pt x="82" y="272"/>
                </a:moveTo>
                <a:lnTo>
                  <a:pt x="82" y="272"/>
                </a:lnTo>
                <a:lnTo>
                  <a:pt x="78" y="272"/>
                </a:lnTo>
                <a:lnTo>
                  <a:pt x="76" y="274"/>
                </a:lnTo>
                <a:lnTo>
                  <a:pt x="72" y="280"/>
                </a:lnTo>
                <a:lnTo>
                  <a:pt x="72" y="280"/>
                </a:lnTo>
                <a:lnTo>
                  <a:pt x="76" y="280"/>
                </a:lnTo>
                <a:lnTo>
                  <a:pt x="78" y="278"/>
                </a:lnTo>
                <a:lnTo>
                  <a:pt x="82" y="272"/>
                </a:lnTo>
                <a:lnTo>
                  <a:pt x="82" y="272"/>
                </a:lnTo>
                <a:close/>
                <a:moveTo>
                  <a:pt x="129" y="169"/>
                </a:moveTo>
                <a:lnTo>
                  <a:pt x="129" y="169"/>
                </a:lnTo>
                <a:lnTo>
                  <a:pt x="125" y="171"/>
                </a:lnTo>
                <a:lnTo>
                  <a:pt x="122" y="173"/>
                </a:lnTo>
                <a:lnTo>
                  <a:pt x="118" y="179"/>
                </a:lnTo>
                <a:lnTo>
                  <a:pt x="114" y="186"/>
                </a:lnTo>
                <a:lnTo>
                  <a:pt x="108" y="190"/>
                </a:lnTo>
                <a:lnTo>
                  <a:pt x="108" y="190"/>
                </a:lnTo>
                <a:lnTo>
                  <a:pt x="122" y="182"/>
                </a:lnTo>
                <a:lnTo>
                  <a:pt x="125" y="177"/>
                </a:lnTo>
                <a:lnTo>
                  <a:pt x="129" y="169"/>
                </a:lnTo>
                <a:lnTo>
                  <a:pt x="129" y="169"/>
                </a:lnTo>
                <a:close/>
                <a:moveTo>
                  <a:pt x="123" y="62"/>
                </a:moveTo>
                <a:lnTo>
                  <a:pt x="123" y="62"/>
                </a:lnTo>
                <a:lnTo>
                  <a:pt x="118" y="64"/>
                </a:lnTo>
                <a:lnTo>
                  <a:pt x="114" y="66"/>
                </a:lnTo>
                <a:lnTo>
                  <a:pt x="108" y="76"/>
                </a:lnTo>
                <a:lnTo>
                  <a:pt x="108" y="76"/>
                </a:lnTo>
                <a:lnTo>
                  <a:pt x="118" y="72"/>
                </a:lnTo>
                <a:lnTo>
                  <a:pt x="122" y="68"/>
                </a:lnTo>
                <a:lnTo>
                  <a:pt x="123" y="62"/>
                </a:lnTo>
                <a:lnTo>
                  <a:pt x="123" y="62"/>
                </a:lnTo>
                <a:close/>
                <a:moveTo>
                  <a:pt x="143" y="61"/>
                </a:moveTo>
                <a:lnTo>
                  <a:pt x="143" y="61"/>
                </a:lnTo>
                <a:lnTo>
                  <a:pt x="137" y="62"/>
                </a:lnTo>
                <a:lnTo>
                  <a:pt x="131" y="66"/>
                </a:lnTo>
                <a:lnTo>
                  <a:pt x="129" y="72"/>
                </a:lnTo>
                <a:lnTo>
                  <a:pt x="129" y="76"/>
                </a:lnTo>
                <a:lnTo>
                  <a:pt x="129" y="76"/>
                </a:lnTo>
                <a:lnTo>
                  <a:pt x="131" y="72"/>
                </a:lnTo>
                <a:lnTo>
                  <a:pt x="135" y="68"/>
                </a:lnTo>
                <a:lnTo>
                  <a:pt x="139" y="66"/>
                </a:lnTo>
                <a:lnTo>
                  <a:pt x="143" y="61"/>
                </a:lnTo>
                <a:lnTo>
                  <a:pt x="143" y="61"/>
                </a:lnTo>
                <a:close/>
                <a:moveTo>
                  <a:pt x="144" y="169"/>
                </a:moveTo>
                <a:lnTo>
                  <a:pt x="144" y="169"/>
                </a:lnTo>
                <a:lnTo>
                  <a:pt x="141" y="171"/>
                </a:lnTo>
                <a:lnTo>
                  <a:pt x="137" y="175"/>
                </a:lnTo>
                <a:lnTo>
                  <a:pt x="133" y="179"/>
                </a:lnTo>
                <a:lnTo>
                  <a:pt x="133" y="181"/>
                </a:lnTo>
                <a:lnTo>
                  <a:pt x="133" y="181"/>
                </a:lnTo>
                <a:lnTo>
                  <a:pt x="141" y="175"/>
                </a:lnTo>
                <a:lnTo>
                  <a:pt x="143" y="173"/>
                </a:lnTo>
                <a:lnTo>
                  <a:pt x="144" y="169"/>
                </a:lnTo>
                <a:lnTo>
                  <a:pt x="144" y="169"/>
                </a:lnTo>
                <a:close/>
                <a:moveTo>
                  <a:pt x="160" y="61"/>
                </a:moveTo>
                <a:lnTo>
                  <a:pt x="160" y="61"/>
                </a:lnTo>
                <a:lnTo>
                  <a:pt x="152" y="62"/>
                </a:lnTo>
                <a:lnTo>
                  <a:pt x="148" y="66"/>
                </a:lnTo>
                <a:lnTo>
                  <a:pt x="144" y="72"/>
                </a:lnTo>
                <a:lnTo>
                  <a:pt x="143" y="76"/>
                </a:lnTo>
                <a:lnTo>
                  <a:pt x="143" y="76"/>
                </a:lnTo>
                <a:lnTo>
                  <a:pt x="146" y="72"/>
                </a:lnTo>
                <a:lnTo>
                  <a:pt x="150" y="68"/>
                </a:lnTo>
                <a:lnTo>
                  <a:pt x="156" y="64"/>
                </a:lnTo>
                <a:lnTo>
                  <a:pt x="160" y="61"/>
                </a:lnTo>
                <a:lnTo>
                  <a:pt x="160" y="61"/>
                </a:lnTo>
                <a:close/>
                <a:moveTo>
                  <a:pt x="158" y="167"/>
                </a:moveTo>
                <a:lnTo>
                  <a:pt x="158" y="167"/>
                </a:lnTo>
                <a:lnTo>
                  <a:pt x="152" y="171"/>
                </a:lnTo>
                <a:lnTo>
                  <a:pt x="152" y="173"/>
                </a:lnTo>
                <a:lnTo>
                  <a:pt x="152" y="175"/>
                </a:lnTo>
                <a:lnTo>
                  <a:pt x="152" y="175"/>
                </a:lnTo>
                <a:lnTo>
                  <a:pt x="154" y="173"/>
                </a:lnTo>
                <a:lnTo>
                  <a:pt x="156" y="171"/>
                </a:lnTo>
                <a:lnTo>
                  <a:pt x="158" y="169"/>
                </a:lnTo>
                <a:lnTo>
                  <a:pt x="158" y="167"/>
                </a:lnTo>
                <a:lnTo>
                  <a:pt x="158" y="167"/>
                </a:lnTo>
                <a:close/>
                <a:moveTo>
                  <a:pt x="175" y="61"/>
                </a:moveTo>
                <a:lnTo>
                  <a:pt x="175" y="61"/>
                </a:lnTo>
                <a:lnTo>
                  <a:pt x="167" y="62"/>
                </a:lnTo>
                <a:lnTo>
                  <a:pt x="162" y="68"/>
                </a:lnTo>
                <a:lnTo>
                  <a:pt x="156" y="78"/>
                </a:lnTo>
                <a:lnTo>
                  <a:pt x="156" y="78"/>
                </a:lnTo>
                <a:lnTo>
                  <a:pt x="165" y="70"/>
                </a:lnTo>
                <a:lnTo>
                  <a:pt x="171" y="66"/>
                </a:lnTo>
                <a:lnTo>
                  <a:pt x="175" y="61"/>
                </a:lnTo>
                <a:lnTo>
                  <a:pt x="175" y="61"/>
                </a:lnTo>
                <a:close/>
                <a:moveTo>
                  <a:pt x="188" y="61"/>
                </a:moveTo>
                <a:lnTo>
                  <a:pt x="188" y="61"/>
                </a:lnTo>
                <a:lnTo>
                  <a:pt x="183" y="61"/>
                </a:lnTo>
                <a:lnTo>
                  <a:pt x="183" y="61"/>
                </a:lnTo>
                <a:lnTo>
                  <a:pt x="183" y="62"/>
                </a:lnTo>
                <a:lnTo>
                  <a:pt x="181" y="64"/>
                </a:lnTo>
                <a:lnTo>
                  <a:pt x="181" y="66"/>
                </a:lnTo>
                <a:lnTo>
                  <a:pt x="181" y="68"/>
                </a:lnTo>
                <a:lnTo>
                  <a:pt x="181" y="68"/>
                </a:lnTo>
                <a:lnTo>
                  <a:pt x="184" y="64"/>
                </a:lnTo>
                <a:lnTo>
                  <a:pt x="188" y="61"/>
                </a:lnTo>
                <a:lnTo>
                  <a:pt x="18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 name="Freeform 19"/>
          <p:cNvSpPr>
            <a:spLocks noEditPoints="1"/>
          </p:cNvSpPr>
          <p:nvPr/>
        </p:nvSpPr>
        <p:spPr bwMode="auto">
          <a:xfrm>
            <a:off x="6628381" y="1900323"/>
            <a:ext cx="173846" cy="263114"/>
          </a:xfrm>
          <a:custGeom>
            <a:avLst/>
            <a:gdLst/>
            <a:ahLst/>
            <a:cxnLst>
              <a:cxn ang="0">
                <a:pos x="74" y="42"/>
              </a:cxn>
              <a:cxn ang="0">
                <a:pos x="59" y="65"/>
              </a:cxn>
              <a:cxn ang="0">
                <a:pos x="59" y="6"/>
              </a:cxn>
              <a:cxn ang="0">
                <a:pos x="30" y="0"/>
              </a:cxn>
              <a:cxn ang="0">
                <a:pos x="6" y="23"/>
              </a:cxn>
              <a:cxn ang="0">
                <a:pos x="4" y="107"/>
              </a:cxn>
              <a:cxn ang="0">
                <a:pos x="19" y="185"/>
              </a:cxn>
              <a:cxn ang="0">
                <a:pos x="53" y="173"/>
              </a:cxn>
              <a:cxn ang="0">
                <a:pos x="70" y="187"/>
              </a:cxn>
              <a:cxn ang="0">
                <a:pos x="118" y="168"/>
              </a:cxn>
              <a:cxn ang="0">
                <a:pos x="72" y="101"/>
              </a:cxn>
              <a:cxn ang="0">
                <a:pos x="120" y="42"/>
              </a:cxn>
              <a:cxn ang="0">
                <a:pos x="21" y="21"/>
              </a:cxn>
              <a:cxn ang="0">
                <a:pos x="9" y="27"/>
              </a:cxn>
              <a:cxn ang="0">
                <a:pos x="29" y="8"/>
              </a:cxn>
              <a:cxn ang="0">
                <a:pos x="25" y="95"/>
              </a:cxn>
              <a:cxn ang="0">
                <a:pos x="15" y="97"/>
              </a:cxn>
              <a:cxn ang="0">
                <a:pos x="11" y="126"/>
              </a:cxn>
              <a:cxn ang="0">
                <a:pos x="25" y="105"/>
              </a:cxn>
              <a:cxn ang="0">
                <a:pos x="11" y="126"/>
              </a:cxn>
              <a:cxn ang="0">
                <a:pos x="19" y="175"/>
              </a:cxn>
              <a:cxn ang="0">
                <a:pos x="11" y="170"/>
              </a:cxn>
              <a:cxn ang="0">
                <a:pos x="23" y="152"/>
              </a:cxn>
              <a:cxn ang="0">
                <a:pos x="11" y="170"/>
              </a:cxn>
              <a:cxn ang="0">
                <a:pos x="17" y="147"/>
              </a:cxn>
              <a:cxn ang="0">
                <a:pos x="25" y="145"/>
              </a:cxn>
              <a:cxn ang="0">
                <a:pos x="13" y="139"/>
              </a:cxn>
              <a:cxn ang="0">
                <a:pos x="23" y="122"/>
              </a:cxn>
              <a:cxn ang="0">
                <a:pos x="27" y="126"/>
              </a:cxn>
              <a:cxn ang="0">
                <a:pos x="13" y="139"/>
              </a:cxn>
              <a:cxn ang="0">
                <a:pos x="17" y="86"/>
              </a:cxn>
              <a:cxn ang="0">
                <a:pos x="25" y="72"/>
              </a:cxn>
              <a:cxn ang="0">
                <a:pos x="15" y="70"/>
              </a:cxn>
              <a:cxn ang="0">
                <a:pos x="27" y="53"/>
              </a:cxn>
              <a:cxn ang="0">
                <a:pos x="15" y="70"/>
              </a:cxn>
              <a:cxn ang="0">
                <a:pos x="29" y="38"/>
              </a:cxn>
              <a:cxn ang="0">
                <a:pos x="15" y="51"/>
              </a:cxn>
              <a:cxn ang="0">
                <a:pos x="17" y="36"/>
              </a:cxn>
              <a:cxn ang="0">
                <a:pos x="29" y="30"/>
              </a:cxn>
              <a:cxn ang="0">
                <a:pos x="57" y="135"/>
              </a:cxn>
              <a:cxn ang="0">
                <a:pos x="61" y="145"/>
              </a:cxn>
              <a:cxn ang="0">
                <a:pos x="65" y="156"/>
              </a:cxn>
              <a:cxn ang="0">
                <a:pos x="65" y="158"/>
              </a:cxn>
              <a:cxn ang="0">
                <a:pos x="78" y="171"/>
              </a:cxn>
              <a:cxn ang="0">
                <a:pos x="74" y="179"/>
              </a:cxn>
              <a:cxn ang="0">
                <a:pos x="82" y="164"/>
              </a:cxn>
              <a:cxn ang="0">
                <a:pos x="53" y="118"/>
              </a:cxn>
              <a:cxn ang="0">
                <a:pos x="49" y="162"/>
              </a:cxn>
              <a:cxn ang="0">
                <a:pos x="30" y="84"/>
              </a:cxn>
              <a:cxn ang="0">
                <a:pos x="51" y="9"/>
              </a:cxn>
              <a:cxn ang="0">
                <a:pos x="51" y="86"/>
              </a:cxn>
              <a:cxn ang="0">
                <a:pos x="80" y="48"/>
              </a:cxn>
              <a:cxn ang="0">
                <a:pos x="67" y="99"/>
              </a:cxn>
              <a:cxn ang="0">
                <a:pos x="109" y="164"/>
              </a:cxn>
            </a:cxnLst>
            <a:rect l="0" t="0" r="r" b="b"/>
            <a:pathLst>
              <a:path w="120" h="187">
                <a:moveTo>
                  <a:pt x="120" y="42"/>
                </a:moveTo>
                <a:lnTo>
                  <a:pt x="120" y="42"/>
                </a:lnTo>
                <a:lnTo>
                  <a:pt x="97" y="40"/>
                </a:lnTo>
                <a:lnTo>
                  <a:pt x="86" y="40"/>
                </a:lnTo>
                <a:lnTo>
                  <a:pt x="74" y="42"/>
                </a:lnTo>
                <a:lnTo>
                  <a:pt x="74" y="42"/>
                </a:lnTo>
                <a:lnTo>
                  <a:pt x="70" y="46"/>
                </a:lnTo>
                <a:lnTo>
                  <a:pt x="67" y="53"/>
                </a:lnTo>
                <a:lnTo>
                  <a:pt x="63" y="61"/>
                </a:lnTo>
                <a:lnTo>
                  <a:pt x="59" y="65"/>
                </a:lnTo>
                <a:lnTo>
                  <a:pt x="59" y="65"/>
                </a:lnTo>
                <a:lnTo>
                  <a:pt x="59" y="51"/>
                </a:lnTo>
                <a:lnTo>
                  <a:pt x="59" y="34"/>
                </a:lnTo>
                <a:lnTo>
                  <a:pt x="59" y="19"/>
                </a:lnTo>
                <a:lnTo>
                  <a:pt x="59" y="6"/>
                </a:lnTo>
                <a:lnTo>
                  <a:pt x="59" y="6"/>
                </a:lnTo>
                <a:lnTo>
                  <a:pt x="51" y="4"/>
                </a:lnTo>
                <a:lnTo>
                  <a:pt x="44" y="2"/>
                </a:lnTo>
                <a:lnTo>
                  <a:pt x="38" y="0"/>
                </a:lnTo>
                <a:lnTo>
                  <a:pt x="30" y="0"/>
                </a:lnTo>
                <a:lnTo>
                  <a:pt x="30" y="0"/>
                </a:lnTo>
                <a:lnTo>
                  <a:pt x="23" y="2"/>
                </a:lnTo>
                <a:lnTo>
                  <a:pt x="15" y="9"/>
                </a:lnTo>
                <a:lnTo>
                  <a:pt x="8" y="17"/>
                </a:lnTo>
                <a:lnTo>
                  <a:pt x="6" y="23"/>
                </a:lnTo>
                <a:lnTo>
                  <a:pt x="6" y="23"/>
                </a:lnTo>
                <a:lnTo>
                  <a:pt x="4" y="40"/>
                </a:lnTo>
                <a:lnTo>
                  <a:pt x="4" y="61"/>
                </a:lnTo>
                <a:lnTo>
                  <a:pt x="4" y="107"/>
                </a:lnTo>
                <a:lnTo>
                  <a:pt x="4" y="107"/>
                </a:lnTo>
                <a:lnTo>
                  <a:pt x="0" y="145"/>
                </a:lnTo>
                <a:lnTo>
                  <a:pt x="0" y="181"/>
                </a:lnTo>
                <a:lnTo>
                  <a:pt x="0" y="181"/>
                </a:lnTo>
                <a:lnTo>
                  <a:pt x="8" y="185"/>
                </a:lnTo>
                <a:lnTo>
                  <a:pt x="19" y="185"/>
                </a:lnTo>
                <a:lnTo>
                  <a:pt x="38" y="187"/>
                </a:lnTo>
                <a:lnTo>
                  <a:pt x="38" y="187"/>
                </a:lnTo>
                <a:lnTo>
                  <a:pt x="46" y="179"/>
                </a:lnTo>
                <a:lnTo>
                  <a:pt x="49" y="175"/>
                </a:lnTo>
                <a:lnTo>
                  <a:pt x="53" y="173"/>
                </a:lnTo>
                <a:lnTo>
                  <a:pt x="53" y="173"/>
                </a:lnTo>
                <a:lnTo>
                  <a:pt x="55" y="179"/>
                </a:lnTo>
                <a:lnTo>
                  <a:pt x="59" y="183"/>
                </a:lnTo>
                <a:lnTo>
                  <a:pt x="65" y="185"/>
                </a:lnTo>
                <a:lnTo>
                  <a:pt x="70" y="187"/>
                </a:lnTo>
                <a:lnTo>
                  <a:pt x="86" y="187"/>
                </a:lnTo>
                <a:lnTo>
                  <a:pt x="101" y="187"/>
                </a:lnTo>
                <a:lnTo>
                  <a:pt x="101" y="187"/>
                </a:lnTo>
                <a:lnTo>
                  <a:pt x="110" y="179"/>
                </a:lnTo>
                <a:lnTo>
                  <a:pt x="118" y="168"/>
                </a:lnTo>
                <a:lnTo>
                  <a:pt x="118" y="168"/>
                </a:lnTo>
                <a:lnTo>
                  <a:pt x="107" y="150"/>
                </a:lnTo>
                <a:lnTo>
                  <a:pt x="95" y="135"/>
                </a:lnTo>
                <a:lnTo>
                  <a:pt x="84" y="118"/>
                </a:lnTo>
                <a:lnTo>
                  <a:pt x="72" y="101"/>
                </a:lnTo>
                <a:lnTo>
                  <a:pt x="72" y="101"/>
                </a:lnTo>
                <a:lnTo>
                  <a:pt x="84" y="84"/>
                </a:lnTo>
                <a:lnTo>
                  <a:pt x="97" y="70"/>
                </a:lnTo>
                <a:lnTo>
                  <a:pt x="109" y="57"/>
                </a:lnTo>
                <a:lnTo>
                  <a:pt x="120" y="42"/>
                </a:lnTo>
                <a:lnTo>
                  <a:pt x="120" y="42"/>
                </a:lnTo>
                <a:close/>
                <a:moveTo>
                  <a:pt x="29" y="8"/>
                </a:moveTo>
                <a:lnTo>
                  <a:pt x="29" y="8"/>
                </a:lnTo>
                <a:lnTo>
                  <a:pt x="25" y="15"/>
                </a:lnTo>
                <a:lnTo>
                  <a:pt x="21" y="21"/>
                </a:lnTo>
                <a:lnTo>
                  <a:pt x="15" y="28"/>
                </a:lnTo>
                <a:lnTo>
                  <a:pt x="11" y="36"/>
                </a:lnTo>
                <a:lnTo>
                  <a:pt x="11" y="36"/>
                </a:lnTo>
                <a:lnTo>
                  <a:pt x="9" y="30"/>
                </a:lnTo>
                <a:lnTo>
                  <a:pt x="9" y="27"/>
                </a:lnTo>
                <a:lnTo>
                  <a:pt x="11" y="23"/>
                </a:lnTo>
                <a:lnTo>
                  <a:pt x="15" y="19"/>
                </a:lnTo>
                <a:lnTo>
                  <a:pt x="21" y="13"/>
                </a:lnTo>
                <a:lnTo>
                  <a:pt x="29" y="8"/>
                </a:lnTo>
                <a:lnTo>
                  <a:pt x="29" y="8"/>
                </a:lnTo>
                <a:close/>
                <a:moveTo>
                  <a:pt x="25" y="88"/>
                </a:moveTo>
                <a:lnTo>
                  <a:pt x="25" y="88"/>
                </a:lnTo>
                <a:lnTo>
                  <a:pt x="25" y="91"/>
                </a:lnTo>
                <a:lnTo>
                  <a:pt x="25" y="95"/>
                </a:lnTo>
                <a:lnTo>
                  <a:pt x="25" y="95"/>
                </a:lnTo>
                <a:lnTo>
                  <a:pt x="17" y="103"/>
                </a:lnTo>
                <a:lnTo>
                  <a:pt x="9" y="109"/>
                </a:lnTo>
                <a:lnTo>
                  <a:pt x="9" y="109"/>
                </a:lnTo>
                <a:lnTo>
                  <a:pt x="11" y="103"/>
                </a:lnTo>
                <a:lnTo>
                  <a:pt x="15" y="97"/>
                </a:lnTo>
                <a:lnTo>
                  <a:pt x="21" y="93"/>
                </a:lnTo>
                <a:lnTo>
                  <a:pt x="25" y="88"/>
                </a:lnTo>
                <a:lnTo>
                  <a:pt x="25" y="88"/>
                </a:lnTo>
                <a:close/>
                <a:moveTo>
                  <a:pt x="11" y="126"/>
                </a:moveTo>
                <a:lnTo>
                  <a:pt x="11" y="126"/>
                </a:lnTo>
                <a:lnTo>
                  <a:pt x="13" y="120"/>
                </a:lnTo>
                <a:lnTo>
                  <a:pt x="17" y="114"/>
                </a:lnTo>
                <a:lnTo>
                  <a:pt x="21" y="110"/>
                </a:lnTo>
                <a:lnTo>
                  <a:pt x="25" y="105"/>
                </a:lnTo>
                <a:lnTo>
                  <a:pt x="25" y="105"/>
                </a:lnTo>
                <a:lnTo>
                  <a:pt x="25" y="109"/>
                </a:lnTo>
                <a:lnTo>
                  <a:pt x="25" y="112"/>
                </a:lnTo>
                <a:lnTo>
                  <a:pt x="21" y="118"/>
                </a:lnTo>
                <a:lnTo>
                  <a:pt x="11" y="126"/>
                </a:lnTo>
                <a:lnTo>
                  <a:pt x="11" y="126"/>
                </a:lnTo>
                <a:close/>
                <a:moveTo>
                  <a:pt x="9" y="179"/>
                </a:moveTo>
                <a:lnTo>
                  <a:pt x="9" y="179"/>
                </a:lnTo>
                <a:lnTo>
                  <a:pt x="23" y="168"/>
                </a:lnTo>
                <a:lnTo>
                  <a:pt x="23" y="168"/>
                </a:lnTo>
                <a:lnTo>
                  <a:pt x="19" y="175"/>
                </a:lnTo>
                <a:lnTo>
                  <a:pt x="15" y="177"/>
                </a:lnTo>
                <a:lnTo>
                  <a:pt x="9" y="179"/>
                </a:lnTo>
                <a:lnTo>
                  <a:pt x="9" y="179"/>
                </a:lnTo>
                <a:close/>
                <a:moveTo>
                  <a:pt x="11" y="170"/>
                </a:moveTo>
                <a:lnTo>
                  <a:pt x="11" y="170"/>
                </a:lnTo>
                <a:lnTo>
                  <a:pt x="11" y="166"/>
                </a:lnTo>
                <a:lnTo>
                  <a:pt x="13" y="164"/>
                </a:lnTo>
                <a:lnTo>
                  <a:pt x="15" y="160"/>
                </a:lnTo>
                <a:lnTo>
                  <a:pt x="21" y="156"/>
                </a:lnTo>
                <a:lnTo>
                  <a:pt x="23" y="152"/>
                </a:lnTo>
                <a:lnTo>
                  <a:pt x="23" y="152"/>
                </a:lnTo>
                <a:lnTo>
                  <a:pt x="25" y="156"/>
                </a:lnTo>
                <a:lnTo>
                  <a:pt x="25" y="160"/>
                </a:lnTo>
                <a:lnTo>
                  <a:pt x="21" y="164"/>
                </a:lnTo>
                <a:lnTo>
                  <a:pt x="11" y="170"/>
                </a:lnTo>
                <a:lnTo>
                  <a:pt x="11" y="170"/>
                </a:lnTo>
                <a:close/>
                <a:moveTo>
                  <a:pt x="13" y="152"/>
                </a:moveTo>
                <a:lnTo>
                  <a:pt x="13" y="152"/>
                </a:lnTo>
                <a:lnTo>
                  <a:pt x="15" y="149"/>
                </a:lnTo>
                <a:lnTo>
                  <a:pt x="17" y="147"/>
                </a:lnTo>
                <a:lnTo>
                  <a:pt x="25" y="139"/>
                </a:lnTo>
                <a:lnTo>
                  <a:pt x="25" y="139"/>
                </a:lnTo>
                <a:lnTo>
                  <a:pt x="25" y="141"/>
                </a:lnTo>
                <a:lnTo>
                  <a:pt x="25" y="145"/>
                </a:lnTo>
                <a:lnTo>
                  <a:pt x="25" y="145"/>
                </a:lnTo>
                <a:lnTo>
                  <a:pt x="19" y="149"/>
                </a:lnTo>
                <a:lnTo>
                  <a:pt x="13" y="152"/>
                </a:lnTo>
                <a:lnTo>
                  <a:pt x="13" y="152"/>
                </a:lnTo>
                <a:close/>
                <a:moveTo>
                  <a:pt x="13" y="139"/>
                </a:moveTo>
                <a:lnTo>
                  <a:pt x="13" y="139"/>
                </a:lnTo>
                <a:lnTo>
                  <a:pt x="13" y="135"/>
                </a:lnTo>
                <a:lnTo>
                  <a:pt x="17" y="131"/>
                </a:lnTo>
                <a:lnTo>
                  <a:pt x="21" y="128"/>
                </a:lnTo>
                <a:lnTo>
                  <a:pt x="23" y="122"/>
                </a:lnTo>
                <a:lnTo>
                  <a:pt x="23" y="122"/>
                </a:lnTo>
                <a:lnTo>
                  <a:pt x="25" y="122"/>
                </a:lnTo>
                <a:lnTo>
                  <a:pt x="25" y="124"/>
                </a:lnTo>
                <a:lnTo>
                  <a:pt x="25" y="126"/>
                </a:lnTo>
                <a:lnTo>
                  <a:pt x="27" y="126"/>
                </a:lnTo>
                <a:lnTo>
                  <a:pt x="27" y="126"/>
                </a:lnTo>
                <a:lnTo>
                  <a:pt x="23" y="129"/>
                </a:lnTo>
                <a:lnTo>
                  <a:pt x="19" y="133"/>
                </a:lnTo>
                <a:lnTo>
                  <a:pt x="15" y="135"/>
                </a:lnTo>
                <a:lnTo>
                  <a:pt x="13" y="139"/>
                </a:lnTo>
                <a:lnTo>
                  <a:pt x="13" y="139"/>
                </a:lnTo>
                <a:close/>
                <a:moveTo>
                  <a:pt x="27" y="80"/>
                </a:moveTo>
                <a:lnTo>
                  <a:pt x="27" y="80"/>
                </a:lnTo>
                <a:lnTo>
                  <a:pt x="23" y="80"/>
                </a:lnTo>
                <a:lnTo>
                  <a:pt x="21" y="82"/>
                </a:lnTo>
                <a:lnTo>
                  <a:pt x="17" y="86"/>
                </a:lnTo>
                <a:lnTo>
                  <a:pt x="17" y="86"/>
                </a:lnTo>
                <a:lnTo>
                  <a:pt x="17" y="82"/>
                </a:lnTo>
                <a:lnTo>
                  <a:pt x="19" y="80"/>
                </a:lnTo>
                <a:lnTo>
                  <a:pt x="25" y="72"/>
                </a:lnTo>
                <a:lnTo>
                  <a:pt x="25" y="72"/>
                </a:lnTo>
                <a:lnTo>
                  <a:pt x="27" y="74"/>
                </a:lnTo>
                <a:lnTo>
                  <a:pt x="27" y="76"/>
                </a:lnTo>
                <a:lnTo>
                  <a:pt x="27" y="80"/>
                </a:lnTo>
                <a:lnTo>
                  <a:pt x="27" y="80"/>
                </a:lnTo>
                <a:close/>
                <a:moveTo>
                  <a:pt x="15" y="70"/>
                </a:moveTo>
                <a:lnTo>
                  <a:pt x="15" y="70"/>
                </a:lnTo>
                <a:lnTo>
                  <a:pt x="15" y="67"/>
                </a:lnTo>
                <a:lnTo>
                  <a:pt x="19" y="63"/>
                </a:lnTo>
                <a:lnTo>
                  <a:pt x="27" y="53"/>
                </a:lnTo>
                <a:lnTo>
                  <a:pt x="27" y="53"/>
                </a:lnTo>
                <a:lnTo>
                  <a:pt x="27" y="57"/>
                </a:lnTo>
                <a:lnTo>
                  <a:pt x="27" y="59"/>
                </a:lnTo>
                <a:lnTo>
                  <a:pt x="23" y="65"/>
                </a:lnTo>
                <a:lnTo>
                  <a:pt x="15" y="70"/>
                </a:lnTo>
                <a:lnTo>
                  <a:pt x="15" y="70"/>
                </a:lnTo>
                <a:close/>
                <a:moveTo>
                  <a:pt x="15" y="51"/>
                </a:moveTo>
                <a:lnTo>
                  <a:pt x="15" y="51"/>
                </a:lnTo>
                <a:lnTo>
                  <a:pt x="21" y="44"/>
                </a:lnTo>
                <a:lnTo>
                  <a:pt x="25" y="40"/>
                </a:lnTo>
                <a:lnTo>
                  <a:pt x="29" y="38"/>
                </a:lnTo>
                <a:lnTo>
                  <a:pt x="29" y="38"/>
                </a:lnTo>
                <a:lnTo>
                  <a:pt x="27" y="44"/>
                </a:lnTo>
                <a:lnTo>
                  <a:pt x="25" y="46"/>
                </a:lnTo>
                <a:lnTo>
                  <a:pt x="15" y="51"/>
                </a:lnTo>
                <a:lnTo>
                  <a:pt x="15" y="51"/>
                </a:lnTo>
                <a:close/>
                <a:moveTo>
                  <a:pt x="29" y="30"/>
                </a:moveTo>
                <a:lnTo>
                  <a:pt x="29" y="30"/>
                </a:lnTo>
                <a:lnTo>
                  <a:pt x="23" y="32"/>
                </a:lnTo>
                <a:lnTo>
                  <a:pt x="17" y="36"/>
                </a:lnTo>
                <a:lnTo>
                  <a:pt x="17" y="36"/>
                </a:lnTo>
                <a:lnTo>
                  <a:pt x="29" y="19"/>
                </a:lnTo>
                <a:lnTo>
                  <a:pt x="29" y="19"/>
                </a:lnTo>
                <a:lnTo>
                  <a:pt x="29" y="21"/>
                </a:lnTo>
                <a:lnTo>
                  <a:pt x="29" y="23"/>
                </a:lnTo>
                <a:lnTo>
                  <a:pt x="29" y="30"/>
                </a:lnTo>
                <a:lnTo>
                  <a:pt x="29" y="30"/>
                </a:lnTo>
                <a:close/>
                <a:moveTo>
                  <a:pt x="59" y="147"/>
                </a:moveTo>
                <a:lnTo>
                  <a:pt x="59" y="147"/>
                </a:lnTo>
                <a:lnTo>
                  <a:pt x="57" y="141"/>
                </a:lnTo>
                <a:lnTo>
                  <a:pt x="57" y="135"/>
                </a:lnTo>
                <a:lnTo>
                  <a:pt x="57" y="135"/>
                </a:lnTo>
                <a:lnTo>
                  <a:pt x="59" y="139"/>
                </a:lnTo>
                <a:lnTo>
                  <a:pt x="63" y="143"/>
                </a:lnTo>
                <a:lnTo>
                  <a:pt x="63" y="143"/>
                </a:lnTo>
                <a:lnTo>
                  <a:pt x="61" y="145"/>
                </a:lnTo>
                <a:lnTo>
                  <a:pt x="59" y="147"/>
                </a:lnTo>
                <a:lnTo>
                  <a:pt x="59" y="147"/>
                </a:lnTo>
                <a:close/>
                <a:moveTo>
                  <a:pt x="63" y="158"/>
                </a:moveTo>
                <a:lnTo>
                  <a:pt x="63" y="158"/>
                </a:lnTo>
                <a:lnTo>
                  <a:pt x="65" y="156"/>
                </a:lnTo>
                <a:lnTo>
                  <a:pt x="67" y="152"/>
                </a:lnTo>
                <a:lnTo>
                  <a:pt x="67" y="152"/>
                </a:lnTo>
                <a:lnTo>
                  <a:pt x="69" y="154"/>
                </a:lnTo>
                <a:lnTo>
                  <a:pt x="69" y="156"/>
                </a:lnTo>
                <a:lnTo>
                  <a:pt x="65" y="158"/>
                </a:lnTo>
                <a:lnTo>
                  <a:pt x="63" y="158"/>
                </a:lnTo>
                <a:lnTo>
                  <a:pt x="63" y="158"/>
                </a:lnTo>
                <a:close/>
                <a:moveTo>
                  <a:pt x="74" y="179"/>
                </a:moveTo>
                <a:lnTo>
                  <a:pt x="74" y="179"/>
                </a:lnTo>
                <a:lnTo>
                  <a:pt x="78" y="171"/>
                </a:lnTo>
                <a:lnTo>
                  <a:pt x="82" y="170"/>
                </a:lnTo>
                <a:lnTo>
                  <a:pt x="86" y="170"/>
                </a:lnTo>
                <a:lnTo>
                  <a:pt x="86" y="170"/>
                </a:lnTo>
                <a:lnTo>
                  <a:pt x="82" y="175"/>
                </a:lnTo>
                <a:lnTo>
                  <a:pt x="74" y="179"/>
                </a:lnTo>
                <a:lnTo>
                  <a:pt x="74" y="179"/>
                </a:lnTo>
                <a:close/>
                <a:moveTo>
                  <a:pt x="109" y="164"/>
                </a:moveTo>
                <a:lnTo>
                  <a:pt x="109" y="164"/>
                </a:lnTo>
                <a:lnTo>
                  <a:pt x="95" y="166"/>
                </a:lnTo>
                <a:lnTo>
                  <a:pt x="82" y="164"/>
                </a:lnTo>
                <a:lnTo>
                  <a:pt x="82" y="164"/>
                </a:lnTo>
                <a:lnTo>
                  <a:pt x="67" y="141"/>
                </a:lnTo>
                <a:lnTo>
                  <a:pt x="61" y="129"/>
                </a:lnTo>
                <a:lnTo>
                  <a:pt x="53" y="118"/>
                </a:lnTo>
                <a:lnTo>
                  <a:pt x="53" y="118"/>
                </a:lnTo>
                <a:lnTo>
                  <a:pt x="51" y="128"/>
                </a:lnTo>
                <a:lnTo>
                  <a:pt x="51" y="139"/>
                </a:lnTo>
                <a:lnTo>
                  <a:pt x="51" y="150"/>
                </a:lnTo>
                <a:lnTo>
                  <a:pt x="49" y="162"/>
                </a:lnTo>
                <a:lnTo>
                  <a:pt x="49" y="162"/>
                </a:lnTo>
                <a:lnTo>
                  <a:pt x="42" y="162"/>
                </a:lnTo>
                <a:lnTo>
                  <a:pt x="30" y="162"/>
                </a:lnTo>
                <a:lnTo>
                  <a:pt x="30" y="162"/>
                </a:lnTo>
                <a:lnTo>
                  <a:pt x="30" y="124"/>
                </a:lnTo>
                <a:lnTo>
                  <a:pt x="30" y="84"/>
                </a:lnTo>
                <a:lnTo>
                  <a:pt x="34" y="6"/>
                </a:lnTo>
                <a:lnTo>
                  <a:pt x="34" y="6"/>
                </a:lnTo>
                <a:lnTo>
                  <a:pt x="44" y="8"/>
                </a:lnTo>
                <a:lnTo>
                  <a:pt x="51" y="9"/>
                </a:lnTo>
                <a:lnTo>
                  <a:pt x="51" y="9"/>
                </a:lnTo>
                <a:lnTo>
                  <a:pt x="51" y="28"/>
                </a:lnTo>
                <a:lnTo>
                  <a:pt x="51" y="48"/>
                </a:lnTo>
                <a:lnTo>
                  <a:pt x="49" y="67"/>
                </a:lnTo>
                <a:lnTo>
                  <a:pt x="51" y="86"/>
                </a:lnTo>
                <a:lnTo>
                  <a:pt x="51" y="86"/>
                </a:lnTo>
                <a:lnTo>
                  <a:pt x="59" y="78"/>
                </a:lnTo>
                <a:lnTo>
                  <a:pt x="67" y="68"/>
                </a:lnTo>
                <a:lnTo>
                  <a:pt x="72" y="57"/>
                </a:lnTo>
                <a:lnTo>
                  <a:pt x="80" y="48"/>
                </a:lnTo>
                <a:lnTo>
                  <a:pt x="80" y="48"/>
                </a:lnTo>
                <a:lnTo>
                  <a:pt x="95" y="49"/>
                </a:lnTo>
                <a:lnTo>
                  <a:pt x="109" y="48"/>
                </a:lnTo>
                <a:lnTo>
                  <a:pt x="109" y="48"/>
                </a:lnTo>
                <a:lnTo>
                  <a:pt x="88" y="72"/>
                </a:lnTo>
                <a:lnTo>
                  <a:pt x="67" y="99"/>
                </a:lnTo>
                <a:lnTo>
                  <a:pt x="67" y="99"/>
                </a:lnTo>
                <a:lnTo>
                  <a:pt x="74" y="116"/>
                </a:lnTo>
                <a:lnTo>
                  <a:pt x="86" y="133"/>
                </a:lnTo>
                <a:lnTo>
                  <a:pt x="97" y="149"/>
                </a:lnTo>
                <a:lnTo>
                  <a:pt x="109" y="164"/>
                </a:lnTo>
                <a:lnTo>
                  <a:pt x="109" y="1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 name="Freeform 20"/>
          <p:cNvSpPr>
            <a:spLocks noEditPoints="1"/>
          </p:cNvSpPr>
          <p:nvPr/>
        </p:nvSpPr>
        <p:spPr bwMode="auto">
          <a:xfrm>
            <a:off x="2705252" y="2356199"/>
            <a:ext cx="95615" cy="319395"/>
          </a:xfrm>
          <a:custGeom>
            <a:avLst/>
            <a:gdLst/>
            <a:ahLst/>
            <a:cxnLst>
              <a:cxn ang="0">
                <a:pos x="62" y="116"/>
              </a:cxn>
              <a:cxn ang="0">
                <a:pos x="64" y="206"/>
              </a:cxn>
              <a:cxn ang="0">
                <a:pos x="49" y="227"/>
              </a:cxn>
              <a:cxn ang="0">
                <a:pos x="5" y="225"/>
              </a:cxn>
              <a:cxn ang="0">
                <a:pos x="0" y="124"/>
              </a:cxn>
              <a:cxn ang="0">
                <a:pos x="1" y="72"/>
              </a:cxn>
              <a:cxn ang="0">
                <a:pos x="3" y="21"/>
              </a:cxn>
              <a:cxn ang="0">
                <a:pos x="28" y="0"/>
              </a:cxn>
              <a:cxn ang="0">
                <a:pos x="28" y="8"/>
              </a:cxn>
              <a:cxn ang="0">
                <a:pos x="30" y="200"/>
              </a:cxn>
              <a:cxn ang="0">
                <a:pos x="59" y="185"/>
              </a:cxn>
              <a:cxn ang="0">
                <a:pos x="57" y="70"/>
              </a:cxn>
              <a:cxn ang="0">
                <a:pos x="40" y="6"/>
              </a:cxn>
              <a:cxn ang="0">
                <a:pos x="19" y="17"/>
              </a:cxn>
              <a:cxn ang="0">
                <a:pos x="13" y="19"/>
              </a:cxn>
              <a:cxn ang="0">
                <a:pos x="17" y="38"/>
              </a:cxn>
              <a:cxn ang="0">
                <a:pos x="21" y="25"/>
              </a:cxn>
              <a:cxn ang="0">
                <a:pos x="7" y="44"/>
              </a:cxn>
              <a:cxn ang="0">
                <a:pos x="7" y="38"/>
              </a:cxn>
              <a:cxn ang="0">
                <a:pos x="5" y="34"/>
              </a:cxn>
              <a:cxn ang="0">
                <a:pos x="7" y="72"/>
              </a:cxn>
              <a:cxn ang="0">
                <a:pos x="17" y="49"/>
              </a:cxn>
              <a:cxn ang="0">
                <a:pos x="7" y="91"/>
              </a:cxn>
              <a:cxn ang="0">
                <a:pos x="19" y="67"/>
              </a:cxn>
              <a:cxn ang="0">
                <a:pos x="7" y="91"/>
              </a:cxn>
              <a:cxn ang="0">
                <a:pos x="21" y="91"/>
              </a:cxn>
              <a:cxn ang="0">
                <a:pos x="13" y="95"/>
              </a:cxn>
              <a:cxn ang="0">
                <a:pos x="11" y="122"/>
              </a:cxn>
              <a:cxn ang="0">
                <a:pos x="21" y="101"/>
              </a:cxn>
              <a:cxn ang="0">
                <a:pos x="5" y="122"/>
              </a:cxn>
              <a:cxn ang="0">
                <a:pos x="5" y="114"/>
              </a:cxn>
              <a:cxn ang="0">
                <a:pos x="5" y="122"/>
              </a:cxn>
              <a:cxn ang="0">
                <a:pos x="21" y="122"/>
              </a:cxn>
              <a:cxn ang="0">
                <a:pos x="11" y="133"/>
              </a:cxn>
              <a:cxn ang="0">
                <a:pos x="15" y="147"/>
              </a:cxn>
              <a:cxn ang="0">
                <a:pos x="21" y="128"/>
              </a:cxn>
              <a:cxn ang="0">
                <a:pos x="9" y="166"/>
              </a:cxn>
              <a:cxn ang="0">
                <a:pos x="17" y="158"/>
              </a:cxn>
              <a:cxn ang="0">
                <a:pos x="9" y="166"/>
              </a:cxn>
              <a:cxn ang="0">
                <a:pos x="19" y="171"/>
              </a:cxn>
              <a:cxn ang="0">
                <a:pos x="21" y="158"/>
              </a:cxn>
              <a:cxn ang="0">
                <a:pos x="13" y="192"/>
              </a:cxn>
              <a:cxn ang="0">
                <a:pos x="22" y="187"/>
              </a:cxn>
              <a:cxn ang="0">
                <a:pos x="17" y="185"/>
              </a:cxn>
              <a:cxn ang="0">
                <a:pos x="13" y="210"/>
              </a:cxn>
              <a:cxn ang="0">
                <a:pos x="17" y="200"/>
              </a:cxn>
              <a:cxn ang="0">
                <a:pos x="7" y="210"/>
              </a:cxn>
              <a:cxn ang="0">
                <a:pos x="7" y="206"/>
              </a:cxn>
              <a:cxn ang="0">
                <a:pos x="34" y="217"/>
              </a:cxn>
              <a:cxn ang="0">
                <a:pos x="36" y="210"/>
              </a:cxn>
              <a:cxn ang="0">
                <a:pos x="24" y="206"/>
              </a:cxn>
              <a:cxn ang="0">
                <a:pos x="30" y="206"/>
              </a:cxn>
              <a:cxn ang="0">
                <a:pos x="36" y="223"/>
              </a:cxn>
              <a:cxn ang="0">
                <a:pos x="40" y="215"/>
              </a:cxn>
              <a:cxn ang="0">
                <a:pos x="32" y="223"/>
              </a:cxn>
              <a:cxn ang="0">
                <a:pos x="26" y="219"/>
              </a:cxn>
              <a:cxn ang="0">
                <a:pos x="19" y="223"/>
              </a:cxn>
            </a:cxnLst>
            <a:rect l="0" t="0" r="r" b="b"/>
            <a:pathLst>
              <a:path w="66" h="227">
                <a:moveTo>
                  <a:pt x="59" y="2"/>
                </a:moveTo>
                <a:lnTo>
                  <a:pt x="59" y="2"/>
                </a:lnTo>
                <a:lnTo>
                  <a:pt x="61" y="38"/>
                </a:lnTo>
                <a:lnTo>
                  <a:pt x="62" y="76"/>
                </a:lnTo>
                <a:lnTo>
                  <a:pt x="62" y="116"/>
                </a:lnTo>
                <a:lnTo>
                  <a:pt x="64" y="154"/>
                </a:lnTo>
                <a:lnTo>
                  <a:pt x="64" y="154"/>
                </a:lnTo>
                <a:lnTo>
                  <a:pt x="66" y="181"/>
                </a:lnTo>
                <a:lnTo>
                  <a:pt x="66" y="194"/>
                </a:lnTo>
                <a:lnTo>
                  <a:pt x="64" y="206"/>
                </a:lnTo>
                <a:lnTo>
                  <a:pt x="64" y="206"/>
                </a:lnTo>
                <a:lnTo>
                  <a:pt x="62" y="211"/>
                </a:lnTo>
                <a:lnTo>
                  <a:pt x="57" y="215"/>
                </a:lnTo>
                <a:lnTo>
                  <a:pt x="53" y="221"/>
                </a:lnTo>
                <a:lnTo>
                  <a:pt x="49" y="227"/>
                </a:lnTo>
                <a:lnTo>
                  <a:pt x="49" y="227"/>
                </a:lnTo>
                <a:lnTo>
                  <a:pt x="26" y="227"/>
                </a:lnTo>
                <a:lnTo>
                  <a:pt x="17" y="227"/>
                </a:lnTo>
                <a:lnTo>
                  <a:pt x="5" y="225"/>
                </a:lnTo>
                <a:lnTo>
                  <a:pt x="5" y="225"/>
                </a:lnTo>
                <a:lnTo>
                  <a:pt x="3" y="210"/>
                </a:lnTo>
                <a:lnTo>
                  <a:pt x="1" y="192"/>
                </a:lnTo>
                <a:lnTo>
                  <a:pt x="0" y="156"/>
                </a:lnTo>
                <a:lnTo>
                  <a:pt x="0" y="156"/>
                </a:lnTo>
                <a:lnTo>
                  <a:pt x="0" y="124"/>
                </a:lnTo>
                <a:lnTo>
                  <a:pt x="0" y="93"/>
                </a:lnTo>
                <a:lnTo>
                  <a:pt x="0" y="93"/>
                </a:lnTo>
                <a:lnTo>
                  <a:pt x="1" y="84"/>
                </a:lnTo>
                <a:lnTo>
                  <a:pt x="1" y="72"/>
                </a:lnTo>
                <a:lnTo>
                  <a:pt x="1" y="72"/>
                </a:lnTo>
                <a:lnTo>
                  <a:pt x="0" y="48"/>
                </a:lnTo>
                <a:lnTo>
                  <a:pt x="0" y="36"/>
                </a:lnTo>
                <a:lnTo>
                  <a:pt x="0" y="27"/>
                </a:lnTo>
                <a:lnTo>
                  <a:pt x="0" y="27"/>
                </a:lnTo>
                <a:lnTo>
                  <a:pt x="3" y="21"/>
                </a:lnTo>
                <a:lnTo>
                  <a:pt x="9" y="13"/>
                </a:lnTo>
                <a:lnTo>
                  <a:pt x="15" y="8"/>
                </a:lnTo>
                <a:lnTo>
                  <a:pt x="21" y="4"/>
                </a:lnTo>
                <a:lnTo>
                  <a:pt x="21" y="4"/>
                </a:lnTo>
                <a:lnTo>
                  <a:pt x="28" y="0"/>
                </a:lnTo>
                <a:lnTo>
                  <a:pt x="40" y="0"/>
                </a:lnTo>
                <a:lnTo>
                  <a:pt x="49" y="0"/>
                </a:lnTo>
                <a:lnTo>
                  <a:pt x="59" y="2"/>
                </a:lnTo>
                <a:lnTo>
                  <a:pt x="59" y="2"/>
                </a:lnTo>
                <a:close/>
                <a:moveTo>
                  <a:pt x="28" y="8"/>
                </a:moveTo>
                <a:lnTo>
                  <a:pt x="28" y="8"/>
                </a:lnTo>
                <a:lnTo>
                  <a:pt x="28" y="57"/>
                </a:lnTo>
                <a:lnTo>
                  <a:pt x="28" y="103"/>
                </a:lnTo>
                <a:lnTo>
                  <a:pt x="30" y="150"/>
                </a:lnTo>
                <a:lnTo>
                  <a:pt x="30" y="200"/>
                </a:lnTo>
                <a:lnTo>
                  <a:pt x="30" y="200"/>
                </a:lnTo>
                <a:lnTo>
                  <a:pt x="43" y="200"/>
                </a:lnTo>
                <a:lnTo>
                  <a:pt x="57" y="200"/>
                </a:lnTo>
                <a:lnTo>
                  <a:pt x="57" y="200"/>
                </a:lnTo>
                <a:lnTo>
                  <a:pt x="59" y="185"/>
                </a:lnTo>
                <a:lnTo>
                  <a:pt x="59" y="170"/>
                </a:lnTo>
                <a:lnTo>
                  <a:pt x="57" y="137"/>
                </a:lnTo>
                <a:lnTo>
                  <a:pt x="57" y="137"/>
                </a:lnTo>
                <a:lnTo>
                  <a:pt x="57" y="105"/>
                </a:lnTo>
                <a:lnTo>
                  <a:pt x="57" y="70"/>
                </a:lnTo>
                <a:lnTo>
                  <a:pt x="57" y="38"/>
                </a:lnTo>
                <a:lnTo>
                  <a:pt x="53" y="8"/>
                </a:lnTo>
                <a:lnTo>
                  <a:pt x="53" y="8"/>
                </a:lnTo>
                <a:lnTo>
                  <a:pt x="47" y="6"/>
                </a:lnTo>
                <a:lnTo>
                  <a:pt x="40" y="6"/>
                </a:lnTo>
                <a:lnTo>
                  <a:pt x="28" y="8"/>
                </a:lnTo>
                <a:lnTo>
                  <a:pt x="28" y="8"/>
                </a:lnTo>
                <a:close/>
                <a:moveTo>
                  <a:pt x="13" y="19"/>
                </a:moveTo>
                <a:lnTo>
                  <a:pt x="13" y="19"/>
                </a:lnTo>
                <a:lnTo>
                  <a:pt x="19" y="17"/>
                </a:lnTo>
                <a:lnTo>
                  <a:pt x="21" y="15"/>
                </a:lnTo>
                <a:lnTo>
                  <a:pt x="21" y="13"/>
                </a:lnTo>
                <a:lnTo>
                  <a:pt x="21" y="13"/>
                </a:lnTo>
                <a:lnTo>
                  <a:pt x="17" y="15"/>
                </a:lnTo>
                <a:lnTo>
                  <a:pt x="13" y="19"/>
                </a:lnTo>
                <a:lnTo>
                  <a:pt x="13" y="19"/>
                </a:lnTo>
                <a:close/>
                <a:moveTo>
                  <a:pt x="7" y="51"/>
                </a:moveTo>
                <a:lnTo>
                  <a:pt x="7" y="51"/>
                </a:lnTo>
                <a:lnTo>
                  <a:pt x="13" y="42"/>
                </a:lnTo>
                <a:lnTo>
                  <a:pt x="17" y="38"/>
                </a:lnTo>
                <a:lnTo>
                  <a:pt x="21" y="34"/>
                </a:lnTo>
                <a:lnTo>
                  <a:pt x="21" y="34"/>
                </a:lnTo>
                <a:lnTo>
                  <a:pt x="21" y="32"/>
                </a:lnTo>
                <a:lnTo>
                  <a:pt x="21" y="28"/>
                </a:lnTo>
                <a:lnTo>
                  <a:pt x="21" y="25"/>
                </a:lnTo>
                <a:lnTo>
                  <a:pt x="19" y="25"/>
                </a:lnTo>
                <a:lnTo>
                  <a:pt x="19" y="25"/>
                </a:lnTo>
                <a:lnTo>
                  <a:pt x="17" y="30"/>
                </a:lnTo>
                <a:lnTo>
                  <a:pt x="11" y="38"/>
                </a:lnTo>
                <a:lnTo>
                  <a:pt x="7" y="44"/>
                </a:lnTo>
                <a:lnTo>
                  <a:pt x="7" y="51"/>
                </a:lnTo>
                <a:lnTo>
                  <a:pt x="7" y="51"/>
                </a:lnTo>
                <a:close/>
                <a:moveTo>
                  <a:pt x="5" y="42"/>
                </a:moveTo>
                <a:lnTo>
                  <a:pt x="5" y="42"/>
                </a:lnTo>
                <a:lnTo>
                  <a:pt x="7" y="38"/>
                </a:lnTo>
                <a:lnTo>
                  <a:pt x="9" y="34"/>
                </a:lnTo>
                <a:lnTo>
                  <a:pt x="11" y="30"/>
                </a:lnTo>
                <a:lnTo>
                  <a:pt x="11" y="28"/>
                </a:lnTo>
                <a:lnTo>
                  <a:pt x="11" y="28"/>
                </a:lnTo>
                <a:lnTo>
                  <a:pt x="5" y="34"/>
                </a:lnTo>
                <a:lnTo>
                  <a:pt x="5" y="38"/>
                </a:lnTo>
                <a:lnTo>
                  <a:pt x="5" y="42"/>
                </a:lnTo>
                <a:lnTo>
                  <a:pt x="5" y="42"/>
                </a:lnTo>
                <a:close/>
                <a:moveTo>
                  <a:pt x="7" y="72"/>
                </a:moveTo>
                <a:lnTo>
                  <a:pt x="7" y="72"/>
                </a:lnTo>
                <a:lnTo>
                  <a:pt x="17" y="59"/>
                </a:lnTo>
                <a:lnTo>
                  <a:pt x="21" y="51"/>
                </a:lnTo>
                <a:lnTo>
                  <a:pt x="21" y="44"/>
                </a:lnTo>
                <a:lnTo>
                  <a:pt x="21" y="44"/>
                </a:lnTo>
                <a:lnTo>
                  <a:pt x="17" y="49"/>
                </a:lnTo>
                <a:lnTo>
                  <a:pt x="13" y="57"/>
                </a:lnTo>
                <a:lnTo>
                  <a:pt x="9" y="65"/>
                </a:lnTo>
                <a:lnTo>
                  <a:pt x="7" y="72"/>
                </a:lnTo>
                <a:lnTo>
                  <a:pt x="7" y="72"/>
                </a:lnTo>
                <a:close/>
                <a:moveTo>
                  <a:pt x="7" y="91"/>
                </a:moveTo>
                <a:lnTo>
                  <a:pt x="7" y="91"/>
                </a:lnTo>
                <a:lnTo>
                  <a:pt x="21" y="78"/>
                </a:lnTo>
                <a:lnTo>
                  <a:pt x="21" y="78"/>
                </a:lnTo>
                <a:lnTo>
                  <a:pt x="21" y="70"/>
                </a:lnTo>
                <a:lnTo>
                  <a:pt x="19" y="67"/>
                </a:lnTo>
                <a:lnTo>
                  <a:pt x="19" y="67"/>
                </a:lnTo>
                <a:lnTo>
                  <a:pt x="11" y="78"/>
                </a:lnTo>
                <a:lnTo>
                  <a:pt x="7" y="84"/>
                </a:lnTo>
                <a:lnTo>
                  <a:pt x="7" y="91"/>
                </a:lnTo>
                <a:lnTo>
                  <a:pt x="7" y="91"/>
                </a:lnTo>
                <a:close/>
                <a:moveTo>
                  <a:pt x="9" y="107"/>
                </a:moveTo>
                <a:lnTo>
                  <a:pt x="9" y="107"/>
                </a:lnTo>
                <a:lnTo>
                  <a:pt x="13" y="101"/>
                </a:lnTo>
                <a:lnTo>
                  <a:pt x="17" y="97"/>
                </a:lnTo>
                <a:lnTo>
                  <a:pt x="21" y="91"/>
                </a:lnTo>
                <a:lnTo>
                  <a:pt x="21" y="89"/>
                </a:lnTo>
                <a:lnTo>
                  <a:pt x="21" y="86"/>
                </a:lnTo>
                <a:lnTo>
                  <a:pt x="21" y="86"/>
                </a:lnTo>
                <a:lnTo>
                  <a:pt x="17" y="91"/>
                </a:lnTo>
                <a:lnTo>
                  <a:pt x="13" y="95"/>
                </a:lnTo>
                <a:lnTo>
                  <a:pt x="9" y="101"/>
                </a:lnTo>
                <a:lnTo>
                  <a:pt x="9" y="107"/>
                </a:lnTo>
                <a:lnTo>
                  <a:pt x="9" y="107"/>
                </a:lnTo>
                <a:close/>
                <a:moveTo>
                  <a:pt x="11" y="122"/>
                </a:moveTo>
                <a:lnTo>
                  <a:pt x="11" y="122"/>
                </a:lnTo>
                <a:lnTo>
                  <a:pt x="13" y="116"/>
                </a:lnTo>
                <a:lnTo>
                  <a:pt x="19" y="112"/>
                </a:lnTo>
                <a:lnTo>
                  <a:pt x="21" y="107"/>
                </a:lnTo>
                <a:lnTo>
                  <a:pt x="21" y="101"/>
                </a:lnTo>
                <a:lnTo>
                  <a:pt x="21" y="101"/>
                </a:lnTo>
                <a:lnTo>
                  <a:pt x="15" y="110"/>
                </a:lnTo>
                <a:lnTo>
                  <a:pt x="11" y="116"/>
                </a:lnTo>
                <a:lnTo>
                  <a:pt x="11" y="122"/>
                </a:lnTo>
                <a:lnTo>
                  <a:pt x="11" y="122"/>
                </a:lnTo>
                <a:close/>
                <a:moveTo>
                  <a:pt x="5" y="122"/>
                </a:moveTo>
                <a:lnTo>
                  <a:pt x="5" y="122"/>
                </a:lnTo>
                <a:lnTo>
                  <a:pt x="7" y="118"/>
                </a:lnTo>
                <a:lnTo>
                  <a:pt x="7" y="116"/>
                </a:lnTo>
                <a:lnTo>
                  <a:pt x="5" y="114"/>
                </a:lnTo>
                <a:lnTo>
                  <a:pt x="5" y="114"/>
                </a:lnTo>
                <a:lnTo>
                  <a:pt x="3" y="118"/>
                </a:lnTo>
                <a:lnTo>
                  <a:pt x="3" y="122"/>
                </a:lnTo>
                <a:lnTo>
                  <a:pt x="3" y="126"/>
                </a:lnTo>
                <a:lnTo>
                  <a:pt x="5" y="122"/>
                </a:lnTo>
                <a:lnTo>
                  <a:pt x="5" y="122"/>
                </a:lnTo>
                <a:close/>
                <a:moveTo>
                  <a:pt x="9" y="137"/>
                </a:moveTo>
                <a:lnTo>
                  <a:pt x="9" y="137"/>
                </a:lnTo>
                <a:lnTo>
                  <a:pt x="13" y="133"/>
                </a:lnTo>
                <a:lnTo>
                  <a:pt x="17" y="128"/>
                </a:lnTo>
                <a:lnTo>
                  <a:pt x="21" y="122"/>
                </a:lnTo>
                <a:lnTo>
                  <a:pt x="22" y="118"/>
                </a:lnTo>
                <a:lnTo>
                  <a:pt x="21" y="116"/>
                </a:lnTo>
                <a:lnTo>
                  <a:pt x="21" y="116"/>
                </a:lnTo>
                <a:lnTo>
                  <a:pt x="13" y="128"/>
                </a:lnTo>
                <a:lnTo>
                  <a:pt x="11" y="133"/>
                </a:lnTo>
                <a:lnTo>
                  <a:pt x="9" y="137"/>
                </a:lnTo>
                <a:lnTo>
                  <a:pt x="9" y="137"/>
                </a:lnTo>
                <a:close/>
                <a:moveTo>
                  <a:pt x="11" y="150"/>
                </a:moveTo>
                <a:lnTo>
                  <a:pt x="11" y="150"/>
                </a:lnTo>
                <a:lnTo>
                  <a:pt x="15" y="147"/>
                </a:lnTo>
                <a:lnTo>
                  <a:pt x="19" y="141"/>
                </a:lnTo>
                <a:lnTo>
                  <a:pt x="22" y="135"/>
                </a:lnTo>
                <a:lnTo>
                  <a:pt x="22" y="131"/>
                </a:lnTo>
                <a:lnTo>
                  <a:pt x="21" y="128"/>
                </a:lnTo>
                <a:lnTo>
                  <a:pt x="21" y="128"/>
                </a:lnTo>
                <a:lnTo>
                  <a:pt x="15" y="139"/>
                </a:lnTo>
                <a:lnTo>
                  <a:pt x="11" y="145"/>
                </a:lnTo>
                <a:lnTo>
                  <a:pt x="11" y="150"/>
                </a:lnTo>
                <a:lnTo>
                  <a:pt x="11" y="150"/>
                </a:lnTo>
                <a:close/>
                <a:moveTo>
                  <a:pt x="9" y="166"/>
                </a:moveTo>
                <a:lnTo>
                  <a:pt x="9" y="166"/>
                </a:lnTo>
                <a:lnTo>
                  <a:pt x="9" y="166"/>
                </a:lnTo>
                <a:lnTo>
                  <a:pt x="13" y="164"/>
                </a:lnTo>
                <a:lnTo>
                  <a:pt x="17" y="158"/>
                </a:lnTo>
                <a:lnTo>
                  <a:pt x="17" y="158"/>
                </a:lnTo>
                <a:lnTo>
                  <a:pt x="21" y="150"/>
                </a:lnTo>
                <a:lnTo>
                  <a:pt x="22" y="147"/>
                </a:lnTo>
                <a:lnTo>
                  <a:pt x="22" y="145"/>
                </a:lnTo>
                <a:lnTo>
                  <a:pt x="22" y="145"/>
                </a:lnTo>
                <a:lnTo>
                  <a:pt x="9" y="166"/>
                </a:lnTo>
                <a:lnTo>
                  <a:pt x="9" y="166"/>
                </a:lnTo>
                <a:close/>
                <a:moveTo>
                  <a:pt x="11" y="181"/>
                </a:moveTo>
                <a:lnTo>
                  <a:pt x="11" y="181"/>
                </a:lnTo>
                <a:lnTo>
                  <a:pt x="15" y="173"/>
                </a:lnTo>
                <a:lnTo>
                  <a:pt x="19" y="171"/>
                </a:lnTo>
                <a:lnTo>
                  <a:pt x="22" y="170"/>
                </a:lnTo>
                <a:lnTo>
                  <a:pt x="22" y="170"/>
                </a:lnTo>
                <a:lnTo>
                  <a:pt x="22" y="164"/>
                </a:lnTo>
                <a:lnTo>
                  <a:pt x="21" y="158"/>
                </a:lnTo>
                <a:lnTo>
                  <a:pt x="21" y="158"/>
                </a:lnTo>
                <a:lnTo>
                  <a:pt x="15" y="170"/>
                </a:lnTo>
                <a:lnTo>
                  <a:pt x="11" y="175"/>
                </a:lnTo>
                <a:lnTo>
                  <a:pt x="11" y="181"/>
                </a:lnTo>
                <a:lnTo>
                  <a:pt x="11" y="181"/>
                </a:lnTo>
                <a:close/>
                <a:moveTo>
                  <a:pt x="13" y="192"/>
                </a:moveTo>
                <a:lnTo>
                  <a:pt x="13" y="192"/>
                </a:lnTo>
                <a:lnTo>
                  <a:pt x="17" y="189"/>
                </a:lnTo>
                <a:lnTo>
                  <a:pt x="19" y="187"/>
                </a:lnTo>
                <a:lnTo>
                  <a:pt x="22" y="187"/>
                </a:lnTo>
                <a:lnTo>
                  <a:pt x="22" y="187"/>
                </a:lnTo>
                <a:lnTo>
                  <a:pt x="22" y="179"/>
                </a:lnTo>
                <a:lnTo>
                  <a:pt x="22" y="177"/>
                </a:lnTo>
                <a:lnTo>
                  <a:pt x="21" y="175"/>
                </a:lnTo>
                <a:lnTo>
                  <a:pt x="21" y="175"/>
                </a:lnTo>
                <a:lnTo>
                  <a:pt x="17" y="185"/>
                </a:lnTo>
                <a:lnTo>
                  <a:pt x="13" y="189"/>
                </a:lnTo>
                <a:lnTo>
                  <a:pt x="13" y="192"/>
                </a:lnTo>
                <a:lnTo>
                  <a:pt x="13" y="192"/>
                </a:lnTo>
                <a:close/>
                <a:moveTo>
                  <a:pt x="13" y="210"/>
                </a:moveTo>
                <a:lnTo>
                  <a:pt x="13" y="210"/>
                </a:lnTo>
                <a:lnTo>
                  <a:pt x="21" y="202"/>
                </a:lnTo>
                <a:lnTo>
                  <a:pt x="22" y="196"/>
                </a:lnTo>
                <a:lnTo>
                  <a:pt x="21" y="190"/>
                </a:lnTo>
                <a:lnTo>
                  <a:pt x="21" y="190"/>
                </a:lnTo>
                <a:lnTo>
                  <a:pt x="17" y="200"/>
                </a:lnTo>
                <a:lnTo>
                  <a:pt x="15" y="204"/>
                </a:lnTo>
                <a:lnTo>
                  <a:pt x="13" y="210"/>
                </a:lnTo>
                <a:lnTo>
                  <a:pt x="13" y="210"/>
                </a:lnTo>
                <a:close/>
                <a:moveTo>
                  <a:pt x="7" y="210"/>
                </a:moveTo>
                <a:lnTo>
                  <a:pt x="7" y="210"/>
                </a:lnTo>
                <a:lnTo>
                  <a:pt x="9" y="206"/>
                </a:lnTo>
                <a:lnTo>
                  <a:pt x="11" y="204"/>
                </a:lnTo>
                <a:lnTo>
                  <a:pt x="11" y="202"/>
                </a:lnTo>
                <a:lnTo>
                  <a:pt x="11" y="202"/>
                </a:lnTo>
                <a:lnTo>
                  <a:pt x="7" y="206"/>
                </a:lnTo>
                <a:lnTo>
                  <a:pt x="7" y="208"/>
                </a:lnTo>
                <a:lnTo>
                  <a:pt x="7" y="210"/>
                </a:lnTo>
                <a:lnTo>
                  <a:pt x="7" y="210"/>
                </a:lnTo>
                <a:close/>
                <a:moveTo>
                  <a:pt x="34" y="217"/>
                </a:moveTo>
                <a:lnTo>
                  <a:pt x="34" y="217"/>
                </a:lnTo>
                <a:lnTo>
                  <a:pt x="38" y="210"/>
                </a:lnTo>
                <a:lnTo>
                  <a:pt x="43" y="206"/>
                </a:lnTo>
                <a:lnTo>
                  <a:pt x="43" y="206"/>
                </a:lnTo>
                <a:lnTo>
                  <a:pt x="40" y="206"/>
                </a:lnTo>
                <a:lnTo>
                  <a:pt x="36" y="210"/>
                </a:lnTo>
                <a:lnTo>
                  <a:pt x="34" y="213"/>
                </a:lnTo>
                <a:lnTo>
                  <a:pt x="34" y="217"/>
                </a:lnTo>
                <a:lnTo>
                  <a:pt x="34" y="217"/>
                </a:lnTo>
                <a:close/>
                <a:moveTo>
                  <a:pt x="24" y="206"/>
                </a:moveTo>
                <a:lnTo>
                  <a:pt x="24" y="206"/>
                </a:lnTo>
                <a:lnTo>
                  <a:pt x="19" y="217"/>
                </a:lnTo>
                <a:lnTo>
                  <a:pt x="19" y="217"/>
                </a:lnTo>
                <a:lnTo>
                  <a:pt x="24" y="211"/>
                </a:lnTo>
                <a:lnTo>
                  <a:pt x="30" y="206"/>
                </a:lnTo>
                <a:lnTo>
                  <a:pt x="30" y="206"/>
                </a:lnTo>
                <a:lnTo>
                  <a:pt x="24" y="206"/>
                </a:lnTo>
                <a:lnTo>
                  <a:pt x="24" y="206"/>
                </a:lnTo>
                <a:close/>
                <a:moveTo>
                  <a:pt x="32" y="223"/>
                </a:moveTo>
                <a:lnTo>
                  <a:pt x="32" y="223"/>
                </a:lnTo>
                <a:lnTo>
                  <a:pt x="36" y="223"/>
                </a:lnTo>
                <a:lnTo>
                  <a:pt x="38" y="221"/>
                </a:lnTo>
                <a:lnTo>
                  <a:pt x="38" y="221"/>
                </a:lnTo>
                <a:lnTo>
                  <a:pt x="36" y="219"/>
                </a:lnTo>
                <a:lnTo>
                  <a:pt x="38" y="217"/>
                </a:lnTo>
                <a:lnTo>
                  <a:pt x="40" y="215"/>
                </a:lnTo>
                <a:lnTo>
                  <a:pt x="38" y="215"/>
                </a:lnTo>
                <a:lnTo>
                  <a:pt x="38" y="215"/>
                </a:lnTo>
                <a:lnTo>
                  <a:pt x="36" y="219"/>
                </a:lnTo>
                <a:lnTo>
                  <a:pt x="32" y="223"/>
                </a:lnTo>
                <a:lnTo>
                  <a:pt x="32" y="223"/>
                </a:lnTo>
                <a:close/>
                <a:moveTo>
                  <a:pt x="19" y="223"/>
                </a:moveTo>
                <a:lnTo>
                  <a:pt x="19" y="223"/>
                </a:lnTo>
                <a:lnTo>
                  <a:pt x="24" y="223"/>
                </a:lnTo>
                <a:lnTo>
                  <a:pt x="24" y="223"/>
                </a:lnTo>
                <a:lnTo>
                  <a:pt x="26" y="219"/>
                </a:lnTo>
                <a:lnTo>
                  <a:pt x="26" y="217"/>
                </a:lnTo>
                <a:lnTo>
                  <a:pt x="26" y="215"/>
                </a:lnTo>
                <a:lnTo>
                  <a:pt x="26" y="215"/>
                </a:lnTo>
                <a:lnTo>
                  <a:pt x="19" y="223"/>
                </a:lnTo>
                <a:lnTo>
                  <a:pt x="19" y="2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 name="Freeform 21"/>
          <p:cNvSpPr>
            <a:spLocks noEditPoints="1"/>
          </p:cNvSpPr>
          <p:nvPr/>
        </p:nvSpPr>
        <p:spPr bwMode="auto">
          <a:xfrm>
            <a:off x="4239444" y="974501"/>
            <a:ext cx="331757" cy="453062"/>
          </a:xfrm>
          <a:custGeom>
            <a:avLst/>
            <a:gdLst/>
            <a:ahLst/>
            <a:cxnLst>
              <a:cxn ang="0">
                <a:pos x="97" y="6"/>
              </a:cxn>
              <a:cxn ang="0">
                <a:pos x="0" y="35"/>
              </a:cxn>
              <a:cxn ang="0">
                <a:pos x="2" y="281"/>
              </a:cxn>
              <a:cxn ang="0">
                <a:pos x="61" y="319"/>
              </a:cxn>
              <a:cxn ang="0">
                <a:pos x="118" y="319"/>
              </a:cxn>
              <a:cxn ang="0">
                <a:pos x="187" y="307"/>
              </a:cxn>
              <a:cxn ang="0">
                <a:pos x="227" y="199"/>
              </a:cxn>
              <a:cxn ang="0">
                <a:pos x="168" y="120"/>
              </a:cxn>
              <a:cxn ang="0">
                <a:pos x="12" y="38"/>
              </a:cxn>
              <a:cxn ang="0">
                <a:pos x="27" y="38"/>
              </a:cxn>
              <a:cxn ang="0">
                <a:pos x="16" y="96"/>
              </a:cxn>
              <a:cxn ang="0">
                <a:pos x="16" y="128"/>
              </a:cxn>
              <a:cxn ang="0">
                <a:pos x="14" y="94"/>
              </a:cxn>
              <a:cxn ang="0">
                <a:pos x="19" y="183"/>
              </a:cxn>
              <a:cxn ang="0">
                <a:pos x="42" y="151"/>
              </a:cxn>
              <a:cxn ang="0">
                <a:pos x="25" y="107"/>
              </a:cxn>
              <a:cxn ang="0">
                <a:pos x="38" y="77"/>
              </a:cxn>
              <a:cxn ang="0">
                <a:pos x="42" y="120"/>
              </a:cxn>
              <a:cxn ang="0">
                <a:pos x="25" y="132"/>
              </a:cxn>
              <a:cxn ang="0">
                <a:pos x="19" y="153"/>
              </a:cxn>
              <a:cxn ang="0">
                <a:pos x="10" y="157"/>
              </a:cxn>
              <a:cxn ang="0">
                <a:pos x="23" y="250"/>
              </a:cxn>
              <a:cxn ang="0">
                <a:pos x="17" y="267"/>
              </a:cxn>
              <a:cxn ang="0">
                <a:pos x="12" y="296"/>
              </a:cxn>
              <a:cxn ang="0">
                <a:pos x="33" y="258"/>
              </a:cxn>
              <a:cxn ang="0">
                <a:pos x="42" y="225"/>
              </a:cxn>
              <a:cxn ang="0">
                <a:pos x="36" y="220"/>
              </a:cxn>
              <a:cxn ang="0">
                <a:pos x="42" y="204"/>
              </a:cxn>
              <a:cxn ang="0">
                <a:pos x="19" y="212"/>
              </a:cxn>
              <a:cxn ang="0">
                <a:pos x="42" y="187"/>
              </a:cxn>
              <a:cxn ang="0">
                <a:pos x="25" y="58"/>
              </a:cxn>
              <a:cxn ang="0">
                <a:pos x="31" y="71"/>
              </a:cxn>
              <a:cxn ang="0">
                <a:pos x="65" y="296"/>
              </a:cxn>
              <a:cxn ang="0">
                <a:pos x="107" y="292"/>
              </a:cxn>
              <a:cxn ang="0">
                <a:pos x="107" y="286"/>
              </a:cxn>
              <a:cxn ang="0">
                <a:pos x="120" y="290"/>
              </a:cxn>
              <a:cxn ang="0">
                <a:pos x="197" y="281"/>
              </a:cxn>
              <a:cxn ang="0">
                <a:pos x="130" y="288"/>
              </a:cxn>
              <a:cxn ang="0">
                <a:pos x="67" y="284"/>
              </a:cxn>
              <a:cxn ang="0">
                <a:pos x="61" y="12"/>
              </a:cxn>
              <a:cxn ang="0">
                <a:pos x="82" y="126"/>
              </a:cxn>
              <a:cxn ang="0">
                <a:pos x="109" y="132"/>
              </a:cxn>
              <a:cxn ang="0">
                <a:pos x="191" y="151"/>
              </a:cxn>
              <a:cxn ang="0">
                <a:pos x="212" y="261"/>
              </a:cxn>
              <a:cxn ang="0">
                <a:pos x="88" y="193"/>
              </a:cxn>
              <a:cxn ang="0">
                <a:pos x="109" y="254"/>
              </a:cxn>
              <a:cxn ang="0">
                <a:pos x="176" y="248"/>
              </a:cxn>
              <a:cxn ang="0">
                <a:pos x="166" y="172"/>
              </a:cxn>
              <a:cxn ang="0">
                <a:pos x="97" y="176"/>
              </a:cxn>
              <a:cxn ang="0">
                <a:pos x="109" y="187"/>
              </a:cxn>
              <a:cxn ang="0">
                <a:pos x="138" y="199"/>
              </a:cxn>
              <a:cxn ang="0">
                <a:pos x="118" y="242"/>
              </a:cxn>
              <a:cxn ang="0">
                <a:pos x="151" y="183"/>
              </a:cxn>
              <a:cxn ang="0">
                <a:pos x="168" y="233"/>
              </a:cxn>
              <a:cxn ang="0">
                <a:pos x="174" y="233"/>
              </a:cxn>
              <a:cxn ang="0">
                <a:pos x="168" y="214"/>
              </a:cxn>
            </a:cxnLst>
            <a:rect l="0" t="0" r="r" b="b"/>
            <a:pathLst>
              <a:path w="229" h="322">
                <a:moveTo>
                  <a:pt x="92" y="126"/>
                </a:moveTo>
                <a:lnTo>
                  <a:pt x="92" y="126"/>
                </a:lnTo>
                <a:lnTo>
                  <a:pt x="94" y="96"/>
                </a:lnTo>
                <a:lnTo>
                  <a:pt x="97" y="65"/>
                </a:lnTo>
                <a:lnTo>
                  <a:pt x="99" y="35"/>
                </a:lnTo>
                <a:lnTo>
                  <a:pt x="99" y="19"/>
                </a:lnTo>
                <a:lnTo>
                  <a:pt x="97" y="6"/>
                </a:lnTo>
                <a:lnTo>
                  <a:pt x="97" y="6"/>
                </a:lnTo>
                <a:lnTo>
                  <a:pt x="82" y="0"/>
                </a:lnTo>
                <a:lnTo>
                  <a:pt x="69" y="0"/>
                </a:lnTo>
                <a:lnTo>
                  <a:pt x="56" y="0"/>
                </a:lnTo>
                <a:lnTo>
                  <a:pt x="42" y="4"/>
                </a:lnTo>
                <a:lnTo>
                  <a:pt x="29" y="10"/>
                </a:lnTo>
                <a:lnTo>
                  <a:pt x="17" y="18"/>
                </a:lnTo>
                <a:lnTo>
                  <a:pt x="8" y="25"/>
                </a:lnTo>
                <a:lnTo>
                  <a:pt x="0" y="35"/>
                </a:lnTo>
                <a:lnTo>
                  <a:pt x="0" y="35"/>
                </a:lnTo>
                <a:lnTo>
                  <a:pt x="0" y="75"/>
                </a:lnTo>
                <a:lnTo>
                  <a:pt x="0" y="119"/>
                </a:lnTo>
                <a:lnTo>
                  <a:pt x="6" y="204"/>
                </a:lnTo>
                <a:lnTo>
                  <a:pt x="6" y="204"/>
                </a:lnTo>
                <a:lnTo>
                  <a:pt x="4" y="237"/>
                </a:lnTo>
                <a:lnTo>
                  <a:pt x="2" y="267"/>
                </a:lnTo>
                <a:lnTo>
                  <a:pt x="2" y="281"/>
                </a:lnTo>
                <a:lnTo>
                  <a:pt x="2" y="294"/>
                </a:lnTo>
                <a:lnTo>
                  <a:pt x="4" y="305"/>
                </a:lnTo>
                <a:lnTo>
                  <a:pt x="10" y="315"/>
                </a:lnTo>
                <a:lnTo>
                  <a:pt x="10" y="315"/>
                </a:lnTo>
                <a:lnTo>
                  <a:pt x="25" y="319"/>
                </a:lnTo>
                <a:lnTo>
                  <a:pt x="38" y="321"/>
                </a:lnTo>
                <a:lnTo>
                  <a:pt x="50" y="321"/>
                </a:lnTo>
                <a:lnTo>
                  <a:pt x="61" y="319"/>
                </a:lnTo>
                <a:lnTo>
                  <a:pt x="71" y="315"/>
                </a:lnTo>
                <a:lnTo>
                  <a:pt x="78" y="309"/>
                </a:lnTo>
                <a:lnTo>
                  <a:pt x="96" y="298"/>
                </a:lnTo>
                <a:lnTo>
                  <a:pt x="96" y="298"/>
                </a:lnTo>
                <a:lnTo>
                  <a:pt x="97" y="301"/>
                </a:lnTo>
                <a:lnTo>
                  <a:pt x="99" y="307"/>
                </a:lnTo>
                <a:lnTo>
                  <a:pt x="109" y="313"/>
                </a:lnTo>
                <a:lnTo>
                  <a:pt x="118" y="319"/>
                </a:lnTo>
                <a:lnTo>
                  <a:pt x="128" y="321"/>
                </a:lnTo>
                <a:lnTo>
                  <a:pt x="128" y="321"/>
                </a:lnTo>
                <a:lnTo>
                  <a:pt x="139" y="322"/>
                </a:lnTo>
                <a:lnTo>
                  <a:pt x="151" y="321"/>
                </a:lnTo>
                <a:lnTo>
                  <a:pt x="160" y="319"/>
                </a:lnTo>
                <a:lnTo>
                  <a:pt x="170" y="317"/>
                </a:lnTo>
                <a:lnTo>
                  <a:pt x="179" y="313"/>
                </a:lnTo>
                <a:lnTo>
                  <a:pt x="187" y="307"/>
                </a:lnTo>
                <a:lnTo>
                  <a:pt x="200" y="296"/>
                </a:lnTo>
                <a:lnTo>
                  <a:pt x="214" y="281"/>
                </a:lnTo>
                <a:lnTo>
                  <a:pt x="221" y="263"/>
                </a:lnTo>
                <a:lnTo>
                  <a:pt x="227" y="246"/>
                </a:lnTo>
                <a:lnTo>
                  <a:pt x="229" y="227"/>
                </a:lnTo>
                <a:lnTo>
                  <a:pt x="229" y="227"/>
                </a:lnTo>
                <a:lnTo>
                  <a:pt x="229" y="214"/>
                </a:lnTo>
                <a:lnTo>
                  <a:pt x="227" y="199"/>
                </a:lnTo>
                <a:lnTo>
                  <a:pt x="225" y="185"/>
                </a:lnTo>
                <a:lnTo>
                  <a:pt x="219" y="174"/>
                </a:lnTo>
                <a:lnTo>
                  <a:pt x="214" y="162"/>
                </a:lnTo>
                <a:lnTo>
                  <a:pt x="206" y="151"/>
                </a:lnTo>
                <a:lnTo>
                  <a:pt x="198" y="141"/>
                </a:lnTo>
                <a:lnTo>
                  <a:pt x="189" y="134"/>
                </a:lnTo>
                <a:lnTo>
                  <a:pt x="179" y="126"/>
                </a:lnTo>
                <a:lnTo>
                  <a:pt x="168" y="120"/>
                </a:lnTo>
                <a:lnTo>
                  <a:pt x="157" y="117"/>
                </a:lnTo>
                <a:lnTo>
                  <a:pt x="145" y="115"/>
                </a:lnTo>
                <a:lnTo>
                  <a:pt x="132" y="115"/>
                </a:lnTo>
                <a:lnTo>
                  <a:pt x="118" y="117"/>
                </a:lnTo>
                <a:lnTo>
                  <a:pt x="105" y="120"/>
                </a:lnTo>
                <a:lnTo>
                  <a:pt x="92" y="126"/>
                </a:lnTo>
                <a:lnTo>
                  <a:pt x="92" y="126"/>
                </a:lnTo>
                <a:close/>
                <a:moveTo>
                  <a:pt x="12" y="38"/>
                </a:moveTo>
                <a:lnTo>
                  <a:pt x="12" y="38"/>
                </a:lnTo>
                <a:lnTo>
                  <a:pt x="19" y="35"/>
                </a:lnTo>
                <a:lnTo>
                  <a:pt x="27" y="29"/>
                </a:lnTo>
                <a:lnTo>
                  <a:pt x="33" y="23"/>
                </a:lnTo>
                <a:lnTo>
                  <a:pt x="42" y="19"/>
                </a:lnTo>
                <a:lnTo>
                  <a:pt x="42" y="19"/>
                </a:lnTo>
                <a:lnTo>
                  <a:pt x="35" y="27"/>
                </a:lnTo>
                <a:lnTo>
                  <a:pt x="27" y="38"/>
                </a:lnTo>
                <a:lnTo>
                  <a:pt x="21" y="48"/>
                </a:lnTo>
                <a:lnTo>
                  <a:pt x="12" y="56"/>
                </a:lnTo>
                <a:lnTo>
                  <a:pt x="12" y="56"/>
                </a:lnTo>
                <a:lnTo>
                  <a:pt x="12" y="38"/>
                </a:lnTo>
                <a:lnTo>
                  <a:pt x="12" y="38"/>
                </a:lnTo>
                <a:close/>
                <a:moveTo>
                  <a:pt x="14" y="94"/>
                </a:moveTo>
                <a:lnTo>
                  <a:pt x="14" y="94"/>
                </a:lnTo>
                <a:lnTo>
                  <a:pt x="16" y="96"/>
                </a:lnTo>
                <a:lnTo>
                  <a:pt x="16" y="99"/>
                </a:lnTo>
                <a:lnTo>
                  <a:pt x="12" y="109"/>
                </a:lnTo>
                <a:lnTo>
                  <a:pt x="12" y="113"/>
                </a:lnTo>
                <a:lnTo>
                  <a:pt x="14" y="117"/>
                </a:lnTo>
                <a:lnTo>
                  <a:pt x="16" y="119"/>
                </a:lnTo>
                <a:lnTo>
                  <a:pt x="21" y="120"/>
                </a:lnTo>
                <a:lnTo>
                  <a:pt x="21" y="120"/>
                </a:lnTo>
                <a:lnTo>
                  <a:pt x="16" y="128"/>
                </a:lnTo>
                <a:lnTo>
                  <a:pt x="14" y="132"/>
                </a:lnTo>
                <a:lnTo>
                  <a:pt x="12" y="138"/>
                </a:lnTo>
                <a:lnTo>
                  <a:pt x="12" y="138"/>
                </a:lnTo>
                <a:lnTo>
                  <a:pt x="10" y="128"/>
                </a:lnTo>
                <a:lnTo>
                  <a:pt x="10" y="115"/>
                </a:lnTo>
                <a:lnTo>
                  <a:pt x="10" y="101"/>
                </a:lnTo>
                <a:lnTo>
                  <a:pt x="12" y="96"/>
                </a:lnTo>
                <a:lnTo>
                  <a:pt x="14" y="94"/>
                </a:lnTo>
                <a:lnTo>
                  <a:pt x="14" y="94"/>
                </a:lnTo>
                <a:close/>
                <a:moveTo>
                  <a:pt x="42" y="172"/>
                </a:moveTo>
                <a:lnTo>
                  <a:pt x="42" y="172"/>
                </a:lnTo>
                <a:lnTo>
                  <a:pt x="38" y="170"/>
                </a:lnTo>
                <a:lnTo>
                  <a:pt x="35" y="170"/>
                </a:lnTo>
                <a:lnTo>
                  <a:pt x="29" y="172"/>
                </a:lnTo>
                <a:lnTo>
                  <a:pt x="23" y="178"/>
                </a:lnTo>
                <a:lnTo>
                  <a:pt x="19" y="183"/>
                </a:lnTo>
                <a:lnTo>
                  <a:pt x="19" y="183"/>
                </a:lnTo>
                <a:lnTo>
                  <a:pt x="19" y="178"/>
                </a:lnTo>
                <a:lnTo>
                  <a:pt x="21" y="174"/>
                </a:lnTo>
                <a:lnTo>
                  <a:pt x="27" y="164"/>
                </a:lnTo>
                <a:lnTo>
                  <a:pt x="33" y="155"/>
                </a:lnTo>
                <a:lnTo>
                  <a:pt x="38" y="147"/>
                </a:lnTo>
                <a:lnTo>
                  <a:pt x="38" y="147"/>
                </a:lnTo>
                <a:lnTo>
                  <a:pt x="42" y="151"/>
                </a:lnTo>
                <a:lnTo>
                  <a:pt x="42" y="159"/>
                </a:lnTo>
                <a:lnTo>
                  <a:pt x="40" y="164"/>
                </a:lnTo>
                <a:lnTo>
                  <a:pt x="42" y="172"/>
                </a:lnTo>
                <a:lnTo>
                  <a:pt x="42" y="172"/>
                </a:lnTo>
                <a:close/>
                <a:moveTo>
                  <a:pt x="42" y="96"/>
                </a:moveTo>
                <a:lnTo>
                  <a:pt x="42" y="96"/>
                </a:lnTo>
                <a:lnTo>
                  <a:pt x="33" y="101"/>
                </a:lnTo>
                <a:lnTo>
                  <a:pt x="25" y="107"/>
                </a:lnTo>
                <a:lnTo>
                  <a:pt x="25" y="107"/>
                </a:lnTo>
                <a:lnTo>
                  <a:pt x="25" y="103"/>
                </a:lnTo>
                <a:lnTo>
                  <a:pt x="25" y="99"/>
                </a:lnTo>
                <a:lnTo>
                  <a:pt x="31" y="92"/>
                </a:lnTo>
                <a:lnTo>
                  <a:pt x="36" y="86"/>
                </a:lnTo>
                <a:lnTo>
                  <a:pt x="38" y="82"/>
                </a:lnTo>
                <a:lnTo>
                  <a:pt x="38" y="77"/>
                </a:lnTo>
                <a:lnTo>
                  <a:pt x="38" y="77"/>
                </a:lnTo>
                <a:lnTo>
                  <a:pt x="42" y="80"/>
                </a:lnTo>
                <a:lnTo>
                  <a:pt x="42" y="84"/>
                </a:lnTo>
                <a:lnTo>
                  <a:pt x="42" y="96"/>
                </a:lnTo>
                <a:lnTo>
                  <a:pt x="42" y="96"/>
                </a:lnTo>
                <a:close/>
                <a:moveTo>
                  <a:pt x="38" y="113"/>
                </a:moveTo>
                <a:lnTo>
                  <a:pt x="38" y="113"/>
                </a:lnTo>
                <a:lnTo>
                  <a:pt x="42" y="115"/>
                </a:lnTo>
                <a:lnTo>
                  <a:pt x="42" y="120"/>
                </a:lnTo>
                <a:lnTo>
                  <a:pt x="42" y="128"/>
                </a:lnTo>
                <a:lnTo>
                  <a:pt x="42" y="128"/>
                </a:lnTo>
                <a:lnTo>
                  <a:pt x="36" y="132"/>
                </a:lnTo>
                <a:lnTo>
                  <a:pt x="31" y="136"/>
                </a:lnTo>
                <a:lnTo>
                  <a:pt x="27" y="138"/>
                </a:lnTo>
                <a:lnTo>
                  <a:pt x="21" y="139"/>
                </a:lnTo>
                <a:lnTo>
                  <a:pt x="21" y="139"/>
                </a:lnTo>
                <a:lnTo>
                  <a:pt x="25" y="132"/>
                </a:lnTo>
                <a:lnTo>
                  <a:pt x="29" y="126"/>
                </a:lnTo>
                <a:lnTo>
                  <a:pt x="38" y="113"/>
                </a:lnTo>
                <a:lnTo>
                  <a:pt x="38" y="113"/>
                </a:lnTo>
                <a:close/>
                <a:moveTo>
                  <a:pt x="10" y="157"/>
                </a:moveTo>
                <a:lnTo>
                  <a:pt x="10" y="157"/>
                </a:lnTo>
                <a:lnTo>
                  <a:pt x="16" y="157"/>
                </a:lnTo>
                <a:lnTo>
                  <a:pt x="17" y="155"/>
                </a:lnTo>
                <a:lnTo>
                  <a:pt x="19" y="153"/>
                </a:lnTo>
                <a:lnTo>
                  <a:pt x="19" y="153"/>
                </a:lnTo>
                <a:lnTo>
                  <a:pt x="19" y="157"/>
                </a:lnTo>
                <a:lnTo>
                  <a:pt x="17" y="162"/>
                </a:lnTo>
                <a:lnTo>
                  <a:pt x="14" y="166"/>
                </a:lnTo>
                <a:lnTo>
                  <a:pt x="10" y="170"/>
                </a:lnTo>
                <a:lnTo>
                  <a:pt x="10" y="170"/>
                </a:lnTo>
                <a:lnTo>
                  <a:pt x="10" y="157"/>
                </a:lnTo>
                <a:lnTo>
                  <a:pt x="10" y="157"/>
                </a:lnTo>
                <a:close/>
                <a:moveTo>
                  <a:pt x="12" y="296"/>
                </a:moveTo>
                <a:lnTo>
                  <a:pt x="12" y="296"/>
                </a:lnTo>
                <a:lnTo>
                  <a:pt x="12" y="286"/>
                </a:lnTo>
                <a:lnTo>
                  <a:pt x="12" y="275"/>
                </a:lnTo>
                <a:lnTo>
                  <a:pt x="12" y="252"/>
                </a:lnTo>
                <a:lnTo>
                  <a:pt x="12" y="252"/>
                </a:lnTo>
                <a:lnTo>
                  <a:pt x="19" y="252"/>
                </a:lnTo>
                <a:lnTo>
                  <a:pt x="23" y="250"/>
                </a:lnTo>
                <a:lnTo>
                  <a:pt x="23" y="248"/>
                </a:lnTo>
                <a:lnTo>
                  <a:pt x="23" y="248"/>
                </a:lnTo>
                <a:lnTo>
                  <a:pt x="25" y="250"/>
                </a:lnTo>
                <a:lnTo>
                  <a:pt x="25" y="252"/>
                </a:lnTo>
                <a:lnTo>
                  <a:pt x="23" y="258"/>
                </a:lnTo>
                <a:lnTo>
                  <a:pt x="19" y="263"/>
                </a:lnTo>
                <a:lnTo>
                  <a:pt x="17" y="267"/>
                </a:lnTo>
                <a:lnTo>
                  <a:pt x="17" y="267"/>
                </a:lnTo>
                <a:lnTo>
                  <a:pt x="17" y="273"/>
                </a:lnTo>
                <a:lnTo>
                  <a:pt x="19" y="275"/>
                </a:lnTo>
                <a:lnTo>
                  <a:pt x="23" y="277"/>
                </a:lnTo>
                <a:lnTo>
                  <a:pt x="27" y="277"/>
                </a:lnTo>
                <a:lnTo>
                  <a:pt x="27" y="277"/>
                </a:lnTo>
                <a:lnTo>
                  <a:pt x="21" y="288"/>
                </a:lnTo>
                <a:lnTo>
                  <a:pt x="17" y="292"/>
                </a:lnTo>
                <a:lnTo>
                  <a:pt x="12" y="296"/>
                </a:lnTo>
                <a:lnTo>
                  <a:pt x="12" y="296"/>
                </a:lnTo>
                <a:close/>
                <a:moveTo>
                  <a:pt x="42" y="261"/>
                </a:moveTo>
                <a:lnTo>
                  <a:pt x="42" y="261"/>
                </a:lnTo>
                <a:lnTo>
                  <a:pt x="35" y="261"/>
                </a:lnTo>
                <a:lnTo>
                  <a:pt x="31" y="265"/>
                </a:lnTo>
                <a:lnTo>
                  <a:pt x="31" y="265"/>
                </a:lnTo>
                <a:lnTo>
                  <a:pt x="31" y="263"/>
                </a:lnTo>
                <a:lnTo>
                  <a:pt x="33" y="258"/>
                </a:lnTo>
                <a:lnTo>
                  <a:pt x="38" y="248"/>
                </a:lnTo>
                <a:lnTo>
                  <a:pt x="38" y="248"/>
                </a:lnTo>
                <a:lnTo>
                  <a:pt x="42" y="250"/>
                </a:lnTo>
                <a:lnTo>
                  <a:pt x="42" y="254"/>
                </a:lnTo>
                <a:lnTo>
                  <a:pt x="42" y="261"/>
                </a:lnTo>
                <a:lnTo>
                  <a:pt x="42" y="261"/>
                </a:lnTo>
                <a:close/>
                <a:moveTo>
                  <a:pt x="42" y="225"/>
                </a:moveTo>
                <a:lnTo>
                  <a:pt x="42" y="225"/>
                </a:lnTo>
                <a:lnTo>
                  <a:pt x="33" y="231"/>
                </a:lnTo>
                <a:lnTo>
                  <a:pt x="29" y="233"/>
                </a:lnTo>
                <a:lnTo>
                  <a:pt x="25" y="237"/>
                </a:lnTo>
                <a:lnTo>
                  <a:pt x="25" y="237"/>
                </a:lnTo>
                <a:lnTo>
                  <a:pt x="25" y="233"/>
                </a:lnTo>
                <a:lnTo>
                  <a:pt x="25" y="231"/>
                </a:lnTo>
                <a:lnTo>
                  <a:pt x="31" y="225"/>
                </a:lnTo>
                <a:lnTo>
                  <a:pt x="36" y="220"/>
                </a:lnTo>
                <a:lnTo>
                  <a:pt x="38" y="216"/>
                </a:lnTo>
                <a:lnTo>
                  <a:pt x="38" y="212"/>
                </a:lnTo>
                <a:lnTo>
                  <a:pt x="38" y="212"/>
                </a:lnTo>
                <a:lnTo>
                  <a:pt x="42" y="214"/>
                </a:lnTo>
                <a:lnTo>
                  <a:pt x="42" y="218"/>
                </a:lnTo>
                <a:lnTo>
                  <a:pt x="42" y="225"/>
                </a:lnTo>
                <a:lnTo>
                  <a:pt x="42" y="225"/>
                </a:lnTo>
                <a:close/>
                <a:moveTo>
                  <a:pt x="42" y="204"/>
                </a:moveTo>
                <a:lnTo>
                  <a:pt x="42" y="204"/>
                </a:lnTo>
                <a:lnTo>
                  <a:pt x="38" y="204"/>
                </a:lnTo>
                <a:lnTo>
                  <a:pt x="35" y="204"/>
                </a:lnTo>
                <a:lnTo>
                  <a:pt x="31" y="206"/>
                </a:lnTo>
                <a:lnTo>
                  <a:pt x="25" y="210"/>
                </a:lnTo>
                <a:lnTo>
                  <a:pt x="23" y="212"/>
                </a:lnTo>
                <a:lnTo>
                  <a:pt x="19" y="212"/>
                </a:lnTo>
                <a:lnTo>
                  <a:pt x="19" y="212"/>
                </a:lnTo>
                <a:lnTo>
                  <a:pt x="23" y="202"/>
                </a:lnTo>
                <a:lnTo>
                  <a:pt x="29" y="193"/>
                </a:lnTo>
                <a:lnTo>
                  <a:pt x="35" y="185"/>
                </a:lnTo>
                <a:lnTo>
                  <a:pt x="38" y="176"/>
                </a:lnTo>
                <a:lnTo>
                  <a:pt x="38" y="176"/>
                </a:lnTo>
                <a:lnTo>
                  <a:pt x="42" y="178"/>
                </a:lnTo>
                <a:lnTo>
                  <a:pt x="42" y="181"/>
                </a:lnTo>
                <a:lnTo>
                  <a:pt x="42" y="187"/>
                </a:lnTo>
                <a:lnTo>
                  <a:pt x="42" y="195"/>
                </a:lnTo>
                <a:lnTo>
                  <a:pt x="42" y="204"/>
                </a:lnTo>
                <a:lnTo>
                  <a:pt x="42" y="204"/>
                </a:lnTo>
                <a:close/>
                <a:moveTo>
                  <a:pt x="12" y="82"/>
                </a:moveTo>
                <a:lnTo>
                  <a:pt x="12" y="82"/>
                </a:lnTo>
                <a:lnTo>
                  <a:pt x="14" y="75"/>
                </a:lnTo>
                <a:lnTo>
                  <a:pt x="17" y="67"/>
                </a:lnTo>
                <a:lnTo>
                  <a:pt x="25" y="58"/>
                </a:lnTo>
                <a:lnTo>
                  <a:pt x="35" y="46"/>
                </a:lnTo>
                <a:lnTo>
                  <a:pt x="42" y="35"/>
                </a:lnTo>
                <a:lnTo>
                  <a:pt x="42" y="35"/>
                </a:lnTo>
                <a:lnTo>
                  <a:pt x="44" y="44"/>
                </a:lnTo>
                <a:lnTo>
                  <a:pt x="44" y="52"/>
                </a:lnTo>
                <a:lnTo>
                  <a:pt x="40" y="59"/>
                </a:lnTo>
                <a:lnTo>
                  <a:pt x="36" y="65"/>
                </a:lnTo>
                <a:lnTo>
                  <a:pt x="31" y="71"/>
                </a:lnTo>
                <a:lnTo>
                  <a:pt x="25" y="75"/>
                </a:lnTo>
                <a:lnTo>
                  <a:pt x="12" y="82"/>
                </a:lnTo>
                <a:lnTo>
                  <a:pt x="12" y="82"/>
                </a:lnTo>
                <a:close/>
                <a:moveTo>
                  <a:pt x="61" y="309"/>
                </a:moveTo>
                <a:lnTo>
                  <a:pt x="61" y="309"/>
                </a:lnTo>
                <a:lnTo>
                  <a:pt x="61" y="305"/>
                </a:lnTo>
                <a:lnTo>
                  <a:pt x="61" y="301"/>
                </a:lnTo>
                <a:lnTo>
                  <a:pt x="65" y="296"/>
                </a:lnTo>
                <a:lnTo>
                  <a:pt x="71" y="296"/>
                </a:lnTo>
                <a:lnTo>
                  <a:pt x="71" y="296"/>
                </a:lnTo>
                <a:lnTo>
                  <a:pt x="69" y="300"/>
                </a:lnTo>
                <a:lnTo>
                  <a:pt x="67" y="303"/>
                </a:lnTo>
                <a:lnTo>
                  <a:pt x="61" y="309"/>
                </a:lnTo>
                <a:lnTo>
                  <a:pt x="61" y="309"/>
                </a:lnTo>
                <a:close/>
                <a:moveTo>
                  <a:pt x="107" y="292"/>
                </a:moveTo>
                <a:lnTo>
                  <a:pt x="107" y="292"/>
                </a:lnTo>
                <a:lnTo>
                  <a:pt x="103" y="292"/>
                </a:lnTo>
                <a:lnTo>
                  <a:pt x="103" y="288"/>
                </a:lnTo>
                <a:lnTo>
                  <a:pt x="101" y="281"/>
                </a:lnTo>
                <a:lnTo>
                  <a:pt x="101" y="281"/>
                </a:lnTo>
                <a:lnTo>
                  <a:pt x="109" y="281"/>
                </a:lnTo>
                <a:lnTo>
                  <a:pt x="109" y="281"/>
                </a:lnTo>
                <a:lnTo>
                  <a:pt x="109" y="284"/>
                </a:lnTo>
                <a:lnTo>
                  <a:pt x="107" y="286"/>
                </a:lnTo>
                <a:lnTo>
                  <a:pt x="107" y="288"/>
                </a:lnTo>
                <a:lnTo>
                  <a:pt x="107" y="292"/>
                </a:lnTo>
                <a:lnTo>
                  <a:pt x="107" y="292"/>
                </a:lnTo>
                <a:close/>
                <a:moveTo>
                  <a:pt x="115" y="300"/>
                </a:moveTo>
                <a:lnTo>
                  <a:pt x="115" y="300"/>
                </a:lnTo>
                <a:lnTo>
                  <a:pt x="115" y="288"/>
                </a:lnTo>
                <a:lnTo>
                  <a:pt x="115" y="288"/>
                </a:lnTo>
                <a:lnTo>
                  <a:pt x="120" y="290"/>
                </a:lnTo>
                <a:lnTo>
                  <a:pt x="124" y="292"/>
                </a:lnTo>
                <a:lnTo>
                  <a:pt x="132" y="298"/>
                </a:lnTo>
                <a:lnTo>
                  <a:pt x="132" y="298"/>
                </a:lnTo>
                <a:lnTo>
                  <a:pt x="130" y="300"/>
                </a:lnTo>
                <a:lnTo>
                  <a:pt x="124" y="300"/>
                </a:lnTo>
                <a:lnTo>
                  <a:pt x="115" y="300"/>
                </a:lnTo>
                <a:lnTo>
                  <a:pt x="115" y="300"/>
                </a:lnTo>
                <a:close/>
                <a:moveTo>
                  <a:pt x="197" y="281"/>
                </a:moveTo>
                <a:lnTo>
                  <a:pt x="197" y="281"/>
                </a:lnTo>
                <a:lnTo>
                  <a:pt x="181" y="290"/>
                </a:lnTo>
                <a:lnTo>
                  <a:pt x="168" y="296"/>
                </a:lnTo>
                <a:lnTo>
                  <a:pt x="162" y="296"/>
                </a:lnTo>
                <a:lnTo>
                  <a:pt x="155" y="296"/>
                </a:lnTo>
                <a:lnTo>
                  <a:pt x="138" y="292"/>
                </a:lnTo>
                <a:lnTo>
                  <a:pt x="138" y="292"/>
                </a:lnTo>
                <a:lnTo>
                  <a:pt x="130" y="288"/>
                </a:lnTo>
                <a:lnTo>
                  <a:pt x="122" y="282"/>
                </a:lnTo>
                <a:lnTo>
                  <a:pt x="109" y="271"/>
                </a:lnTo>
                <a:lnTo>
                  <a:pt x="103" y="267"/>
                </a:lnTo>
                <a:lnTo>
                  <a:pt x="96" y="269"/>
                </a:lnTo>
                <a:lnTo>
                  <a:pt x="90" y="273"/>
                </a:lnTo>
                <a:lnTo>
                  <a:pt x="84" y="284"/>
                </a:lnTo>
                <a:lnTo>
                  <a:pt x="84" y="284"/>
                </a:lnTo>
                <a:lnTo>
                  <a:pt x="67" y="284"/>
                </a:lnTo>
                <a:lnTo>
                  <a:pt x="59" y="282"/>
                </a:lnTo>
                <a:lnTo>
                  <a:pt x="52" y="281"/>
                </a:lnTo>
                <a:lnTo>
                  <a:pt x="52" y="281"/>
                </a:lnTo>
                <a:lnTo>
                  <a:pt x="50" y="216"/>
                </a:lnTo>
                <a:lnTo>
                  <a:pt x="50" y="147"/>
                </a:lnTo>
                <a:lnTo>
                  <a:pt x="50" y="12"/>
                </a:lnTo>
                <a:lnTo>
                  <a:pt x="50" y="12"/>
                </a:lnTo>
                <a:lnTo>
                  <a:pt x="61" y="12"/>
                </a:lnTo>
                <a:lnTo>
                  <a:pt x="71" y="10"/>
                </a:lnTo>
                <a:lnTo>
                  <a:pt x="80" y="10"/>
                </a:lnTo>
                <a:lnTo>
                  <a:pt x="84" y="12"/>
                </a:lnTo>
                <a:lnTo>
                  <a:pt x="88" y="14"/>
                </a:lnTo>
                <a:lnTo>
                  <a:pt x="88" y="14"/>
                </a:lnTo>
                <a:lnTo>
                  <a:pt x="88" y="52"/>
                </a:lnTo>
                <a:lnTo>
                  <a:pt x="84" y="90"/>
                </a:lnTo>
                <a:lnTo>
                  <a:pt x="82" y="126"/>
                </a:lnTo>
                <a:lnTo>
                  <a:pt x="82" y="143"/>
                </a:lnTo>
                <a:lnTo>
                  <a:pt x="84" y="159"/>
                </a:lnTo>
                <a:lnTo>
                  <a:pt x="84" y="159"/>
                </a:lnTo>
                <a:lnTo>
                  <a:pt x="90" y="147"/>
                </a:lnTo>
                <a:lnTo>
                  <a:pt x="94" y="141"/>
                </a:lnTo>
                <a:lnTo>
                  <a:pt x="101" y="136"/>
                </a:lnTo>
                <a:lnTo>
                  <a:pt x="109" y="132"/>
                </a:lnTo>
                <a:lnTo>
                  <a:pt x="109" y="132"/>
                </a:lnTo>
                <a:lnTo>
                  <a:pt x="118" y="128"/>
                </a:lnTo>
                <a:lnTo>
                  <a:pt x="130" y="126"/>
                </a:lnTo>
                <a:lnTo>
                  <a:pt x="141" y="126"/>
                </a:lnTo>
                <a:lnTo>
                  <a:pt x="153" y="130"/>
                </a:lnTo>
                <a:lnTo>
                  <a:pt x="164" y="134"/>
                </a:lnTo>
                <a:lnTo>
                  <a:pt x="174" y="139"/>
                </a:lnTo>
                <a:lnTo>
                  <a:pt x="183" y="145"/>
                </a:lnTo>
                <a:lnTo>
                  <a:pt x="191" y="151"/>
                </a:lnTo>
                <a:lnTo>
                  <a:pt x="191" y="151"/>
                </a:lnTo>
                <a:lnTo>
                  <a:pt x="204" y="166"/>
                </a:lnTo>
                <a:lnTo>
                  <a:pt x="212" y="181"/>
                </a:lnTo>
                <a:lnTo>
                  <a:pt x="218" y="200"/>
                </a:lnTo>
                <a:lnTo>
                  <a:pt x="221" y="220"/>
                </a:lnTo>
                <a:lnTo>
                  <a:pt x="219" y="237"/>
                </a:lnTo>
                <a:lnTo>
                  <a:pt x="216" y="254"/>
                </a:lnTo>
                <a:lnTo>
                  <a:pt x="212" y="261"/>
                </a:lnTo>
                <a:lnTo>
                  <a:pt x="208" y="269"/>
                </a:lnTo>
                <a:lnTo>
                  <a:pt x="202" y="275"/>
                </a:lnTo>
                <a:lnTo>
                  <a:pt x="197" y="281"/>
                </a:lnTo>
                <a:lnTo>
                  <a:pt x="197" y="281"/>
                </a:lnTo>
                <a:close/>
                <a:moveTo>
                  <a:pt x="97" y="176"/>
                </a:moveTo>
                <a:lnTo>
                  <a:pt x="97" y="176"/>
                </a:lnTo>
                <a:lnTo>
                  <a:pt x="92" y="183"/>
                </a:lnTo>
                <a:lnTo>
                  <a:pt x="88" y="193"/>
                </a:lnTo>
                <a:lnTo>
                  <a:pt x="86" y="202"/>
                </a:lnTo>
                <a:lnTo>
                  <a:pt x="86" y="210"/>
                </a:lnTo>
                <a:lnTo>
                  <a:pt x="86" y="220"/>
                </a:lnTo>
                <a:lnTo>
                  <a:pt x="88" y="227"/>
                </a:lnTo>
                <a:lnTo>
                  <a:pt x="92" y="235"/>
                </a:lnTo>
                <a:lnTo>
                  <a:pt x="97" y="242"/>
                </a:lnTo>
                <a:lnTo>
                  <a:pt x="103" y="250"/>
                </a:lnTo>
                <a:lnTo>
                  <a:pt x="109" y="254"/>
                </a:lnTo>
                <a:lnTo>
                  <a:pt x="117" y="260"/>
                </a:lnTo>
                <a:lnTo>
                  <a:pt x="126" y="261"/>
                </a:lnTo>
                <a:lnTo>
                  <a:pt x="136" y="263"/>
                </a:lnTo>
                <a:lnTo>
                  <a:pt x="145" y="261"/>
                </a:lnTo>
                <a:lnTo>
                  <a:pt x="157" y="260"/>
                </a:lnTo>
                <a:lnTo>
                  <a:pt x="168" y="254"/>
                </a:lnTo>
                <a:lnTo>
                  <a:pt x="168" y="254"/>
                </a:lnTo>
                <a:lnTo>
                  <a:pt x="176" y="248"/>
                </a:lnTo>
                <a:lnTo>
                  <a:pt x="183" y="240"/>
                </a:lnTo>
                <a:lnTo>
                  <a:pt x="187" y="231"/>
                </a:lnTo>
                <a:lnTo>
                  <a:pt x="189" y="220"/>
                </a:lnTo>
                <a:lnTo>
                  <a:pt x="187" y="210"/>
                </a:lnTo>
                <a:lnTo>
                  <a:pt x="185" y="200"/>
                </a:lnTo>
                <a:lnTo>
                  <a:pt x="179" y="189"/>
                </a:lnTo>
                <a:lnTo>
                  <a:pt x="174" y="181"/>
                </a:lnTo>
                <a:lnTo>
                  <a:pt x="166" y="172"/>
                </a:lnTo>
                <a:lnTo>
                  <a:pt x="157" y="166"/>
                </a:lnTo>
                <a:lnTo>
                  <a:pt x="147" y="160"/>
                </a:lnTo>
                <a:lnTo>
                  <a:pt x="138" y="159"/>
                </a:lnTo>
                <a:lnTo>
                  <a:pt x="128" y="159"/>
                </a:lnTo>
                <a:lnTo>
                  <a:pt x="117" y="160"/>
                </a:lnTo>
                <a:lnTo>
                  <a:pt x="107" y="166"/>
                </a:lnTo>
                <a:lnTo>
                  <a:pt x="97" y="176"/>
                </a:lnTo>
                <a:lnTo>
                  <a:pt x="97" y="176"/>
                </a:lnTo>
                <a:close/>
                <a:moveTo>
                  <a:pt x="118" y="242"/>
                </a:moveTo>
                <a:lnTo>
                  <a:pt x="118" y="242"/>
                </a:lnTo>
                <a:lnTo>
                  <a:pt x="113" y="237"/>
                </a:lnTo>
                <a:lnTo>
                  <a:pt x="109" y="225"/>
                </a:lnTo>
                <a:lnTo>
                  <a:pt x="105" y="214"/>
                </a:lnTo>
                <a:lnTo>
                  <a:pt x="105" y="202"/>
                </a:lnTo>
                <a:lnTo>
                  <a:pt x="107" y="191"/>
                </a:lnTo>
                <a:lnTo>
                  <a:pt x="109" y="187"/>
                </a:lnTo>
                <a:lnTo>
                  <a:pt x="111" y="183"/>
                </a:lnTo>
                <a:lnTo>
                  <a:pt x="115" y="181"/>
                </a:lnTo>
                <a:lnTo>
                  <a:pt x="118" y="181"/>
                </a:lnTo>
                <a:lnTo>
                  <a:pt x="124" y="181"/>
                </a:lnTo>
                <a:lnTo>
                  <a:pt x="130" y="185"/>
                </a:lnTo>
                <a:lnTo>
                  <a:pt x="130" y="185"/>
                </a:lnTo>
                <a:lnTo>
                  <a:pt x="134" y="191"/>
                </a:lnTo>
                <a:lnTo>
                  <a:pt x="138" y="199"/>
                </a:lnTo>
                <a:lnTo>
                  <a:pt x="139" y="208"/>
                </a:lnTo>
                <a:lnTo>
                  <a:pt x="139" y="218"/>
                </a:lnTo>
                <a:lnTo>
                  <a:pt x="138" y="227"/>
                </a:lnTo>
                <a:lnTo>
                  <a:pt x="134" y="237"/>
                </a:lnTo>
                <a:lnTo>
                  <a:pt x="126" y="242"/>
                </a:lnTo>
                <a:lnTo>
                  <a:pt x="122" y="242"/>
                </a:lnTo>
                <a:lnTo>
                  <a:pt x="118" y="242"/>
                </a:lnTo>
                <a:lnTo>
                  <a:pt x="118" y="242"/>
                </a:lnTo>
                <a:close/>
                <a:moveTo>
                  <a:pt x="149" y="191"/>
                </a:moveTo>
                <a:lnTo>
                  <a:pt x="149" y="191"/>
                </a:lnTo>
                <a:lnTo>
                  <a:pt x="145" y="187"/>
                </a:lnTo>
                <a:lnTo>
                  <a:pt x="143" y="183"/>
                </a:lnTo>
                <a:lnTo>
                  <a:pt x="143" y="180"/>
                </a:lnTo>
                <a:lnTo>
                  <a:pt x="143" y="180"/>
                </a:lnTo>
                <a:lnTo>
                  <a:pt x="147" y="181"/>
                </a:lnTo>
                <a:lnTo>
                  <a:pt x="151" y="183"/>
                </a:lnTo>
                <a:lnTo>
                  <a:pt x="151" y="183"/>
                </a:lnTo>
                <a:lnTo>
                  <a:pt x="151" y="187"/>
                </a:lnTo>
                <a:lnTo>
                  <a:pt x="149" y="191"/>
                </a:lnTo>
                <a:lnTo>
                  <a:pt x="149" y="191"/>
                </a:lnTo>
                <a:close/>
                <a:moveTo>
                  <a:pt x="170" y="235"/>
                </a:moveTo>
                <a:lnTo>
                  <a:pt x="170" y="235"/>
                </a:lnTo>
                <a:lnTo>
                  <a:pt x="168" y="233"/>
                </a:lnTo>
                <a:lnTo>
                  <a:pt x="168" y="233"/>
                </a:lnTo>
                <a:lnTo>
                  <a:pt x="172" y="229"/>
                </a:lnTo>
                <a:lnTo>
                  <a:pt x="176" y="225"/>
                </a:lnTo>
                <a:lnTo>
                  <a:pt x="176" y="221"/>
                </a:lnTo>
                <a:lnTo>
                  <a:pt x="176" y="221"/>
                </a:lnTo>
                <a:lnTo>
                  <a:pt x="178" y="223"/>
                </a:lnTo>
                <a:lnTo>
                  <a:pt x="178" y="225"/>
                </a:lnTo>
                <a:lnTo>
                  <a:pt x="178" y="229"/>
                </a:lnTo>
                <a:lnTo>
                  <a:pt x="174" y="233"/>
                </a:lnTo>
                <a:lnTo>
                  <a:pt x="170" y="235"/>
                </a:lnTo>
                <a:lnTo>
                  <a:pt x="170" y="235"/>
                </a:lnTo>
                <a:close/>
                <a:moveTo>
                  <a:pt x="176" y="204"/>
                </a:moveTo>
                <a:lnTo>
                  <a:pt x="176" y="204"/>
                </a:lnTo>
                <a:lnTo>
                  <a:pt x="176" y="210"/>
                </a:lnTo>
                <a:lnTo>
                  <a:pt x="174" y="212"/>
                </a:lnTo>
                <a:lnTo>
                  <a:pt x="168" y="214"/>
                </a:lnTo>
                <a:lnTo>
                  <a:pt x="168" y="214"/>
                </a:lnTo>
                <a:lnTo>
                  <a:pt x="168" y="210"/>
                </a:lnTo>
                <a:lnTo>
                  <a:pt x="170" y="208"/>
                </a:lnTo>
                <a:lnTo>
                  <a:pt x="172" y="206"/>
                </a:lnTo>
                <a:lnTo>
                  <a:pt x="176" y="204"/>
                </a:lnTo>
                <a:lnTo>
                  <a:pt x="176"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 name="Freeform 22"/>
          <p:cNvSpPr>
            <a:spLocks noEditPoints="1"/>
          </p:cNvSpPr>
          <p:nvPr/>
        </p:nvSpPr>
        <p:spPr bwMode="auto">
          <a:xfrm>
            <a:off x="3320957" y="3090666"/>
            <a:ext cx="189783" cy="142110"/>
          </a:xfrm>
          <a:custGeom>
            <a:avLst/>
            <a:gdLst/>
            <a:ahLst/>
            <a:cxnLst>
              <a:cxn ang="0">
                <a:pos x="101" y="0"/>
              </a:cxn>
              <a:cxn ang="0">
                <a:pos x="80" y="12"/>
              </a:cxn>
              <a:cxn ang="0">
                <a:pos x="76" y="61"/>
              </a:cxn>
              <a:cxn ang="0">
                <a:pos x="59" y="59"/>
              </a:cxn>
              <a:cxn ang="0">
                <a:pos x="55" y="17"/>
              </a:cxn>
              <a:cxn ang="0">
                <a:pos x="22" y="0"/>
              </a:cxn>
              <a:cxn ang="0">
                <a:pos x="2" y="13"/>
              </a:cxn>
              <a:cxn ang="0">
                <a:pos x="7" y="71"/>
              </a:cxn>
              <a:cxn ang="0">
                <a:pos x="43" y="101"/>
              </a:cxn>
              <a:cxn ang="0">
                <a:pos x="82" y="95"/>
              </a:cxn>
              <a:cxn ang="0">
                <a:pos x="93" y="99"/>
              </a:cxn>
              <a:cxn ang="0">
                <a:pos x="122" y="101"/>
              </a:cxn>
              <a:cxn ang="0">
                <a:pos x="129" y="4"/>
              </a:cxn>
              <a:cxn ang="0">
                <a:pos x="97" y="21"/>
              </a:cxn>
              <a:cxn ang="0">
                <a:pos x="99" y="17"/>
              </a:cxn>
              <a:cxn ang="0">
                <a:pos x="99" y="19"/>
              </a:cxn>
              <a:cxn ang="0">
                <a:pos x="93" y="34"/>
              </a:cxn>
              <a:cxn ang="0">
                <a:pos x="97" y="29"/>
              </a:cxn>
              <a:cxn ang="0">
                <a:pos x="97" y="34"/>
              </a:cxn>
              <a:cxn ang="0">
                <a:pos x="91" y="13"/>
              </a:cxn>
              <a:cxn ang="0">
                <a:pos x="89" y="12"/>
              </a:cxn>
              <a:cxn ang="0">
                <a:pos x="89" y="19"/>
              </a:cxn>
              <a:cxn ang="0">
                <a:pos x="83" y="29"/>
              </a:cxn>
              <a:cxn ang="0">
                <a:pos x="89" y="19"/>
              </a:cxn>
              <a:cxn ang="0">
                <a:pos x="19" y="31"/>
              </a:cxn>
              <a:cxn ang="0">
                <a:pos x="13" y="38"/>
              </a:cxn>
              <a:cxn ang="0">
                <a:pos x="13" y="27"/>
              </a:cxn>
              <a:cxn ang="0">
                <a:pos x="15" y="27"/>
              </a:cxn>
              <a:cxn ang="0">
                <a:pos x="19" y="10"/>
              </a:cxn>
              <a:cxn ang="0">
                <a:pos x="7" y="17"/>
              </a:cxn>
              <a:cxn ang="0">
                <a:pos x="13" y="12"/>
              </a:cxn>
              <a:cxn ang="0">
                <a:pos x="11" y="71"/>
              </a:cxn>
              <a:cxn ang="0">
                <a:pos x="13" y="67"/>
              </a:cxn>
              <a:cxn ang="0">
                <a:pos x="11" y="71"/>
              </a:cxn>
              <a:cxn ang="0">
                <a:pos x="5" y="53"/>
              </a:cxn>
              <a:cxn ang="0">
                <a:pos x="9" y="50"/>
              </a:cxn>
              <a:cxn ang="0">
                <a:pos x="13" y="55"/>
              </a:cxn>
              <a:cxn ang="0">
                <a:pos x="11" y="65"/>
              </a:cxn>
              <a:cxn ang="0">
                <a:pos x="21" y="44"/>
              </a:cxn>
              <a:cxn ang="0">
                <a:pos x="19" y="42"/>
              </a:cxn>
              <a:cxn ang="0">
                <a:pos x="17" y="78"/>
              </a:cxn>
              <a:cxn ang="0">
                <a:pos x="22" y="73"/>
              </a:cxn>
              <a:cxn ang="0">
                <a:pos x="21" y="78"/>
              </a:cxn>
              <a:cxn ang="0">
                <a:pos x="19" y="69"/>
              </a:cxn>
              <a:cxn ang="0">
                <a:pos x="22" y="69"/>
              </a:cxn>
              <a:cxn ang="0">
                <a:pos x="19" y="69"/>
              </a:cxn>
              <a:cxn ang="0">
                <a:pos x="57" y="95"/>
              </a:cxn>
              <a:cxn ang="0">
                <a:pos x="97" y="86"/>
              </a:cxn>
              <a:cxn ang="0">
                <a:pos x="99" y="80"/>
              </a:cxn>
              <a:cxn ang="0">
                <a:pos x="97" y="86"/>
              </a:cxn>
              <a:cxn ang="0">
                <a:pos x="114" y="88"/>
              </a:cxn>
              <a:cxn ang="0">
                <a:pos x="106" y="76"/>
              </a:cxn>
              <a:cxn ang="0">
                <a:pos x="99" y="73"/>
              </a:cxn>
              <a:cxn ang="0">
                <a:pos x="89" y="86"/>
              </a:cxn>
              <a:cxn ang="0">
                <a:pos x="47" y="90"/>
              </a:cxn>
              <a:cxn ang="0">
                <a:pos x="28" y="73"/>
              </a:cxn>
              <a:cxn ang="0">
                <a:pos x="24" y="6"/>
              </a:cxn>
              <a:cxn ang="0">
                <a:pos x="49" y="6"/>
              </a:cxn>
              <a:cxn ang="0">
                <a:pos x="51" y="55"/>
              </a:cxn>
              <a:cxn ang="0">
                <a:pos x="68" y="71"/>
              </a:cxn>
              <a:cxn ang="0">
                <a:pos x="93" y="59"/>
              </a:cxn>
              <a:cxn ang="0">
                <a:pos x="103" y="6"/>
              </a:cxn>
              <a:cxn ang="0">
                <a:pos x="125" y="8"/>
              </a:cxn>
            </a:cxnLst>
            <a:rect l="0" t="0" r="r" b="b"/>
            <a:pathLst>
              <a:path w="131" h="101">
                <a:moveTo>
                  <a:pt x="129" y="4"/>
                </a:moveTo>
                <a:lnTo>
                  <a:pt x="129" y="4"/>
                </a:lnTo>
                <a:lnTo>
                  <a:pt x="114" y="2"/>
                </a:lnTo>
                <a:lnTo>
                  <a:pt x="101" y="0"/>
                </a:lnTo>
                <a:lnTo>
                  <a:pt x="101" y="0"/>
                </a:lnTo>
                <a:lnTo>
                  <a:pt x="91" y="6"/>
                </a:lnTo>
                <a:lnTo>
                  <a:pt x="80" y="12"/>
                </a:lnTo>
                <a:lnTo>
                  <a:pt x="80" y="12"/>
                </a:lnTo>
                <a:lnTo>
                  <a:pt x="80" y="27"/>
                </a:lnTo>
                <a:lnTo>
                  <a:pt x="80" y="46"/>
                </a:lnTo>
                <a:lnTo>
                  <a:pt x="80" y="55"/>
                </a:lnTo>
                <a:lnTo>
                  <a:pt x="76" y="61"/>
                </a:lnTo>
                <a:lnTo>
                  <a:pt x="72" y="65"/>
                </a:lnTo>
                <a:lnTo>
                  <a:pt x="64" y="63"/>
                </a:lnTo>
                <a:lnTo>
                  <a:pt x="64" y="63"/>
                </a:lnTo>
                <a:lnTo>
                  <a:pt x="59" y="59"/>
                </a:lnTo>
                <a:lnTo>
                  <a:pt x="55" y="53"/>
                </a:lnTo>
                <a:lnTo>
                  <a:pt x="53" y="46"/>
                </a:lnTo>
                <a:lnTo>
                  <a:pt x="53" y="36"/>
                </a:lnTo>
                <a:lnTo>
                  <a:pt x="55" y="17"/>
                </a:lnTo>
                <a:lnTo>
                  <a:pt x="55" y="2"/>
                </a:lnTo>
                <a:lnTo>
                  <a:pt x="55" y="2"/>
                </a:lnTo>
                <a:lnTo>
                  <a:pt x="40" y="2"/>
                </a:lnTo>
                <a:lnTo>
                  <a:pt x="22" y="0"/>
                </a:lnTo>
                <a:lnTo>
                  <a:pt x="22" y="0"/>
                </a:lnTo>
                <a:lnTo>
                  <a:pt x="13" y="6"/>
                </a:lnTo>
                <a:lnTo>
                  <a:pt x="2" y="13"/>
                </a:lnTo>
                <a:lnTo>
                  <a:pt x="2" y="13"/>
                </a:lnTo>
                <a:lnTo>
                  <a:pt x="0" y="29"/>
                </a:lnTo>
                <a:lnTo>
                  <a:pt x="0" y="44"/>
                </a:lnTo>
                <a:lnTo>
                  <a:pt x="2" y="57"/>
                </a:lnTo>
                <a:lnTo>
                  <a:pt x="7" y="71"/>
                </a:lnTo>
                <a:lnTo>
                  <a:pt x="13" y="80"/>
                </a:lnTo>
                <a:lnTo>
                  <a:pt x="21" y="90"/>
                </a:lnTo>
                <a:lnTo>
                  <a:pt x="32" y="97"/>
                </a:lnTo>
                <a:lnTo>
                  <a:pt x="43" y="101"/>
                </a:lnTo>
                <a:lnTo>
                  <a:pt x="43" y="101"/>
                </a:lnTo>
                <a:lnTo>
                  <a:pt x="55" y="101"/>
                </a:lnTo>
                <a:lnTo>
                  <a:pt x="68" y="99"/>
                </a:lnTo>
                <a:lnTo>
                  <a:pt x="82" y="95"/>
                </a:lnTo>
                <a:lnTo>
                  <a:pt x="93" y="92"/>
                </a:lnTo>
                <a:lnTo>
                  <a:pt x="93" y="92"/>
                </a:lnTo>
                <a:lnTo>
                  <a:pt x="93" y="95"/>
                </a:lnTo>
                <a:lnTo>
                  <a:pt x="93" y="99"/>
                </a:lnTo>
                <a:lnTo>
                  <a:pt x="93" y="99"/>
                </a:lnTo>
                <a:lnTo>
                  <a:pt x="106" y="101"/>
                </a:lnTo>
                <a:lnTo>
                  <a:pt x="122" y="101"/>
                </a:lnTo>
                <a:lnTo>
                  <a:pt x="122" y="101"/>
                </a:lnTo>
                <a:lnTo>
                  <a:pt x="131" y="93"/>
                </a:lnTo>
                <a:lnTo>
                  <a:pt x="131" y="93"/>
                </a:lnTo>
                <a:lnTo>
                  <a:pt x="129" y="4"/>
                </a:lnTo>
                <a:lnTo>
                  <a:pt x="129" y="4"/>
                </a:lnTo>
                <a:close/>
                <a:moveTo>
                  <a:pt x="99" y="19"/>
                </a:moveTo>
                <a:lnTo>
                  <a:pt x="99" y="19"/>
                </a:lnTo>
                <a:lnTo>
                  <a:pt x="97" y="21"/>
                </a:lnTo>
                <a:lnTo>
                  <a:pt x="97" y="21"/>
                </a:lnTo>
                <a:lnTo>
                  <a:pt x="95" y="23"/>
                </a:lnTo>
                <a:lnTo>
                  <a:pt x="95" y="23"/>
                </a:lnTo>
                <a:lnTo>
                  <a:pt x="95" y="23"/>
                </a:lnTo>
                <a:lnTo>
                  <a:pt x="99" y="17"/>
                </a:lnTo>
                <a:lnTo>
                  <a:pt x="99" y="17"/>
                </a:lnTo>
                <a:lnTo>
                  <a:pt x="99" y="17"/>
                </a:lnTo>
                <a:lnTo>
                  <a:pt x="99" y="19"/>
                </a:lnTo>
                <a:lnTo>
                  <a:pt x="99" y="19"/>
                </a:lnTo>
                <a:close/>
                <a:moveTo>
                  <a:pt x="97" y="34"/>
                </a:moveTo>
                <a:lnTo>
                  <a:pt x="97" y="34"/>
                </a:lnTo>
                <a:lnTo>
                  <a:pt x="95" y="34"/>
                </a:lnTo>
                <a:lnTo>
                  <a:pt x="93" y="34"/>
                </a:lnTo>
                <a:lnTo>
                  <a:pt x="93" y="34"/>
                </a:lnTo>
                <a:lnTo>
                  <a:pt x="95" y="32"/>
                </a:lnTo>
                <a:lnTo>
                  <a:pt x="97" y="29"/>
                </a:lnTo>
                <a:lnTo>
                  <a:pt x="97" y="29"/>
                </a:lnTo>
                <a:lnTo>
                  <a:pt x="99" y="29"/>
                </a:lnTo>
                <a:lnTo>
                  <a:pt x="99" y="31"/>
                </a:lnTo>
                <a:lnTo>
                  <a:pt x="97" y="34"/>
                </a:lnTo>
                <a:lnTo>
                  <a:pt x="97" y="34"/>
                </a:lnTo>
                <a:close/>
                <a:moveTo>
                  <a:pt x="99" y="8"/>
                </a:moveTo>
                <a:lnTo>
                  <a:pt x="99" y="8"/>
                </a:lnTo>
                <a:lnTo>
                  <a:pt x="95" y="12"/>
                </a:lnTo>
                <a:lnTo>
                  <a:pt x="91" y="13"/>
                </a:lnTo>
                <a:lnTo>
                  <a:pt x="83" y="17"/>
                </a:lnTo>
                <a:lnTo>
                  <a:pt x="83" y="17"/>
                </a:lnTo>
                <a:lnTo>
                  <a:pt x="85" y="15"/>
                </a:lnTo>
                <a:lnTo>
                  <a:pt x="89" y="12"/>
                </a:lnTo>
                <a:lnTo>
                  <a:pt x="99" y="8"/>
                </a:lnTo>
                <a:lnTo>
                  <a:pt x="99" y="8"/>
                </a:lnTo>
                <a:close/>
                <a:moveTo>
                  <a:pt x="89" y="19"/>
                </a:moveTo>
                <a:lnTo>
                  <a:pt x="89" y="19"/>
                </a:lnTo>
                <a:lnTo>
                  <a:pt x="91" y="21"/>
                </a:lnTo>
                <a:lnTo>
                  <a:pt x="89" y="23"/>
                </a:lnTo>
                <a:lnTo>
                  <a:pt x="83" y="29"/>
                </a:lnTo>
                <a:lnTo>
                  <a:pt x="83" y="29"/>
                </a:lnTo>
                <a:lnTo>
                  <a:pt x="83" y="25"/>
                </a:lnTo>
                <a:lnTo>
                  <a:pt x="85" y="23"/>
                </a:lnTo>
                <a:lnTo>
                  <a:pt x="89" y="19"/>
                </a:lnTo>
                <a:lnTo>
                  <a:pt x="89" y="19"/>
                </a:lnTo>
                <a:close/>
                <a:moveTo>
                  <a:pt x="13" y="38"/>
                </a:moveTo>
                <a:lnTo>
                  <a:pt x="13" y="38"/>
                </a:lnTo>
                <a:lnTo>
                  <a:pt x="17" y="34"/>
                </a:lnTo>
                <a:lnTo>
                  <a:pt x="19" y="31"/>
                </a:lnTo>
                <a:lnTo>
                  <a:pt x="19" y="31"/>
                </a:lnTo>
                <a:lnTo>
                  <a:pt x="21" y="32"/>
                </a:lnTo>
                <a:lnTo>
                  <a:pt x="19" y="34"/>
                </a:lnTo>
                <a:lnTo>
                  <a:pt x="13" y="38"/>
                </a:lnTo>
                <a:lnTo>
                  <a:pt x="13" y="38"/>
                </a:lnTo>
                <a:close/>
                <a:moveTo>
                  <a:pt x="7" y="32"/>
                </a:moveTo>
                <a:lnTo>
                  <a:pt x="7" y="32"/>
                </a:lnTo>
                <a:lnTo>
                  <a:pt x="13" y="27"/>
                </a:lnTo>
                <a:lnTo>
                  <a:pt x="21" y="19"/>
                </a:lnTo>
                <a:lnTo>
                  <a:pt x="21" y="19"/>
                </a:lnTo>
                <a:lnTo>
                  <a:pt x="19" y="25"/>
                </a:lnTo>
                <a:lnTo>
                  <a:pt x="15" y="27"/>
                </a:lnTo>
                <a:lnTo>
                  <a:pt x="11" y="31"/>
                </a:lnTo>
                <a:lnTo>
                  <a:pt x="7" y="32"/>
                </a:lnTo>
                <a:lnTo>
                  <a:pt x="7" y="32"/>
                </a:lnTo>
                <a:close/>
                <a:moveTo>
                  <a:pt x="19" y="10"/>
                </a:moveTo>
                <a:lnTo>
                  <a:pt x="19" y="10"/>
                </a:lnTo>
                <a:lnTo>
                  <a:pt x="17" y="12"/>
                </a:lnTo>
                <a:lnTo>
                  <a:pt x="15" y="15"/>
                </a:lnTo>
                <a:lnTo>
                  <a:pt x="7" y="17"/>
                </a:lnTo>
                <a:lnTo>
                  <a:pt x="7" y="17"/>
                </a:lnTo>
                <a:lnTo>
                  <a:pt x="7" y="13"/>
                </a:lnTo>
                <a:lnTo>
                  <a:pt x="7" y="13"/>
                </a:lnTo>
                <a:lnTo>
                  <a:pt x="13" y="12"/>
                </a:lnTo>
                <a:lnTo>
                  <a:pt x="17" y="10"/>
                </a:lnTo>
                <a:lnTo>
                  <a:pt x="19" y="10"/>
                </a:lnTo>
                <a:lnTo>
                  <a:pt x="19" y="10"/>
                </a:lnTo>
                <a:close/>
                <a:moveTo>
                  <a:pt x="11" y="71"/>
                </a:moveTo>
                <a:lnTo>
                  <a:pt x="11" y="71"/>
                </a:lnTo>
                <a:lnTo>
                  <a:pt x="11" y="67"/>
                </a:lnTo>
                <a:lnTo>
                  <a:pt x="11" y="67"/>
                </a:lnTo>
                <a:lnTo>
                  <a:pt x="13" y="67"/>
                </a:lnTo>
                <a:lnTo>
                  <a:pt x="13" y="69"/>
                </a:lnTo>
                <a:lnTo>
                  <a:pt x="13" y="69"/>
                </a:lnTo>
                <a:lnTo>
                  <a:pt x="11" y="71"/>
                </a:lnTo>
                <a:lnTo>
                  <a:pt x="11" y="71"/>
                </a:lnTo>
                <a:close/>
                <a:moveTo>
                  <a:pt x="11" y="65"/>
                </a:moveTo>
                <a:lnTo>
                  <a:pt x="11" y="65"/>
                </a:lnTo>
                <a:lnTo>
                  <a:pt x="7" y="59"/>
                </a:lnTo>
                <a:lnTo>
                  <a:pt x="5" y="53"/>
                </a:lnTo>
                <a:lnTo>
                  <a:pt x="7" y="50"/>
                </a:lnTo>
                <a:lnTo>
                  <a:pt x="11" y="46"/>
                </a:lnTo>
                <a:lnTo>
                  <a:pt x="11" y="46"/>
                </a:lnTo>
                <a:lnTo>
                  <a:pt x="9" y="50"/>
                </a:lnTo>
                <a:lnTo>
                  <a:pt x="7" y="55"/>
                </a:lnTo>
                <a:lnTo>
                  <a:pt x="7" y="55"/>
                </a:lnTo>
                <a:lnTo>
                  <a:pt x="9" y="57"/>
                </a:lnTo>
                <a:lnTo>
                  <a:pt x="13" y="55"/>
                </a:lnTo>
                <a:lnTo>
                  <a:pt x="13" y="55"/>
                </a:lnTo>
                <a:lnTo>
                  <a:pt x="11" y="59"/>
                </a:lnTo>
                <a:lnTo>
                  <a:pt x="11" y="61"/>
                </a:lnTo>
                <a:lnTo>
                  <a:pt x="11" y="65"/>
                </a:lnTo>
                <a:lnTo>
                  <a:pt x="11" y="65"/>
                </a:lnTo>
                <a:close/>
                <a:moveTo>
                  <a:pt x="19" y="42"/>
                </a:moveTo>
                <a:lnTo>
                  <a:pt x="19" y="42"/>
                </a:lnTo>
                <a:lnTo>
                  <a:pt x="21" y="44"/>
                </a:lnTo>
                <a:lnTo>
                  <a:pt x="19" y="46"/>
                </a:lnTo>
                <a:lnTo>
                  <a:pt x="15" y="48"/>
                </a:lnTo>
                <a:lnTo>
                  <a:pt x="15" y="48"/>
                </a:lnTo>
                <a:lnTo>
                  <a:pt x="19" y="42"/>
                </a:lnTo>
                <a:lnTo>
                  <a:pt x="19" y="42"/>
                </a:lnTo>
                <a:close/>
                <a:moveTo>
                  <a:pt x="19" y="80"/>
                </a:moveTo>
                <a:lnTo>
                  <a:pt x="19" y="80"/>
                </a:lnTo>
                <a:lnTo>
                  <a:pt x="17" y="78"/>
                </a:lnTo>
                <a:lnTo>
                  <a:pt x="17" y="76"/>
                </a:lnTo>
                <a:lnTo>
                  <a:pt x="17" y="76"/>
                </a:lnTo>
                <a:lnTo>
                  <a:pt x="19" y="74"/>
                </a:lnTo>
                <a:lnTo>
                  <a:pt x="22" y="73"/>
                </a:lnTo>
                <a:lnTo>
                  <a:pt x="22" y="73"/>
                </a:lnTo>
                <a:lnTo>
                  <a:pt x="22" y="74"/>
                </a:lnTo>
                <a:lnTo>
                  <a:pt x="22" y="76"/>
                </a:lnTo>
                <a:lnTo>
                  <a:pt x="21" y="78"/>
                </a:lnTo>
                <a:lnTo>
                  <a:pt x="19" y="80"/>
                </a:lnTo>
                <a:lnTo>
                  <a:pt x="19" y="80"/>
                </a:lnTo>
                <a:close/>
                <a:moveTo>
                  <a:pt x="19" y="69"/>
                </a:moveTo>
                <a:lnTo>
                  <a:pt x="19" y="69"/>
                </a:lnTo>
                <a:lnTo>
                  <a:pt x="19" y="69"/>
                </a:lnTo>
                <a:lnTo>
                  <a:pt x="21" y="67"/>
                </a:lnTo>
                <a:lnTo>
                  <a:pt x="22" y="65"/>
                </a:lnTo>
                <a:lnTo>
                  <a:pt x="22" y="69"/>
                </a:lnTo>
                <a:lnTo>
                  <a:pt x="22" y="69"/>
                </a:lnTo>
                <a:lnTo>
                  <a:pt x="21" y="69"/>
                </a:lnTo>
                <a:lnTo>
                  <a:pt x="19" y="69"/>
                </a:lnTo>
                <a:lnTo>
                  <a:pt x="19" y="69"/>
                </a:lnTo>
                <a:close/>
                <a:moveTo>
                  <a:pt x="51" y="95"/>
                </a:moveTo>
                <a:lnTo>
                  <a:pt x="51" y="95"/>
                </a:lnTo>
                <a:lnTo>
                  <a:pt x="55" y="95"/>
                </a:lnTo>
                <a:lnTo>
                  <a:pt x="57" y="95"/>
                </a:lnTo>
                <a:lnTo>
                  <a:pt x="57" y="95"/>
                </a:lnTo>
                <a:lnTo>
                  <a:pt x="51" y="95"/>
                </a:lnTo>
                <a:lnTo>
                  <a:pt x="51" y="95"/>
                </a:lnTo>
                <a:close/>
                <a:moveTo>
                  <a:pt x="97" y="86"/>
                </a:moveTo>
                <a:lnTo>
                  <a:pt x="97" y="86"/>
                </a:lnTo>
                <a:lnTo>
                  <a:pt x="97" y="84"/>
                </a:lnTo>
                <a:lnTo>
                  <a:pt x="97" y="82"/>
                </a:lnTo>
                <a:lnTo>
                  <a:pt x="99" y="80"/>
                </a:lnTo>
                <a:lnTo>
                  <a:pt x="99" y="80"/>
                </a:lnTo>
                <a:lnTo>
                  <a:pt x="101" y="82"/>
                </a:lnTo>
                <a:lnTo>
                  <a:pt x="101" y="84"/>
                </a:lnTo>
                <a:lnTo>
                  <a:pt x="97" y="86"/>
                </a:lnTo>
                <a:lnTo>
                  <a:pt x="97" y="86"/>
                </a:lnTo>
                <a:close/>
                <a:moveTo>
                  <a:pt x="127" y="88"/>
                </a:moveTo>
                <a:lnTo>
                  <a:pt x="127" y="88"/>
                </a:lnTo>
                <a:lnTo>
                  <a:pt x="114" y="88"/>
                </a:lnTo>
                <a:lnTo>
                  <a:pt x="110" y="88"/>
                </a:lnTo>
                <a:lnTo>
                  <a:pt x="106" y="86"/>
                </a:lnTo>
                <a:lnTo>
                  <a:pt x="106" y="86"/>
                </a:lnTo>
                <a:lnTo>
                  <a:pt x="106" y="76"/>
                </a:lnTo>
                <a:lnTo>
                  <a:pt x="104" y="73"/>
                </a:lnTo>
                <a:lnTo>
                  <a:pt x="101" y="71"/>
                </a:lnTo>
                <a:lnTo>
                  <a:pt x="101" y="71"/>
                </a:lnTo>
                <a:lnTo>
                  <a:pt x="99" y="73"/>
                </a:lnTo>
                <a:lnTo>
                  <a:pt x="97" y="76"/>
                </a:lnTo>
                <a:lnTo>
                  <a:pt x="93" y="82"/>
                </a:lnTo>
                <a:lnTo>
                  <a:pt x="93" y="82"/>
                </a:lnTo>
                <a:lnTo>
                  <a:pt x="89" y="86"/>
                </a:lnTo>
                <a:lnTo>
                  <a:pt x="83" y="88"/>
                </a:lnTo>
                <a:lnTo>
                  <a:pt x="68" y="92"/>
                </a:lnTo>
                <a:lnTo>
                  <a:pt x="53" y="92"/>
                </a:lnTo>
                <a:lnTo>
                  <a:pt x="47" y="90"/>
                </a:lnTo>
                <a:lnTo>
                  <a:pt x="42" y="88"/>
                </a:lnTo>
                <a:lnTo>
                  <a:pt x="42" y="88"/>
                </a:lnTo>
                <a:lnTo>
                  <a:pt x="34" y="80"/>
                </a:lnTo>
                <a:lnTo>
                  <a:pt x="28" y="73"/>
                </a:lnTo>
                <a:lnTo>
                  <a:pt x="26" y="63"/>
                </a:lnTo>
                <a:lnTo>
                  <a:pt x="24" y="52"/>
                </a:lnTo>
                <a:lnTo>
                  <a:pt x="22" y="27"/>
                </a:lnTo>
                <a:lnTo>
                  <a:pt x="24" y="6"/>
                </a:lnTo>
                <a:lnTo>
                  <a:pt x="24" y="6"/>
                </a:lnTo>
                <a:lnTo>
                  <a:pt x="38" y="6"/>
                </a:lnTo>
                <a:lnTo>
                  <a:pt x="49" y="6"/>
                </a:lnTo>
                <a:lnTo>
                  <a:pt x="49" y="6"/>
                </a:lnTo>
                <a:lnTo>
                  <a:pt x="49" y="23"/>
                </a:lnTo>
                <a:lnTo>
                  <a:pt x="49" y="40"/>
                </a:lnTo>
                <a:lnTo>
                  <a:pt x="49" y="48"/>
                </a:lnTo>
                <a:lnTo>
                  <a:pt x="51" y="55"/>
                </a:lnTo>
                <a:lnTo>
                  <a:pt x="53" y="61"/>
                </a:lnTo>
                <a:lnTo>
                  <a:pt x="59" y="65"/>
                </a:lnTo>
                <a:lnTo>
                  <a:pt x="59" y="65"/>
                </a:lnTo>
                <a:lnTo>
                  <a:pt x="68" y="71"/>
                </a:lnTo>
                <a:lnTo>
                  <a:pt x="78" y="71"/>
                </a:lnTo>
                <a:lnTo>
                  <a:pt x="87" y="67"/>
                </a:lnTo>
                <a:lnTo>
                  <a:pt x="93" y="59"/>
                </a:lnTo>
                <a:lnTo>
                  <a:pt x="93" y="59"/>
                </a:lnTo>
                <a:lnTo>
                  <a:pt x="99" y="50"/>
                </a:lnTo>
                <a:lnTo>
                  <a:pt x="103" y="34"/>
                </a:lnTo>
                <a:lnTo>
                  <a:pt x="103" y="21"/>
                </a:lnTo>
                <a:lnTo>
                  <a:pt x="103" y="6"/>
                </a:lnTo>
                <a:lnTo>
                  <a:pt x="103" y="6"/>
                </a:lnTo>
                <a:lnTo>
                  <a:pt x="114" y="8"/>
                </a:lnTo>
                <a:lnTo>
                  <a:pt x="125" y="8"/>
                </a:lnTo>
                <a:lnTo>
                  <a:pt x="125" y="8"/>
                </a:lnTo>
                <a:lnTo>
                  <a:pt x="125" y="48"/>
                </a:lnTo>
                <a:lnTo>
                  <a:pt x="127" y="88"/>
                </a:lnTo>
                <a:lnTo>
                  <a:pt x="127" y="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 name="Freeform 23"/>
          <p:cNvSpPr>
            <a:spLocks noEditPoints="1"/>
          </p:cNvSpPr>
          <p:nvPr/>
        </p:nvSpPr>
        <p:spPr bwMode="auto">
          <a:xfrm>
            <a:off x="3309367" y="2503937"/>
            <a:ext cx="226000" cy="174471"/>
          </a:xfrm>
          <a:custGeom>
            <a:avLst/>
            <a:gdLst/>
            <a:ahLst/>
            <a:cxnLst>
              <a:cxn ang="0">
                <a:pos x="141" y="5"/>
              </a:cxn>
              <a:cxn ang="0">
                <a:pos x="154" y="108"/>
              </a:cxn>
              <a:cxn ang="0">
                <a:pos x="118" y="91"/>
              </a:cxn>
              <a:cxn ang="0">
                <a:pos x="112" y="105"/>
              </a:cxn>
              <a:cxn ang="0">
                <a:pos x="65" y="122"/>
              </a:cxn>
              <a:cxn ang="0">
                <a:pos x="55" y="55"/>
              </a:cxn>
              <a:cxn ang="0">
                <a:pos x="44" y="116"/>
              </a:cxn>
              <a:cxn ang="0">
                <a:pos x="0" y="47"/>
              </a:cxn>
              <a:cxn ang="0">
                <a:pos x="36" y="2"/>
              </a:cxn>
              <a:cxn ang="0">
                <a:pos x="69" y="2"/>
              </a:cxn>
              <a:cxn ang="0">
                <a:pos x="72" y="5"/>
              </a:cxn>
              <a:cxn ang="0">
                <a:pos x="44" y="7"/>
              </a:cxn>
              <a:cxn ang="0">
                <a:pos x="27" y="103"/>
              </a:cxn>
              <a:cxn ang="0">
                <a:pos x="59" y="32"/>
              </a:cxn>
              <a:cxn ang="0">
                <a:pos x="90" y="49"/>
              </a:cxn>
              <a:cxn ang="0">
                <a:pos x="109" y="89"/>
              </a:cxn>
              <a:cxn ang="0">
                <a:pos x="120" y="36"/>
              </a:cxn>
              <a:cxn ang="0">
                <a:pos x="133" y="78"/>
              </a:cxn>
              <a:cxn ang="0">
                <a:pos x="145" y="19"/>
              </a:cxn>
              <a:cxn ang="0">
                <a:pos x="111" y="15"/>
              </a:cxn>
              <a:cxn ang="0">
                <a:pos x="72" y="5"/>
              </a:cxn>
              <a:cxn ang="0">
                <a:pos x="19" y="15"/>
              </a:cxn>
              <a:cxn ang="0">
                <a:pos x="6" y="45"/>
              </a:cxn>
              <a:cxn ang="0">
                <a:pos x="15" y="32"/>
              </a:cxn>
              <a:cxn ang="0">
                <a:pos x="10" y="30"/>
              </a:cxn>
              <a:cxn ang="0">
                <a:pos x="57" y="49"/>
              </a:cxn>
              <a:cxn ang="0">
                <a:pos x="57" y="49"/>
              </a:cxn>
              <a:cxn ang="0">
                <a:pos x="74" y="42"/>
              </a:cxn>
              <a:cxn ang="0">
                <a:pos x="19" y="47"/>
              </a:cxn>
              <a:cxn ang="0">
                <a:pos x="6" y="61"/>
              </a:cxn>
              <a:cxn ang="0">
                <a:pos x="124" y="44"/>
              </a:cxn>
              <a:cxn ang="0">
                <a:pos x="72" y="57"/>
              </a:cxn>
              <a:cxn ang="0">
                <a:pos x="72" y="57"/>
              </a:cxn>
              <a:cxn ang="0">
                <a:pos x="118" y="61"/>
              </a:cxn>
              <a:cxn ang="0">
                <a:pos x="19" y="59"/>
              </a:cxn>
              <a:cxn ang="0">
                <a:pos x="74" y="68"/>
              </a:cxn>
              <a:cxn ang="0">
                <a:pos x="78" y="63"/>
              </a:cxn>
              <a:cxn ang="0">
                <a:pos x="128" y="59"/>
              </a:cxn>
              <a:cxn ang="0">
                <a:pos x="8" y="89"/>
              </a:cxn>
              <a:cxn ang="0">
                <a:pos x="19" y="68"/>
              </a:cxn>
              <a:cxn ang="0">
                <a:pos x="82" y="70"/>
              </a:cxn>
              <a:cxn ang="0">
                <a:pos x="124" y="89"/>
              </a:cxn>
              <a:cxn ang="0">
                <a:pos x="128" y="82"/>
              </a:cxn>
              <a:cxn ang="0">
                <a:pos x="21" y="91"/>
              </a:cxn>
              <a:cxn ang="0">
                <a:pos x="72" y="95"/>
              </a:cxn>
              <a:cxn ang="0">
                <a:pos x="72" y="95"/>
              </a:cxn>
              <a:cxn ang="0">
                <a:pos x="80" y="87"/>
              </a:cxn>
              <a:cxn ang="0">
                <a:pos x="8" y="99"/>
              </a:cxn>
              <a:cxn ang="0">
                <a:pos x="8" y="99"/>
              </a:cxn>
              <a:cxn ang="0">
                <a:pos x="126" y="97"/>
              </a:cxn>
              <a:cxn ang="0">
                <a:pos x="80" y="105"/>
              </a:cxn>
              <a:cxn ang="0">
                <a:pos x="36" y="110"/>
              </a:cxn>
              <a:cxn ang="0">
                <a:pos x="11" y="120"/>
              </a:cxn>
              <a:cxn ang="0">
                <a:pos x="120" y="120"/>
              </a:cxn>
              <a:cxn ang="0">
                <a:pos x="74" y="118"/>
              </a:cxn>
              <a:cxn ang="0">
                <a:pos x="19" y="120"/>
              </a:cxn>
              <a:cxn ang="0">
                <a:pos x="21" y="116"/>
              </a:cxn>
            </a:cxnLst>
            <a:rect l="0" t="0" r="r" b="b"/>
            <a:pathLst>
              <a:path w="156" h="124">
                <a:moveTo>
                  <a:pt x="101" y="19"/>
                </a:moveTo>
                <a:lnTo>
                  <a:pt x="101" y="19"/>
                </a:lnTo>
                <a:lnTo>
                  <a:pt x="105" y="11"/>
                </a:lnTo>
                <a:lnTo>
                  <a:pt x="112" y="5"/>
                </a:lnTo>
                <a:lnTo>
                  <a:pt x="118" y="4"/>
                </a:lnTo>
                <a:lnTo>
                  <a:pt x="128" y="2"/>
                </a:lnTo>
                <a:lnTo>
                  <a:pt x="135" y="2"/>
                </a:lnTo>
                <a:lnTo>
                  <a:pt x="141" y="5"/>
                </a:lnTo>
                <a:lnTo>
                  <a:pt x="147" y="11"/>
                </a:lnTo>
                <a:lnTo>
                  <a:pt x="152" y="19"/>
                </a:lnTo>
                <a:lnTo>
                  <a:pt x="152" y="19"/>
                </a:lnTo>
                <a:lnTo>
                  <a:pt x="154" y="38"/>
                </a:lnTo>
                <a:lnTo>
                  <a:pt x="156" y="65"/>
                </a:lnTo>
                <a:lnTo>
                  <a:pt x="156" y="91"/>
                </a:lnTo>
                <a:lnTo>
                  <a:pt x="156" y="101"/>
                </a:lnTo>
                <a:lnTo>
                  <a:pt x="154" y="108"/>
                </a:lnTo>
                <a:lnTo>
                  <a:pt x="154" y="108"/>
                </a:lnTo>
                <a:lnTo>
                  <a:pt x="152" y="112"/>
                </a:lnTo>
                <a:lnTo>
                  <a:pt x="149" y="116"/>
                </a:lnTo>
                <a:lnTo>
                  <a:pt x="139" y="120"/>
                </a:lnTo>
                <a:lnTo>
                  <a:pt x="128" y="122"/>
                </a:lnTo>
                <a:lnTo>
                  <a:pt x="116" y="122"/>
                </a:lnTo>
                <a:lnTo>
                  <a:pt x="116" y="122"/>
                </a:lnTo>
                <a:lnTo>
                  <a:pt x="118" y="91"/>
                </a:lnTo>
                <a:lnTo>
                  <a:pt x="118" y="76"/>
                </a:lnTo>
                <a:lnTo>
                  <a:pt x="114" y="65"/>
                </a:lnTo>
                <a:lnTo>
                  <a:pt x="114" y="65"/>
                </a:lnTo>
                <a:lnTo>
                  <a:pt x="112" y="74"/>
                </a:lnTo>
                <a:lnTo>
                  <a:pt x="112" y="85"/>
                </a:lnTo>
                <a:lnTo>
                  <a:pt x="114" y="95"/>
                </a:lnTo>
                <a:lnTo>
                  <a:pt x="112" y="105"/>
                </a:lnTo>
                <a:lnTo>
                  <a:pt x="112" y="105"/>
                </a:lnTo>
                <a:lnTo>
                  <a:pt x="111" y="110"/>
                </a:lnTo>
                <a:lnTo>
                  <a:pt x="107" y="114"/>
                </a:lnTo>
                <a:lnTo>
                  <a:pt x="101" y="122"/>
                </a:lnTo>
                <a:lnTo>
                  <a:pt x="101" y="122"/>
                </a:lnTo>
                <a:lnTo>
                  <a:pt x="82" y="122"/>
                </a:lnTo>
                <a:lnTo>
                  <a:pt x="74" y="122"/>
                </a:lnTo>
                <a:lnTo>
                  <a:pt x="65" y="122"/>
                </a:lnTo>
                <a:lnTo>
                  <a:pt x="65" y="122"/>
                </a:lnTo>
                <a:lnTo>
                  <a:pt x="67" y="99"/>
                </a:lnTo>
                <a:lnTo>
                  <a:pt x="67" y="87"/>
                </a:lnTo>
                <a:lnTo>
                  <a:pt x="67" y="74"/>
                </a:lnTo>
                <a:lnTo>
                  <a:pt x="67" y="74"/>
                </a:lnTo>
                <a:lnTo>
                  <a:pt x="67" y="68"/>
                </a:lnTo>
                <a:lnTo>
                  <a:pt x="65" y="61"/>
                </a:lnTo>
                <a:lnTo>
                  <a:pt x="61" y="57"/>
                </a:lnTo>
                <a:lnTo>
                  <a:pt x="55" y="55"/>
                </a:lnTo>
                <a:lnTo>
                  <a:pt x="55" y="55"/>
                </a:lnTo>
                <a:lnTo>
                  <a:pt x="51" y="65"/>
                </a:lnTo>
                <a:lnTo>
                  <a:pt x="51" y="80"/>
                </a:lnTo>
                <a:lnTo>
                  <a:pt x="51" y="93"/>
                </a:lnTo>
                <a:lnTo>
                  <a:pt x="50" y="108"/>
                </a:lnTo>
                <a:lnTo>
                  <a:pt x="50" y="108"/>
                </a:lnTo>
                <a:lnTo>
                  <a:pt x="48" y="112"/>
                </a:lnTo>
                <a:lnTo>
                  <a:pt x="44" y="116"/>
                </a:lnTo>
                <a:lnTo>
                  <a:pt x="32" y="122"/>
                </a:lnTo>
                <a:lnTo>
                  <a:pt x="19" y="124"/>
                </a:lnTo>
                <a:lnTo>
                  <a:pt x="6" y="124"/>
                </a:lnTo>
                <a:lnTo>
                  <a:pt x="6" y="124"/>
                </a:lnTo>
                <a:lnTo>
                  <a:pt x="4" y="112"/>
                </a:lnTo>
                <a:lnTo>
                  <a:pt x="2" y="101"/>
                </a:lnTo>
                <a:lnTo>
                  <a:pt x="0" y="74"/>
                </a:lnTo>
                <a:lnTo>
                  <a:pt x="0" y="47"/>
                </a:lnTo>
                <a:lnTo>
                  <a:pt x="0" y="21"/>
                </a:lnTo>
                <a:lnTo>
                  <a:pt x="0" y="21"/>
                </a:lnTo>
                <a:lnTo>
                  <a:pt x="4" y="15"/>
                </a:lnTo>
                <a:lnTo>
                  <a:pt x="10" y="9"/>
                </a:lnTo>
                <a:lnTo>
                  <a:pt x="19" y="2"/>
                </a:lnTo>
                <a:lnTo>
                  <a:pt x="19" y="2"/>
                </a:lnTo>
                <a:lnTo>
                  <a:pt x="29" y="0"/>
                </a:lnTo>
                <a:lnTo>
                  <a:pt x="36" y="2"/>
                </a:lnTo>
                <a:lnTo>
                  <a:pt x="44" y="2"/>
                </a:lnTo>
                <a:lnTo>
                  <a:pt x="50" y="4"/>
                </a:lnTo>
                <a:lnTo>
                  <a:pt x="50" y="4"/>
                </a:lnTo>
                <a:lnTo>
                  <a:pt x="51" y="13"/>
                </a:lnTo>
                <a:lnTo>
                  <a:pt x="51" y="13"/>
                </a:lnTo>
                <a:lnTo>
                  <a:pt x="55" y="7"/>
                </a:lnTo>
                <a:lnTo>
                  <a:pt x="61" y="4"/>
                </a:lnTo>
                <a:lnTo>
                  <a:pt x="69" y="2"/>
                </a:lnTo>
                <a:lnTo>
                  <a:pt x="78" y="0"/>
                </a:lnTo>
                <a:lnTo>
                  <a:pt x="86" y="2"/>
                </a:lnTo>
                <a:lnTo>
                  <a:pt x="91" y="5"/>
                </a:lnTo>
                <a:lnTo>
                  <a:pt x="97" y="11"/>
                </a:lnTo>
                <a:lnTo>
                  <a:pt x="101" y="19"/>
                </a:lnTo>
                <a:lnTo>
                  <a:pt x="101" y="19"/>
                </a:lnTo>
                <a:close/>
                <a:moveTo>
                  <a:pt x="72" y="5"/>
                </a:moveTo>
                <a:lnTo>
                  <a:pt x="72" y="5"/>
                </a:lnTo>
                <a:lnTo>
                  <a:pt x="63" y="9"/>
                </a:lnTo>
                <a:lnTo>
                  <a:pt x="57" y="15"/>
                </a:lnTo>
                <a:lnTo>
                  <a:pt x="51" y="23"/>
                </a:lnTo>
                <a:lnTo>
                  <a:pt x="46" y="28"/>
                </a:lnTo>
                <a:lnTo>
                  <a:pt x="46" y="28"/>
                </a:lnTo>
                <a:lnTo>
                  <a:pt x="44" y="24"/>
                </a:lnTo>
                <a:lnTo>
                  <a:pt x="44" y="19"/>
                </a:lnTo>
                <a:lnTo>
                  <a:pt x="44" y="7"/>
                </a:lnTo>
                <a:lnTo>
                  <a:pt x="44" y="7"/>
                </a:lnTo>
                <a:lnTo>
                  <a:pt x="32" y="5"/>
                </a:lnTo>
                <a:lnTo>
                  <a:pt x="29" y="5"/>
                </a:lnTo>
                <a:lnTo>
                  <a:pt x="23" y="5"/>
                </a:lnTo>
                <a:lnTo>
                  <a:pt x="23" y="5"/>
                </a:lnTo>
                <a:lnTo>
                  <a:pt x="23" y="55"/>
                </a:lnTo>
                <a:lnTo>
                  <a:pt x="27" y="103"/>
                </a:lnTo>
                <a:lnTo>
                  <a:pt x="27" y="103"/>
                </a:lnTo>
                <a:lnTo>
                  <a:pt x="34" y="103"/>
                </a:lnTo>
                <a:lnTo>
                  <a:pt x="46" y="101"/>
                </a:lnTo>
                <a:lnTo>
                  <a:pt x="46" y="101"/>
                </a:lnTo>
                <a:lnTo>
                  <a:pt x="46" y="76"/>
                </a:lnTo>
                <a:lnTo>
                  <a:pt x="48" y="63"/>
                </a:lnTo>
                <a:lnTo>
                  <a:pt x="50" y="51"/>
                </a:lnTo>
                <a:lnTo>
                  <a:pt x="53" y="40"/>
                </a:lnTo>
                <a:lnTo>
                  <a:pt x="59" y="32"/>
                </a:lnTo>
                <a:lnTo>
                  <a:pt x="63" y="30"/>
                </a:lnTo>
                <a:lnTo>
                  <a:pt x="67" y="28"/>
                </a:lnTo>
                <a:lnTo>
                  <a:pt x="72" y="28"/>
                </a:lnTo>
                <a:lnTo>
                  <a:pt x="78" y="30"/>
                </a:lnTo>
                <a:lnTo>
                  <a:pt x="78" y="30"/>
                </a:lnTo>
                <a:lnTo>
                  <a:pt x="84" y="34"/>
                </a:lnTo>
                <a:lnTo>
                  <a:pt x="88" y="42"/>
                </a:lnTo>
                <a:lnTo>
                  <a:pt x="90" y="49"/>
                </a:lnTo>
                <a:lnTo>
                  <a:pt x="91" y="59"/>
                </a:lnTo>
                <a:lnTo>
                  <a:pt x="90" y="82"/>
                </a:lnTo>
                <a:lnTo>
                  <a:pt x="90" y="103"/>
                </a:lnTo>
                <a:lnTo>
                  <a:pt x="90" y="103"/>
                </a:lnTo>
                <a:lnTo>
                  <a:pt x="99" y="103"/>
                </a:lnTo>
                <a:lnTo>
                  <a:pt x="107" y="101"/>
                </a:lnTo>
                <a:lnTo>
                  <a:pt x="107" y="101"/>
                </a:lnTo>
                <a:lnTo>
                  <a:pt x="109" y="89"/>
                </a:lnTo>
                <a:lnTo>
                  <a:pt x="107" y="80"/>
                </a:lnTo>
                <a:lnTo>
                  <a:pt x="107" y="68"/>
                </a:lnTo>
                <a:lnTo>
                  <a:pt x="107" y="57"/>
                </a:lnTo>
                <a:lnTo>
                  <a:pt x="107" y="57"/>
                </a:lnTo>
                <a:lnTo>
                  <a:pt x="109" y="51"/>
                </a:lnTo>
                <a:lnTo>
                  <a:pt x="112" y="44"/>
                </a:lnTo>
                <a:lnTo>
                  <a:pt x="118" y="38"/>
                </a:lnTo>
                <a:lnTo>
                  <a:pt x="120" y="36"/>
                </a:lnTo>
                <a:lnTo>
                  <a:pt x="124" y="36"/>
                </a:lnTo>
                <a:lnTo>
                  <a:pt x="124" y="36"/>
                </a:lnTo>
                <a:lnTo>
                  <a:pt x="128" y="38"/>
                </a:lnTo>
                <a:lnTo>
                  <a:pt x="130" y="42"/>
                </a:lnTo>
                <a:lnTo>
                  <a:pt x="133" y="51"/>
                </a:lnTo>
                <a:lnTo>
                  <a:pt x="133" y="51"/>
                </a:lnTo>
                <a:lnTo>
                  <a:pt x="133" y="65"/>
                </a:lnTo>
                <a:lnTo>
                  <a:pt x="133" y="78"/>
                </a:lnTo>
                <a:lnTo>
                  <a:pt x="133" y="105"/>
                </a:lnTo>
                <a:lnTo>
                  <a:pt x="133" y="105"/>
                </a:lnTo>
                <a:lnTo>
                  <a:pt x="149" y="105"/>
                </a:lnTo>
                <a:lnTo>
                  <a:pt x="149" y="105"/>
                </a:lnTo>
                <a:lnTo>
                  <a:pt x="151" y="74"/>
                </a:lnTo>
                <a:lnTo>
                  <a:pt x="151" y="44"/>
                </a:lnTo>
                <a:lnTo>
                  <a:pt x="149" y="30"/>
                </a:lnTo>
                <a:lnTo>
                  <a:pt x="145" y="19"/>
                </a:lnTo>
                <a:lnTo>
                  <a:pt x="141" y="13"/>
                </a:lnTo>
                <a:lnTo>
                  <a:pt x="137" y="11"/>
                </a:lnTo>
                <a:lnTo>
                  <a:pt x="133" y="9"/>
                </a:lnTo>
                <a:lnTo>
                  <a:pt x="128" y="7"/>
                </a:lnTo>
                <a:lnTo>
                  <a:pt x="128" y="7"/>
                </a:lnTo>
                <a:lnTo>
                  <a:pt x="122" y="7"/>
                </a:lnTo>
                <a:lnTo>
                  <a:pt x="118" y="9"/>
                </a:lnTo>
                <a:lnTo>
                  <a:pt x="111" y="15"/>
                </a:lnTo>
                <a:lnTo>
                  <a:pt x="99" y="30"/>
                </a:lnTo>
                <a:lnTo>
                  <a:pt x="99" y="30"/>
                </a:lnTo>
                <a:lnTo>
                  <a:pt x="95" y="21"/>
                </a:lnTo>
                <a:lnTo>
                  <a:pt x="90" y="13"/>
                </a:lnTo>
                <a:lnTo>
                  <a:pt x="86" y="9"/>
                </a:lnTo>
                <a:lnTo>
                  <a:pt x="82" y="7"/>
                </a:lnTo>
                <a:lnTo>
                  <a:pt x="78" y="5"/>
                </a:lnTo>
                <a:lnTo>
                  <a:pt x="72" y="5"/>
                </a:lnTo>
                <a:lnTo>
                  <a:pt x="72" y="5"/>
                </a:lnTo>
                <a:close/>
                <a:moveTo>
                  <a:pt x="6" y="26"/>
                </a:moveTo>
                <a:lnTo>
                  <a:pt x="6" y="26"/>
                </a:lnTo>
                <a:lnTo>
                  <a:pt x="11" y="21"/>
                </a:lnTo>
                <a:lnTo>
                  <a:pt x="13" y="19"/>
                </a:lnTo>
                <a:lnTo>
                  <a:pt x="19" y="17"/>
                </a:lnTo>
                <a:lnTo>
                  <a:pt x="19" y="17"/>
                </a:lnTo>
                <a:lnTo>
                  <a:pt x="19" y="15"/>
                </a:lnTo>
                <a:lnTo>
                  <a:pt x="19" y="13"/>
                </a:lnTo>
                <a:lnTo>
                  <a:pt x="17" y="13"/>
                </a:lnTo>
                <a:lnTo>
                  <a:pt x="17" y="13"/>
                </a:lnTo>
                <a:lnTo>
                  <a:pt x="8" y="17"/>
                </a:lnTo>
                <a:lnTo>
                  <a:pt x="6" y="21"/>
                </a:lnTo>
                <a:lnTo>
                  <a:pt x="6" y="26"/>
                </a:lnTo>
                <a:lnTo>
                  <a:pt x="6" y="26"/>
                </a:lnTo>
                <a:close/>
                <a:moveTo>
                  <a:pt x="6" y="45"/>
                </a:moveTo>
                <a:lnTo>
                  <a:pt x="6" y="45"/>
                </a:lnTo>
                <a:lnTo>
                  <a:pt x="11" y="38"/>
                </a:lnTo>
                <a:lnTo>
                  <a:pt x="19" y="34"/>
                </a:lnTo>
                <a:lnTo>
                  <a:pt x="19" y="34"/>
                </a:lnTo>
                <a:lnTo>
                  <a:pt x="19" y="28"/>
                </a:lnTo>
                <a:lnTo>
                  <a:pt x="17" y="26"/>
                </a:lnTo>
                <a:lnTo>
                  <a:pt x="17" y="26"/>
                </a:lnTo>
                <a:lnTo>
                  <a:pt x="15" y="32"/>
                </a:lnTo>
                <a:lnTo>
                  <a:pt x="10" y="36"/>
                </a:lnTo>
                <a:lnTo>
                  <a:pt x="6" y="40"/>
                </a:lnTo>
                <a:lnTo>
                  <a:pt x="6" y="45"/>
                </a:lnTo>
                <a:lnTo>
                  <a:pt x="6" y="45"/>
                </a:lnTo>
                <a:close/>
                <a:moveTo>
                  <a:pt x="6" y="36"/>
                </a:moveTo>
                <a:lnTo>
                  <a:pt x="6" y="36"/>
                </a:lnTo>
                <a:lnTo>
                  <a:pt x="8" y="32"/>
                </a:lnTo>
                <a:lnTo>
                  <a:pt x="10" y="30"/>
                </a:lnTo>
                <a:lnTo>
                  <a:pt x="10" y="28"/>
                </a:lnTo>
                <a:lnTo>
                  <a:pt x="10" y="28"/>
                </a:lnTo>
                <a:lnTo>
                  <a:pt x="6" y="32"/>
                </a:lnTo>
                <a:lnTo>
                  <a:pt x="4" y="34"/>
                </a:lnTo>
                <a:lnTo>
                  <a:pt x="6" y="36"/>
                </a:lnTo>
                <a:lnTo>
                  <a:pt x="6" y="36"/>
                </a:lnTo>
                <a:close/>
                <a:moveTo>
                  <a:pt x="57" y="49"/>
                </a:moveTo>
                <a:lnTo>
                  <a:pt x="57" y="49"/>
                </a:lnTo>
                <a:lnTo>
                  <a:pt x="59" y="47"/>
                </a:lnTo>
                <a:lnTo>
                  <a:pt x="61" y="44"/>
                </a:lnTo>
                <a:lnTo>
                  <a:pt x="65" y="42"/>
                </a:lnTo>
                <a:lnTo>
                  <a:pt x="65" y="38"/>
                </a:lnTo>
                <a:lnTo>
                  <a:pt x="65" y="38"/>
                </a:lnTo>
                <a:lnTo>
                  <a:pt x="59" y="44"/>
                </a:lnTo>
                <a:lnTo>
                  <a:pt x="57" y="47"/>
                </a:lnTo>
                <a:lnTo>
                  <a:pt x="57" y="49"/>
                </a:lnTo>
                <a:lnTo>
                  <a:pt x="57" y="49"/>
                </a:lnTo>
                <a:close/>
                <a:moveTo>
                  <a:pt x="70" y="47"/>
                </a:moveTo>
                <a:lnTo>
                  <a:pt x="70" y="47"/>
                </a:lnTo>
                <a:lnTo>
                  <a:pt x="74" y="44"/>
                </a:lnTo>
                <a:lnTo>
                  <a:pt x="76" y="44"/>
                </a:lnTo>
                <a:lnTo>
                  <a:pt x="76" y="40"/>
                </a:lnTo>
                <a:lnTo>
                  <a:pt x="76" y="40"/>
                </a:lnTo>
                <a:lnTo>
                  <a:pt x="74" y="42"/>
                </a:lnTo>
                <a:lnTo>
                  <a:pt x="72" y="44"/>
                </a:lnTo>
                <a:lnTo>
                  <a:pt x="70" y="47"/>
                </a:lnTo>
                <a:lnTo>
                  <a:pt x="70" y="47"/>
                </a:lnTo>
                <a:close/>
                <a:moveTo>
                  <a:pt x="6" y="61"/>
                </a:moveTo>
                <a:lnTo>
                  <a:pt x="6" y="61"/>
                </a:lnTo>
                <a:lnTo>
                  <a:pt x="11" y="53"/>
                </a:lnTo>
                <a:lnTo>
                  <a:pt x="19" y="47"/>
                </a:lnTo>
                <a:lnTo>
                  <a:pt x="19" y="47"/>
                </a:lnTo>
                <a:lnTo>
                  <a:pt x="19" y="44"/>
                </a:lnTo>
                <a:lnTo>
                  <a:pt x="19" y="42"/>
                </a:lnTo>
                <a:lnTo>
                  <a:pt x="19" y="42"/>
                </a:lnTo>
                <a:lnTo>
                  <a:pt x="19" y="42"/>
                </a:lnTo>
                <a:lnTo>
                  <a:pt x="15" y="45"/>
                </a:lnTo>
                <a:lnTo>
                  <a:pt x="11" y="51"/>
                </a:lnTo>
                <a:lnTo>
                  <a:pt x="8" y="55"/>
                </a:lnTo>
                <a:lnTo>
                  <a:pt x="6" y="61"/>
                </a:lnTo>
                <a:lnTo>
                  <a:pt x="6" y="61"/>
                </a:lnTo>
                <a:close/>
                <a:moveTo>
                  <a:pt x="116" y="55"/>
                </a:moveTo>
                <a:lnTo>
                  <a:pt x="116" y="55"/>
                </a:lnTo>
                <a:lnTo>
                  <a:pt x="122" y="51"/>
                </a:lnTo>
                <a:lnTo>
                  <a:pt x="124" y="49"/>
                </a:lnTo>
                <a:lnTo>
                  <a:pt x="126" y="45"/>
                </a:lnTo>
                <a:lnTo>
                  <a:pt x="126" y="45"/>
                </a:lnTo>
                <a:lnTo>
                  <a:pt x="124" y="44"/>
                </a:lnTo>
                <a:lnTo>
                  <a:pt x="124" y="44"/>
                </a:lnTo>
                <a:lnTo>
                  <a:pt x="124" y="44"/>
                </a:lnTo>
                <a:lnTo>
                  <a:pt x="120" y="44"/>
                </a:lnTo>
                <a:lnTo>
                  <a:pt x="116" y="47"/>
                </a:lnTo>
                <a:lnTo>
                  <a:pt x="116" y="51"/>
                </a:lnTo>
                <a:lnTo>
                  <a:pt x="116" y="55"/>
                </a:lnTo>
                <a:lnTo>
                  <a:pt x="116" y="55"/>
                </a:lnTo>
                <a:close/>
                <a:moveTo>
                  <a:pt x="72" y="57"/>
                </a:moveTo>
                <a:lnTo>
                  <a:pt x="72" y="57"/>
                </a:lnTo>
                <a:lnTo>
                  <a:pt x="78" y="53"/>
                </a:lnTo>
                <a:lnTo>
                  <a:pt x="80" y="49"/>
                </a:lnTo>
                <a:lnTo>
                  <a:pt x="80" y="47"/>
                </a:lnTo>
                <a:lnTo>
                  <a:pt x="80" y="47"/>
                </a:lnTo>
                <a:lnTo>
                  <a:pt x="76" y="51"/>
                </a:lnTo>
                <a:lnTo>
                  <a:pt x="72" y="57"/>
                </a:lnTo>
                <a:lnTo>
                  <a:pt x="72" y="57"/>
                </a:lnTo>
                <a:close/>
                <a:moveTo>
                  <a:pt x="120" y="65"/>
                </a:moveTo>
                <a:lnTo>
                  <a:pt x="120" y="65"/>
                </a:lnTo>
                <a:lnTo>
                  <a:pt x="122" y="59"/>
                </a:lnTo>
                <a:lnTo>
                  <a:pt x="124" y="55"/>
                </a:lnTo>
                <a:lnTo>
                  <a:pt x="124" y="55"/>
                </a:lnTo>
                <a:lnTo>
                  <a:pt x="120" y="57"/>
                </a:lnTo>
                <a:lnTo>
                  <a:pt x="118" y="59"/>
                </a:lnTo>
                <a:lnTo>
                  <a:pt x="118" y="61"/>
                </a:lnTo>
                <a:lnTo>
                  <a:pt x="120" y="65"/>
                </a:lnTo>
                <a:lnTo>
                  <a:pt x="120" y="65"/>
                </a:lnTo>
                <a:close/>
                <a:moveTo>
                  <a:pt x="10" y="72"/>
                </a:moveTo>
                <a:lnTo>
                  <a:pt x="10" y="72"/>
                </a:lnTo>
                <a:lnTo>
                  <a:pt x="13" y="68"/>
                </a:lnTo>
                <a:lnTo>
                  <a:pt x="17" y="65"/>
                </a:lnTo>
                <a:lnTo>
                  <a:pt x="19" y="61"/>
                </a:lnTo>
                <a:lnTo>
                  <a:pt x="19" y="59"/>
                </a:lnTo>
                <a:lnTo>
                  <a:pt x="19" y="55"/>
                </a:lnTo>
                <a:lnTo>
                  <a:pt x="19" y="55"/>
                </a:lnTo>
                <a:lnTo>
                  <a:pt x="13" y="65"/>
                </a:lnTo>
                <a:lnTo>
                  <a:pt x="11" y="68"/>
                </a:lnTo>
                <a:lnTo>
                  <a:pt x="10" y="72"/>
                </a:lnTo>
                <a:lnTo>
                  <a:pt x="10" y="72"/>
                </a:lnTo>
                <a:close/>
                <a:moveTo>
                  <a:pt x="74" y="68"/>
                </a:moveTo>
                <a:lnTo>
                  <a:pt x="74" y="68"/>
                </a:lnTo>
                <a:lnTo>
                  <a:pt x="78" y="66"/>
                </a:lnTo>
                <a:lnTo>
                  <a:pt x="82" y="65"/>
                </a:lnTo>
                <a:lnTo>
                  <a:pt x="82" y="65"/>
                </a:lnTo>
                <a:lnTo>
                  <a:pt x="82" y="59"/>
                </a:lnTo>
                <a:lnTo>
                  <a:pt x="82" y="57"/>
                </a:lnTo>
                <a:lnTo>
                  <a:pt x="82" y="57"/>
                </a:lnTo>
                <a:lnTo>
                  <a:pt x="82" y="57"/>
                </a:lnTo>
                <a:lnTo>
                  <a:pt x="78" y="63"/>
                </a:lnTo>
                <a:lnTo>
                  <a:pt x="74" y="68"/>
                </a:lnTo>
                <a:lnTo>
                  <a:pt x="74" y="68"/>
                </a:lnTo>
                <a:close/>
                <a:moveTo>
                  <a:pt x="126" y="65"/>
                </a:moveTo>
                <a:lnTo>
                  <a:pt x="126" y="65"/>
                </a:lnTo>
                <a:lnTo>
                  <a:pt x="126" y="63"/>
                </a:lnTo>
                <a:lnTo>
                  <a:pt x="128" y="63"/>
                </a:lnTo>
                <a:lnTo>
                  <a:pt x="128" y="63"/>
                </a:lnTo>
                <a:lnTo>
                  <a:pt x="128" y="59"/>
                </a:lnTo>
                <a:lnTo>
                  <a:pt x="128" y="57"/>
                </a:lnTo>
                <a:lnTo>
                  <a:pt x="128" y="57"/>
                </a:lnTo>
                <a:lnTo>
                  <a:pt x="128" y="57"/>
                </a:lnTo>
                <a:lnTo>
                  <a:pt x="126" y="61"/>
                </a:lnTo>
                <a:lnTo>
                  <a:pt x="124" y="63"/>
                </a:lnTo>
                <a:lnTo>
                  <a:pt x="126" y="65"/>
                </a:lnTo>
                <a:lnTo>
                  <a:pt x="126" y="65"/>
                </a:lnTo>
                <a:close/>
                <a:moveTo>
                  <a:pt x="8" y="89"/>
                </a:moveTo>
                <a:lnTo>
                  <a:pt x="8" y="89"/>
                </a:lnTo>
                <a:lnTo>
                  <a:pt x="15" y="84"/>
                </a:lnTo>
                <a:lnTo>
                  <a:pt x="21" y="78"/>
                </a:lnTo>
                <a:lnTo>
                  <a:pt x="21" y="78"/>
                </a:lnTo>
                <a:lnTo>
                  <a:pt x="21" y="72"/>
                </a:lnTo>
                <a:lnTo>
                  <a:pt x="21" y="70"/>
                </a:lnTo>
                <a:lnTo>
                  <a:pt x="19" y="68"/>
                </a:lnTo>
                <a:lnTo>
                  <a:pt x="19" y="68"/>
                </a:lnTo>
                <a:lnTo>
                  <a:pt x="13" y="78"/>
                </a:lnTo>
                <a:lnTo>
                  <a:pt x="8" y="89"/>
                </a:lnTo>
                <a:lnTo>
                  <a:pt x="8" y="89"/>
                </a:lnTo>
                <a:close/>
                <a:moveTo>
                  <a:pt x="78" y="78"/>
                </a:moveTo>
                <a:lnTo>
                  <a:pt x="78" y="78"/>
                </a:lnTo>
                <a:lnTo>
                  <a:pt x="82" y="74"/>
                </a:lnTo>
                <a:lnTo>
                  <a:pt x="84" y="72"/>
                </a:lnTo>
                <a:lnTo>
                  <a:pt x="82" y="70"/>
                </a:lnTo>
                <a:lnTo>
                  <a:pt x="82" y="70"/>
                </a:lnTo>
                <a:lnTo>
                  <a:pt x="82" y="74"/>
                </a:lnTo>
                <a:lnTo>
                  <a:pt x="80" y="76"/>
                </a:lnTo>
                <a:lnTo>
                  <a:pt x="78" y="76"/>
                </a:lnTo>
                <a:lnTo>
                  <a:pt x="78" y="78"/>
                </a:lnTo>
                <a:lnTo>
                  <a:pt x="78" y="78"/>
                </a:lnTo>
                <a:close/>
                <a:moveTo>
                  <a:pt x="124" y="89"/>
                </a:moveTo>
                <a:lnTo>
                  <a:pt x="124" y="89"/>
                </a:lnTo>
                <a:lnTo>
                  <a:pt x="126" y="89"/>
                </a:lnTo>
                <a:lnTo>
                  <a:pt x="128" y="89"/>
                </a:lnTo>
                <a:lnTo>
                  <a:pt x="128" y="89"/>
                </a:lnTo>
                <a:lnTo>
                  <a:pt x="128" y="84"/>
                </a:lnTo>
                <a:lnTo>
                  <a:pt x="128" y="82"/>
                </a:lnTo>
                <a:lnTo>
                  <a:pt x="128" y="80"/>
                </a:lnTo>
                <a:lnTo>
                  <a:pt x="128" y="80"/>
                </a:lnTo>
                <a:lnTo>
                  <a:pt x="128" y="82"/>
                </a:lnTo>
                <a:lnTo>
                  <a:pt x="126" y="85"/>
                </a:lnTo>
                <a:lnTo>
                  <a:pt x="124" y="87"/>
                </a:lnTo>
                <a:lnTo>
                  <a:pt x="124" y="89"/>
                </a:lnTo>
                <a:lnTo>
                  <a:pt x="124" y="89"/>
                </a:lnTo>
                <a:close/>
                <a:moveTo>
                  <a:pt x="13" y="101"/>
                </a:moveTo>
                <a:lnTo>
                  <a:pt x="13" y="101"/>
                </a:lnTo>
                <a:lnTo>
                  <a:pt x="19" y="95"/>
                </a:lnTo>
                <a:lnTo>
                  <a:pt x="21" y="91"/>
                </a:lnTo>
                <a:lnTo>
                  <a:pt x="19" y="85"/>
                </a:lnTo>
                <a:lnTo>
                  <a:pt x="19" y="85"/>
                </a:lnTo>
                <a:lnTo>
                  <a:pt x="15" y="93"/>
                </a:lnTo>
                <a:lnTo>
                  <a:pt x="13" y="97"/>
                </a:lnTo>
                <a:lnTo>
                  <a:pt x="13" y="101"/>
                </a:lnTo>
                <a:lnTo>
                  <a:pt x="13" y="101"/>
                </a:lnTo>
                <a:close/>
                <a:moveTo>
                  <a:pt x="72" y="95"/>
                </a:moveTo>
                <a:lnTo>
                  <a:pt x="72" y="95"/>
                </a:lnTo>
                <a:lnTo>
                  <a:pt x="74" y="91"/>
                </a:lnTo>
                <a:lnTo>
                  <a:pt x="74" y="89"/>
                </a:lnTo>
                <a:lnTo>
                  <a:pt x="74" y="87"/>
                </a:lnTo>
                <a:lnTo>
                  <a:pt x="74" y="87"/>
                </a:lnTo>
                <a:lnTo>
                  <a:pt x="72" y="91"/>
                </a:lnTo>
                <a:lnTo>
                  <a:pt x="70" y="93"/>
                </a:lnTo>
                <a:lnTo>
                  <a:pt x="72" y="95"/>
                </a:lnTo>
                <a:lnTo>
                  <a:pt x="72" y="95"/>
                </a:lnTo>
                <a:close/>
                <a:moveTo>
                  <a:pt x="78" y="93"/>
                </a:moveTo>
                <a:lnTo>
                  <a:pt x="78" y="93"/>
                </a:lnTo>
                <a:lnTo>
                  <a:pt x="80" y="91"/>
                </a:lnTo>
                <a:lnTo>
                  <a:pt x="82" y="91"/>
                </a:lnTo>
                <a:lnTo>
                  <a:pt x="82" y="91"/>
                </a:lnTo>
                <a:lnTo>
                  <a:pt x="82" y="89"/>
                </a:lnTo>
                <a:lnTo>
                  <a:pt x="82" y="87"/>
                </a:lnTo>
                <a:lnTo>
                  <a:pt x="80" y="87"/>
                </a:lnTo>
                <a:lnTo>
                  <a:pt x="80" y="87"/>
                </a:lnTo>
                <a:lnTo>
                  <a:pt x="80" y="89"/>
                </a:lnTo>
                <a:lnTo>
                  <a:pt x="78" y="91"/>
                </a:lnTo>
                <a:lnTo>
                  <a:pt x="78" y="91"/>
                </a:lnTo>
                <a:lnTo>
                  <a:pt x="78" y="93"/>
                </a:lnTo>
                <a:lnTo>
                  <a:pt x="78" y="93"/>
                </a:lnTo>
                <a:close/>
                <a:moveTo>
                  <a:pt x="8" y="99"/>
                </a:moveTo>
                <a:lnTo>
                  <a:pt x="8" y="99"/>
                </a:lnTo>
                <a:lnTo>
                  <a:pt x="10" y="95"/>
                </a:lnTo>
                <a:lnTo>
                  <a:pt x="10" y="95"/>
                </a:lnTo>
                <a:lnTo>
                  <a:pt x="10" y="93"/>
                </a:lnTo>
                <a:lnTo>
                  <a:pt x="10" y="93"/>
                </a:lnTo>
                <a:lnTo>
                  <a:pt x="8" y="95"/>
                </a:lnTo>
                <a:lnTo>
                  <a:pt x="8" y="97"/>
                </a:lnTo>
                <a:lnTo>
                  <a:pt x="8" y="99"/>
                </a:lnTo>
                <a:lnTo>
                  <a:pt x="8" y="99"/>
                </a:lnTo>
                <a:close/>
                <a:moveTo>
                  <a:pt x="122" y="108"/>
                </a:moveTo>
                <a:lnTo>
                  <a:pt x="122" y="108"/>
                </a:lnTo>
                <a:lnTo>
                  <a:pt x="124" y="106"/>
                </a:lnTo>
                <a:lnTo>
                  <a:pt x="126" y="103"/>
                </a:lnTo>
                <a:lnTo>
                  <a:pt x="128" y="97"/>
                </a:lnTo>
                <a:lnTo>
                  <a:pt x="128" y="93"/>
                </a:lnTo>
                <a:lnTo>
                  <a:pt x="128" y="93"/>
                </a:lnTo>
                <a:lnTo>
                  <a:pt x="126" y="97"/>
                </a:lnTo>
                <a:lnTo>
                  <a:pt x="124" y="101"/>
                </a:lnTo>
                <a:lnTo>
                  <a:pt x="122" y="105"/>
                </a:lnTo>
                <a:lnTo>
                  <a:pt x="122" y="108"/>
                </a:lnTo>
                <a:lnTo>
                  <a:pt x="122" y="108"/>
                </a:lnTo>
                <a:close/>
                <a:moveTo>
                  <a:pt x="76" y="106"/>
                </a:moveTo>
                <a:lnTo>
                  <a:pt x="76" y="106"/>
                </a:lnTo>
                <a:lnTo>
                  <a:pt x="78" y="106"/>
                </a:lnTo>
                <a:lnTo>
                  <a:pt x="80" y="105"/>
                </a:lnTo>
                <a:lnTo>
                  <a:pt x="80" y="101"/>
                </a:lnTo>
                <a:lnTo>
                  <a:pt x="80" y="101"/>
                </a:lnTo>
                <a:lnTo>
                  <a:pt x="80" y="101"/>
                </a:lnTo>
                <a:lnTo>
                  <a:pt x="76" y="106"/>
                </a:lnTo>
                <a:lnTo>
                  <a:pt x="76" y="106"/>
                </a:lnTo>
                <a:close/>
                <a:moveTo>
                  <a:pt x="32" y="112"/>
                </a:moveTo>
                <a:lnTo>
                  <a:pt x="32" y="112"/>
                </a:lnTo>
                <a:lnTo>
                  <a:pt x="36" y="110"/>
                </a:lnTo>
                <a:lnTo>
                  <a:pt x="38" y="106"/>
                </a:lnTo>
                <a:lnTo>
                  <a:pt x="38" y="106"/>
                </a:lnTo>
                <a:lnTo>
                  <a:pt x="34" y="108"/>
                </a:lnTo>
                <a:lnTo>
                  <a:pt x="32" y="110"/>
                </a:lnTo>
                <a:lnTo>
                  <a:pt x="32" y="112"/>
                </a:lnTo>
                <a:lnTo>
                  <a:pt x="32" y="112"/>
                </a:lnTo>
                <a:close/>
                <a:moveTo>
                  <a:pt x="11" y="120"/>
                </a:moveTo>
                <a:lnTo>
                  <a:pt x="11" y="120"/>
                </a:lnTo>
                <a:lnTo>
                  <a:pt x="25" y="106"/>
                </a:lnTo>
                <a:lnTo>
                  <a:pt x="25" y="106"/>
                </a:lnTo>
                <a:lnTo>
                  <a:pt x="21" y="108"/>
                </a:lnTo>
                <a:lnTo>
                  <a:pt x="17" y="112"/>
                </a:lnTo>
                <a:lnTo>
                  <a:pt x="11" y="120"/>
                </a:lnTo>
                <a:lnTo>
                  <a:pt x="11" y="120"/>
                </a:lnTo>
                <a:close/>
                <a:moveTo>
                  <a:pt x="120" y="120"/>
                </a:moveTo>
                <a:lnTo>
                  <a:pt x="120" y="120"/>
                </a:lnTo>
                <a:lnTo>
                  <a:pt x="126" y="114"/>
                </a:lnTo>
                <a:lnTo>
                  <a:pt x="130" y="108"/>
                </a:lnTo>
                <a:lnTo>
                  <a:pt x="130" y="108"/>
                </a:lnTo>
                <a:lnTo>
                  <a:pt x="124" y="114"/>
                </a:lnTo>
                <a:lnTo>
                  <a:pt x="122" y="116"/>
                </a:lnTo>
                <a:lnTo>
                  <a:pt x="120" y="120"/>
                </a:lnTo>
                <a:lnTo>
                  <a:pt x="120" y="120"/>
                </a:lnTo>
                <a:close/>
                <a:moveTo>
                  <a:pt x="74" y="118"/>
                </a:moveTo>
                <a:lnTo>
                  <a:pt x="74" y="118"/>
                </a:lnTo>
                <a:lnTo>
                  <a:pt x="80" y="114"/>
                </a:lnTo>
                <a:lnTo>
                  <a:pt x="84" y="110"/>
                </a:lnTo>
                <a:lnTo>
                  <a:pt x="84" y="110"/>
                </a:lnTo>
                <a:lnTo>
                  <a:pt x="78" y="112"/>
                </a:lnTo>
                <a:lnTo>
                  <a:pt x="74" y="118"/>
                </a:lnTo>
                <a:lnTo>
                  <a:pt x="74" y="118"/>
                </a:lnTo>
                <a:close/>
                <a:moveTo>
                  <a:pt x="19" y="120"/>
                </a:moveTo>
                <a:lnTo>
                  <a:pt x="19" y="120"/>
                </a:lnTo>
                <a:lnTo>
                  <a:pt x="23" y="118"/>
                </a:lnTo>
                <a:lnTo>
                  <a:pt x="25" y="116"/>
                </a:lnTo>
                <a:lnTo>
                  <a:pt x="25" y="114"/>
                </a:lnTo>
                <a:lnTo>
                  <a:pt x="23" y="114"/>
                </a:lnTo>
                <a:lnTo>
                  <a:pt x="23" y="114"/>
                </a:lnTo>
                <a:lnTo>
                  <a:pt x="23" y="116"/>
                </a:lnTo>
                <a:lnTo>
                  <a:pt x="21" y="116"/>
                </a:lnTo>
                <a:lnTo>
                  <a:pt x="19" y="120"/>
                </a:lnTo>
                <a:lnTo>
                  <a:pt x="19"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 name="Freeform 24"/>
          <p:cNvSpPr>
            <a:spLocks noEditPoints="1"/>
          </p:cNvSpPr>
          <p:nvPr/>
        </p:nvSpPr>
        <p:spPr bwMode="auto">
          <a:xfrm>
            <a:off x="6219843" y="2525042"/>
            <a:ext cx="143424" cy="153366"/>
          </a:xfrm>
          <a:custGeom>
            <a:avLst/>
            <a:gdLst/>
            <a:ahLst/>
            <a:cxnLst>
              <a:cxn ang="0">
                <a:pos x="88" y="34"/>
              </a:cxn>
              <a:cxn ang="0">
                <a:pos x="63" y="48"/>
              </a:cxn>
              <a:cxn ang="0">
                <a:pos x="55" y="42"/>
              </a:cxn>
              <a:cxn ang="0">
                <a:pos x="47" y="42"/>
              </a:cxn>
              <a:cxn ang="0">
                <a:pos x="42" y="63"/>
              </a:cxn>
              <a:cxn ang="0">
                <a:pos x="40" y="95"/>
              </a:cxn>
              <a:cxn ang="0">
                <a:pos x="30" y="109"/>
              </a:cxn>
              <a:cxn ang="0">
                <a:pos x="2" y="107"/>
              </a:cxn>
              <a:cxn ang="0">
                <a:pos x="2" y="19"/>
              </a:cxn>
              <a:cxn ang="0">
                <a:pos x="13" y="4"/>
              </a:cxn>
              <a:cxn ang="0">
                <a:pos x="36" y="2"/>
              </a:cxn>
              <a:cxn ang="0">
                <a:pos x="38" y="13"/>
              </a:cxn>
              <a:cxn ang="0">
                <a:pos x="65" y="0"/>
              </a:cxn>
              <a:cxn ang="0">
                <a:pos x="93" y="9"/>
              </a:cxn>
              <a:cxn ang="0">
                <a:pos x="99" y="25"/>
              </a:cxn>
              <a:cxn ang="0">
                <a:pos x="46" y="11"/>
              </a:cxn>
              <a:cxn ang="0">
                <a:pos x="40" y="19"/>
              </a:cxn>
              <a:cxn ang="0">
                <a:pos x="36" y="19"/>
              </a:cxn>
              <a:cxn ang="0">
                <a:pos x="32" y="6"/>
              </a:cxn>
              <a:cxn ang="0">
                <a:pos x="15" y="8"/>
              </a:cxn>
              <a:cxn ang="0">
                <a:pos x="19" y="95"/>
              </a:cxn>
              <a:cxn ang="0">
                <a:pos x="32" y="97"/>
              </a:cxn>
              <a:cxn ang="0">
                <a:pos x="38" y="57"/>
              </a:cxn>
              <a:cxn ang="0">
                <a:pos x="46" y="34"/>
              </a:cxn>
              <a:cxn ang="0">
                <a:pos x="59" y="29"/>
              </a:cxn>
              <a:cxn ang="0">
                <a:pos x="80" y="36"/>
              </a:cxn>
              <a:cxn ang="0">
                <a:pos x="95" y="29"/>
              </a:cxn>
              <a:cxn ang="0">
                <a:pos x="89" y="13"/>
              </a:cxn>
              <a:cxn ang="0">
                <a:pos x="68" y="4"/>
              </a:cxn>
              <a:cxn ang="0">
                <a:pos x="46" y="11"/>
              </a:cxn>
              <a:cxn ang="0">
                <a:pos x="6" y="23"/>
              </a:cxn>
              <a:cxn ang="0">
                <a:pos x="11" y="13"/>
              </a:cxn>
              <a:cxn ang="0">
                <a:pos x="4" y="19"/>
              </a:cxn>
              <a:cxn ang="0">
                <a:pos x="6" y="32"/>
              </a:cxn>
              <a:cxn ang="0">
                <a:pos x="13" y="23"/>
              </a:cxn>
              <a:cxn ang="0">
                <a:pos x="7" y="25"/>
              </a:cxn>
              <a:cxn ang="0">
                <a:pos x="6" y="32"/>
              </a:cxn>
              <a:cxn ang="0">
                <a:pos x="9" y="36"/>
              </a:cxn>
              <a:cxn ang="0">
                <a:pos x="11" y="42"/>
              </a:cxn>
              <a:cxn ang="0">
                <a:pos x="4" y="57"/>
              </a:cxn>
              <a:cxn ang="0">
                <a:pos x="11" y="48"/>
              </a:cxn>
              <a:cxn ang="0">
                <a:pos x="11" y="32"/>
              </a:cxn>
              <a:cxn ang="0">
                <a:pos x="7" y="38"/>
              </a:cxn>
              <a:cxn ang="0">
                <a:pos x="51" y="36"/>
              </a:cxn>
              <a:cxn ang="0">
                <a:pos x="59" y="32"/>
              </a:cxn>
              <a:cxn ang="0">
                <a:pos x="51" y="36"/>
              </a:cxn>
              <a:cxn ang="0">
                <a:pos x="13" y="61"/>
              </a:cxn>
              <a:cxn ang="0">
                <a:pos x="11" y="55"/>
              </a:cxn>
              <a:cxn ang="0">
                <a:pos x="7" y="63"/>
              </a:cxn>
              <a:cxn ang="0">
                <a:pos x="4" y="80"/>
              </a:cxn>
              <a:cxn ang="0">
                <a:pos x="13" y="70"/>
              </a:cxn>
              <a:cxn ang="0">
                <a:pos x="7" y="72"/>
              </a:cxn>
              <a:cxn ang="0">
                <a:pos x="4" y="80"/>
              </a:cxn>
              <a:cxn ang="0">
                <a:pos x="9" y="88"/>
              </a:cxn>
              <a:cxn ang="0">
                <a:pos x="13" y="82"/>
              </a:cxn>
              <a:cxn ang="0">
                <a:pos x="9" y="88"/>
              </a:cxn>
              <a:cxn ang="0">
                <a:pos x="6" y="88"/>
              </a:cxn>
              <a:cxn ang="0">
                <a:pos x="6" y="86"/>
              </a:cxn>
              <a:cxn ang="0">
                <a:pos x="4" y="86"/>
              </a:cxn>
              <a:cxn ang="0">
                <a:pos x="6" y="88"/>
              </a:cxn>
              <a:cxn ang="0">
                <a:pos x="11" y="105"/>
              </a:cxn>
              <a:cxn ang="0">
                <a:pos x="13" y="101"/>
              </a:cxn>
              <a:cxn ang="0">
                <a:pos x="9" y="105"/>
              </a:cxn>
            </a:cxnLst>
            <a:rect l="0" t="0" r="r" b="b"/>
            <a:pathLst>
              <a:path w="99" h="109">
                <a:moveTo>
                  <a:pt x="99" y="32"/>
                </a:moveTo>
                <a:lnTo>
                  <a:pt x="99" y="32"/>
                </a:lnTo>
                <a:lnTo>
                  <a:pt x="88" y="34"/>
                </a:lnTo>
                <a:lnTo>
                  <a:pt x="80" y="38"/>
                </a:lnTo>
                <a:lnTo>
                  <a:pt x="63" y="48"/>
                </a:lnTo>
                <a:lnTo>
                  <a:pt x="63" y="48"/>
                </a:lnTo>
                <a:lnTo>
                  <a:pt x="59" y="46"/>
                </a:lnTo>
                <a:lnTo>
                  <a:pt x="57" y="44"/>
                </a:lnTo>
                <a:lnTo>
                  <a:pt x="55" y="42"/>
                </a:lnTo>
                <a:lnTo>
                  <a:pt x="53" y="40"/>
                </a:lnTo>
                <a:lnTo>
                  <a:pt x="53" y="40"/>
                </a:lnTo>
                <a:lnTo>
                  <a:pt x="47" y="42"/>
                </a:lnTo>
                <a:lnTo>
                  <a:pt x="44" y="46"/>
                </a:lnTo>
                <a:lnTo>
                  <a:pt x="42" y="53"/>
                </a:lnTo>
                <a:lnTo>
                  <a:pt x="42" y="63"/>
                </a:lnTo>
                <a:lnTo>
                  <a:pt x="40" y="80"/>
                </a:lnTo>
                <a:lnTo>
                  <a:pt x="40" y="95"/>
                </a:lnTo>
                <a:lnTo>
                  <a:pt x="40" y="95"/>
                </a:lnTo>
                <a:lnTo>
                  <a:pt x="36" y="103"/>
                </a:lnTo>
                <a:lnTo>
                  <a:pt x="30" y="109"/>
                </a:lnTo>
                <a:lnTo>
                  <a:pt x="30" y="109"/>
                </a:lnTo>
                <a:lnTo>
                  <a:pt x="15" y="109"/>
                </a:lnTo>
                <a:lnTo>
                  <a:pt x="2" y="107"/>
                </a:lnTo>
                <a:lnTo>
                  <a:pt x="2" y="107"/>
                </a:lnTo>
                <a:lnTo>
                  <a:pt x="0" y="65"/>
                </a:lnTo>
                <a:lnTo>
                  <a:pt x="2" y="19"/>
                </a:lnTo>
                <a:lnTo>
                  <a:pt x="2" y="19"/>
                </a:lnTo>
                <a:lnTo>
                  <a:pt x="7" y="11"/>
                </a:lnTo>
                <a:lnTo>
                  <a:pt x="13" y="4"/>
                </a:lnTo>
                <a:lnTo>
                  <a:pt x="13" y="4"/>
                </a:lnTo>
                <a:lnTo>
                  <a:pt x="25" y="2"/>
                </a:lnTo>
                <a:lnTo>
                  <a:pt x="36" y="2"/>
                </a:lnTo>
                <a:lnTo>
                  <a:pt x="36" y="2"/>
                </a:lnTo>
                <a:lnTo>
                  <a:pt x="38" y="8"/>
                </a:lnTo>
                <a:lnTo>
                  <a:pt x="38" y="13"/>
                </a:lnTo>
                <a:lnTo>
                  <a:pt x="38" y="13"/>
                </a:lnTo>
                <a:lnTo>
                  <a:pt x="44" y="6"/>
                </a:lnTo>
                <a:lnTo>
                  <a:pt x="53" y="2"/>
                </a:lnTo>
                <a:lnTo>
                  <a:pt x="65" y="0"/>
                </a:lnTo>
                <a:lnTo>
                  <a:pt x="74" y="0"/>
                </a:lnTo>
                <a:lnTo>
                  <a:pt x="86" y="4"/>
                </a:lnTo>
                <a:lnTo>
                  <a:pt x="93" y="9"/>
                </a:lnTo>
                <a:lnTo>
                  <a:pt x="95" y="15"/>
                </a:lnTo>
                <a:lnTo>
                  <a:pt x="97" y="19"/>
                </a:lnTo>
                <a:lnTo>
                  <a:pt x="99" y="25"/>
                </a:lnTo>
                <a:lnTo>
                  <a:pt x="99" y="32"/>
                </a:lnTo>
                <a:lnTo>
                  <a:pt x="99" y="32"/>
                </a:lnTo>
                <a:close/>
                <a:moveTo>
                  <a:pt x="46" y="11"/>
                </a:moveTo>
                <a:lnTo>
                  <a:pt x="46" y="11"/>
                </a:lnTo>
                <a:lnTo>
                  <a:pt x="42" y="17"/>
                </a:lnTo>
                <a:lnTo>
                  <a:pt x="40" y="19"/>
                </a:lnTo>
                <a:lnTo>
                  <a:pt x="38" y="23"/>
                </a:lnTo>
                <a:lnTo>
                  <a:pt x="38" y="23"/>
                </a:lnTo>
                <a:lnTo>
                  <a:pt x="36" y="19"/>
                </a:lnTo>
                <a:lnTo>
                  <a:pt x="34" y="15"/>
                </a:lnTo>
                <a:lnTo>
                  <a:pt x="34" y="11"/>
                </a:lnTo>
                <a:lnTo>
                  <a:pt x="32" y="6"/>
                </a:lnTo>
                <a:lnTo>
                  <a:pt x="32" y="6"/>
                </a:lnTo>
                <a:lnTo>
                  <a:pt x="25" y="6"/>
                </a:lnTo>
                <a:lnTo>
                  <a:pt x="15" y="8"/>
                </a:lnTo>
                <a:lnTo>
                  <a:pt x="15" y="8"/>
                </a:lnTo>
                <a:lnTo>
                  <a:pt x="15" y="50"/>
                </a:lnTo>
                <a:lnTo>
                  <a:pt x="19" y="95"/>
                </a:lnTo>
                <a:lnTo>
                  <a:pt x="19" y="95"/>
                </a:lnTo>
                <a:lnTo>
                  <a:pt x="28" y="97"/>
                </a:lnTo>
                <a:lnTo>
                  <a:pt x="32" y="97"/>
                </a:lnTo>
                <a:lnTo>
                  <a:pt x="36" y="95"/>
                </a:lnTo>
                <a:lnTo>
                  <a:pt x="36" y="95"/>
                </a:lnTo>
                <a:lnTo>
                  <a:pt x="38" y="57"/>
                </a:lnTo>
                <a:lnTo>
                  <a:pt x="40" y="48"/>
                </a:lnTo>
                <a:lnTo>
                  <a:pt x="42" y="40"/>
                </a:lnTo>
                <a:lnTo>
                  <a:pt x="46" y="34"/>
                </a:lnTo>
                <a:lnTo>
                  <a:pt x="51" y="30"/>
                </a:lnTo>
                <a:lnTo>
                  <a:pt x="51" y="30"/>
                </a:lnTo>
                <a:lnTo>
                  <a:pt x="59" y="29"/>
                </a:lnTo>
                <a:lnTo>
                  <a:pt x="67" y="29"/>
                </a:lnTo>
                <a:lnTo>
                  <a:pt x="74" y="30"/>
                </a:lnTo>
                <a:lnTo>
                  <a:pt x="80" y="36"/>
                </a:lnTo>
                <a:lnTo>
                  <a:pt x="80" y="36"/>
                </a:lnTo>
                <a:lnTo>
                  <a:pt x="88" y="32"/>
                </a:lnTo>
                <a:lnTo>
                  <a:pt x="95" y="29"/>
                </a:lnTo>
                <a:lnTo>
                  <a:pt x="95" y="29"/>
                </a:lnTo>
                <a:lnTo>
                  <a:pt x="93" y="21"/>
                </a:lnTo>
                <a:lnTo>
                  <a:pt x="89" y="13"/>
                </a:lnTo>
                <a:lnTo>
                  <a:pt x="84" y="8"/>
                </a:lnTo>
                <a:lnTo>
                  <a:pt x="76" y="6"/>
                </a:lnTo>
                <a:lnTo>
                  <a:pt x="68" y="4"/>
                </a:lnTo>
                <a:lnTo>
                  <a:pt x="61" y="4"/>
                </a:lnTo>
                <a:lnTo>
                  <a:pt x="53" y="6"/>
                </a:lnTo>
                <a:lnTo>
                  <a:pt x="46" y="11"/>
                </a:lnTo>
                <a:lnTo>
                  <a:pt x="46" y="11"/>
                </a:lnTo>
                <a:close/>
                <a:moveTo>
                  <a:pt x="6" y="23"/>
                </a:moveTo>
                <a:lnTo>
                  <a:pt x="6" y="23"/>
                </a:lnTo>
                <a:lnTo>
                  <a:pt x="7" y="17"/>
                </a:lnTo>
                <a:lnTo>
                  <a:pt x="9" y="15"/>
                </a:lnTo>
                <a:lnTo>
                  <a:pt x="11" y="13"/>
                </a:lnTo>
                <a:lnTo>
                  <a:pt x="11" y="13"/>
                </a:lnTo>
                <a:lnTo>
                  <a:pt x="6" y="17"/>
                </a:lnTo>
                <a:lnTo>
                  <a:pt x="4" y="19"/>
                </a:lnTo>
                <a:lnTo>
                  <a:pt x="6" y="23"/>
                </a:lnTo>
                <a:lnTo>
                  <a:pt x="6" y="23"/>
                </a:lnTo>
                <a:close/>
                <a:moveTo>
                  <a:pt x="6" y="32"/>
                </a:moveTo>
                <a:lnTo>
                  <a:pt x="6" y="32"/>
                </a:lnTo>
                <a:lnTo>
                  <a:pt x="11" y="27"/>
                </a:lnTo>
                <a:lnTo>
                  <a:pt x="13" y="23"/>
                </a:lnTo>
                <a:lnTo>
                  <a:pt x="11" y="19"/>
                </a:lnTo>
                <a:lnTo>
                  <a:pt x="11" y="19"/>
                </a:lnTo>
                <a:lnTo>
                  <a:pt x="7" y="25"/>
                </a:lnTo>
                <a:lnTo>
                  <a:pt x="6" y="29"/>
                </a:lnTo>
                <a:lnTo>
                  <a:pt x="6" y="32"/>
                </a:lnTo>
                <a:lnTo>
                  <a:pt x="6" y="32"/>
                </a:lnTo>
                <a:close/>
                <a:moveTo>
                  <a:pt x="7" y="38"/>
                </a:moveTo>
                <a:lnTo>
                  <a:pt x="7" y="38"/>
                </a:lnTo>
                <a:lnTo>
                  <a:pt x="9" y="36"/>
                </a:lnTo>
                <a:lnTo>
                  <a:pt x="11" y="36"/>
                </a:lnTo>
                <a:lnTo>
                  <a:pt x="11" y="36"/>
                </a:lnTo>
                <a:lnTo>
                  <a:pt x="11" y="42"/>
                </a:lnTo>
                <a:lnTo>
                  <a:pt x="7" y="48"/>
                </a:lnTo>
                <a:lnTo>
                  <a:pt x="6" y="51"/>
                </a:lnTo>
                <a:lnTo>
                  <a:pt x="4" y="57"/>
                </a:lnTo>
                <a:lnTo>
                  <a:pt x="4" y="57"/>
                </a:lnTo>
                <a:lnTo>
                  <a:pt x="9" y="53"/>
                </a:lnTo>
                <a:lnTo>
                  <a:pt x="11" y="48"/>
                </a:lnTo>
                <a:lnTo>
                  <a:pt x="13" y="40"/>
                </a:lnTo>
                <a:lnTo>
                  <a:pt x="11" y="32"/>
                </a:lnTo>
                <a:lnTo>
                  <a:pt x="11" y="32"/>
                </a:lnTo>
                <a:lnTo>
                  <a:pt x="9" y="34"/>
                </a:lnTo>
                <a:lnTo>
                  <a:pt x="7" y="36"/>
                </a:lnTo>
                <a:lnTo>
                  <a:pt x="7" y="38"/>
                </a:lnTo>
                <a:lnTo>
                  <a:pt x="7" y="38"/>
                </a:lnTo>
                <a:close/>
                <a:moveTo>
                  <a:pt x="51" y="36"/>
                </a:moveTo>
                <a:lnTo>
                  <a:pt x="51" y="36"/>
                </a:lnTo>
                <a:lnTo>
                  <a:pt x="55" y="34"/>
                </a:lnTo>
                <a:lnTo>
                  <a:pt x="59" y="32"/>
                </a:lnTo>
                <a:lnTo>
                  <a:pt x="59" y="32"/>
                </a:lnTo>
                <a:lnTo>
                  <a:pt x="53" y="34"/>
                </a:lnTo>
                <a:lnTo>
                  <a:pt x="51" y="36"/>
                </a:lnTo>
                <a:lnTo>
                  <a:pt x="51" y="36"/>
                </a:lnTo>
                <a:close/>
                <a:moveTo>
                  <a:pt x="7" y="65"/>
                </a:moveTo>
                <a:lnTo>
                  <a:pt x="7" y="65"/>
                </a:lnTo>
                <a:lnTo>
                  <a:pt x="13" y="61"/>
                </a:lnTo>
                <a:lnTo>
                  <a:pt x="13" y="61"/>
                </a:lnTo>
                <a:lnTo>
                  <a:pt x="13" y="57"/>
                </a:lnTo>
                <a:lnTo>
                  <a:pt x="11" y="55"/>
                </a:lnTo>
                <a:lnTo>
                  <a:pt x="11" y="55"/>
                </a:lnTo>
                <a:lnTo>
                  <a:pt x="9" y="61"/>
                </a:lnTo>
                <a:lnTo>
                  <a:pt x="7" y="63"/>
                </a:lnTo>
                <a:lnTo>
                  <a:pt x="7" y="65"/>
                </a:lnTo>
                <a:lnTo>
                  <a:pt x="7" y="65"/>
                </a:lnTo>
                <a:close/>
                <a:moveTo>
                  <a:pt x="4" y="80"/>
                </a:moveTo>
                <a:lnTo>
                  <a:pt x="4" y="80"/>
                </a:lnTo>
                <a:lnTo>
                  <a:pt x="11" y="74"/>
                </a:lnTo>
                <a:lnTo>
                  <a:pt x="13" y="70"/>
                </a:lnTo>
                <a:lnTo>
                  <a:pt x="11" y="67"/>
                </a:lnTo>
                <a:lnTo>
                  <a:pt x="11" y="67"/>
                </a:lnTo>
                <a:lnTo>
                  <a:pt x="7" y="72"/>
                </a:lnTo>
                <a:lnTo>
                  <a:pt x="6" y="76"/>
                </a:lnTo>
                <a:lnTo>
                  <a:pt x="4" y="80"/>
                </a:lnTo>
                <a:lnTo>
                  <a:pt x="4" y="80"/>
                </a:lnTo>
                <a:close/>
                <a:moveTo>
                  <a:pt x="7" y="90"/>
                </a:moveTo>
                <a:lnTo>
                  <a:pt x="7" y="90"/>
                </a:lnTo>
                <a:lnTo>
                  <a:pt x="9" y="88"/>
                </a:lnTo>
                <a:lnTo>
                  <a:pt x="11" y="86"/>
                </a:lnTo>
                <a:lnTo>
                  <a:pt x="13" y="84"/>
                </a:lnTo>
                <a:lnTo>
                  <a:pt x="13" y="82"/>
                </a:lnTo>
                <a:lnTo>
                  <a:pt x="13" y="82"/>
                </a:lnTo>
                <a:lnTo>
                  <a:pt x="9" y="86"/>
                </a:lnTo>
                <a:lnTo>
                  <a:pt x="9" y="88"/>
                </a:lnTo>
                <a:lnTo>
                  <a:pt x="7" y="90"/>
                </a:lnTo>
                <a:lnTo>
                  <a:pt x="7" y="90"/>
                </a:lnTo>
                <a:close/>
                <a:moveTo>
                  <a:pt x="6" y="88"/>
                </a:moveTo>
                <a:lnTo>
                  <a:pt x="6" y="88"/>
                </a:lnTo>
                <a:lnTo>
                  <a:pt x="6" y="86"/>
                </a:lnTo>
                <a:lnTo>
                  <a:pt x="6" y="86"/>
                </a:lnTo>
                <a:lnTo>
                  <a:pt x="6" y="84"/>
                </a:lnTo>
                <a:lnTo>
                  <a:pt x="6" y="84"/>
                </a:lnTo>
                <a:lnTo>
                  <a:pt x="4" y="86"/>
                </a:lnTo>
                <a:lnTo>
                  <a:pt x="4" y="88"/>
                </a:lnTo>
                <a:lnTo>
                  <a:pt x="6" y="88"/>
                </a:lnTo>
                <a:lnTo>
                  <a:pt x="6" y="88"/>
                </a:lnTo>
                <a:close/>
                <a:moveTo>
                  <a:pt x="9" y="105"/>
                </a:moveTo>
                <a:lnTo>
                  <a:pt x="9" y="105"/>
                </a:lnTo>
                <a:lnTo>
                  <a:pt x="11" y="105"/>
                </a:lnTo>
                <a:lnTo>
                  <a:pt x="13" y="105"/>
                </a:lnTo>
                <a:lnTo>
                  <a:pt x="13" y="101"/>
                </a:lnTo>
                <a:lnTo>
                  <a:pt x="13" y="101"/>
                </a:lnTo>
                <a:lnTo>
                  <a:pt x="11" y="103"/>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 name="Freeform 25"/>
          <p:cNvSpPr>
            <a:spLocks noEditPoints="1"/>
          </p:cNvSpPr>
          <p:nvPr/>
        </p:nvSpPr>
        <p:spPr bwMode="auto">
          <a:xfrm>
            <a:off x="3381803" y="1924243"/>
            <a:ext cx="156462" cy="239194"/>
          </a:xfrm>
          <a:custGeom>
            <a:avLst/>
            <a:gdLst/>
            <a:ahLst/>
            <a:cxnLst>
              <a:cxn ang="0">
                <a:pos x="85" y="38"/>
              </a:cxn>
              <a:cxn ang="0">
                <a:pos x="80" y="31"/>
              </a:cxn>
              <a:cxn ang="0">
                <a:pos x="68" y="38"/>
              </a:cxn>
              <a:cxn ang="0">
                <a:pos x="81" y="50"/>
              </a:cxn>
              <a:cxn ang="0">
                <a:pos x="101" y="72"/>
              </a:cxn>
              <a:cxn ang="0">
                <a:pos x="78" y="76"/>
              </a:cxn>
              <a:cxn ang="0">
                <a:pos x="66" y="124"/>
              </a:cxn>
              <a:cxn ang="0">
                <a:pos x="68" y="156"/>
              </a:cxn>
              <a:cxn ang="0">
                <a:pos x="53" y="170"/>
              </a:cxn>
              <a:cxn ang="0">
                <a:pos x="26" y="158"/>
              </a:cxn>
              <a:cxn ang="0">
                <a:pos x="20" y="86"/>
              </a:cxn>
              <a:cxn ang="0">
                <a:pos x="1" y="84"/>
              </a:cxn>
              <a:cxn ang="0">
                <a:pos x="3" y="59"/>
              </a:cxn>
              <a:cxn ang="0">
                <a:pos x="19" y="53"/>
              </a:cxn>
              <a:cxn ang="0">
                <a:pos x="40" y="8"/>
              </a:cxn>
              <a:cxn ang="0">
                <a:pos x="72" y="0"/>
              </a:cxn>
              <a:cxn ang="0">
                <a:pos x="106" y="21"/>
              </a:cxn>
              <a:cxn ang="0">
                <a:pos x="87" y="6"/>
              </a:cxn>
              <a:cxn ang="0">
                <a:pos x="51" y="15"/>
              </a:cxn>
              <a:cxn ang="0">
                <a:pos x="40" y="57"/>
              </a:cxn>
              <a:cxn ang="0">
                <a:pos x="20" y="57"/>
              </a:cxn>
              <a:cxn ang="0">
                <a:pos x="15" y="72"/>
              </a:cxn>
              <a:cxn ang="0">
                <a:pos x="40" y="116"/>
              </a:cxn>
              <a:cxn ang="0">
                <a:pos x="47" y="158"/>
              </a:cxn>
              <a:cxn ang="0">
                <a:pos x="62" y="135"/>
              </a:cxn>
              <a:cxn ang="0">
                <a:pos x="64" y="72"/>
              </a:cxn>
              <a:cxn ang="0">
                <a:pos x="93" y="53"/>
              </a:cxn>
              <a:cxn ang="0">
                <a:pos x="64" y="53"/>
              </a:cxn>
              <a:cxn ang="0">
                <a:pos x="72" y="23"/>
              </a:cxn>
              <a:cxn ang="0">
                <a:pos x="95" y="31"/>
              </a:cxn>
              <a:cxn ang="0">
                <a:pos x="104" y="29"/>
              </a:cxn>
              <a:cxn ang="0">
                <a:pos x="87" y="6"/>
              </a:cxn>
              <a:cxn ang="0">
                <a:pos x="28" y="32"/>
              </a:cxn>
              <a:cxn ang="0">
                <a:pos x="28" y="29"/>
              </a:cxn>
              <a:cxn ang="0">
                <a:pos x="32" y="103"/>
              </a:cxn>
              <a:cxn ang="0">
                <a:pos x="36" y="101"/>
              </a:cxn>
              <a:cxn ang="0">
                <a:pos x="34" y="101"/>
              </a:cxn>
              <a:cxn ang="0">
                <a:pos x="34" y="116"/>
              </a:cxn>
              <a:cxn ang="0">
                <a:pos x="36" y="116"/>
              </a:cxn>
              <a:cxn ang="0">
                <a:pos x="36" y="109"/>
              </a:cxn>
              <a:cxn ang="0">
                <a:pos x="34" y="116"/>
              </a:cxn>
              <a:cxn ang="0">
                <a:pos x="36" y="130"/>
              </a:cxn>
              <a:cxn ang="0">
                <a:pos x="36" y="124"/>
              </a:cxn>
              <a:cxn ang="0">
                <a:pos x="34" y="130"/>
              </a:cxn>
              <a:cxn ang="0">
                <a:pos x="34" y="143"/>
              </a:cxn>
              <a:cxn ang="0">
                <a:pos x="38" y="137"/>
              </a:cxn>
              <a:cxn ang="0">
                <a:pos x="32" y="145"/>
              </a:cxn>
              <a:cxn ang="0">
                <a:pos x="40" y="151"/>
              </a:cxn>
              <a:cxn ang="0">
                <a:pos x="36" y="153"/>
              </a:cxn>
            </a:cxnLst>
            <a:rect l="0" t="0" r="r" b="b"/>
            <a:pathLst>
              <a:path w="108" h="170">
                <a:moveTo>
                  <a:pt x="108" y="32"/>
                </a:moveTo>
                <a:lnTo>
                  <a:pt x="108" y="32"/>
                </a:lnTo>
                <a:lnTo>
                  <a:pt x="97" y="34"/>
                </a:lnTo>
                <a:lnTo>
                  <a:pt x="85" y="38"/>
                </a:lnTo>
                <a:lnTo>
                  <a:pt x="85" y="38"/>
                </a:lnTo>
                <a:lnTo>
                  <a:pt x="83" y="36"/>
                </a:lnTo>
                <a:lnTo>
                  <a:pt x="81" y="32"/>
                </a:lnTo>
                <a:lnTo>
                  <a:pt x="80" y="31"/>
                </a:lnTo>
                <a:lnTo>
                  <a:pt x="76" y="29"/>
                </a:lnTo>
                <a:lnTo>
                  <a:pt x="76" y="29"/>
                </a:lnTo>
                <a:lnTo>
                  <a:pt x="72" y="32"/>
                </a:lnTo>
                <a:lnTo>
                  <a:pt x="68" y="38"/>
                </a:lnTo>
                <a:lnTo>
                  <a:pt x="68" y="48"/>
                </a:lnTo>
                <a:lnTo>
                  <a:pt x="68" y="48"/>
                </a:lnTo>
                <a:lnTo>
                  <a:pt x="74" y="50"/>
                </a:lnTo>
                <a:lnTo>
                  <a:pt x="81" y="50"/>
                </a:lnTo>
                <a:lnTo>
                  <a:pt x="97" y="48"/>
                </a:lnTo>
                <a:lnTo>
                  <a:pt x="97" y="48"/>
                </a:lnTo>
                <a:lnTo>
                  <a:pt x="101" y="59"/>
                </a:lnTo>
                <a:lnTo>
                  <a:pt x="101" y="72"/>
                </a:lnTo>
                <a:lnTo>
                  <a:pt x="101" y="72"/>
                </a:lnTo>
                <a:lnTo>
                  <a:pt x="95" y="74"/>
                </a:lnTo>
                <a:lnTo>
                  <a:pt x="85" y="74"/>
                </a:lnTo>
                <a:lnTo>
                  <a:pt x="78" y="76"/>
                </a:lnTo>
                <a:lnTo>
                  <a:pt x="68" y="76"/>
                </a:lnTo>
                <a:lnTo>
                  <a:pt x="68" y="76"/>
                </a:lnTo>
                <a:lnTo>
                  <a:pt x="66" y="124"/>
                </a:lnTo>
                <a:lnTo>
                  <a:pt x="66" y="124"/>
                </a:lnTo>
                <a:lnTo>
                  <a:pt x="68" y="141"/>
                </a:lnTo>
                <a:lnTo>
                  <a:pt x="68" y="149"/>
                </a:lnTo>
                <a:lnTo>
                  <a:pt x="68" y="156"/>
                </a:lnTo>
                <a:lnTo>
                  <a:pt x="68" y="156"/>
                </a:lnTo>
                <a:lnTo>
                  <a:pt x="66" y="162"/>
                </a:lnTo>
                <a:lnTo>
                  <a:pt x="62" y="164"/>
                </a:lnTo>
                <a:lnTo>
                  <a:pt x="59" y="168"/>
                </a:lnTo>
                <a:lnTo>
                  <a:pt x="53" y="170"/>
                </a:lnTo>
                <a:lnTo>
                  <a:pt x="40" y="170"/>
                </a:lnTo>
                <a:lnTo>
                  <a:pt x="28" y="168"/>
                </a:lnTo>
                <a:lnTo>
                  <a:pt x="28" y="168"/>
                </a:lnTo>
                <a:lnTo>
                  <a:pt x="26" y="158"/>
                </a:lnTo>
                <a:lnTo>
                  <a:pt x="24" y="149"/>
                </a:lnTo>
                <a:lnTo>
                  <a:pt x="22" y="126"/>
                </a:lnTo>
                <a:lnTo>
                  <a:pt x="22" y="105"/>
                </a:lnTo>
                <a:lnTo>
                  <a:pt x="20" y="86"/>
                </a:lnTo>
                <a:lnTo>
                  <a:pt x="20" y="86"/>
                </a:lnTo>
                <a:lnTo>
                  <a:pt x="11" y="86"/>
                </a:lnTo>
                <a:lnTo>
                  <a:pt x="5" y="86"/>
                </a:lnTo>
                <a:lnTo>
                  <a:pt x="1" y="84"/>
                </a:lnTo>
                <a:lnTo>
                  <a:pt x="1" y="84"/>
                </a:lnTo>
                <a:lnTo>
                  <a:pt x="0" y="72"/>
                </a:lnTo>
                <a:lnTo>
                  <a:pt x="1" y="63"/>
                </a:lnTo>
                <a:lnTo>
                  <a:pt x="3" y="59"/>
                </a:lnTo>
                <a:lnTo>
                  <a:pt x="7" y="55"/>
                </a:lnTo>
                <a:lnTo>
                  <a:pt x="13" y="53"/>
                </a:lnTo>
                <a:lnTo>
                  <a:pt x="19" y="53"/>
                </a:lnTo>
                <a:lnTo>
                  <a:pt x="19" y="53"/>
                </a:lnTo>
                <a:lnTo>
                  <a:pt x="19" y="40"/>
                </a:lnTo>
                <a:lnTo>
                  <a:pt x="22" y="29"/>
                </a:lnTo>
                <a:lnTo>
                  <a:pt x="30" y="17"/>
                </a:lnTo>
                <a:lnTo>
                  <a:pt x="40" y="8"/>
                </a:lnTo>
                <a:lnTo>
                  <a:pt x="40" y="8"/>
                </a:lnTo>
                <a:lnTo>
                  <a:pt x="49" y="4"/>
                </a:lnTo>
                <a:lnTo>
                  <a:pt x="61" y="0"/>
                </a:lnTo>
                <a:lnTo>
                  <a:pt x="72" y="0"/>
                </a:lnTo>
                <a:lnTo>
                  <a:pt x="83" y="2"/>
                </a:lnTo>
                <a:lnTo>
                  <a:pt x="93" y="6"/>
                </a:lnTo>
                <a:lnTo>
                  <a:pt x="101" y="11"/>
                </a:lnTo>
                <a:lnTo>
                  <a:pt x="106" y="21"/>
                </a:lnTo>
                <a:lnTo>
                  <a:pt x="108" y="32"/>
                </a:lnTo>
                <a:lnTo>
                  <a:pt x="108" y="32"/>
                </a:lnTo>
                <a:close/>
                <a:moveTo>
                  <a:pt x="87" y="6"/>
                </a:moveTo>
                <a:lnTo>
                  <a:pt x="87" y="6"/>
                </a:lnTo>
                <a:lnTo>
                  <a:pt x="78" y="4"/>
                </a:lnTo>
                <a:lnTo>
                  <a:pt x="68" y="4"/>
                </a:lnTo>
                <a:lnTo>
                  <a:pt x="59" y="8"/>
                </a:lnTo>
                <a:lnTo>
                  <a:pt x="51" y="15"/>
                </a:lnTo>
                <a:lnTo>
                  <a:pt x="45" y="23"/>
                </a:lnTo>
                <a:lnTo>
                  <a:pt x="41" y="32"/>
                </a:lnTo>
                <a:lnTo>
                  <a:pt x="40" y="44"/>
                </a:lnTo>
                <a:lnTo>
                  <a:pt x="40" y="57"/>
                </a:lnTo>
                <a:lnTo>
                  <a:pt x="40" y="57"/>
                </a:lnTo>
                <a:lnTo>
                  <a:pt x="32" y="57"/>
                </a:lnTo>
                <a:lnTo>
                  <a:pt x="26" y="57"/>
                </a:lnTo>
                <a:lnTo>
                  <a:pt x="20" y="57"/>
                </a:lnTo>
                <a:lnTo>
                  <a:pt x="15" y="59"/>
                </a:lnTo>
                <a:lnTo>
                  <a:pt x="15" y="59"/>
                </a:lnTo>
                <a:lnTo>
                  <a:pt x="15" y="65"/>
                </a:lnTo>
                <a:lnTo>
                  <a:pt x="15" y="72"/>
                </a:lnTo>
                <a:lnTo>
                  <a:pt x="15" y="72"/>
                </a:lnTo>
                <a:lnTo>
                  <a:pt x="40" y="69"/>
                </a:lnTo>
                <a:lnTo>
                  <a:pt x="40" y="69"/>
                </a:lnTo>
                <a:lnTo>
                  <a:pt x="40" y="116"/>
                </a:lnTo>
                <a:lnTo>
                  <a:pt x="41" y="139"/>
                </a:lnTo>
                <a:lnTo>
                  <a:pt x="43" y="149"/>
                </a:lnTo>
                <a:lnTo>
                  <a:pt x="47" y="158"/>
                </a:lnTo>
                <a:lnTo>
                  <a:pt x="47" y="158"/>
                </a:lnTo>
                <a:lnTo>
                  <a:pt x="55" y="158"/>
                </a:lnTo>
                <a:lnTo>
                  <a:pt x="62" y="156"/>
                </a:lnTo>
                <a:lnTo>
                  <a:pt x="62" y="156"/>
                </a:lnTo>
                <a:lnTo>
                  <a:pt x="62" y="135"/>
                </a:lnTo>
                <a:lnTo>
                  <a:pt x="62" y="112"/>
                </a:lnTo>
                <a:lnTo>
                  <a:pt x="62" y="92"/>
                </a:lnTo>
                <a:lnTo>
                  <a:pt x="64" y="72"/>
                </a:lnTo>
                <a:lnTo>
                  <a:pt x="64" y="72"/>
                </a:lnTo>
                <a:lnTo>
                  <a:pt x="81" y="71"/>
                </a:lnTo>
                <a:lnTo>
                  <a:pt x="97" y="67"/>
                </a:lnTo>
                <a:lnTo>
                  <a:pt x="97" y="67"/>
                </a:lnTo>
                <a:lnTo>
                  <a:pt x="93" y="53"/>
                </a:lnTo>
                <a:lnTo>
                  <a:pt x="93" y="53"/>
                </a:lnTo>
                <a:lnTo>
                  <a:pt x="78" y="55"/>
                </a:lnTo>
                <a:lnTo>
                  <a:pt x="64" y="53"/>
                </a:lnTo>
                <a:lnTo>
                  <a:pt x="64" y="53"/>
                </a:lnTo>
                <a:lnTo>
                  <a:pt x="62" y="44"/>
                </a:lnTo>
                <a:lnTo>
                  <a:pt x="64" y="36"/>
                </a:lnTo>
                <a:lnTo>
                  <a:pt x="68" y="29"/>
                </a:lnTo>
                <a:lnTo>
                  <a:pt x="72" y="23"/>
                </a:lnTo>
                <a:lnTo>
                  <a:pt x="78" y="21"/>
                </a:lnTo>
                <a:lnTo>
                  <a:pt x="85" y="19"/>
                </a:lnTo>
                <a:lnTo>
                  <a:pt x="91" y="23"/>
                </a:lnTo>
                <a:lnTo>
                  <a:pt x="95" y="31"/>
                </a:lnTo>
                <a:lnTo>
                  <a:pt x="95" y="31"/>
                </a:lnTo>
                <a:lnTo>
                  <a:pt x="101" y="31"/>
                </a:lnTo>
                <a:lnTo>
                  <a:pt x="104" y="29"/>
                </a:lnTo>
                <a:lnTo>
                  <a:pt x="104" y="29"/>
                </a:lnTo>
                <a:lnTo>
                  <a:pt x="101" y="21"/>
                </a:lnTo>
                <a:lnTo>
                  <a:pt x="99" y="13"/>
                </a:lnTo>
                <a:lnTo>
                  <a:pt x="93" y="10"/>
                </a:lnTo>
                <a:lnTo>
                  <a:pt x="87" y="6"/>
                </a:lnTo>
                <a:lnTo>
                  <a:pt x="87" y="6"/>
                </a:lnTo>
                <a:close/>
                <a:moveTo>
                  <a:pt x="26" y="34"/>
                </a:moveTo>
                <a:lnTo>
                  <a:pt x="26" y="34"/>
                </a:lnTo>
                <a:lnTo>
                  <a:pt x="28" y="32"/>
                </a:lnTo>
                <a:lnTo>
                  <a:pt x="32" y="31"/>
                </a:lnTo>
                <a:lnTo>
                  <a:pt x="32" y="31"/>
                </a:lnTo>
                <a:lnTo>
                  <a:pt x="28" y="29"/>
                </a:lnTo>
                <a:lnTo>
                  <a:pt x="28" y="29"/>
                </a:lnTo>
                <a:lnTo>
                  <a:pt x="28" y="32"/>
                </a:lnTo>
                <a:lnTo>
                  <a:pt x="26" y="34"/>
                </a:lnTo>
                <a:lnTo>
                  <a:pt x="26" y="34"/>
                </a:lnTo>
                <a:close/>
                <a:moveTo>
                  <a:pt x="32" y="103"/>
                </a:moveTo>
                <a:lnTo>
                  <a:pt x="32" y="103"/>
                </a:lnTo>
                <a:lnTo>
                  <a:pt x="36" y="105"/>
                </a:lnTo>
                <a:lnTo>
                  <a:pt x="36" y="105"/>
                </a:lnTo>
                <a:lnTo>
                  <a:pt x="36" y="101"/>
                </a:lnTo>
                <a:lnTo>
                  <a:pt x="36" y="99"/>
                </a:lnTo>
                <a:lnTo>
                  <a:pt x="36" y="99"/>
                </a:lnTo>
                <a:lnTo>
                  <a:pt x="36" y="99"/>
                </a:lnTo>
                <a:lnTo>
                  <a:pt x="34" y="101"/>
                </a:lnTo>
                <a:lnTo>
                  <a:pt x="34" y="101"/>
                </a:lnTo>
                <a:lnTo>
                  <a:pt x="32" y="103"/>
                </a:lnTo>
                <a:lnTo>
                  <a:pt x="32" y="103"/>
                </a:lnTo>
                <a:close/>
                <a:moveTo>
                  <a:pt x="34" y="116"/>
                </a:moveTo>
                <a:lnTo>
                  <a:pt x="34" y="116"/>
                </a:lnTo>
                <a:lnTo>
                  <a:pt x="34" y="116"/>
                </a:lnTo>
                <a:lnTo>
                  <a:pt x="36" y="116"/>
                </a:lnTo>
                <a:lnTo>
                  <a:pt x="36" y="116"/>
                </a:lnTo>
                <a:lnTo>
                  <a:pt x="36" y="111"/>
                </a:lnTo>
                <a:lnTo>
                  <a:pt x="36" y="109"/>
                </a:lnTo>
                <a:lnTo>
                  <a:pt x="36" y="109"/>
                </a:lnTo>
                <a:lnTo>
                  <a:pt x="36" y="109"/>
                </a:lnTo>
                <a:lnTo>
                  <a:pt x="34" y="111"/>
                </a:lnTo>
                <a:lnTo>
                  <a:pt x="34" y="112"/>
                </a:lnTo>
                <a:lnTo>
                  <a:pt x="32" y="114"/>
                </a:lnTo>
                <a:lnTo>
                  <a:pt x="34" y="116"/>
                </a:lnTo>
                <a:lnTo>
                  <a:pt x="34" y="116"/>
                </a:lnTo>
                <a:close/>
                <a:moveTo>
                  <a:pt x="34" y="130"/>
                </a:moveTo>
                <a:lnTo>
                  <a:pt x="34" y="130"/>
                </a:lnTo>
                <a:lnTo>
                  <a:pt x="36" y="130"/>
                </a:lnTo>
                <a:lnTo>
                  <a:pt x="36" y="128"/>
                </a:lnTo>
                <a:lnTo>
                  <a:pt x="38" y="126"/>
                </a:lnTo>
                <a:lnTo>
                  <a:pt x="36" y="124"/>
                </a:lnTo>
                <a:lnTo>
                  <a:pt x="36" y="124"/>
                </a:lnTo>
                <a:lnTo>
                  <a:pt x="36" y="126"/>
                </a:lnTo>
                <a:lnTo>
                  <a:pt x="34" y="128"/>
                </a:lnTo>
                <a:lnTo>
                  <a:pt x="34" y="128"/>
                </a:lnTo>
                <a:lnTo>
                  <a:pt x="34" y="130"/>
                </a:lnTo>
                <a:lnTo>
                  <a:pt x="34" y="130"/>
                </a:lnTo>
                <a:close/>
                <a:moveTo>
                  <a:pt x="32" y="145"/>
                </a:moveTo>
                <a:lnTo>
                  <a:pt x="32" y="145"/>
                </a:lnTo>
                <a:lnTo>
                  <a:pt x="34" y="143"/>
                </a:lnTo>
                <a:lnTo>
                  <a:pt x="38" y="143"/>
                </a:lnTo>
                <a:lnTo>
                  <a:pt x="38" y="143"/>
                </a:lnTo>
                <a:lnTo>
                  <a:pt x="38" y="137"/>
                </a:lnTo>
                <a:lnTo>
                  <a:pt x="38" y="137"/>
                </a:lnTo>
                <a:lnTo>
                  <a:pt x="36" y="137"/>
                </a:lnTo>
                <a:lnTo>
                  <a:pt x="34" y="141"/>
                </a:lnTo>
                <a:lnTo>
                  <a:pt x="32" y="145"/>
                </a:lnTo>
                <a:lnTo>
                  <a:pt x="32" y="145"/>
                </a:lnTo>
                <a:close/>
                <a:moveTo>
                  <a:pt x="36" y="154"/>
                </a:moveTo>
                <a:lnTo>
                  <a:pt x="36" y="154"/>
                </a:lnTo>
                <a:lnTo>
                  <a:pt x="40" y="153"/>
                </a:lnTo>
                <a:lnTo>
                  <a:pt x="40" y="151"/>
                </a:lnTo>
                <a:lnTo>
                  <a:pt x="38" y="149"/>
                </a:lnTo>
                <a:lnTo>
                  <a:pt x="38" y="149"/>
                </a:lnTo>
                <a:lnTo>
                  <a:pt x="38" y="151"/>
                </a:lnTo>
                <a:lnTo>
                  <a:pt x="36" y="153"/>
                </a:lnTo>
                <a:lnTo>
                  <a:pt x="36" y="154"/>
                </a:lnTo>
                <a:lnTo>
                  <a:pt x="36" y="154"/>
                </a:lnTo>
                <a:lnTo>
                  <a:pt x="36" y="15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 name="Freeform 26"/>
          <p:cNvSpPr>
            <a:spLocks noEditPoints="1"/>
          </p:cNvSpPr>
          <p:nvPr/>
        </p:nvSpPr>
        <p:spPr bwMode="auto">
          <a:xfrm>
            <a:off x="4065598" y="1945348"/>
            <a:ext cx="185436" cy="254672"/>
          </a:xfrm>
          <a:custGeom>
            <a:avLst/>
            <a:gdLst/>
            <a:ahLst/>
            <a:cxnLst>
              <a:cxn ang="0">
                <a:pos x="88" y="10"/>
              </a:cxn>
              <a:cxn ang="0">
                <a:pos x="31" y="27"/>
              </a:cxn>
              <a:cxn ang="0">
                <a:pos x="10" y="67"/>
              </a:cxn>
              <a:cxn ang="0">
                <a:pos x="55" y="118"/>
              </a:cxn>
              <a:cxn ang="0">
                <a:pos x="76" y="136"/>
              </a:cxn>
              <a:cxn ang="0">
                <a:pos x="54" y="149"/>
              </a:cxn>
              <a:cxn ang="0">
                <a:pos x="15" y="134"/>
              </a:cxn>
              <a:cxn ang="0">
                <a:pos x="35" y="178"/>
              </a:cxn>
              <a:cxn ang="0">
                <a:pos x="107" y="164"/>
              </a:cxn>
              <a:cxn ang="0">
                <a:pos x="126" y="96"/>
              </a:cxn>
              <a:cxn ang="0">
                <a:pos x="128" y="2"/>
              </a:cxn>
              <a:cxn ang="0">
                <a:pos x="17" y="63"/>
              </a:cxn>
              <a:cxn ang="0">
                <a:pos x="29" y="42"/>
              </a:cxn>
              <a:cxn ang="0">
                <a:pos x="21" y="52"/>
              </a:cxn>
              <a:cxn ang="0">
                <a:pos x="27" y="61"/>
              </a:cxn>
              <a:cxn ang="0">
                <a:pos x="25" y="67"/>
              </a:cxn>
              <a:cxn ang="0">
                <a:pos x="29" y="77"/>
              </a:cxn>
              <a:cxn ang="0">
                <a:pos x="29" y="82"/>
              </a:cxn>
              <a:cxn ang="0">
                <a:pos x="33" y="88"/>
              </a:cxn>
              <a:cxn ang="0">
                <a:pos x="31" y="86"/>
              </a:cxn>
              <a:cxn ang="0">
                <a:pos x="38" y="97"/>
              </a:cxn>
              <a:cxn ang="0">
                <a:pos x="35" y="94"/>
              </a:cxn>
              <a:cxn ang="0">
                <a:pos x="42" y="105"/>
              </a:cxn>
              <a:cxn ang="0">
                <a:pos x="8" y="151"/>
              </a:cxn>
              <a:cxn ang="0">
                <a:pos x="118" y="88"/>
              </a:cxn>
              <a:cxn ang="0">
                <a:pos x="105" y="157"/>
              </a:cxn>
              <a:cxn ang="0">
                <a:pos x="38" y="164"/>
              </a:cxn>
              <a:cxn ang="0">
                <a:pos x="35" y="139"/>
              </a:cxn>
              <a:cxn ang="0">
                <a:pos x="48" y="151"/>
              </a:cxn>
              <a:cxn ang="0">
                <a:pos x="80" y="151"/>
              </a:cxn>
              <a:cxn ang="0">
                <a:pos x="97" y="117"/>
              </a:cxn>
              <a:cxn ang="0">
                <a:pos x="69" y="107"/>
              </a:cxn>
              <a:cxn ang="0">
                <a:pos x="40" y="92"/>
              </a:cxn>
              <a:cxn ang="0">
                <a:pos x="42" y="31"/>
              </a:cxn>
              <a:cxn ang="0">
                <a:pos x="75" y="12"/>
              </a:cxn>
              <a:cxn ang="0">
                <a:pos x="105" y="17"/>
              </a:cxn>
              <a:cxn ang="0">
                <a:pos x="120" y="6"/>
              </a:cxn>
              <a:cxn ang="0">
                <a:pos x="84" y="136"/>
              </a:cxn>
              <a:cxn ang="0">
                <a:pos x="80" y="139"/>
              </a:cxn>
              <a:cxn ang="0">
                <a:pos x="82" y="117"/>
              </a:cxn>
              <a:cxn ang="0">
                <a:pos x="88" y="107"/>
              </a:cxn>
              <a:cxn ang="0">
                <a:pos x="54" y="67"/>
              </a:cxn>
              <a:cxn ang="0">
                <a:pos x="82" y="86"/>
              </a:cxn>
              <a:cxn ang="0">
                <a:pos x="97" y="42"/>
              </a:cxn>
              <a:cxn ang="0">
                <a:pos x="76" y="27"/>
              </a:cxn>
              <a:cxn ang="0">
                <a:pos x="63" y="77"/>
              </a:cxn>
              <a:cxn ang="0">
                <a:pos x="61" y="38"/>
              </a:cxn>
              <a:cxn ang="0">
                <a:pos x="69" y="78"/>
              </a:cxn>
              <a:cxn ang="0">
                <a:pos x="82" y="69"/>
              </a:cxn>
              <a:cxn ang="0">
                <a:pos x="84" y="57"/>
              </a:cxn>
              <a:cxn ang="0">
                <a:pos x="86" y="50"/>
              </a:cxn>
              <a:cxn ang="0">
                <a:pos x="82" y="46"/>
              </a:cxn>
              <a:cxn ang="0">
                <a:pos x="86" y="50"/>
              </a:cxn>
              <a:cxn ang="0">
                <a:pos x="86" y="33"/>
              </a:cxn>
              <a:cxn ang="0">
                <a:pos x="78" y="38"/>
              </a:cxn>
            </a:cxnLst>
            <a:rect l="0" t="0" r="r" b="b"/>
            <a:pathLst>
              <a:path w="128" h="181">
                <a:moveTo>
                  <a:pt x="128" y="2"/>
                </a:moveTo>
                <a:lnTo>
                  <a:pt x="128" y="2"/>
                </a:lnTo>
                <a:lnTo>
                  <a:pt x="116" y="0"/>
                </a:lnTo>
                <a:lnTo>
                  <a:pt x="105" y="0"/>
                </a:lnTo>
                <a:lnTo>
                  <a:pt x="95" y="4"/>
                </a:lnTo>
                <a:lnTo>
                  <a:pt x="88" y="10"/>
                </a:lnTo>
                <a:lnTo>
                  <a:pt x="88" y="10"/>
                </a:lnTo>
                <a:lnTo>
                  <a:pt x="75" y="8"/>
                </a:lnTo>
                <a:lnTo>
                  <a:pt x="63" y="10"/>
                </a:lnTo>
                <a:lnTo>
                  <a:pt x="52" y="14"/>
                </a:lnTo>
                <a:lnTo>
                  <a:pt x="40" y="19"/>
                </a:lnTo>
                <a:lnTo>
                  <a:pt x="31" y="27"/>
                </a:lnTo>
                <a:lnTo>
                  <a:pt x="23" y="35"/>
                </a:lnTo>
                <a:lnTo>
                  <a:pt x="17" y="42"/>
                </a:lnTo>
                <a:lnTo>
                  <a:pt x="14" y="52"/>
                </a:lnTo>
                <a:lnTo>
                  <a:pt x="14" y="52"/>
                </a:lnTo>
                <a:lnTo>
                  <a:pt x="12" y="59"/>
                </a:lnTo>
                <a:lnTo>
                  <a:pt x="10" y="67"/>
                </a:lnTo>
                <a:lnTo>
                  <a:pt x="12" y="82"/>
                </a:lnTo>
                <a:lnTo>
                  <a:pt x="17" y="96"/>
                </a:lnTo>
                <a:lnTo>
                  <a:pt x="25" y="105"/>
                </a:lnTo>
                <a:lnTo>
                  <a:pt x="36" y="115"/>
                </a:lnTo>
                <a:lnTo>
                  <a:pt x="50" y="118"/>
                </a:lnTo>
                <a:lnTo>
                  <a:pt x="55" y="118"/>
                </a:lnTo>
                <a:lnTo>
                  <a:pt x="63" y="118"/>
                </a:lnTo>
                <a:lnTo>
                  <a:pt x="69" y="117"/>
                </a:lnTo>
                <a:lnTo>
                  <a:pt x="76" y="113"/>
                </a:lnTo>
                <a:lnTo>
                  <a:pt x="76" y="113"/>
                </a:lnTo>
                <a:lnTo>
                  <a:pt x="78" y="128"/>
                </a:lnTo>
                <a:lnTo>
                  <a:pt x="76" y="136"/>
                </a:lnTo>
                <a:lnTo>
                  <a:pt x="75" y="141"/>
                </a:lnTo>
                <a:lnTo>
                  <a:pt x="73" y="147"/>
                </a:lnTo>
                <a:lnTo>
                  <a:pt x="67" y="149"/>
                </a:lnTo>
                <a:lnTo>
                  <a:pt x="61" y="151"/>
                </a:lnTo>
                <a:lnTo>
                  <a:pt x="54" y="149"/>
                </a:lnTo>
                <a:lnTo>
                  <a:pt x="54" y="149"/>
                </a:lnTo>
                <a:lnTo>
                  <a:pt x="50" y="143"/>
                </a:lnTo>
                <a:lnTo>
                  <a:pt x="46" y="138"/>
                </a:lnTo>
                <a:lnTo>
                  <a:pt x="40" y="126"/>
                </a:lnTo>
                <a:lnTo>
                  <a:pt x="40" y="126"/>
                </a:lnTo>
                <a:lnTo>
                  <a:pt x="25" y="128"/>
                </a:lnTo>
                <a:lnTo>
                  <a:pt x="15" y="134"/>
                </a:lnTo>
                <a:lnTo>
                  <a:pt x="6" y="143"/>
                </a:lnTo>
                <a:lnTo>
                  <a:pt x="0" y="153"/>
                </a:lnTo>
                <a:lnTo>
                  <a:pt x="0" y="153"/>
                </a:lnTo>
                <a:lnTo>
                  <a:pt x="8" y="164"/>
                </a:lnTo>
                <a:lnTo>
                  <a:pt x="21" y="172"/>
                </a:lnTo>
                <a:lnTo>
                  <a:pt x="35" y="178"/>
                </a:lnTo>
                <a:lnTo>
                  <a:pt x="52" y="179"/>
                </a:lnTo>
                <a:lnTo>
                  <a:pt x="67" y="181"/>
                </a:lnTo>
                <a:lnTo>
                  <a:pt x="82" y="178"/>
                </a:lnTo>
                <a:lnTo>
                  <a:pt x="95" y="174"/>
                </a:lnTo>
                <a:lnTo>
                  <a:pt x="101" y="170"/>
                </a:lnTo>
                <a:lnTo>
                  <a:pt x="107" y="164"/>
                </a:lnTo>
                <a:lnTo>
                  <a:pt x="107" y="164"/>
                </a:lnTo>
                <a:lnTo>
                  <a:pt x="113" y="157"/>
                </a:lnTo>
                <a:lnTo>
                  <a:pt x="116" y="145"/>
                </a:lnTo>
                <a:lnTo>
                  <a:pt x="120" y="134"/>
                </a:lnTo>
                <a:lnTo>
                  <a:pt x="124" y="122"/>
                </a:lnTo>
                <a:lnTo>
                  <a:pt x="126" y="96"/>
                </a:lnTo>
                <a:lnTo>
                  <a:pt x="126" y="67"/>
                </a:lnTo>
                <a:lnTo>
                  <a:pt x="126" y="67"/>
                </a:lnTo>
                <a:lnTo>
                  <a:pt x="128" y="35"/>
                </a:lnTo>
                <a:lnTo>
                  <a:pt x="128" y="17"/>
                </a:lnTo>
                <a:lnTo>
                  <a:pt x="128" y="2"/>
                </a:lnTo>
                <a:lnTo>
                  <a:pt x="128" y="2"/>
                </a:lnTo>
                <a:close/>
                <a:moveTo>
                  <a:pt x="17" y="69"/>
                </a:moveTo>
                <a:lnTo>
                  <a:pt x="17" y="69"/>
                </a:lnTo>
                <a:lnTo>
                  <a:pt x="17" y="69"/>
                </a:lnTo>
                <a:lnTo>
                  <a:pt x="17" y="67"/>
                </a:lnTo>
                <a:lnTo>
                  <a:pt x="17" y="63"/>
                </a:lnTo>
                <a:lnTo>
                  <a:pt x="17" y="63"/>
                </a:lnTo>
                <a:lnTo>
                  <a:pt x="21" y="61"/>
                </a:lnTo>
                <a:lnTo>
                  <a:pt x="21" y="61"/>
                </a:lnTo>
                <a:lnTo>
                  <a:pt x="19" y="65"/>
                </a:lnTo>
                <a:lnTo>
                  <a:pt x="17" y="69"/>
                </a:lnTo>
                <a:lnTo>
                  <a:pt x="17" y="69"/>
                </a:lnTo>
                <a:close/>
                <a:moveTo>
                  <a:pt x="29" y="42"/>
                </a:moveTo>
                <a:lnTo>
                  <a:pt x="29" y="42"/>
                </a:lnTo>
                <a:lnTo>
                  <a:pt x="29" y="46"/>
                </a:lnTo>
                <a:lnTo>
                  <a:pt x="27" y="50"/>
                </a:lnTo>
                <a:lnTo>
                  <a:pt x="21" y="56"/>
                </a:lnTo>
                <a:lnTo>
                  <a:pt x="21" y="56"/>
                </a:lnTo>
                <a:lnTo>
                  <a:pt x="21" y="52"/>
                </a:lnTo>
                <a:lnTo>
                  <a:pt x="23" y="50"/>
                </a:lnTo>
                <a:lnTo>
                  <a:pt x="27" y="46"/>
                </a:lnTo>
                <a:lnTo>
                  <a:pt x="29" y="42"/>
                </a:lnTo>
                <a:lnTo>
                  <a:pt x="29" y="42"/>
                </a:lnTo>
                <a:close/>
                <a:moveTo>
                  <a:pt x="27" y="61"/>
                </a:moveTo>
                <a:lnTo>
                  <a:pt x="27" y="61"/>
                </a:lnTo>
                <a:lnTo>
                  <a:pt x="29" y="65"/>
                </a:lnTo>
                <a:lnTo>
                  <a:pt x="27" y="67"/>
                </a:lnTo>
                <a:lnTo>
                  <a:pt x="25" y="69"/>
                </a:lnTo>
                <a:lnTo>
                  <a:pt x="21" y="71"/>
                </a:lnTo>
                <a:lnTo>
                  <a:pt x="21" y="71"/>
                </a:lnTo>
                <a:lnTo>
                  <a:pt x="25" y="67"/>
                </a:lnTo>
                <a:lnTo>
                  <a:pt x="27" y="61"/>
                </a:lnTo>
                <a:lnTo>
                  <a:pt x="27" y="61"/>
                </a:lnTo>
                <a:close/>
                <a:moveTo>
                  <a:pt x="25" y="84"/>
                </a:moveTo>
                <a:lnTo>
                  <a:pt x="25" y="84"/>
                </a:lnTo>
                <a:lnTo>
                  <a:pt x="27" y="80"/>
                </a:lnTo>
                <a:lnTo>
                  <a:pt x="29" y="77"/>
                </a:lnTo>
                <a:lnTo>
                  <a:pt x="31" y="77"/>
                </a:lnTo>
                <a:lnTo>
                  <a:pt x="31" y="77"/>
                </a:lnTo>
                <a:lnTo>
                  <a:pt x="31" y="78"/>
                </a:lnTo>
                <a:lnTo>
                  <a:pt x="31" y="80"/>
                </a:lnTo>
                <a:lnTo>
                  <a:pt x="31" y="80"/>
                </a:lnTo>
                <a:lnTo>
                  <a:pt x="29" y="82"/>
                </a:lnTo>
                <a:lnTo>
                  <a:pt x="25" y="84"/>
                </a:lnTo>
                <a:lnTo>
                  <a:pt x="25" y="84"/>
                </a:lnTo>
                <a:close/>
                <a:moveTo>
                  <a:pt x="31" y="86"/>
                </a:moveTo>
                <a:lnTo>
                  <a:pt x="31" y="86"/>
                </a:lnTo>
                <a:lnTo>
                  <a:pt x="33" y="86"/>
                </a:lnTo>
                <a:lnTo>
                  <a:pt x="33" y="88"/>
                </a:lnTo>
                <a:lnTo>
                  <a:pt x="35" y="90"/>
                </a:lnTo>
                <a:lnTo>
                  <a:pt x="35" y="90"/>
                </a:lnTo>
                <a:lnTo>
                  <a:pt x="31" y="90"/>
                </a:lnTo>
                <a:lnTo>
                  <a:pt x="29" y="92"/>
                </a:lnTo>
                <a:lnTo>
                  <a:pt x="29" y="92"/>
                </a:lnTo>
                <a:lnTo>
                  <a:pt x="31" y="86"/>
                </a:lnTo>
                <a:lnTo>
                  <a:pt x="31" y="86"/>
                </a:lnTo>
                <a:close/>
                <a:moveTo>
                  <a:pt x="38" y="105"/>
                </a:moveTo>
                <a:lnTo>
                  <a:pt x="38" y="105"/>
                </a:lnTo>
                <a:lnTo>
                  <a:pt x="40" y="101"/>
                </a:lnTo>
                <a:lnTo>
                  <a:pt x="38" y="97"/>
                </a:lnTo>
                <a:lnTo>
                  <a:pt x="38" y="97"/>
                </a:lnTo>
                <a:lnTo>
                  <a:pt x="35" y="99"/>
                </a:lnTo>
                <a:lnTo>
                  <a:pt x="33" y="99"/>
                </a:lnTo>
                <a:lnTo>
                  <a:pt x="33" y="99"/>
                </a:lnTo>
                <a:lnTo>
                  <a:pt x="35" y="97"/>
                </a:lnTo>
                <a:lnTo>
                  <a:pt x="35" y="94"/>
                </a:lnTo>
                <a:lnTo>
                  <a:pt x="35" y="94"/>
                </a:lnTo>
                <a:lnTo>
                  <a:pt x="36" y="96"/>
                </a:lnTo>
                <a:lnTo>
                  <a:pt x="38" y="97"/>
                </a:lnTo>
                <a:lnTo>
                  <a:pt x="40" y="101"/>
                </a:lnTo>
                <a:lnTo>
                  <a:pt x="44" y="103"/>
                </a:lnTo>
                <a:lnTo>
                  <a:pt x="44" y="103"/>
                </a:lnTo>
                <a:lnTo>
                  <a:pt x="42" y="105"/>
                </a:lnTo>
                <a:lnTo>
                  <a:pt x="38" y="105"/>
                </a:lnTo>
                <a:lnTo>
                  <a:pt x="38" y="105"/>
                </a:lnTo>
                <a:close/>
                <a:moveTo>
                  <a:pt x="14" y="157"/>
                </a:moveTo>
                <a:lnTo>
                  <a:pt x="14" y="157"/>
                </a:lnTo>
                <a:lnTo>
                  <a:pt x="10" y="155"/>
                </a:lnTo>
                <a:lnTo>
                  <a:pt x="8" y="151"/>
                </a:lnTo>
                <a:lnTo>
                  <a:pt x="15" y="151"/>
                </a:lnTo>
                <a:lnTo>
                  <a:pt x="15" y="151"/>
                </a:lnTo>
                <a:lnTo>
                  <a:pt x="14" y="157"/>
                </a:lnTo>
                <a:lnTo>
                  <a:pt x="14" y="157"/>
                </a:lnTo>
                <a:close/>
                <a:moveTo>
                  <a:pt x="118" y="88"/>
                </a:moveTo>
                <a:lnTo>
                  <a:pt x="118" y="88"/>
                </a:lnTo>
                <a:lnTo>
                  <a:pt x="116" y="109"/>
                </a:lnTo>
                <a:lnTo>
                  <a:pt x="115" y="126"/>
                </a:lnTo>
                <a:lnTo>
                  <a:pt x="111" y="143"/>
                </a:lnTo>
                <a:lnTo>
                  <a:pt x="109" y="151"/>
                </a:lnTo>
                <a:lnTo>
                  <a:pt x="105" y="157"/>
                </a:lnTo>
                <a:lnTo>
                  <a:pt x="105" y="157"/>
                </a:lnTo>
                <a:lnTo>
                  <a:pt x="97" y="164"/>
                </a:lnTo>
                <a:lnTo>
                  <a:pt x="86" y="170"/>
                </a:lnTo>
                <a:lnTo>
                  <a:pt x="75" y="172"/>
                </a:lnTo>
                <a:lnTo>
                  <a:pt x="61" y="172"/>
                </a:lnTo>
                <a:lnTo>
                  <a:pt x="50" y="170"/>
                </a:lnTo>
                <a:lnTo>
                  <a:pt x="38" y="164"/>
                </a:lnTo>
                <a:lnTo>
                  <a:pt x="31" y="158"/>
                </a:lnTo>
                <a:lnTo>
                  <a:pt x="25" y="149"/>
                </a:lnTo>
                <a:lnTo>
                  <a:pt x="25" y="149"/>
                </a:lnTo>
                <a:lnTo>
                  <a:pt x="27" y="145"/>
                </a:lnTo>
                <a:lnTo>
                  <a:pt x="31" y="141"/>
                </a:lnTo>
                <a:lnTo>
                  <a:pt x="35" y="139"/>
                </a:lnTo>
                <a:lnTo>
                  <a:pt x="38" y="134"/>
                </a:lnTo>
                <a:lnTo>
                  <a:pt x="38" y="134"/>
                </a:lnTo>
                <a:lnTo>
                  <a:pt x="40" y="139"/>
                </a:lnTo>
                <a:lnTo>
                  <a:pt x="42" y="143"/>
                </a:lnTo>
                <a:lnTo>
                  <a:pt x="44" y="147"/>
                </a:lnTo>
                <a:lnTo>
                  <a:pt x="48" y="151"/>
                </a:lnTo>
                <a:lnTo>
                  <a:pt x="48" y="151"/>
                </a:lnTo>
                <a:lnTo>
                  <a:pt x="54" y="155"/>
                </a:lnTo>
                <a:lnTo>
                  <a:pt x="59" y="155"/>
                </a:lnTo>
                <a:lnTo>
                  <a:pt x="67" y="155"/>
                </a:lnTo>
                <a:lnTo>
                  <a:pt x="73" y="155"/>
                </a:lnTo>
                <a:lnTo>
                  <a:pt x="80" y="151"/>
                </a:lnTo>
                <a:lnTo>
                  <a:pt x="86" y="147"/>
                </a:lnTo>
                <a:lnTo>
                  <a:pt x="92" y="143"/>
                </a:lnTo>
                <a:lnTo>
                  <a:pt x="94" y="138"/>
                </a:lnTo>
                <a:lnTo>
                  <a:pt x="94" y="138"/>
                </a:lnTo>
                <a:lnTo>
                  <a:pt x="97" y="128"/>
                </a:lnTo>
                <a:lnTo>
                  <a:pt x="97" y="117"/>
                </a:lnTo>
                <a:lnTo>
                  <a:pt x="97" y="105"/>
                </a:lnTo>
                <a:lnTo>
                  <a:pt x="95" y="94"/>
                </a:lnTo>
                <a:lnTo>
                  <a:pt x="95" y="94"/>
                </a:lnTo>
                <a:lnTo>
                  <a:pt x="86" y="97"/>
                </a:lnTo>
                <a:lnTo>
                  <a:pt x="78" y="103"/>
                </a:lnTo>
                <a:lnTo>
                  <a:pt x="69" y="107"/>
                </a:lnTo>
                <a:lnTo>
                  <a:pt x="63" y="107"/>
                </a:lnTo>
                <a:lnTo>
                  <a:pt x="55" y="105"/>
                </a:lnTo>
                <a:lnTo>
                  <a:pt x="55" y="105"/>
                </a:lnTo>
                <a:lnTo>
                  <a:pt x="50" y="103"/>
                </a:lnTo>
                <a:lnTo>
                  <a:pt x="44" y="97"/>
                </a:lnTo>
                <a:lnTo>
                  <a:pt x="40" y="92"/>
                </a:lnTo>
                <a:lnTo>
                  <a:pt x="36" y="86"/>
                </a:lnTo>
                <a:lnTo>
                  <a:pt x="35" y="78"/>
                </a:lnTo>
                <a:lnTo>
                  <a:pt x="33" y="71"/>
                </a:lnTo>
                <a:lnTo>
                  <a:pt x="33" y="54"/>
                </a:lnTo>
                <a:lnTo>
                  <a:pt x="38" y="36"/>
                </a:lnTo>
                <a:lnTo>
                  <a:pt x="42" y="31"/>
                </a:lnTo>
                <a:lnTo>
                  <a:pt x="46" y="23"/>
                </a:lnTo>
                <a:lnTo>
                  <a:pt x="52" y="19"/>
                </a:lnTo>
                <a:lnTo>
                  <a:pt x="59" y="16"/>
                </a:lnTo>
                <a:lnTo>
                  <a:pt x="67" y="12"/>
                </a:lnTo>
                <a:lnTo>
                  <a:pt x="75" y="12"/>
                </a:lnTo>
                <a:lnTo>
                  <a:pt x="75" y="12"/>
                </a:lnTo>
                <a:lnTo>
                  <a:pt x="82" y="12"/>
                </a:lnTo>
                <a:lnTo>
                  <a:pt x="88" y="16"/>
                </a:lnTo>
                <a:lnTo>
                  <a:pt x="99" y="23"/>
                </a:lnTo>
                <a:lnTo>
                  <a:pt x="99" y="23"/>
                </a:lnTo>
                <a:lnTo>
                  <a:pt x="103" y="21"/>
                </a:lnTo>
                <a:lnTo>
                  <a:pt x="105" y="17"/>
                </a:lnTo>
                <a:lnTo>
                  <a:pt x="105" y="6"/>
                </a:lnTo>
                <a:lnTo>
                  <a:pt x="105" y="6"/>
                </a:lnTo>
                <a:lnTo>
                  <a:pt x="109" y="6"/>
                </a:lnTo>
                <a:lnTo>
                  <a:pt x="113" y="6"/>
                </a:lnTo>
                <a:lnTo>
                  <a:pt x="116" y="4"/>
                </a:lnTo>
                <a:lnTo>
                  <a:pt x="120" y="6"/>
                </a:lnTo>
                <a:lnTo>
                  <a:pt x="120" y="6"/>
                </a:lnTo>
                <a:lnTo>
                  <a:pt x="118" y="88"/>
                </a:lnTo>
                <a:lnTo>
                  <a:pt x="118" y="88"/>
                </a:lnTo>
                <a:close/>
                <a:moveTo>
                  <a:pt x="82" y="132"/>
                </a:moveTo>
                <a:lnTo>
                  <a:pt x="82" y="132"/>
                </a:lnTo>
                <a:lnTo>
                  <a:pt x="84" y="136"/>
                </a:lnTo>
                <a:lnTo>
                  <a:pt x="86" y="138"/>
                </a:lnTo>
                <a:lnTo>
                  <a:pt x="86" y="138"/>
                </a:lnTo>
                <a:lnTo>
                  <a:pt x="84" y="139"/>
                </a:lnTo>
                <a:lnTo>
                  <a:pt x="82" y="139"/>
                </a:lnTo>
                <a:lnTo>
                  <a:pt x="80" y="139"/>
                </a:lnTo>
                <a:lnTo>
                  <a:pt x="80" y="139"/>
                </a:lnTo>
                <a:lnTo>
                  <a:pt x="82" y="138"/>
                </a:lnTo>
                <a:lnTo>
                  <a:pt x="82" y="132"/>
                </a:lnTo>
                <a:lnTo>
                  <a:pt x="82" y="132"/>
                </a:lnTo>
                <a:close/>
                <a:moveTo>
                  <a:pt x="88" y="107"/>
                </a:moveTo>
                <a:lnTo>
                  <a:pt x="88" y="107"/>
                </a:lnTo>
                <a:lnTo>
                  <a:pt x="82" y="117"/>
                </a:lnTo>
                <a:lnTo>
                  <a:pt x="82" y="117"/>
                </a:lnTo>
                <a:lnTo>
                  <a:pt x="82" y="113"/>
                </a:lnTo>
                <a:lnTo>
                  <a:pt x="82" y="109"/>
                </a:lnTo>
                <a:lnTo>
                  <a:pt x="84" y="107"/>
                </a:lnTo>
                <a:lnTo>
                  <a:pt x="88" y="107"/>
                </a:lnTo>
                <a:lnTo>
                  <a:pt x="88" y="107"/>
                </a:lnTo>
                <a:close/>
                <a:moveTo>
                  <a:pt x="59" y="35"/>
                </a:moveTo>
                <a:lnTo>
                  <a:pt x="59" y="35"/>
                </a:lnTo>
                <a:lnTo>
                  <a:pt x="55" y="40"/>
                </a:lnTo>
                <a:lnTo>
                  <a:pt x="54" y="50"/>
                </a:lnTo>
                <a:lnTo>
                  <a:pt x="52" y="59"/>
                </a:lnTo>
                <a:lnTo>
                  <a:pt x="54" y="67"/>
                </a:lnTo>
                <a:lnTo>
                  <a:pt x="55" y="77"/>
                </a:lnTo>
                <a:lnTo>
                  <a:pt x="61" y="82"/>
                </a:lnTo>
                <a:lnTo>
                  <a:pt x="67" y="86"/>
                </a:lnTo>
                <a:lnTo>
                  <a:pt x="75" y="88"/>
                </a:lnTo>
                <a:lnTo>
                  <a:pt x="75" y="88"/>
                </a:lnTo>
                <a:lnTo>
                  <a:pt x="82" y="86"/>
                </a:lnTo>
                <a:lnTo>
                  <a:pt x="90" y="80"/>
                </a:lnTo>
                <a:lnTo>
                  <a:pt x="94" y="75"/>
                </a:lnTo>
                <a:lnTo>
                  <a:pt x="97" y="67"/>
                </a:lnTo>
                <a:lnTo>
                  <a:pt x="99" y="59"/>
                </a:lnTo>
                <a:lnTo>
                  <a:pt x="99" y="50"/>
                </a:lnTo>
                <a:lnTo>
                  <a:pt x="97" y="42"/>
                </a:lnTo>
                <a:lnTo>
                  <a:pt x="95" y="35"/>
                </a:lnTo>
                <a:lnTo>
                  <a:pt x="95" y="35"/>
                </a:lnTo>
                <a:lnTo>
                  <a:pt x="92" y="31"/>
                </a:lnTo>
                <a:lnTo>
                  <a:pt x="88" y="29"/>
                </a:lnTo>
                <a:lnTo>
                  <a:pt x="82" y="27"/>
                </a:lnTo>
                <a:lnTo>
                  <a:pt x="76" y="27"/>
                </a:lnTo>
                <a:lnTo>
                  <a:pt x="67" y="29"/>
                </a:lnTo>
                <a:lnTo>
                  <a:pt x="59" y="35"/>
                </a:lnTo>
                <a:lnTo>
                  <a:pt x="59" y="35"/>
                </a:lnTo>
                <a:close/>
                <a:moveTo>
                  <a:pt x="69" y="78"/>
                </a:moveTo>
                <a:lnTo>
                  <a:pt x="69" y="78"/>
                </a:lnTo>
                <a:lnTo>
                  <a:pt x="63" y="77"/>
                </a:lnTo>
                <a:lnTo>
                  <a:pt x="59" y="71"/>
                </a:lnTo>
                <a:lnTo>
                  <a:pt x="57" y="65"/>
                </a:lnTo>
                <a:lnTo>
                  <a:pt x="57" y="59"/>
                </a:lnTo>
                <a:lnTo>
                  <a:pt x="57" y="52"/>
                </a:lnTo>
                <a:lnTo>
                  <a:pt x="59" y="44"/>
                </a:lnTo>
                <a:lnTo>
                  <a:pt x="61" y="38"/>
                </a:lnTo>
                <a:lnTo>
                  <a:pt x="65" y="35"/>
                </a:lnTo>
                <a:lnTo>
                  <a:pt x="65" y="35"/>
                </a:lnTo>
                <a:lnTo>
                  <a:pt x="69" y="44"/>
                </a:lnTo>
                <a:lnTo>
                  <a:pt x="71" y="56"/>
                </a:lnTo>
                <a:lnTo>
                  <a:pt x="71" y="69"/>
                </a:lnTo>
                <a:lnTo>
                  <a:pt x="69" y="78"/>
                </a:lnTo>
                <a:lnTo>
                  <a:pt x="69" y="78"/>
                </a:lnTo>
                <a:close/>
                <a:moveTo>
                  <a:pt x="78" y="78"/>
                </a:moveTo>
                <a:lnTo>
                  <a:pt x="78" y="78"/>
                </a:lnTo>
                <a:lnTo>
                  <a:pt x="78" y="75"/>
                </a:lnTo>
                <a:lnTo>
                  <a:pt x="80" y="71"/>
                </a:lnTo>
                <a:lnTo>
                  <a:pt x="82" y="69"/>
                </a:lnTo>
                <a:lnTo>
                  <a:pt x="84" y="65"/>
                </a:lnTo>
                <a:lnTo>
                  <a:pt x="84" y="65"/>
                </a:lnTo>
                <a:lnTo>
                  <a:pt x="82" y="61"/>
                </a:lnTo>
                <a:lnTo>
                  <a:pt x="82" y="59"/>
                </a:lnTo>
                <a:lnTo>
                  <a:pt x="84" y="57"/>
                </a:lnTo>
                <a:lnTo>
                  <a:pt x="84" y="57"/>
                </a:lnTo>
                <a:lnTo>
                  <a:pt x="86" y="63"/>
                </a:lnTo>
                <a:lnTo>
                  <a:pt x="84" y="71"/>
                </a:lnTo>
                <a:lnTo>
                  <a:pt x="82" y="75"/>
                </a:lnTo>
                <a:lnTo>
                  <a:pt x="78" y="78"/>
                </a:lnTo>
                <a:lnTo>
                  <a:pt x="78" y="78"/>
                </a:lnTo>
                <a:close/>
                <a:moveTo>
                  <a:pt x="86" y="50"/>
                </a:moveTo>
                <a:lnTo>
                  <a:pt x="86" y="50"/>
                </a:lnTo>
                <a:lnTo>
                  <a:pt x="82" y="50"/>
                </a:lnTo>
                <a:lnTo>
                  <a:pt x="80" y="52"/>
                </a:lnTo>
                <a:lnTo>
                  <a:pt x="80" y="52"/>
                </a:lnTo>
                <a:lnTo>
                  <a:pt x="80" y="48"/>
                </a:lnTo>
                <a:lnTo>
                  <a:pt x="82" y="46"/>
                </a:lnTo>
                <a:lnTo>
                  <a:pt x="84" y="42"/>
                </a:lnTo>
                <a:lnTo>
                  <a:pt x="84" y="42"/>
                </a:lnTo>
                <a:lnTo>
                  <a:pt x="86" y="44"/>
                </a:lnTo>
                <a:lnTo>
                  <a:pt x="86" y="46"/>
                </a:lnTo>
                <a:lnTo>
                  <a:pt x="86" y="50"/>
                </a:lnTo>
                <a:lnTo>
                  <a:pt x="86" y="50"/>
                </a:lnTo>
                <a:close/>
                <a:moveTo>
                  <a:pt x="78" y="38"/>
                </a:moveTo>
                <a:lnTo>
                  <a:pt x="78" y="38"/>
                </a:lnTo>
                <a:lnTo>
                  <a:pt x="78" y="36"/>
                </a:lnTo>
                <a:lnTo>
                  <a:pt x="80" y="35"/>
                </a:lnTo>
                <a:lnTo>
                  <a:pt x="82" y="33"/>
                </a:lnTo>
                <a:lnTo>
                  <a:pt x="86" y="33"/>
                </a:lnTo>
                <a:lnTo>
                  <a:pt x="86" y="33"/>
                </a:lnTo>
                <a:lnTo>
                  <a:pt x="84" y="35"/>
                </a:lnTo>
                <a:lnTo>
                  <a:pt x="82" y="36"/>
                </a:lnTo>
                <a:lnTo>
                  <a:pt x="80" y="36"/>
                </a:lnTo>
                <a:lnTo>
                  <a:pt x="78" y="38"/>
                </a:lnTo>
                <a:lnTo>
                  <a:pt x="78"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 name="Freeform 27"/>
          <p:cNvSpPr>
            <a:spLocks noEditPoints="1"/>
          </p:cNvSpPr>
          <p:nvPr/>
        </p:nvSpPr>
        <p:spPr bwMode="auto">
          <a:xfrm>
            <a:off x="5915612" y="1867962"/>
            <a:ext cx="140526" cy="364420"/>
          </a:xfrm>
          <a:custGeom>
            <a:avLst/>
            <a:gdLst/>
            <a:ahLst/>
            <a:cxnLst>
              <a:cxn ang="0">
                <a:pos x="90" y="8"/>
              </a:cxn>
              <a:cxn ang="0">
                <a:pos x="69" y="2"/>
              </a:cxn>
              <a:cxn ang="0">
                <a:pos x="50" y="17"/>
              </a:cxn>
              <a:cxn ang="0">
                <a:pos x="54" y="48"/>
              </a:cxn>
              <a:cxn ang="0">
                <a:pos x="94" y="36"/>
              </a:cxn>
              <a:cxn ang="0">
                <a:pos x="80" y="8"/>
              </a:cxn>
              <a:cxn ang="0">
                <a:pos x="88" y="32"/>
              </a:cxn>
              <a:cxn ang="0">
                <a:pos x="71" y="42"/>
              </a:cxn>
              <a:cxn ang="0">
                <a:pos x="69" y="13"/>
              </a:cxn>
              <a:cxn ang="0">
                <a:pos x="65" y="44"/>
              </a:cxn>
              <a:cxn ang="0">
                <a:pos x="59" y="40"/>
              </a:cxn>
              <a:cxn ang="0">
                <a:pos x="95" y="59"/>
              </a:cxn>
              <a:cxn ang="0">
                <a:pos x="61" y="59"/>
              </a:cxn>
              <a:cxn ang="0">
                <a:pos x="44" y="82"/>
              </a:cxn>
              <a:cxn ang="0">
                <a:pos x="52" y="175"/>
              </a:cxn>
              <a:cxn ang="0">
                <a:pos x="44" y="204"/>
              </a:cxn>
              <a:cxn ang="0">
                <a:pos x="23" y="206"/>
              </a:cxn>
              <a:cxn ang="0">
                <a:pos x="0" y="238"/>
              </a:cxn>
              <a:cxn ang="0">
                <a:pos x="17" y="255"/>
              </a:cxn>
              <a:cxn ang="0">
                <a:pos x="69" y="250"/>
              </a:cxn>
              <a:cxn ang="0">
                <a:pos x="95" y="196"/>
              </a:cxn>
              <a:cxn ang="0">
                <a:pos x="95" y="59"/>
              </a:cxn>
              <a:cxn ang="0">
                <a:pos x="61" y="166"/>
              </a:cxn>
              <a:cxn ang="0">
                <a:pos x="63" y="170"/>
              </a:cxn>
              <a:cxn ang="0">
                <a:pos x="57" y="185"/>
              </a:cxn>
              <a:cxn ang="0">
                <a:pos x="61" y="181"/>
              </a:cxn>
              <a:cxn ang="0">
                <a:pos x="61" y="151"/>
              </a:cxn>
              <a:cxn ang="0">
                <a:pos x="63" y="143"/>
              </a:cxn>
              <a:cxn ang="0">
                <a:pos x="67" y="149"/>
              </a:cxn>
              <a:cxn ang="0">
                <a:pos x="63" y="118"/>
              </a:cxn>
              <a:cxn ang="0">
                <a:pos x="59" y="128"/>
              </a:cxn>
              <a:cxn ang="0">
                <a:pos x="57" y="105"/>
              </a:cxn>
              <a:cxn ang="0">
                <a:pos x="55" y="112"/>
              </a:cxn>
              <a:cxn ang="0">
                <a:pos x="61" y="74"/>
              </a:cxn>
              <a:cxn ang="0">
                <a:pos x="52" y="90"/>
              </a:cxn>
              <a:cxn ang="0">
                <a:pos x="59" y="71"/>
              </a:cxn>
              <a:cxn ang="0">
                <a:pos x="54" y="101"/>
              </a:cxn>
              <a:cxn ang="0">
                <a:pos x="57" y="90"/>
              </a:cxn>
              <a:cxn ang="0">
                <a:pos x="54" y="128"/>
              </a:cxn>
              <a:cxn ang="0">
                <a:pos x="57" y="118"/>
              </a:cxn>
              <a:cxn ang="0">
                <a:pos x="21" y="234"/>
              </a:cxn>
              <a:cxn ang="0">
                <a:pos x="10" y="242"/>
              </a:cxn>
              <a:cxn ang="0">
                <a:pos x="48" y="244"/>
              </a:cxn>
              <a:cxn ang="0">
                <a:pos x="63" y="246"/>
              </a:cxn>
              <a:cxn ang="0">
                <a:pos x="69" y="240"/>
              </a:cxn>
              <a:cxn ang="0">
                <a:pos x="63" y="246"/>
              </a:cxn>
              <a:cxn ang="0">
                <a:pos x="50" y="240"/>
              </a:cxn>
              <a:cxn ang="0">
                <a:pos x="29" y="225"/>
              </a:cxn>
              <a:cxn ang="0">
                <a:pos x="50" y="215"/>
              </a:cxn>
              <a:cxn ang="0">
                <a:pos x="71" y="202"/>
              </a:cxn>
              <a:cxn ang="0">
                <a:pos x="69" y="84"/>
              </a:cxn>
              <a:cxn ang="0">
                <a:pos x="90" y="65"/>
              </a:cxn>
              <a:cxn ang="0">
                <a:pos x="90" y="202"/>
              </a:cxn>
              <a:cxn ang="0">
                <a:pos x="73" y="233"/>
              </a:cxn>
            </a:cxnLst>
            <a:rect l="0" t="0" r="r" b="b"/>
            <a:pathLst>
              <a:path w="97" h="259">
                <a:moveTo>
                  <a:pt x="95" y="25"/>
                </a:moveTo>
                <a:lnTo>
                  <a:pt x="95" y="25"/>
                </a:lnTo>
                <a:lnTo>
                  <a:pt x="95" y="19"/>
                </a:lnTo>
                <a:lnTo>
                  <a:pt x="94" y="13"/>
                </a:lnTo>
                <a:lnTo>
                  <a:pt x="90" y="8"/>
                </a:lnTo>
                <a:lnTo>
                  <a:pt x="86" y="4"/>
                </a:lnTo>
                <a:lnTo>
                  <a:pt x="86" y="4"/>
                </a:lnTo>
                <a:lnTo>
                  <a:pt x="80" y="2"/>
                </a:lnTo>
                <a:lnTo>
                  <a:pt x="75" y="0"/>
                </a:lnTo>
                <a:lnTo>
                  <a:pt x="69" y="2"/>
                </a:lnTo>
                <a:lnTo>
                  <a:pt x="63" y="4"/>
                </a:lnTo>
                <a:lnTo>
                  <a:pt x="55" y="10"/>
                </a:lnTo>
                <a:lnTo>
                  <a:pt x="52" y="13"/>
                </a:lnTo>
                <a:lnTo>
                  <a:pt x="50" y="17"/>
                </a:lnTo>
                <a:lnTo>
                  <a:pt x="50" y="17"/>
                </a:lnTo>
                <a:lnTo>
                  <a:pt x="48" y="25"/>
                </a:lnTo>
                <a:lnTo>
                  <a:pt x="48" y="32"/>
                </a:lnTo>
                <a:lnTo>
                  <a:pt x="48" y="40"/>
                </a:lnTo>
                <a:lnTo>
                  <a:pt x="50" y="44"/>
                </a:lnTo>
                <a:lnTo>
                  <a:pt x="54" y="48"/>
                </a:lnTo>
                <a:lnTo>
                  <a:pt x="57" y="50"/>
                </a:lnTo>
                <a:lnTo>
                  <a:pt x="67" y="51"/>
                </a:lnTo>
                <a:lnTo>
                  <a:pt x="76" y="50"/>
                </a:lnTo>
                <a:lnTo>
                  <a:pt x="86" y="44"/>
                </a:lnTo>
                <a:lnTo>
                  <a:pt x="94" y="36"/>
                </a:lnTo>
                <a:lnTo>
                  <a:pt x="95" y="31"/>
                </a:lnTo>
                <a:lnTo>
                  <a:pt x="95" y="25"/>
                </a:lnTo>
                <a:lnTo>
                  <a:pt x="95" y="25"/>
                </a:lnTo>
                <a:close/>
                <a:moveTo>
                  <a:pt x="80" y="8"/>
                </a:moveTo>
                <a:lnTo>
                  <a:pt x="80" y="8"/>
                </a:lnTo>
                <a:lnTo>
                  <a:pt x="84" y="10"/>
                </a:lnTo>
                <a:lnTo>
                  <a:pt x="88" y="13"/>
                </a:lnTo>
                <a:lnTo>
                  <a:pt x="90" y="19"/>
                </a:lnTo>
                <a:lnTo>
                  <a:pt x="90" y="27"/>
                </a:lnTo>
                <a:lnTo>
                  <a:pt x="88" y="32"/>
                </a:lnTo>
                <a:lnTo>
                  <a:pt x="84" y="38"/>
                </a:lnTo>
                <a:lnTo>
                  <a:pt x="80" y="42"/>
                </a:lnTo>
                <a:lnTo>
                  <a:pt x="75" y="44"/>
                </a:lnTo>
                <a:lnTo>
                  <a:pt x="75" y="44"/>
                </a:lnTo>
                <a:lnTo>
                  <a:pt x="71" y="42"/>
                </a:lnTo>
                <a:lnTo>
                  <a:pt x="67" y="38"/>
                </a:lnTo>
                <a:lnTo>
                  <a:pt x="65" y="32"/>
                </a:lnTo>
                <a:lnTo>
                  <a:pt x="65" y="25"/>
                </a:lnTo>
                <a:lnTo>
                  <a:pt x="65" y="19"/>
                </a:lnTo>
                <a:lnTo>
                  <a:pt x="69" y="13"/>
                </a:lnTo>
                <a:lnTo>
                  <a:pt x="73" y="10"/>
                </a:lnTo>
                <a:lnTo>
                  <a:pt x="80" y="8"/>
                </a:lnTo>
                <a:lnTo>
                  <a:pt x="80" y="8"/>
                </a:lnTo>
                <a:close/>
                <a:moveTo>
                  <a:pt x="65" y="44"/>
                </a:moveTo>
                <a:lnTo>
                  <a:pt x="65" y="44"/>
                </a:lnTo>
                <a:lnTo>
                  <a:pt x="63" y="44"/>
                </a:lnTo>
                <a:lnTo>
                  <a:pt x="61" y="44"/>
                </a:lnTo>
                <a:lnTo>
                  <a:pt x="59" y="42"/>
                </a:lnTo>
                <a:lnTo>
                  <a:pt x="59" y="40"/>
                </a:lnTo>
                <a:lnTo>
                  <a:pt x="59" y="40"/>
                </a:lnTo>
                <a:lnTo>
                  <a:pt x="61" y="40"/>
                </a:lnTo>
                <a:lnTo>
                  <a:pt x="63" y="42"/>
                </a:lnTo>
                <a:lnTo>
                  <a:pt x="65" y="44"/>
                </a:lnTo>
                <a:lnTo>
                  <a:pt x="65" y="44"/>
                </a:lnTo>
                <a:close/>
                <a:moveTo>
                  <a:pt x="95" y="59"/>
                </a:moveTo>
                <a:lnTo>
                  <a:pt x="95" y="59"/>
                </a:lnTo>
                <a:lnTo>
                  <a:pt x="88" y="57"/>
                </a:lnTo>
                <a:lnTo>
                  <a:pt x="78" y="57"/>
                </a:lnTo>
                <a:lnTo>
                  <a:pt x="61" y="59"/>
                </a:lnTo>
                <a:lnTo>
                  <a:pt x="61" y="59"/>
                </a:lnTo>
                <a:lnTo>
                  <a:pt x="57" y="65"/>
                </a:lnTo>
                <a:lnTo>
                  <a:pt x="52" y="71"/>
                </a:lnTo>
                <a:lnTo>
                  <a:pt x="48" y="76"/>
                </a:lnTo>
                <a:lnTo>
                  <a:pt x="44" y="82"/>
                </a:lnTo>
                <a:lnTo>
                  <a:pt x="44" y="82"/>
                </a:lnTo>
                <a:lnTo>
                  <a:pt x="44" y="95"/>
                </a:lnTo>
                <a:lnTo>
                  <a:pt x="44" y="109"/>
                </a:lnTo>
                <a:lnTo>
                  <a:pt x="48" y="141"/>
                </a:lnTo>
                <a:lnTo>
                  <a:pt x="48" y="141"/>
                </a:lnTo>
                <a:lnTo>
                  <a:pt x="52" y="175"/>
                </a:lnTo>
                <a:lnTo>
                  <a:pt x="52" y="191"/>
                </a:lnTo>
                <a:lnTo>
                  <a:pt x="50" y="198"/>
                </a:lnTo>
                <a:lnTo>
                  <a:pt x="48" y="206"/>
                </a:lnTo>
                <a:lnTo>
                  <a:pt x="48" y="206"/>
                </a:lnTo>
                <a:lnTo>
                  <a:pt x="44" y="204"/>
                </a:lnTo>
                <a:lnTo>
                  <a:pt x="42" y="202"/>
                </a:lnTo>
                <a:lnTo>
                  <a:pt x="40" y="200"/>
                </a:lnTo>
                <a:lnTo>
                  <a:pt x="34" y="198"/>
                </a:lnTo>
                <a:lnTo>
                  <a:pt x="34" y="198"/>
                </a:lnTo>
                <a:lnTo>
                  <a:pt x="23" y="206"/>
                </a:lnTo>
                <a:lnTo>
                  <a:pt x="12" y="213"/>
                </a:lnTo>
                <a:lnTo>
                  <a:pt x="6" y="219"/>
                </a:lnTo>
                <a:lnTo>
                  <a:pt x="2" y="225"/>
                </a:lnTo>
                <a:lnTo>
                  <a:pt x="0" y="231"/>
                </a:lnTo>
                <a:lnTo>
                  <a:pt x="0" y="238"/>
                </a:lnTo>
                <a:lnTo>
                  <a:pt x="0" y="238"/>
                </a:lnTo>
                <a:lnTo>
                  <a:pt x="2" y="244"/>
                </a:lnTo>
                <a:lnTo>
                  <a:pt x="6" y="248"/>
                </a:lnTo>
                <a:lnTo>
                  <a:pt x="12" y="252"/>
                </a:lnTo>
                <a:lnTo>
                  <a:pt x="17" y="255"/>
                </a:lnTo>
                <a:lnTo>
                  <a:pt x="33" y="259"/>
                </a:lnTo>
                <a:lnTo>
                  <a:pt x="46" y="259"/>
                </a:lnTo>
                <a:lnTo>
                  <a:pt x="46" y="259"/>
                </a:lnTo>
                <a:lnTo>
                  <a:pt x="59" y="255"/>
                </a:lnTo>
                <a:lnTo>
                  <a:pt x="69" y="250"/>
                </a:lnTo>
                <a:lnTo>
                  <a:pt x="78" y="242"/>
                </a:lnTo>
                <a:lnTo>
                  <a:pt x="84" y="233"/>
                </a:lnTo>
                <a:lnTo>
                  <a:pt x="90" y="223"/>
                </a:lnTo>
                <a:lnTo>
                  <a:pt x="94" y="210"/>
                </a:lnTo>
                <a:lnTo>
                  <a:pt x="95" y="196"/>
                </a:lnTo>
                <a:lnTo>
                  <a:pt x="97" y="183"/>
                </a:lnTo>
                <a:lnTo>
                  <a:pt x="97" y="152"/>
                </a:lnTo>
                <a:lnTo>
                  <a:pt x="97" y="120"/>
                </a:lnTo>
                <a:lnTo>
                  <a:pt x="95" y="88"/>
                </a:lnTo>
                <a:lnTo>
                  <a:pt x="95" y="59"/>
                </a:lnTo>
                <a:lnTo>
                  <a:pt x="95" y="59"/>
                </a:lnTo>
                <a:close/>
                <a:moveTo>
                  <a:pt x="59" y="172"/>
                </a:moveTo>
                <a:lnTo>
                  <a:pt x="59" y="172"/>
                </a:lnTo>
                <a:lnTo>
                  <a:pt x="59" y="168"/>
                </a:lnTo>
                <a:lnTo>
                  <a:pt x="61" y="166"/>
                </a:lnTo>
                <a:lnTo>
                  <a:pt x="65" y="158"/>
                </a:lnTo>
                <a:lnTo>
                  <a:pt x="65" y="158"/>
                </a:lnTo>
                <a:lnTo>
                  <a:pt x="67" y="162"/>
                </a:lnTo>
                <a:lnTo>
                  <a:pt x="65" y="166"/>
                </a:lnTo>
                <a:lnTo>
                  <a:pt x="63" y="170"/>
                </a:lnTo>
                <a:lnTo>
                  <a:pt x="59" y="172"/>
                </a:lnTo>
                <a:lnTo>
                  <a:pt x="59" y="172"/>
                </a:lnTo>
                <a:close/>
                <a:moveTo>
                  <a:pt x="59" y="187"/>
                </a:moveTo>
                <a:lnTo>
                  <a:pt x="59" y="187"/>
                </a:lnTo>
                <a:lnTo>
                  <a:pt x="57" y="185"/>
                </a:lnTo>
                <a:lnTo>
                  <a:pt x="57" y="183"/>
                </a:lnTo>
                <a:lnTo>
                  <a:pt x="59" y="177"/>
                </a:lnTo>
                <a:lnTo>
                  <a:pt x="59" y="177"/>
                </a:lnTo>
                <a:lnTo>
                  <a:pt x="61" y="179"/>
                </a:lnTo>
                <a:lnTo>
                  <a:pt x="61" y="181"/>
                </a:lnTo>
                <a:lnTo>
                  <a:pt x="59" y="187"/>
                </a:lnTo>
                <a:lnTo>
                  <a:pt x="59" y="187"/>
                </a:lnTo>
                <a:close/>
                <a:moveTo>
                  <a:pt x="67" y="149"/>
                </a:moveTo>
                <a:lnTo>
                  <a:pt x="67" y="149"/>
                </a:lnTo>
                <a:lnTo>
                  <a:pt x="61" y="151"/>
                </a:lnTo>
                <a:lnTo>
                  <a:pt x="59" y="154"/>
                </a:lnTo>
                <a:lnTo>
                  <a:pt x="59" y="154"/>
                </a:lnTo>
                <a:lnTo>
                  <a:pt x="59" y="151"/>
                </a:lnTo>
                <a:lnTo>
                  <a:pt x="59" y="147"/>
                </a:lnTo>
                <a:lnTo>
                  <a:pt x="63" y="143"/>
                </a:lnTo>
                <a:lnTo>
                  <a:pt x="63" y="139"/>
                </a:lnTo>
                <a:lnTo>
                  <a:pt x="63" y="139"/>
                </a:lnTo>
                <a:lnTo>
                  <a:pt x="65" y="141"/>
                </a:lnTo>
                <a:lnTo>
                  <a:pt x="67" y="143"/>
                </a:lnTo>
                <a:lnTo>
                  <a:pt x="67" y="149"/>
                </a:lnTo>
                <a:lnTo>
                  <a:pt x="67" y="149"/>
                </a:lnTo>
                <a:close/>
                <a:moveTo>
                  <a:pt x="59" y="128"/>
                </a:moveTo>
                <a:lnTo>
                  <a:pt x="59" y="128"/>
                </a:lnTo>
                <a:lnTo>
                  <a:pt x="61" y="124"/>
                </a:lnTo>
                <a:lnTo>
                  <a:pt x="63" y="118"/>
                </a:lnTo>
                <a:lnTo>
                  <a:pt x="63" y="118"/>
                </a:lnTo>
                <a:lnTo>
                  <a:pt x="65" y="122"/>
                </a:lnTo>
                <a:lnTo>
                  <a:pt x="65" y="124"/>
                </a:lnTo>
                <a:lnTo>
                  <a:pt x="63" y="128"/>
                </a:lnTo>
                <a:lnTo>
                  <a:pt x="59" y="128"/>
                </a:lnTo>
                <a:lnTo>
                  <a:pt x="59" y="128"/>
                </a:lnTo>
                <a:close/>
                <a:moveTo>
                  <a:pt x="55" y="112"/>
                </a:moveTo>
                <a:lnTo>
                  <a:pt x="55" y="112"/>
                </a:lnTo>
                <a:lnTo>
                  <a:pt x="55" y="109"/>
                </a:lnTo>
                <a:lnTo>
                  <a:pt x="57" y="105"/>
                </a:lnTo>
                <a:lnTo>
                  <a:pt x="63" y="95"/>
                </a:lnTo>
                <a:lnTo>
                  <a:pt x="63" y="95"/>
                </a:lnTo>
                <a:lnTo>
                  <a:pt x="63" y="101"/>
                </a:lnTo>
                <a:lnTo>
                  <a:pt x="61" y="105"/>
                </a:lnTo>
                <a:lnTo>
                  <a:pt x="55" y="112"/>
                </a:lnTo>
                <a:lnTo>
                  <a:pt x="55" y="112"/>
                </a:lnTo>
                <a:close/>
                <a:moveTo>
                  <a:pt x="59" y="71"/>
                </a:moveTo>
                <a:lnTo>
                  <a:pt x="59" y="71"/>
                </a:lnTo>
                <a:lnTo>
                  <a:pt x="61" y="72"/>
                </a:lnTo>
                <a:lnTo>
                  <a:pt x="61" y="74"/>
                </a:lnTo>
                <a:lnTo>
                  <a:pt x="63" y="80"/>
                </a:lnTo>
                <a:lnTo>
                  <a:pt x="63" y="80"/>
                </a:lnTo>
                <a:lnTo>
                  <a:pt x="59" y="82"/>
                </a:lnTo>
                <a:lnTo>
                  <a:pt x="55" y="84"/>
                </a:lnTo>
                <a:lnTo>
                  <a:pt x="52" y="90"/>
                </a:lnTo>
                <a:lnTo>
                  <a:pt x="52" y="90"/>
                </a:lnTo>
                <a:lnTo>
                  <a:pt x="50" y="84"/>
                </a:lnTo>
                <a:lnTo>
                  <a:pt x="52" y="78"/>
                </a:lnTo>
                <a:lnTo>
                  <a:pt x="59" y="71"/>
                </a:lnTo>
                <a:lnTo>
                  <a:pt x="59" y="71"/>
                </a:lnTo>
                <a:close/>
                <a:moveTo>
                  <a:pt x="57" y="90"/>
                </a:moveTo>
                <a:lnTo>
                  <a:pt x="57" y="90"/>
                </a:lnTo>
                <a:lnTo>
                  <a:pt x="57" y="93"/>
                </a:lnTo>
                <a:lnTo>
                  <a:pt x="55" y="97"/>
                </a:lnTo>
                <a:lnTo>
                  <a:pt x="54" y="101"/>
                </a:lnTo>
                <a:lnTo>
                  <a:pt x="52" y="107"/>
                </a:lnTo>
                <a:lnTo>
                  <a:pt x="52" y="107"/>
                </a:lnTo>
                <a:lnTo>
                  <a:pt x="50" y="101"/>
                </a:lnTo>
                <a:lnTo>
                  <a:pt x="52" y="97"/>
                </a:lnTo>
                <a:lnTo>
                  <a:pt x="57" y="90"/>
                </a:lnTo>
                <a:lnTo>
                  <a:pt x="57" y="90"/>
                </a:lnTo>
                <a:close/>
                <a:moveTo>
                  <a:pt x="57" y="118"/>
                </a:moveTo>
                <a:lnTo>
                  <a:pt x="57" y="118"/>
                </a:lnTo>
                <a:lnTo>
                  <a:pt x="54" y="128"/>
                </a:lnTo>
                <a:lnTo>
                  <a:pt x="54" y="128"/>
                </a:lnTo>
                <a:lnTo>
                  <a:pt x="52" y="126"/>
                </a:lnTo>
                <a:lnTo>
                  <a:pt x="54" y="122"/>
                </a:lnTo>
                <a:lnTo>
                  <a:pt x="55" y="120"/>
                </a:lnTo>
                <a:lnTo>
                  <a:pt x="57" y="118"/>
                </a:lnTo>
                <a:lnTo>
                  <a:pt x="57" y="118"/>
                </a:lnTo>
                <a:close/>
                <a:moveTo>
                  <a:pt x="10" y="242"/>
                </a:moveTo>
                <a:lnTo>
                  <a:pt x="10" y="242"/>
                </a:lnTo>
                <a:lnTo>
                  <a:pt x="12" y="238"/>
                </a:lnTo>
                <a:lnTo>
                  <a:pt x="15" y="236"/>
                </a:lnTo>
                <a:lnTo>
                  <a:pt x="21" y="234"/>
                </a:lnTo>
                <a:lnTo>
                  <a:pt x="25" y="234"/>
                </a:lnTo>
                <a:lnTo>
                  <a:pt x="25" y="234"/>
                </a:lnTo>
                <a:lnTo>
                  <a:pt x="23" y="238"/>
                </a:lnTo>
                <a:lnTo>
                  <a:pt x="19" y="240"/>
                </a:lnTo>
                <a:lnTo>
                  <a:pt x="10" y="242"/>
                </a:lnTo>
                <a:lnTo>
                  <a:pt x="10" y="242"/>
                </a:lnTo>
                <a:close/>
                <a:moveTo>
                  <a:pt x="40" y="248"/>
                </a:moveTo>
                <a:lnTo>
                  <a:pt x="40" y="248"/>
                </a:lnTo>
                <a:lnTo>
                  <a:pt x="42" y="244"/>
                </a:lnTo>
                <a:lnTo>
                  <a:pt x="48" y="244"/>
                </a:lnTo>
                <a:lnTo>
                  <a:pt x="48" y="244"/>
                </a:lnTo>
                <a:lnTo>
                  <a:pt x="46" y="246"/>
                </a:lnTo>
                <a:lnTo>
                  <a:pt x="40" y="248"/>
                </a:lnTo>
                <a:lnTo>
                  <a:pt x="40" y="248"/>
                </a:lnTo>
                <a:close/>
                <a:moveTo>
                  <a:pt x="63" y="246"/>
                </a:moveTo>
                <a:lnTo>
                  <a:pt x="63" y="246"/>
                </a:lnTo>
                <a:lnTo>
                  <a:pt x="63" y="244"/>
                </a:lnTo>
                <a:lnTo>
                  <a:pt x="63" y="242"/>
                </a:lnTo>
                <a:lnTo>
                  <a:pt x="69" y="240"/>
                </a:lnTo>
                <a:lnTo>
                  <a:pt x="69" y="240"/>
                </a:lnTo>
                <a:lnTo>
                  <a:pt x="69" y="242"/>
                </a:lnTo>
                <a:lnTo>
                  <a:pt x="67" y="242"/>
                </a:lnTo>
                <a:lnTo>
                  <a:pt x="65" y="244"/>
                </a:lnTo>
                <a:lnTo>
                  <a:pt x="63" y="246"/>
                </a:lnTo>
                <a:lnTo>
                  <a:pt x="63" y="246"/>
                </a:lnTo>
                <a:close/>
                <a:moveTo>
                  <a:pt x="73" y="233"/>
                </a:moveTo>
                <a:lnTo>
                  <a:pt x="73" y="233"/>
                </a:lnTo>
                <a:lnTo>
                  <a:pt x="69" y="236"/>
                </a:lnTo>
                <a:lnTo>
                  <a:pt x="63" y="238"/>
                </a:lnTo>
                <a:lnTo>
                  <a:pt x="50" y="240"/>
                </a:lnTo>
                <a:lnTo>
                  <a:pt x="38" y="236"/>
                </a:lnTo>
                <a:lnTo>
                  <a:pt x="33" y="234"/>
                </a:lnTo>
                <a:lnTo>
                  <a:pt x="27" y="231"/>
                </a:lnTo>
                <a:lnTo>
                  <a:pt x="27" y="231"/>
                </a:lnTo>
                <a:lnTo>
                  <a:pt x="29" y="225"/>
                </a:lnTo>
                <a:lnTo>
                  <a:pt x="31" y="219"/>
                </a:lnTo>
                <a:lnTo>
                  <a:pt x="36" y="210"/>
                </a:lnTo>
                <a:lnTo>
                  <a:pt x="36" y="210"/>
                </a:lnTo>
                <a:lnTo>
                  <a:pt x="42" y="213"/>
                </a:lnTo>
                <a:lnTo>
                  <a:pt x="50" y="215"/>
                </a:lnTo>
                <a:lnTo>
                  <a:pt x="57" y="215"/>
                </a:lnTo>
                <a:lnTo>
                  <a:pt x="65" y="212"/>
                </a:lnTo>
                <a:lnTo>
                  <a:pt x="65" y="212"/>
                </a:lnTo>
                <a:lnTo>
                  <a:pt x="69" y="208"/>
                </a:lnTo>
                <a:lnTo>
                  <a:pt x="71" y="202"/>
                </a:lnTo>
                <a:lnTo>
                  <a:pt x="73" y="189"/>
                </a:lnTo>
                <a:lnTo>
                  <a:pt x="71" y="154"/>
                </a:lnTo>
                <a:lnTo>
                  <a:pt x="71" y="154"/>
                </a:lnTo>
                <a:lnTo>
                  <a:pt x="71" y="107"/>
                </a:lnTo>
                <a:lnTo>
                  <a:pt x="69" y="84"/>
                </a:lnTo>
                <a:lnTo>
                  <a:pt x="67" y="65"/>
                </a:lnTo>
                <a:lnTo>
                  <a:pt x="67" y="65"/>
                </a:lnTo>
                <a:lnTo>
                  <a:pt x="76" y="65"/>
                </a:lnTo>
                <a:lnTo>
                  <a:pt x="90" y="65"/>
                </a:lnTo>
                <a:lnTo>
                  <a:pt x="90" y="65"/>
                </a:lnTo>
                <a:lnTo>
                  <a:pt x="90" y="86"/>
                </a:lnTo>
                <a:lnTo>
                  <a:pt x="92" y="111"/>
                </a:lnTo>
                <a:lnTo>
                  <a:pt x="94" y="158"/>
                </a:lnTo>
                <a:lnTo>
                  <a:pt x="92" y="181"/>
                </a:lnTo>
                <a:lnTo>
                  <a:pt x="90" y="202"/>
                </a:lnTo>
                <a:lnTo>
                  <a:pt x="86" y="212"/>
                </a:lnTo>
                <a:lnTo>
                  <a:pt x="82" y="221"/>
                </a:lnTo>
                <a:lnTo>
                  <a:pt x="78" y="227"/>
                </a:lnTo>
                <a:lnTo>
                  <a:pt x="73" y="233"/>
                </a:lnTo>
                <a:lnTo>
                  <a:pt x="73"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 name="Freeform 28"/>
          <p:cNvSpPr>
            <a:spLocks noEditPoints="1"/>
          </p:cNvSpPr>
          <p:nvPr/>
        </p:nvSpPr>
        <p:spPr bwMode="auto">
          <a:xfrm>
            <a:off x="4555265" y="2527856"/>
            <a:ext cx="173846" cy="151959"/>
          </a:xfrm>
          <a:custGeom>
            <a:avLst/>
            <a:gdLst/>
            <a:ahLst/>
            <a:cxnLst>
              <a:cxn ang="0">
                <a:pos x="53" y="0"/>
              </a:cxn>
              <a:cxn ang="0">
                <a:pos x="7" y="23"/>
              </a:cxn>
              <a:cxn ang="0">
                <a:pos x="0" y="70"/>
              </a:cxn>
              <a:cxn ang="0">
                <a:pos x="19" y="97"/>
              </a:cxn>
              <a:cxn ang="0">
                <a:pos x="74" y="108"/>
              </a:cxn>
              <a:cxn ang="0">
                <a:pos x="110" y="86"/>
              </a:cxn>
              <a:cxn ang="0">
                <a:pos x="120" y="42"/>
              </a:cxn>
              <a:cxn ang="0">
                <a:pos x="97" y="6"/>
              </a:cxn>
              <a:cxn ang="0">
                <a:pos x="19" y="17"/>
              </a:cxn>
              <a:cxn ang="0">
                <a:pos x="21" y="15"/>
              </a:cxn>
              <a:cxn ang="0">
                <a:pos x="13" y="28"/>
              </a:cxn>
              <a:cxn ang="0">
                <a:pos x="22" y="34"/>
              </a:cxn>
              <a:cxn ang="0">
                <a:pos x="22" y="38"/>
              </a:cxn>
              <a:cxn ang="0">
                <a:pos x="15" y="38"/>
              </a:cxn>
              <a:cxn ang="0">
                <a:pos x="19" y="53"/>
              </a:cxn>
              <a:cxn ang="0">
                <a:pos x="11" y="55"/>
              </a:cxn>
              <a:cxn ang="0">
                <a:pos x="9" y="40"/>
              </a:cxn>
              <a:cxn ang="0">
                <a:pos x="5" y="40"/>
              </a:cxn>
              <a:cxn ang="0">
                <a:pos x="7" y="55"/>
              </a:cxn>
              <a:cxn ang="0">
                <a:pos x="5" y="72"/>
              </a:cxn>
              <a:cxn ang="0">
                <a:pos x="7" y="68"/>
              </a:cxn>
              <a:cxn ang="0">
                <a:pos x="5" y="72"/>
              </a:cxn>
              <a:cxn ang="0">
                <a:pos x="21" y="67"/>
              </a:cxn>
              <a:cxn ang="0">
                <a:pos x="21" y="72"/>
              </a:cxn>
              <a:cxn ang="0">
                <a:pos x="21" y="78"/>
              </a:cxn>
              <a:cxn ang="0">
                <a:pos x="22" y="95"/>
              </a:cxn>
              <a:cxn ang="0">
                <a:pos x="22" y="91"/>
              </a:cxn>
              <a:cxn ang="0">
                <a:pos x="22" y="95"/>
              </a:cxn>
              <a:cxn ang="0">
                <a:pos x="24" y="80"/>
              </a:cxn>
              <a:cxn ang="0">
                <a:pos x="22" y="86"/>
              </a:cxn>
              <a:cxn ang="0">
                <a:pos x="38" y="93"/>
              </a:cxn>
              <a:cxn ang="0">
                <a:pos x="101" y="88"/>
              </a:cxn>
              <a:cxn ang="0">
                <a:pos x="78" y="103"/>
              </a:cxn>
              <a:cxn ang="0">
                <a:pos x="30" y="82"/>
              </a:cxn>
              <a:cxn ang="0">
                <a:pos x="24" y="38"/>
              </a:cxn>
              <a:cxn ang="0">
                <a:pos x="51" y="6"/>
              </a:cxn>
              <a:cxn ang="0">
                <a:pos x="95" y="9"/>
              </a:cxn>
              <a:cxn ang="0">
                <a:pos x="116" y="46"/>
              </a:cxn>
              <a:cxn ang="0">
                <a:pos x="101" y="88"/>
              </a:cxn>
              <a:cxn ang="0">
                <a:pos x="70" y="23"/>
              </a:cxn>
              <a:cxn ang="0">
                <a:pos x="45" y="40"/>
              </a:cxn>
              <a:cxn ang="0">
                <a:pos x="51" y="72"/>
              </a:cxn>
              <a:cxn ang="0">
                <a:pos x="91" y="80"/>
              </a:cxn>
              <a:cxn ang="0">
                <a:pos x="99" y="51"/>
              </a:cxn>
              <a:cxn ang="0">
                <a:pos x="85" y="27"/>
              </a:cxn>
              <a:cxn ang="0">
                <a:pos x="74" y="30"/>
              </a:cxn>
              <a:cxn ang="0">
                <a:pos x="68" y="80"/>
              </a:cxn>
              <a:cxn ang="0">
                <a:pos x="49" y="49"/>
              </a:cxn>
              <a:cxn ang="0">
                <a:pos x="64" y="28"/>
              </a:cxn>
              <a:cxn ang="0">
                <a:pos x="78" y="53"/>
              </a:cxn>
              <a:cxn ang="0">
                <a:pos x="68" y="80"/>
              </a:cxn>
              <a:cxn ang="0">
                <a:pos x="91" y="61"/>
              </a:cxn>
              <a:cxn ang="0">
                <a:pos x="93" y="63"/>
              </a:cxn>
              <a:cxn ang="0">
                <a:pos x="95" y="49"/>
              </a:cxn>
              <a:cxn ang="0">
                <a:pos x="91" y="51"/>
              </a:cxn>
              <a:cxn ang="0">
                <a:pos x="93" y="46"/>
              </a:cxn>
              <a:cxn ang="0">
                <a:pos x="91" y="42"/>
              </a:cxn>
              <a:cxn ang="0">
                <a:pos x="91" y="38"/>
              </a:cxn>
              <a:cxn ang="0">
                <a:pos x="89" y="36"/>
              </a:cxn>
            </a:cxnLst>
            <a:rect l="0" t="0" r="r" b="b"/>
            <a:pathLst>
              <a:path w="120" h="108">
                <a:moveTo>
                  <a:pt x="97" y="6"/>
                </a:moveTo>
                <a:lnTo>
                  <a:pt x="97" y="6"/>
                </a:lnTo>
                <a:lnTo>
                  <a:pt x="85" y="2"/>
                </a:lnTo>
                <a:lnTo>
                  <a:pt x="76" y="0"/>
                </a:lnTo>
                <a:lnTo>
                  <a:pt x="53" y="0"/>
                </a:lnTo>
                <a:lnTo>
                  <a:pt x="53" y="0"/>
                </a:lnTo>
                <a:lnTo>
                  <a:pt x="38" y="2"/>
                </a:lnTo>
                <a:lnTo>
                  <a:pt x="24" y="9"/>
                </a:lnTo>
                <a:lnTo>
                  <a:pt x="11" y="17"/>
                </a:lnTo>
                <a:lnTo>
                  <a:pt x="7" y="23"/>
                </a:lnTo>
                <a:lnTo>
                  <a:pt x="3" y="28"/>
                </a:lnTo>
                <a:lnTo>
                  <a:pt x="3" y="28"/>
                </a:lnTo>
                <a:lnTo>
                  <a:pt x="1" y="40"/>
                </a:lnTo>
                <a:lnTo>
                  <a:pt x="0" y="55"/>
                </a:lnTo>
                <a:lnTo>
                  <a:pt x="0" y="70"/>
                </a:lnTo>
                <a:lnTo>
                  <a:pt x="1" y="78"/>
                </a:lnTo>
                <a:lnTo>
                  <a:pt x="5" y="84"/>
                </a:lnTo>
                <a:lnTo>
                  <a:pt x="5" y="84"/>
                </a:lnTo>
                <a:lnTo>
                  <a:pt x="11" y="89"/>
                </a:lnTo>
                <a:lnTo>
                  <a:pt x="19" y="97"/>
                </a:lnTo>
                <a:lnTo>
                  <a:pt x="26" y="101"/>
                </a:lnTo>
                <a:lnTo>
                  <a:pt x="34" y="105"/>
                </a:lnTo>
                <a:lnTo>
                  <a:pt x="34" y="105"/>
                </a:lnTo>
                <a:lnTo>
                  <a:pt x="53" y="107"/>
                </a:lnTo>
                <a:lnTo>
                  <a:pt x="74" y="108"/>
                </a:lnTo>
                <a:lnTo>
                  <a:pt x="74" y="108"/>
                </a:lnTo>
                <a:lnTo>
                  <a:pt x="80" y="107"/>
                </a:lnTo>
                <a:lnTo>
                  <a:pt x="87" y="105"/>
                </a:lnTo>
                <a:lnTo>
                  <a:pt x="99" y="97"/>
                </a:lnTo>
                <a:lnTo>
                  <a:pt x="110" y="86"/>
                </a:lnTo>
                <a:lnTo>
                  <a:pt x="116" y="74"/>
                </a:lnTo>
                <a:lnTo>
                  <a:pt x="116" y="74"/>
                </a:lnTo>
                <a:lnTo>
                  <a:pt x="120" y="63"/>
                </a:lnTo>
                <a:lnTo>
                  <a:pt x="120" y="51"/>
                </a:lnTo>
                <a:lnTo>
                  <a:pt x="120" y="42"/>
                </a:lnTo>
                <a:lnTo>
                  <a:pt x="118" y="32"/>
                </a:lnTo>
                <a:lnTo>
                  <a:pt x="114" y="25"/>
                </a:lnTo>
                <a:lnTo>
                  <a:pt x="110" y="17"/>
                </a:lnTo>
                <a:lnTo>
                  <a:pt x="102" y="9"/>
                </a:lnTo>
                <a:lnTo>
                  <a:pt x="97" y="6"/>
                </a:lnTo>
                <a:lnTo>
                  <a:pt x="97" y="6"/>
                </a:lnTo>
                <a:close/>
                <a:moveTo>
                  <a:pt x="21" y="15"/>
                </a:moveTo>
                <a:lnTo>
                  <a:pt x="21" y="15"/>
                </a:lnTo>
                <a:lnTo>
                  <a:pt x="21" y="17"/>
                </a:lnTo>
                <a:lnTo>
                  <a:pt x="19" y="17"/>
                </a:lnTo>
                <a:lnTo>
                  <a:pt x="17" y="19"/>
                </a:lnTo>
                <a:lnTo>
                  <a:pt x="17" y="19"/>
                </a:lnTo>
                <a:lnTo>
                  <a:pt x="17" y="17"/>
                </a:lnTo>
                <a:lnTo>
                  <a:pt x="17" y="17"/>
                </a:lnTo>
                <a:lnTo>
                  <a:pt x="21" y="15"/>
                </a:lnTo>
                <a:lnTo>
                  <a:pt x="21" y="15"/>
                </a:lnTo>
                <a:close/>
                <a:moveTo>
                  <a:pt x="28" y="17"/>
                </a:moveTo>
                <a:lnTo>
                  <a:pt x="28" y="17"/>
                </a:lnTo>
                <a:lnTo>
                  <a:pt x="13" y="28"/>
                </a:lnTo>
                <a:lnTo>
                  <a:pt x="13" y="28"/>
                </a:lnTo>
                <a:lnTo>
                  <a:pt x="15" y="25"/>
                </a:lnTo>
                <a:lnTo>
                  <a:pt x="19" y="23"/>
                </a:lnTo>
                <a:lnTo>
                  <a:pt x="28" y="17"/>
                </a:lnTo>
                <a:lnTo>
                  <a:pt x="28" y="17"/>
                </a:lnTo>
                <a:close/>
                <a:moveTo>
                  <a:pt x="22" y="34"/>
                </a:moveTo>
                <a:lnTo>
                  <a:pt x="22" y="34"/>
                </a:lnTo>
                <a:lnTo>
                  <a:pt x="22" y="34"/>
                </a:lnTo>
                <a:lnTo>
                  <a:pt x="22" y="36"/>
                </a:lnTo>
                <a:lnTo>
                  <a:pt x="22" y="38"/>
                </a:lnTo>
                <a:lnTo>
                  <a:pt x="22" y="38"/>
                </a:lnTo>
                <a:lnTo>
                  <a:pt x="17" y="40"/>
                </a:lnTo>
                <a:lnTo>
                  <a:pt x="13" y="44"/>
                </a:lnTo>
                <a:lnTo>
                  <a:pt x="13" y="44"/>
                </a:lnTo>
                <a:lnTo>
                  <a:pt x="13" y="42"/>
                </a:lnTo>
                <a:lnTo>
                  <a:pt x="15" y="38"/>
                </a:lnTo>
                <a:lnTo>
                  <a:pt x="22" y="34"/>
                </a:lnTo>
                <a:lnTo>
                  <a:pt x="22" y="34"/>
                </a:lnTo>
                <a:close/>
                <a:moveTo>
                  <a:pt x="17" y="48"/>
                </a:moveTo>
                <a:lnTo>
                  <a:pt x="17" y="48"/>
                </a:lnTo>
                <a:lnTo>
                  <a:pt x="19" y="53"/>
                </a:lnTo>
                <a:lnTo>
                  <a:pt x="15" y="57"/>
                </a:lnTo>
                <a:lnTo>
                  <a:pt x="7" y="63"/>
                </a:lnTo>
                <a:lnTo>
                  <a:pt x="7" y="63"/>
                </a:lnTo>
                <a:lnTo>
                  <a:pt x="9" y="59"/>
                </a:lnTo>
                <a:lnTo>
                  <a:pt x="11" y="55"/>
                </a:lnTo>
                <a:lnTo>
                  <a:pt x="17" y="48"/>
                </a:lnTo>
                <a:lnTo>
                  <a:pt x="17" y="48"/>
                </a:lnTo>
                <a:close/>
                <a:moveTo>
                  <a:pt x="5" y="40"/>
                </a:moveTo>
                <a:lnTo>
                  <a:pt x="9" y="40"/>
                </a:lnTo>
                <a:lnTo>
                  <a:pt x="9" y="40"/>
                </a:lnTo>
                <a:lnTo>
                  <a:pt x="5" y="46"/>
                </a:lnTo>
                <a:lnTo>
                  <a:pt x="5" y="46"/>
                </a:lnTo>
                <a:lnTo>
                  <a:pt x="5" y="44"/>
                </a:lnTo>
                <a:lnTo>
                  <a:pt x="5" y="40"/>
                </a:lnTo>
                <a:lnTo>
                  <a:pt x="5" y="40"/>
                </a:lnTo>
                <a:close/>
                <a:moveTo>
                  <a:pt x="3" y="59"/>
                </a:moveTo>
                <a:lnTo>
                  <a:pt x="3" y="59"/>
                </a:lnTo>
                <a:lnTo>
                  <a:pt x="3" y="55"/>
                </a:lnTo>
                <a:lnTo>
                  <a:pt x="7" y="55"/>
                </a:lnTo>
                <a:lnTo>
                  <a:pt x="7" y="55"/>
                </a:lnTo>
                <a:lnTo>
                  <a:pt x="5" y="57"/>
                </a:lnTo>
                <a:lnTo>
                  <a:pt x="3" y="59"/>
                </a:lnTo>
                <a:lnTo>
                  <a:pt x="3" y="59"/>
                </a:lnTo>
                <a:close/>
                <a:moveTo>
                  <a:pt x="5" y="72"/>
                </a:moveTo>
                <a:lnTo>
                  <a:pt x="5" y="72"/>
                </a:lnTo>
                <a:lnTo>
                  <a:pt x="5" y="72"/>
                </a:lnTo>
                <a:lnTo>
                  <a:pt x="5" y="68"/>
                </a:lnTo>
                <a:lnTo>
                  <a:pt x="5" y="68"/>
                </a:lnTo>
                <a:lnTo>
                  <a:pt x="7" y="68"/>
                </a:lnTo>
                <a:lnTo>
                  <a:pt x="7" y="68"/>
                </a:lnTo>
                <a:lnTo>
                  <a:pt x="7" y="68"/>
                </a:lnTo>
                <a:lnTo>
                  <a:pt x="9" y="68"/>
                </a:lnTo>
                <a:lnTo>
                  <a:pt x="7" y="70"/>
                </a:lnTo>
                <a:lnTo>
                  <a:pt x="5" y="72"/>
                </a:lnTo>
                <a:lnTo>
                  <a:pt x="5" y="72"/>
                </a:lnTo>
                <a:close/>
                <a:moveTo>
                  <a:pt x="9" y="74"/>
                </a:moveTo>
                <a:lnTo>
                  <a:pt x="9" y="74"/>
                </a:lnTo>
                <a:lnTo>
                  <a:pt x="19" y="61"/>
                </a:lnTo>
                <a:lnTo>
                  <a:pt x="19" y="61"/>
                </a:lnTo>
                <a:lnTo>
                  <a:pt x="21" y="67"/>
                </a:lnTo>
                <a:lnTo>
                  <a:pt x="21" y="67"/>
                </a:lnTo>
                <a:lnTo>
                  <a:pt x="15" y="70"/>
                </a:lnTo>
                <a:lnTo>
                  <a:pt x="9" y="74"/>
                </a:lnTo>
                <a:lnTo>
                  <a:pt x="9" y="74"/>
                </a:lnTo>
                <a:close/>
                <a:moveTo>
                  <a:pt x="21" y="72"/>
                </a:moveTo>
                <a:lnTo>
                  <a:pt x="21" y="72"/>
                </a:lnTo>
                <a:lnTo>
                  <a:pt x="22" y="72"/>
                </a:lnTo>
                <a:lnTo>
                  <a:pt x="24" y="76"/>
                </a:lnTo>
                <a:lnTo>
                  <a:pt x="24" y="76"/>
                </a:lnTo>
                <a:lnTo>
                  <a:pt x="21" y="78"/>
                </a:lnTo>
                <a:lnTo>
                  <a:pt x="15" y="82"/>
                </a:lnTo>
                <a:lnTo>
                  <a:pt x="15" y="82"/>
                </a:lnTo>
                <a:lnTo>
                  <a:pt x="21" y="72"/>
                </a:lnTo>
                <a:lnTo>
                  <a:pt x="21" y="72"/>
                </a:lnTo>
                <a:close/>
                <a:moveTo>
                  <a:pt x="22" y="95"/>
                </a:moveTo>
                <a:lnTo>
                  <a:pt x="22" y="95"/>
                </a:lnTo>
                <a:lnTo>
                  <a:pt x="21" y="93"/>
                </a:lnTo>
                <a:lnTo>
                  <a:pt x="21" y="93"/>
                </a:lnTo>
                <a:lnTo>
                  <a:pt x="21" y="91"/>
                </a:lnTo>
                <a:lnTo>
                  <a:pt x="22" y="91"/>
                </a:lnTo>
                <a:lnTo>
                  <a:pt x="24" y="91"/>
                </a:lnTo>
                <a:lnTo>
                  <a:pt x="24" y="91"/>
                </a:lnTo>
                <a:lnTo>
                  <a:pt x="24" y="91"/>
                </a:lnTo>
                <a:lnTo>
                  <a:pt x="24" y="91"/>
                </a:lnTo>
                <a:lnTo>
                  <a:pt x="22" y="95"/>
                </a:lnTo>
                <a:lnTo>
                  <a:pt x="22" y="95"/>
                </a:lnTo>
                <a:close/>
                <a:moveTo>
                  <a:pt x="22" y="86"/>
                </a:moveTo>
                <a:lnTo>
                  <a:pt x="22" y="86"/>
                </a:lnTo>
                <a:lnTo>
                  <a:pt x="24" y="80"/>
                </a:lnTo>
                <a:lnTo>
                  <a:pt x="24" y="80"/>
                </a:lnTo>
                <a:lnTo>
                  <a:pt x="26" y="82"/>
                </a:lnTo>
                <a:lnTo>
                  <a:pt x="28" y="84"/>
                </a:lnTo>
                <a:lnTo>
                  <a:pt x="28" y="84"/>
                </a:lnTo>
                <a:lnTo>
                  <a:pt x="24" y="86"/>
                </a:lnTo>
                <a:lnTo>
                  <a:pt x="22" y="86"/>
                </a:lnTo>
                <a:lnTo>
                  <a:pt x="22" y="86"/>
                </a:lnTo>
                <a:close/>
                <a:moveTo>
                  <a:pt x="34" y="97"/>
                </a:moveTo>
                <a:lnTo>
                  <a:pt x="34" y="97"/>
                </a:lnTo>
                <a:lnTo>
                  <a:pt x="36" y="93"/>
                </a:lnTo>
                <a:lnTo>
                  <a:pt x="38" y="93"/>
                </a:lnTo>
                <a:lnTo>
                  <a:pt x="38" y="93"/>
                </a:lnTo>
                <a:lnTo>
                  <a:pt x="38" y="95"/>
                </a:lnTo>
                <a:lnTo>
                  <a:pt x="34" y="97"/>
                </a:lnTo>
                <a:lnTo>
                  <a:pt x="34" y="97"/>
                </a:lnTo>
                <a:close/>
                <a:moveTo>
                  <a:pt x="101" y="88"/>
                </a:moveTo>
                <a:lnTo>
                  <a:pt x="101" y="88"/>
                </a:lnTo>
                <a:lnTo>
                  <a:pt x="89" y="97"/>
                </a:lnTo>
                <a:lnTo>
                  <a:pt x="83" y="101"/>
                </a:lnTo>
                <a:lnTo>
                  <a:pt x="78" y="103"/>
                </a:lnTo>
                <a:lnTo>
                  <a:pt x="78" y="103"/>
                </a:lnTo>
                <a:lnTo>
                  <a:pt x="66" y="103"/>
                </a:lnTo>
                <a:lnTo>
                  <a:pt x="57" y="101"/>
                </a:lnTo>
                <a:lnTo>
                  <a:pt x="47" y="95"/>
                </a:lnTo>
                <a:lnTo>
                  <a:pt x="38" y="89"/>
                </a:lnTo>
                <a:lnTo>
                  <a:pt x="30" y="82"/>
                </a:lnTo>
                <a:lnTo>
                  <a:pt x="26" y="72"/>
                </a:lnTo>
                <a:lnTo>
                  <a:pt x="22" y="63"/>
                </a:lnTo>
                <a:lnTo>
                  <a:pt x="22" y="53"/>
                </a:lnTo>
                <a:lnTo>
                  <a:pt x="22" y="53"/>
                </a:lnTo>
                <a:lnTo>
                  <a:pt x="24" y="38"/>
                </a:lnTo>
                <a:lnTo>
                  <a:pt x="30" y="25"/>
                </a:lnTo>
                <a:lnTo>
                  <a:pt x="40" y="13"/>
                </a:lnTo>
                <a:lnTo>
                  <a:pt x="45" y="9"/>
                </a:lnTo>
                <a:lnTo>
                  <a:pt x="51" y="6"/>
                </a:lnTo>
                <a:lnTo>
                  <a:pt x="51" y="6"/>
                </a:lnTo>
                <a:lnTo>
                  <a:pt x="59" y="4"/>
                </a:lnTo>
                <a:lnTo>
                  <a:pt x="68" y="4"/>
                </a:lnTo>
                <a:lnTo>
                  <a:pt x="68" y="4"/>
                </a:lnTo>
                <a:lnTo>
                  <a:pt x="83" y="6"/>
                </a:lnTo>
                <a:lnTo>
                  <a:pt x="95" y="9"/>
                </a:lnTo>
                <a:lnTo>
                  <a:pt x="104" y="19"/>
                </a:lnTo>
                <a:lnTo>
                  <a:pt x="112" y="30"/>
                </a:lnTo>
                <a:lnTo>
                  <a:pt x="112" y="30"/>
                </a:lnTo>
                <a:lnTo>
                  <a:pt x="114" y="38"/>
                </a:lnTo>
                <a:lnTo>
                  <a:pt x="116" y="46"/>
                </a:lnTo>
                <a:lnTo>
                  <a:pt x="116" y="53"/>
                </a:lnTo>
                <a:lnTo>
                  <a:pt x="114" y="61"/>
                </a:lnTo>
                <a:lnTo>
                  <a:pt x="110" y="76"/>
                </a:lnTo>
                <a:lnTo>
                  <a:pt x="104" y="82"/>
                </a:lnTo>
                <a:lnTo>
                  <a:pt x="101" y="88"/>
                </a:lnTo>
                <a:lnTo>
                  <a:pt x="101" y="88"/>
                </a:lnTo>
                <a:close/>
                <a:moveTo>
                  <a:pt x="85" y="27"/>
                </a:moveTo>
                <a:lnTo>
                  <a:pt x="85" y="27"/>
                </a:lnTo>
                <a:lnTo>
                  <a:pt x="78" y="25"/>
                </a:lnTo>
                <a:lnTo>
                  <a:pt x="70" y="23"/>
                </a:lnTo>
                <a:lnTo>
                  <a:pt x="64" y="25"/>
                </a:lnTo>
                <a:lnTo>
                  <a:pt x="59" y="27"/>
                </a:lnTo>
                <a:lnTo>
                  <a:pt x="53" y="30"/>
                </a:lnTo>
                <a:lnTo>
                  <a:pt x="49" y="34"/>
                </a:lnTo>
                <a:lnTo>
                  <a:pt x="45" y="40"/>
                </a:lnTo>
                <a:lnTo>
                  <a:pt x="43" y="44"/>
                </a:lnTo>
                <a:lnTo>
                  <a:pt x="43" y="44"/>
                </a:lnTo>
                <a:lnTo>
                  <a:pt x="43" y="55"/>
                </a:lnTo>
                <a:lnTo>
                  <a:pt x="45" y="65"/>
                </a:lnTo>
                <a:lnTo>
                  <a:pt x="51" y="72"/>
                </a:lnTo>
                <a:lnTo>
                  <a:pt x="59" y="80"/>
                </a:lnTo>
                <a:lnTo>
                  <a:pt x="66" y="84"/>
                </a:lnTo>
                <a:lnTo>
                  <a:pt x="76" y="84"/>
                </a:lnTo>
                <a:lnTo>
                  <a:pt x="83" y="84"/>
                </a:lnTo>
                <a:lnTo>
                  <a:pt x="91" y="80"/>
                </a:lnTo>
                <a:lnTo>
                  <a:pt x="91" y="80"/>
                </a:lnTo>
                <a:lnTo>
                  <a:pt x="95" y="74"/>
                </a:lnTo>
                <a:lnTo>
                  <a:pt x="97" y="67"/>
                </a:lnTo>
                <a:lnTo>
                  <a:pt x="99" y="59"/>
                </a:lnTo>
                <a:lnTo>
                  <a:pt x="99" y="51"/>
                </a:lnTo>
                <a:lnTo>
                  <a:pt x="97" y="44"/>
                </a:lnTo>
                <a:lnTo>
                  <a:pt x="93" y="36"/>
                </a:lnTo>
                <a:lnTo>
                  <a:pt x="89" y="30"/>
                </a:lnTo>
                <a:lnTo>
                  <a:pt x="85" y="27"/>
                </a:lnTo>
                <a:lnTo>
                  <a:pt x="85" y="27"/>
                </a:lnTo>
                <a:close/>
                <a:moveTo>
                  <a:pt x="78" y="28"/>
                </a:moveTo>
                <a:lnTo>
                  <a:pt x="78" y="28"/>
                </a:lnTo>
                <a:lnTo>
                  <a:pt x="76" y="30"/>
                </a:lnTo>
                <a:lnTo>
                  <a:pt x="74" y="30"/>
                </a:lnTo>
                <a:lnTo>
                  <a:pt x="74" y="30"/>
                </a:lnTo>
                <a:lnTo>
                  <a:pt x="72" y="30"/>
                </a:lnTo>
                <a:lnTo>
                  <a:pt x="70" y="28"/>
                </a:lnTo>
                <a:lnTo>
                  <a:pt x="78" y="28"/>
                </a:lnTo>
                <a:close/>
                <a:moveTo>
                  <a:pt x="68" y="80"/>
                </a:moveTo>
                <a:lnTo>
                  <a:pt x="68" y="80"/>
                </a:lnTo>
                <a:lnTo>
                  <a:pt x="61" y="76"/>
                </a:lnTo>
                <a:lnTo>
                  <a:pt x="55" y="72"/>
                </a:lnTo>
                <a:lnTo>
                  <a:pt x="51" y="65"/>
                </a:lnTo>
                <a:lnTo>
                  <a:pt x="49" y="57"/>
                </a:lnTo>
                <a:lnTo>
                  <a:pt x="49" y="49"/>
                </a:lnTo>
                <a:lnTo>
                  <a:pt x="51" y="42"/>
                </a:lnTo>
                <a:lnTo>
                  <a:pt x="55" y="34"/>
                </a:lnTo>
                <a:lnTo>
                  <a:pt x="61" y="28"/>
                </a:lnTo>
                <a:lnTo>
                  <a:pt x="61" y="28"/>
                </a:lnTo>
                <a:lnTo>
                  <a:pt x="64" y="28"/>
                </a:lnTo>
                <a:lnTo>
                  <a:pt x="66" y="30"/>
                </a:lnTo>
                <a:lnTo>
                  <a:pt x="72" y="36"/>
                </a:lnTo>
                <a:lnTo>
                  <a:pt x="76" y="46"/>
                </a:lnTo>
                <a:lnTo>
                  <a:pt x="78" y="53"/>
                </a:lnTo>
                <a:lnTo>
                  <a:pt x="78" y="53"/>
                </a:lnTo>
                <a:lnTo>
                  <a:pt x="78" y="61"/>
                </a:lnTo>
                <a:lnTo>
                  <a:pt x="76" y="68"/>
                </a:lnTo>
                <a:lnTo>
                  <a:pt x="74" y="74"/>
                </a:lnTo>
                <a:lnTo>
                  <a:pt x="68" y="80"/>
                </a:lnTo>
                <a:lnTo>
                  <a:pt x="68" y="80"/>
                </a:lnTo>
                <a:close/>
                <a:moveTo>
                  <a:pt x="82" y="70"/>
                </a:moveTo>
                <a:lnTo>
                  <a:pt x="82" y="70"/>
                </a:lnTo>
                <a:lnTo>
                  <a:pt x="83" y="67"/>
                </a:lnTo>
                <a:lnTo>
                  <a:pt x="87" y="65"/>
                </a:lnTo>
                <a:lnTo>
                  <a:pt x="91" y="61"/>
                </a:lnTo>
                <a:lnTo>
                  <a:pt x="93" y="57"/>
                </a:lnTo>
                <a:lnTo>
                  <a:pt x="93" y="57"/>
                </a:lnTo>
                <a:lnTo>
                  <a:pt x="95" y="59"/>
                </a:lnTo>
                <a:lnTo>
                  <a:pt x="95" y="59"/>
                </a:lnTo>
                <a:lnTo>
                  <a:pt x="93" y="63"/>
                </a:lnTo>
                <a:lnTo>
                  <a:pt x="89" y="65"/>
                </a:lnTo>
                <a:lnTo>
                  <a:pt x="85" y="67"/>
                </a:lnTo>
                <a:lnTo>
                  <a:pt x="82" y="70"/>
                </a:lnTo>
                <a:lnTo>
                  <a:pt x="82" y="70"/>
                </a:lnTo>
                <a:close/>
                <a:moveTo>
                  <a:pt x="95" y="49"/>
                </a:moveTo>
                <a:lnTo>
                  <a:pt x="95" y="49"/>
                </a:lnTo>
                <a:lnTo>
                  <a:pt x="93" y="53"/>
                </a:lnTo>
                <a:lnTo>
                  <a:pt x="89" y="55"/>
                </a:lnTo>
                <a:lnTo>
                  <a:pt x="89" y="55"/>
                </a:lnTo>
                <a:lnTo>
                  <a:pt x="91" y="51"/>
                </a:lnTo>
                <a:lnTo>
                  <a:pt x="93" y="51"/>
                </a:lnTo>
                <a:lnTo>
                  <a:pt x="95" y="49"/>
                </a:lnTo>
                <a:lnTo>
                  <a:pt x="95" y="49"/>
                </a:lnTo>
                <a:close/>
                <a:moveTo>
                  <a:pt x="93" y="46"/>
                </a:moveTo>
                <a:lnTo>
                  <a:pt x="93" y="46"/>
                </a:lnTo>
                <a:lnTo>
                  <a:pt x="89" y="48"/>
                </a:lnTo>
                <a:lnTo>
                  <a:pt x="85" y="49"/>
                </a:lnTo>
                <a:lnTo>
                  <a:pt x="85" y="49"/>
                </a:lnTo>
                <a:lnTo>
                  <a:pt x="89" y="46"/>
                </a:lnTo>
                <a:lnTo>
                  <a:pt x="91" y="42"/>
                </a:lnTo>
                <a:lnTo>
                  <a:pt x="91" y="42"/>
                </a:lnTo>
                <a:lnTo>
                  <a:pt x="93" y="44"/>
                </a:lnTo>
                <a:lnTo>
                  <a:pt x="93" y="46"/>
                </a:lnTo>
                <a:lnTo>
                  <a:pt x="93" y="46"/>
                </a:lnTo>
                <a:close/>
                <a:moveTo>
                  <a:pt x="91" y="38"/>
                </a:moveTo>
                <a:lnTo>
                  <a:pt x="91" y="38"/>
                </a:lnTo>
                <a:lnTo>
                  <a:pt x="83" y="42"/>
                </a:lnTo>
                <a:lnTo>
                  <a:pt x="83" y="42"/>
                </a:lnTo>
                <a:lnTo>
                  <a:pt x="85" y="38"/>
                </a:lnTo>
                <a:lnTo>
                  <a:pt x="89" y="36"/>
                </a:lnTo>
                <a:lnTo>
                  <a:pt x="89" y="36"/>
                </a:lnTo>
                <a:lnTo>
                  <a:pt x="91" y="38"/>
                </a:lnTo>
                <a:lnTo>
                  <a:pt x="91"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 name="Freeform 29"/>
          <p:cNvSpPr>
            <a:spLocks noEditPoints="1"/>
          </p:cNvSpPr>
          <p:nvPr/>
        </p:nvSpPr>
        <p:spPr bwMode="auto">
          <a:xfrm>
            <a:off x="3958393" y="2510972"/>
            <a:ext cx="152116" cy="164622"/>
          </a:xfrm>
          <a:custGeom>
            <a:avLst/>
            <a:gdLst/>
            <a:ahLst/>
            <a:cxnLst>
              <a:cxn ang="0">
                <a:pos x="63" y="117"/>
              </a:cxn>
              <a:cxn ang="0">
                <a:pos x="57" y="40"/>
              </a:cxn>
              <a:cxn ang="0">
                <a:pos x="48" y="80"/>
              </a:cxn>
              <a:cxn ang="0">
                <a:pos x="34" y="117"/>
              </a:cxn>
              <a:cxn ang="0">
                <a:pos x="2" y="101"/>
              </a:cxn>
              <a:cxn ang="0">
                <a:pos x="34" y="4"/>
              </a:cxn>
              <a:cxn ang="0">
                <a:pos x="46" y="18"/>
              </a:cxn>
              <a:cxn ang="0">
                <a:pos x="88" y="4"/>
              </a:cxn>
              <a:cxn ang="0">
                <a:pos x="99" y="27"/>
              </a:cxn>
              <a:cxn ang="0">
                <a:pos x="95" y="40"/>
              </a:cxn>
              <a:cxn ang="0">
                <a:pos x="80" y="8"/>
              </a:cxn>
              <a:cxn ang="0">
                <a:pos x="53" y="16"/>
              </a:cxn>
              <a:cxn ang="0">
                <a:pos x="38" y="10"/>
              </a:cxn>
              <a:cxn ang="0">
                <a:pos x="27" y="75"/>
              </a:cxn>
              <a:cxn ang="0">
                <a:pos x="42" y="98"/>
              </a:cxn>
              <a:cxn ang="0">
                <a:pos x="57" y="27"/>
              </a:cxn>
              <a:cxn ang="0">
                <a:pos x="80" y="37"/>
              </a:cxn>
              <a:cxn ang="0">
                <a:pos x="86" y="100"/>
              </a:cxn>
              <a:cxn ang="0">
                <a:pos x="7" y="39"/>
              </a:cxn>
              <a:cxn ang="0">
                <a:pos x="17" y="23"/>
              </a:cxn>
              <a:cxn ang="0">
                <a:pos x="59" y="39"/>
              </a:cxn>
              <a:cxn ang="0">
                <a:pos x="59" y="39"/>
              </a:cxn>
              <a:cxn ang="0">
                <a:pos x="19" y="39"/>
              </a:cxn>
              <a:cxn ang="0">
                <a:pos x="6" y="52"/>
              </a:cxn>
              <a:cxn ang="0">
                <a:pos x="70" y="35"/>
              </a:cxn>
              <a:cxn ang="0">
                <a:pos x="68" y="46"/>
              </a:cxn>
              <a:cxn ang="0">
                <a:pos x="70" y="42"/>
              </a:cxn>
              <a:cxn ang="0">
                <a:pos x="15" y="52"/>
              </a:cxn>
              <a:cxn ang="0">
                <a:pos x="17" y="42"/>
              </a:cxn>
              <a:cxn ang="0">
                <a:pos x="65" y="61"/>
              </a:cxn>
              <a:cxn ang="0">
                <a:pos x="76" y="46"/>
              </a:cxn>
              <a:cxn ang="0">
                <a:pos x="7" y="75"/>
              </a:cxn>
              <a:cxn ang="0">
                <a:pos x="17" y="54"/>
              </a:cxn>
              <a:cxn ang="0">
                <a:pos x="67" y="71"/>
              </a:cxn>
              <a:cxn ang="0">
                <a:pos x="76" y="56"/>
              </a:cxn>
              <a:cxn ang="0">
                <a:pos x="15" y="75"/>
              </a:cxn>
              <a:cxn ang="0">
                <a:pos x="19" y="67"/>
              </a:cxn>
              <a:cxn ang="0">
                <a:pos x="67" y="84"/>
              </a:cxn>
              <a:cxn ang="0">
                <a:pos x="70" y="77"/>
              </a:cxn>
              <a:cxn ang="0">
                <a:pos x="63" y="84"/>
              </a:cxn>
              <a:cxn ang="0">
                <a:pos x="67" y="75"/>
              </a:cxn>
              <a:cxn ang="0">
                <a:pos x="17" y="84"/>
              </a:cxn>
              <a:cxn ang="0">
                <a:pos x="11" y="90"/>
              </a:cxn>
              <a:cxn ang="0">
                <a:pos x="7" y="82"/>
              </a:cxn>
              <a:cxn ang="0">
                <a:pos x="6" y="90"/>
              </a:cxn>
              <a:cxn ang="0">
                <a:pos x="78" y="90"/>
              </a:cxn>
              <a:cxn ang="0">
                <a:pos x="13" y="96"/>
              </a:cxn>
              <a:cxn ang="0">
                <a:pos x="15" y="92"/>
              </a:cxn>
              <a:cxn ang="0">
                <a:pos x="78" y="100"/>
              </a:cxn>
              <a:cxn ang="0">
                <a:pos x="74" y="100"/>
              </a:cxn>
              <a:cxn ang="0">
                <a:pos x="72" y="113"/>
              </a:cxn>
              <a:cxn ang="0">
                <a:pos x="11" y="113"/>
              </a:cxn>
              <a:cxn ang="0">
                <a:pos x="13" y="109"/>
              </a:cxn>
            </a:cxnLst>
            <a:rect l="0" t="0" r="r" b="b"/>
            <a:pathLst>
              <a:path w="105" h="117">
                <a:moveTo>
                  <a:pt x="105" y="101"/>
                </a:moveTo>
                <a:lnTo>
                  <a:pt x="105" y="101"/>
                </a:lnTo>
                <a:lnTo>
                  <a:pt x="89" y="117"/>
                </a:lnTo>
                <a:lnTo>
                  <a:pt x="89" y="117"/>
                </a:lnTo>
                <a:lnTo>
                  <a:pt x="70" y="117"/>
                </a:lnTo>
                <a:lnTo>
                  <a:pt x="63" y="117"/>
                </a:lnTo>
                <a:lnTo>
                  <a:pt x="59" y="115"/>
                </a:lnTo>
                <a:lnTo>
                  <a:pt x="57" y="113"/>
                </a:lnTo>
                <a:lnTo>
                  <a:pt x="57" y="113"/>
                </a:lnTo>
                <a:lnTo>
                  <a:pt x="59" y="77"/>
                </a:lnTo>
                <a:lnTo>
                  <a:pt x="59" y="58"/>
                </a:lnTo>
                <a:lnTo>
                  <a:pt x="57" y="40"/>
                </a:lnTo>
                <a:lnTo>
                  <a:pt x="57" y="40"/>
                </a:lnTo>
                <a:lnTo>
                  <a:pt x="53" y="44"/>
                </a:lnTo>
                <a:lnTo>
                  <a:pt x="51" y="46"/>
                </a:lnTo>
                <a:lnTo>
                  <a:pt x="48" y="56"/>
                </a:lnTo>
                <a:lnTo>
                  <a:pt x="48" y="80"/>
                </a:lnTo>
                <a:lnTo>
                  <a:pt x="48" y="80"/>
                </a:lnTo>
                <a:lnTo>
                  <a:pt x="48" y="90"/>
                </a:lnTo>
                <a:lnTo>
                  <a:pt x="48" y="100"/>
                </a:lnTo>
                <a:lnTo>
                  <a:pt x="48" y="100"/>
                </a:lnTo>
                <a:lnTo>
                  <a:pt x="46" y="105"/>
                </a:lnTo>
                <a:lnTo>
                  <a:pt x="42" y="109"/>
                </a:lnTo>
                <a:lnTo>
                  <a:pt x="34" y="117"/>
                </a:lnTo>
                <a:lnTo>
                  <a:pt x="34" y="117"/>
                </a:lnTo>
                <a:lnTo>
                  <a:pt x="19" y="117"/>
                </a:lnTo>
                <a:lnTo>
                  <a:pt x="6" y="117"/>
                </a:lnTo>
                <a:lnTo>
                  <a:pt x="6" y="117"/>
                </a:lnTo>
                <a:lnTo>
                  <a:pt x="4" y="111"/>
                </a:lnTo>
                <a:lnTo>
                  <a:pt x="2" y="101"/>
                </a:lnTo>
                <a:lnTo>
                  <a:pt x="0" y="71"/>
                </a:lnTo>
                <a:lnTo>
                  <a:pt x="2" y="21"/>
                </a:lnTo>
                <a:lnTo>
                  <a:pt x="2" y="21"/>
                </a:lnTo>
                <a:lnTo>
                  <a:pt x="21" y="4"/>
                </a:lnTo>
                <a:lnTo>
                  <a:pt x="21" y="4"/>
                </a:lnTo>
                <a:lnTo>
                  <a:pt x="34" y="4"/>
                </a:lnTo>
                <a:lnTo>
                  <a:pt x="40" y="4"/>
                </a:lnTo>
                <a:lnTo>
                  <a:pt x="46" y="4"/>
                </a:lnTo>
                <a:lnTo>
                  <a:pt x="46" y="4"/>
                </a:lnTo>
                <a:lnTo>
                  <a:pt x="48" y="12"/>
                </a:lnTo>
                <a:lnTo>
                  <a:pt x="46" y="18"/>
                </a:lnTo>
                <a:lnTo>
                  <a:pt x="46" y="18"/>
                </a:lnTo>
                <a:lnTo>
                  <a:pt x="53" y="10"/>
                </a:lnTo>
                <a:lnTo>
                  <a:pt x="65" y="2"/>
                </a:lnTo>
                <a:lnTo>
                  <a:pt x="70" y="0"/>
                </a:lnTo>
                <a:lnTo>
                  <a:pt x="76" y="0"/>
                </a:lnTo>
                <a:lnTo>
                  <a:pt x="82" y="2"/>
                </a:lnTo>
                <a:lnTo>
                  <a:pt x="88" y="4"/>
                </a:lnTo>
                <a:lnTo>
                  <a:pt x="88" y="4"/>
                </a:lnTo>
                <a:lnTo>
                  <a:pt x="91" y="8"/>
                </a:lnTo>
                <a:lnTo>
                  <a:pt x="95" y="14"/>
                </a:lnTo>
                <a:lnTo>
                  <a:pt x="97" y="19"/>
                </a:lnTo>
                <a:lnTo>
                  <a:pt x="99" y="27"/>
                </a:lnTo>
                <a:lnTo>
                  <a:pt x="99" y="27"/>
                </a:lnTo>
                <a:lnTo>
                  <a:pt x="103" y="65"/>
                </a:lnTo>
                <a:lnTo>
                  <a:pt x="105" y="101"/>
                </a:lnTo>
                <a:lnTo>
                  <a:pt x="105" y="101"/>
                </a:lnTo>
                <a:close/>
                <a:moveTo>
                  <a:pt x="97" y="58"/>
                </a:moveTo>
                <a:lnTo>
                  <a:pt x="97" y="58"/>
                </a:lnTo>
                <a:lnTo>
                  <a:pt x="95" y="40"/>
                </a:lnTo>
                <a:lnTo>
                  <a:pt x="93" y="23"/>
                </a:lnTo>
                <a:lnTo>
                  <a:pt x="93" y="23"/>
                </a:lnTo>
                <a:lnTo>
                  <a:pt x="91" y="18"/>
                </a:lnTo>
                <a:lnTo>
                  <a:pt x="88" y="14"/>
                </a:lnTo>
                <a:lnTo>
                  <a:pt x="84" y="10"/>
                </a:lnTo>
                <a:lnTo>
                  <a:pt x="80" y="8"/>
                </a:lnTo>
                <a:lnTo>
                  <a:pt x="74" y="6"/>
                </a:lnTo>
                <a:lnTo>
                  <a:pt x="68" y="6"/>
                </a:lnTo>
                <a:lnTo>
                  <a:pt x="65" y="8"/>
                </a:lnTo>
                <a:lnTo>
                  <a:pt x="59" y="10"/>
                </a:lnTo>
                <a:lnTo>
                  <a:pt x="59" y="10"/>
                </a:lnTo>
                <a:lnTo>
                  <a:pt x="53" y="16"/>
                </a:lnTo>
                <a:lnTo>
                  <a:pt x="49" y="19"/>
                </a:lnTo>
                <a:lnTo>
                  <a:pt x="42" y="31"/>
                </a:lnTo>
                <a:lnTo>
                  <a:pt x="42" y="31"/>
                </a:lnTo>
                <a:lnTo>
                  <a:pt x="40" y="21"/>
                </a:lnTo>
                <a:lnTo>
                  <a:pt x="38" y="10"/>
                </a:lnTo>
                <a:lnTo>
                  <a:pt x="38" y="10"/>
                </a:lnTo>
                <a:lnTo>
                  <a:pt x="30" y="8"/>
                </a:lnTo>
                <a:lnTo>
                  <a:pt x="23" y="10"/>
                </a:lnTo>
                <a:lnTo>
                  <a:pt x="23" y="10"/>
                </a:lnTo>
                <a:lnTo>
                  <a:pt x="23" y="31"/>
                </a:lnTo>
                <a:lnTo>
                  <a:pt x="25" y="52"/>
                </a:lnTo>
                <a:lnTo>
                  <a:pt x="27" y="75"/>
                </a:lnTo>
                <a:lnTo>
                  <a:pt x="27" y="98"/>
                </a:lnTo>
                <a:lnTo>
                  <a:pt x="27" y="98"/>
                </a:lnTo>
                <a:lnTo>
                  <a:pt x="28" y="98"/>
                </a:lnTo>
                <a:lnTo>
                  <a:pt x="32" y="98"/>
                </a:lnTo>
                <a:lnTo>
                  <a:pt x="42" y="98"/>
                </a:lnTo>
                <a:lnTo>
                  <a:pt x="42" y="98"/>
                </a:lnTo>
                <a:lnTo>
                  <a:pt x="42" y="71"/>
                </a:lnTo>
                <a:lnTo>
                  <a:pt x="44" y="46"/>
                </a:lnTo>
                <a:lnTo>
                  <a:pt x="44" y="46"/>
                </a:lnTo>
                <a:lnTo>
                  <a:pt x="46" y="40"/>
                </a:lnTo>
                <a:lnTo>
                  <a:pt x="51" y="33"/>
                </a:lnTo>
                <a:lnTo>
                  <a:pt x="57" y="27"/>
                </a:lnTo>
                <a:lnTo>
                  <a:pt x="63" y="25"/>
                </a:lnTo>
                <a:lnTo>
                  <a:pt x="63" y="25"/>
                </a:lnTo>
                <a:lnTo>
                  <a:pt x="68" y="25"/>
                </a:lnTo>
                <a:lnTo>
                  <a:pt x="74" y="27"/>
                </a:lnTo>
                <a:lnTo>
                  <a:pt x="78" y="31"/>
                </a:lnTo>
                <a:lnTo>
                  <a:pt x="80" y="37"/>
                </a:lnTo>
                <a:lnTo>
                  <a:pt x="80" y="37"/>
                </a:lnTo>
                <a:lnTo>
                  <a:pt x="82" y="56"/>
                </a:lnTo>
                <a:lnTo>
                  <a:pt x="84" y="73"/>
                </a:lnTo>
                <a:lnTo>
                  <a:pt x="84" y="88"/>
                </a:lnTo>
                <a:lnTo>
                  <a:pt x="86" y="100"/>
                </a:lnTo>
                <a:lnTo>
                  <a:pt x="86" y="100"/>
                </a:lnTo>
                <a:lnTo>
                  <a:pt x="99" y="96"/>
                </a:lnTo>
                <a:lnTo>
                  <a:pt x="99" y="96"/>
                </a:lnTo>
                <a:lnTo>
                  <a:pt x="99" y="79"/>
                </a:lnTo>
                <a:lnTo>
                  <a:pt x="97" y="58"/>
                </a:lnTo>
                <a:lnTo>
                  <a:pt x="97" y="58"/>
                </a:lnTo>
                <a:close/>
                <a:moveTo>
                  <a:pt x="7" y="39"/>
                </a:moveTo>
                <a:lnTo>
                  <a:pt x="7" y="39"/>
                </a:lnTo>
                <a:lnTo>
                  <a:pt x="13" y="31"/>
                </a:lnTo>
                <a:lnTo>
                  <a:pt x="17" y="27"/>
                </a:lnTo>
                <a:lnTo>
                  <a:pt x="19" y="23"/>
                </a:lnTo>
                <a:lnTo>
                  <a:pt x="19" y="23"/>
                </a:lnTo>
                <a:lnTo>
                  <a:pt x="17" y="23"/>
                </a:lnTo>
                <a:lnTo>
                  <a:pt x="17" y="23"/>
                </a:lnTo>
                <a:lnTo>
                  <a:pt x="11" y="31"/>
                </a:lnTo>
                <a:lnTo>
                  <a:pt x="7" y="39"/>
                </a:lnTo>
                <a:lnTo>
                  <a:pt x="7" y="39"/>
                </a:lnTo>
                <a:close/>
                <a:moveTo>
                  <a:pt x="59" y="39"/>
                </a:moveTo>
                <a:lnTo>
                  <a:pt x="59" y="39"/>
                </a:lnTo>
                <a:lnTo>
                  <a:pt x="70" y="29"/>
                </a:lnTo>
                <a:lnTo>
                  <a:pt x="70" y="29"/>
                </a:lnTo>
                <a:lnTo>
                  <a:pt x="63" y="33"/>
                </a:lnTo>
                <a:lnTo>
                  <a:pt x="59" y="35"/>
                </a:lnTo>
                <a:lnTo>
                  <a:pt x="59" y="39"/>
                </a:lnTo>
                <a:lnTo>
                  <a:pt x="59" y="39"/>
                </a:lnTo>
                <a:close/>
                <a:moveTo>
                  <a:pt x="6" y="52"/>
                </a:moveTo>
                <a:lnTo>
                  <a:pt x="6" y="52"/>
                </a:lnTo>
                <a:lnTo>
                  <a:pt x="11" y="44"/>
                </a:lnTo>
                <a:lnTo>
                  <a:pt x="15" y="40"/>
                </a:lnTo>
                <a:lnTo>
                  <a:pt x="19" y="39"/>
                </a:lnTo>
                <a:lnTo>
                  <a:pt x="19" y="39"/>
                </a:lnTo>
                <a:lnTo>
                  <a:pt x="19" y="35"/>
                </a:lnTo>
                <a:lnTo>
                  <a:pt x="17" y="33"/>
                </a:lnTo>
                <a:lnTo>
                  <a:pt x="17" y="33"/>
                </a:lnTo>
                <a:lnTo>
                  <a:pt x="11" y="42"/>
                </a:lnTo>
                <a:lnTo>
                  <a:pt x="7" y="48"/>
                </a:lnTo>
                <a:lnTo>
                  <a:pt x="6" y="52"/>
                </a:lnTo>
                <a:lnTo>
                  <a:pt x="6" y="52"/>
                </a:lnTo>
                <a:close/>
                <a:moveTo>
                  <a:pt x="63" y="46"/>
                </a:moveTo>
                <a:lnTo>
                  <a:pt x="63" y="46"/>
                </a:lnTo>
                <a:lnTo>
                  <a:pt x="67" y="40"/>
                </a:lnTo>
                <a:lnTo>
                  <a:pt x="70" y="35"/>
                </a:lnTo>
                <a:lnTo>
                  <a:pt x="70" y="35"/>
                </a:lnTo>
                <a:lnTo>
                  <a:pt x="65" y="40"/>
                </a:lnTo>
                <a:lnTo>
                  <a:pt x="63" y="42"/>
                </a:lnTo>
                <a:lnTo>
                  <a:pt x="63" y="46"/>
                </a:lnTo>
                <a:lnTo>
                  <a:pt x="63" y="46"/>
                </a:lnTo>
                <a:close/>
                <a:moveTo>
                  <a:pt x="68" y="46"/>
                </a:moveTo>
                <a:lnTo>
                  <a:pt x="68" y="46"/>
                </a:lnTo>
                <a:lnTo>
                  <a:pt x="74" y="42"/>
                </a:lnTo>
                <a:lnTo>
                  <a:pt x="76" y="39"/>
                </a:lnTo>
                <a:lnTo>
                  <a:pt x="74" y="35"/>
                </a:lnTo>
                <a:lnTo>
                  <a:pt x="74" y="35"/>
                </a:lnTo>
                <a:lnTo>
                  <a:pt x="72" y="39"/>
                </a:lnTo>
                <a:lnTo>
                  <a:pt x="70" y="42"/>
                </a:lnTo>
                <a:lnTo>
                  <a:pt x="68" y="44"/>
                </a:lnTo>
                <a:lnTo>
                  <a:pt x="68" y="46"/>
                </a:lnTo>
                <a:lnTo>
                  <a:pt x="68" y="46"/>
                </a:lnTo>
                <a:close/>
                <a:moveTo>
                  <a:pt x="11" y="56"/>
                </a:moveTo>
                <a:lnTo>
                  <a:pt x="11" y="56"/>
                </a:lnTo>
                <a:lnTo>
                  <a:pt x="15" y="52"/>
                </a:lnTo>
                <a:lnTo>
                  <a:pt x="15" y="50"/>
                </a:lnTo>
                <a:lnTo>
                  <a:pt x="19" y="48"/>
                </a:lnTo>
                <a:lnTo>
                  <a:pt x="19" y="48"/>
                </a:lnTo>
                <a:lnTo>
                  <a:pt x="19" y="44"/>
                </a:lnTo>
                <a:lnTo>
                  <a:pt x="17" y="42"/>
                </a:lnTo>
                <a:lnTo>
                  <a:pt x="17" y="42"/>
                </a:lnTo>
                <a:lnTo>
                  <a:pt x="13" y="50"/>
                </a:lnTo>
                <a:lnTo>
                  <a:pt x="11" y="52"/>
                </a:lnTo>
                <a:lnTo>
                  <a:pt x="11" y="56"/>
                </a:lnTo>
                <a:lnTo>
                  <a:pt x="11" y="56"/>
                </a:lnTo>
                <a:close/>
                <a:moveTo>
                  <a:pt x="65" y="61"/>
                </a:moveTo>
                <a:lnTo>
                  <a:pt x="65" y="61"/>
                </a:lnTo>
                <a:lnTo>
                  <a:pt x="70" y="56"/>
                </a:lnTo>
                <a:lnTo>
                  <a:pt x="72" y="52"/>
                </a:lnTo>
                <a:lnTo>
                  <a:pt x="76" y="50"/>
                </a:lnTo>
                <a:lnTo>
                  <a:pt x="76" y="50"/>
                </a:lnTo>
                <a:lnTo>
                  <a:pt x="76" y="48"/>
                </a:lnTo>
                <a:lnTo>
                  <a:pt x="76" y="46"/>
                </a:lnTo>
                <a:lnTo>
                  <a:pt x="76" y="46"/>
                </a:lnTo>
                <a:lnTo>
                  <a:pt x="68" y="54"/>
                </a:lnTo>
                <a:lnTo>
                  <a:pt x="65" y="61"/>
                </a:lnTo>
                <a:lnTo>
                  <a:pt x="65" y="61"/>
                </a:lnTo>
                <a:close/>
                <a:moveTo>
                  <a:pt x="7" y="75"/>
                </a:moveTo>
                <a:lnTo>
                  <a:pt x="7" y="75"/>
                </a:lnTo>
                <a:lnTo>
                  <a:pt x="13" y="67"/>
                </a:lnTo>
                <a:lnTo>
                  <a:pt x="19" y="61"/>
                </a:lnTo>
                <a:lnTo>
                  <a:pt x="19" y="61"/>
                </a:lnTo>
                <a:lnTo>
                  <a:pt x="19" y="58"/>
                </a:lnTo>
                <a:lnTo>
                  <a:pt x="17" y="54"/>
                </a:lnTo>
                <a:lnTo>
                  <a:pt x="17" y="54"/>
                </a:lnTo>
                <a:lnTo>
                  <a:pt x="11" y="63"/>
                </a:lnTo>
                <a:lnTo>
                  <a:pt x="7" y="69"/>
                </a:lnTo>
                <a:lnTo>
                  <a:pt x="7" y="75"/>
                </a:lnTo>
                <a:lnTo>
                  <a:pt x="7" y="75"/>
                </a:lnTo>
                <a:close/>
                <a:moveTo>
                  <a:pt x="67" y="71"/>
                </a:moveTo>
                <a:lnTo>
                  <a:pt x="67" y="71"/>
                </a:lnTo>
                <a:lnTo>
                  <a:pt x="72" y="65"/>
                </a:lnTo>
                <a:lnTo>
                  <a:pt x="78" y="61"/>
                </a:lnTo>
                <a:lnTo>
                  <a:pt x="78" y="61"/>
                </a:lnTo>
                <a:lnTo>
                  <a:pt x="76" y="58"/>
                </a:lnTo>
                <a:lnTo>
                  <a:pt x="76" y="56"/>
                </a:lnTo>
                <a:lnTo>
                  <a:pt x="76" y="56"/>
                </a:lnTo>
                <a:lnTo>
                  <a:pt x="70" y="63"/>
                </a:lnTo>
                <a:lnTo>
                  <a:pt x="68" y="67"/>
                </a:lnTo>
                <a:lnTo>
                  <a:pt x="67" y="71"/>
                </a:lnTo>
                <a:lnTo>
                  <a:pt x="67" y="71"/>
                </a:lnTo>
                <a:close/>
                <a:moveTo>
                  <a:pt x="15" y="75"/>
                </a:moveTo>
                <a:lnTo>
                  <a:pt x="15" y="75"/>
                </a:lnTo>
                <a:lnTo>
                  <a:pt x="17" y="73"/>
                </a:lnTo>
                <a:lnTo>
                  <a:pt x="19" y="71"/>
                </a:lnTo>
                <a:lnTo>
                  <a:pt x="19" y="71"/>
                </a:lnTo>
                <a:lnTo>
                  <a:pt x="19" y="69"/>
                </a:lnTo>
                <a:lnTo>
                  <a:pt x="19" y="67"/>
                </a:lnTo>
                <a:lnTo>
                  <a:pt x="19" y="67"/>
                </a:lnTo>
                <a:lnTo>
                  <a:pt x="17" y="71"/>
                </a:lnTo>
                <a:lnTo>
                  <a:pt x="15" y="75"/>
                </a:lnTo>
                <a:lnTo>
                  <a:pt x="15" y="75"/>
                </a:lnTo>
                <a:lnTo>
                  <a:pt x="15" y="75"/>
                </a:lnTo>
                <a:close/>
                <a:moveTo>
                  <a:pt x="67" y="84"/>
                </a:moveTo>
                <a:lnTo>
                  <a:pt x="67" y="84"/>
                </a:lnTo>
                <a:lnTo>
                  <a:pt x="70" y="80"/>
                </a:lnTo>
                <a:lnTo>
                  <a:pt x="74" y="77"/>
                </a:lnTo>
                <a:lnTo>
                  <a:pt x="76" y="73"/>
                </a:lnTo>
                <a:lnTo>
                  <a:pt x="78" y="67"/>
                </a:lnTo>
                <a:lnTo>
                  <a:pt x="78" y="67"/>
                </a:lnTo>
                <a:lnTo>
                  <a:pt x="70" y="77"/>
                </a:lnTo>
                <a:lnTo>
                  <a:pt x="67" y="84"/>
                </a:lnTo>
                <a:lnTo>
                  <a:pt x="67" y="84"/>
                </a:lnTo>
                <a:close/>
                <a:moveTo>
                  <a:pt x="63" y="79"/>
                </a:moveTo>
                <a:lnTo>
                  <a:pt x="63" y="79"/>
                </a:lnTo>
                <a:lnTo>
                  <a:pt x="61" y="82"/>
                </a:lnTo>
                <a:lnTo>
                  <a:pt x="63" y="84"/>
                </a:lnTo>
                <a:lnTo>
                  <a:pt x="63" y="84"/>
                </a:lnTo>
                <a:lnTo>
                  <a:pt x="63" y="82"/>
                </a:lnTo>
                <a:lnTo>
                  <a:pt x="65" y="80"/>
                </a:lnTo>
                <a:lnTo>
                  <a:pt x="67" y="77"/>
                </a:lnTo>
                <a:lnTo>
                  <a:pt x="67" y="75"/>
                </a:lnTo>
                <a:lnTo>
                  <a:pt x="67" y="75"/>
                </a:lnTo>
                <a:lnTo>
                  <a:pt x="65" y="77"/>
                </a:lnTo>
                <a:lnTo>
                  <a:pt x="63" y="79"/>
                </a:lnTo>
                <a:lnTo>
                  <a:pt x="63" y="79"/>
                </a:lnTo>
                <a:close/>
                <a:moveTo>
                  <a:pt x="11" y="90"/>
                </a:moveTo>
                <a:lnTo>
                  <a:pt x="11" y="90"/>
                </a:lnTo>
                <a:lnTo>
                  <a:pt x="17" y="84"/>
                </a:lnTo>
                <a:lnTo>
                  <a:pt x="19" y="80"/>
                </a:lnTo>
                <a:lnTo>
                  <a:pt x="19" y="77"/>
                </a:lnTo>
                <a:lnTo>
                  <a:pt x="19" y="77"/>
                </a:lnTo>
                <a:lnTo>
                  <a:pt x="15" y="84"/>
                </a:lnTo>
                <a:lnTo>
                  <a:pt x="11" y="86"/>
                </a:lnTo>
                <a:lnTo>
                  <a:pt x="11" y="90"/>
                </a:lnTo>
                <a:lnTo>
                  <a:pt x="11" y="90"/>
                </a:lnTo>
                <a:close/>
                <a:moveTo>
                  <a:pt x="6" y="90"/>
                </a:moveTo>
                <a:lnTo>
                  <a:pt x="6" y="90"/>
                </a:lnTo>
                <a:lnTo>
                  <a:pt x="7" y="88"/>
                </a:lnTo>
                <a:lnTo>
                  <a:pt x="7" y="86"/>
                </a:lnTo>
                <a:lnTo>
                  <a:pt x="7" y="82"/>
                </a:lnTo>
                <a:lnTo>
                  <a:pt x="7" y="79"/>
                </a:lnTo>
                <a:lnTo>
                  <a:pt x="7" y="79"/>
                </a:lnTo>
                <a:lnTo>
                  <a:pt x="6" y="80"/>
                </a:lnTo>
                <a:lnTo>
                  <a:pt x="6" y="84"/>
                </a:lnTo>
                <a:lnTo>
                  <a:pt x="6" y="88"/>
                </a:lnTo>
                <a:lnTo>
                  <a:pt x="6" y="90"/>
                </a:lnTo>
                <a:lnTo>
                  <a:pt x="6" y="90"/>
                </a:lnTo>
                <a:close/>
                <a:moveTo>
                  <a:pt x="70" y="96"/>
                </a:moveTo>
                <a:lnTo>
                  <a:pt x="70" y="96"/>
                </a:lnTo>
                <a:lnTo>
                  <a:pt x="74" y="94"/>
                </a:lnTo>
                <a:lnTo>
                  <a:pt x="78" y="90"/>
                </a:lnTo>
                <a:lnTo>
                  <a:pt x="78" y="90"/>
                </a:lnTo>
                <a:lnTo>
                  <a:pt x="78" y="88"/>
                </a:lnTo>
                <a:lnTo>
                  <a:pt x="76" y="86"/>
                </a:lnTo>
                <a:lnTo>
                  <a:pt x="76" y="86"/>
                </a:lnTo>
                <a:lnTo>
                  <a:pt x="70" y="96"/>
                </a:lnTo>
                <a:lnTo>
                  <a:pt x="70" y="96"/>
                </a:lnTo>
                <a:close/>
                <a:moveTo>
                  <a:pt x="13" y="96"/>
                </a:moveTo>
                <a:lnTo>
                  <a:pt x="13" y="96"/>
                </a:lnTo>
                <a:lnTo>
                  <a:pt x="17" y="94"/>
                </a:lnTo>
                <a:lnTo>
                  <a:pt x="19" y="92"/>
                </a:lnTo>
                <a:lnTo>
                  <a:pt x="19" y="88"/>
                </a:lnTo>
                <a:lnTo>
                  <a:pt x="19" y="88"/>
                </a:lnTo>
                <a:lnTo>
                  <a:pt x="15" y="92"/>
                </a:lnTo>
                <a:lnTo>
                  <a:pt x="13" y="96"/>
                </a:lnTo>
                <a:lnTo>
                  <a:pt x="13" y="96"/>
                </a:lnTo>
                <a:close/>
                <a:moveTo>
                  <a:pt x="74" y="101"/>
                </a:moveTo>
                <a:lnTo>
                  <a:pt x="74" y="101"/>
                </a:lnTo>
                <a:lnTo>
                  <a:pt x="74" y="100"/>
                </a:lnTo>
                <a:lnTo>
                  <a:pt x="78" y="100"/>
                </a:lnTo>
                <a:lnTo>
                  <a:pt x="78" y="100"/>
                </a:lnTo>
                <a:lnTo>
                  <a:pt x="78" y="98"/>
                </a:lnTo>
                <a:lnTo>
                  <a:pt x="76" y="96"/>
                </a:lnTo>
                <a:lnTo>
                  <a:pt x="76" y="96"/>
                </a:lnTo>
                <a:lnTo>
                  <a:pt x="74" y="100"/>
                </a:lnTo>
                <a:lnTo>
                  <a:pt x="74" y="100"/>
                </a:lnTo>
                <a:lnTo>
                  <a:pt x="74" y="101"/>
                </a:lnTo>
                <a:lnTo>
                  <a:pt x="74" y="101"/>
                </a:lnTo>
                <a:close/>
                <a:moveTo>
                  <a:pt x="70" y="113"/>
                </a:moveTo>
                <a:lnTo>
                  <a:pt x="70" y="113"/>
                </a:lnTo>
                <a:lnTo>
                  <a:pt x="72" y="113"/>
                </a:lnTo>
                <a:lnTo>
                  <a:pt x="72" y="113"/>
                </a:lnTo>
                <a:lnTo>
                  <a:pt x="74" y="107"/>
                </a:lnTo>
                <a:lnTo>
                  <a:pt x="74" y="107"/>
                </a:lnTo>
                <a:lnTo>
                  <a:pt x="72" y="109"/>
                </a:lnTo>
                <a:lnTo>
                  <a:pt x="70" y="113"/>
                </a:lnTo>
                <a:lnTo>
                  <a:pt x="70" y="113"/>
                </a:lnTo>
                <a:close/>
                <a:moveTo>
                  <a:pt x="11" y="113"/>
                </a:moveTo>
                <a:lnTo>
                  <a:pt x="11" y="113"/>
                </a:lnTo>
                <a:lnTo>
                  <a:pt x="13" y="113"/>
                </a:lnTo>
                <a:lnTo>
                  <a:pt x="13" y="113"/>
                </a:lnTo>
                <a:lnTo>
                  <a:pt x="15" y="111"/>
                </a:lnTo>
                <a:lnTo>
                  <a:pt x="13" y="109"/>
                </a:lnTo>
                <a:lnTo>
                  <a:pt x="13" y="109"/>
                </a:lnTo>
                <a:lnTo>
                  <a:pt x="11" y="111"/>
                </a:lnTo>
                <a:lnTo>
                  <a:pt x="11" y="113"/>
                </a:lnTo>
                <a:lnTo>
                  <a:pt x="11"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 name="Freeform 30"/>
          <p:cNvSpPr>
            <a:spLocks noEditPoints="1"/>
          </p:cNvSpPr>
          <p:nvPr/>
        </p:nvSpPr>
        <p:spPr bwMode="auto">
          <a:xfrm>
            <a:off x="5604137" y="2530670"/>
            <a:ext cx="155013" cy="249044"/>
          </a:xfrm>
          <a:custGeom>
            <a:avLst/>
            <a:gdLst/>
            <a:ahLst/>
            <a:cxnLst>
              <a:cxn ang="0">
                <a:pos x="70" y="5"/>
              </a:cxn>
              <a:cxn ang="0">
                <a:pos x="47" y="5"/>
              </a:cxn>
              <a:cxn ang="0">
                <a:pos x="17" y="23"/>
              </a:cxn>
              <a:cxn ang="0">
                <a:pos x="0" y="65"/>
              </a:cxn>
              <a:cxn ang="0">
                <a:pos x="11" y="99"/>
              </a:cxn>
              <a:cxn ang="0">
                <a:pos x="53" y="108"/>
              </a:cxn>
              <a:cxn ang="0">
                <a:pos x="67" y="177"/>
              </a:cxn>
              <a:cxn ang="0">
                <a:pos x="107" y="158"/>
              </a:cxn>
              <a:cxn ang="0">
                <a:pos x="11" y="61"/>
              </a:cxn>
              <a:cxn ang="0">
                <a:pos x="7" y="59"/>
              </a:cxn>
              <a:cxn ang="0">
                <a:pos x="11" y="82"/>
              </a:cxn>
              <a:cxn ang="0">
                <a:pos x="17" y="80"/>
              </a:cxn>
              <a:cxn ang="0">
                <a:pos x="17" y="89"/>
              </a:cxn>
              <a:cxn ang="0">
                <a:pos x="19" y="84"/>
              </a:cxn>
              <a:cxn ang="0">
                <a:pos x="19" y="87"/>
              </a:cxn>
              <a:cxn ang="0">
                <a:pos x="25" y="91"/>
              </a:cxn>
              <a:cxn ang="0">
                <a:pos x="28" y="91"/>
              </a:cxn>
              <a:cxn ang="0">
                <a:pos x="30" y="99"/>
              </a:cxn>
              <a:cxn ang="0">
                <a:pos x="36" y="93"/>
              </a:cxn>
              <a:cxn ang="0">
                <a:pos x="30" y="99"/>
              </a:cxn>
              <a:cxn ang="0">
                <a:pos x="53" y="95"/>
              </a:cxn>
              <a:cxn ang="0">
                <a:pos x="51" y="99"/>
              </a:cxn>
              <a:cxn ang="0">
                <a:pos x="63" y="108"/>
              </a:cxn>
              <a:cxn ang="0">
                <a:pos x="70" y="93"/>
              </a:cxn>
              <a:cxn ang="0">
                <a:pos x="72" y="99"/>
              </a:cxn>
              <a:cxn ang="0">
                <a:pos x="72" y="110"/>
              </a:cxn>
              <a:cxn ang="0">
                <a:pos x="63" y="116"/>
              </a:cxn>
              <a:cxn ang="0">
                <a:pos x="70" y="118"/>
              </a:cxn>
              <a:cxn ang="0">
                <a:pos x="72" y="124"/>
              </a:cxn>
              <a:cxn ang="0">
                <a:pos x="67" y="124"/>
              </a:cxn>
              <a:cxn ang="0">
                <a:pos x="68" y="145"/>
              </a:cxn>
              <a:cxn ang="0">
                <a:pos x="70" y="135"/>
              </a:cxn>
              <a:cxn ang="0">
                <a:pos x="68" y="133"/>
              </a:cxn>
              <a:cxn ang="0">
                <a:pos x="72" y="141"/>
              </a:cxn>
              <a:cxn ang="0">
                <a:pos x="70" y="156"/>
              </a:cxn>
              <a:cxn ang="0">
                <a:pos x="74" y="150"/>
              </a:cxn>
              <a:cxn ang="0">
                <a:pos x="70" y="156"/>
              </a:cxn>
              <a:cxn ang="0">
                <a:pos x="78" y="156"/>
              </a:cxn>
              <a:cxn ang="0">
                <a:pos x="74" y="82"/>
              </a:cxn>
              <a:cxn ang="0">
                <a:pos x="36" y="89"/>
              </a:cxn>
              <a:cxn ang="0">
                <a:pos x="15" y="66"/>
              </a:cxn>
              <a:cxn ang="0">
                <a:pos x="19" y="36"/>
              </a:cxn>
              <a:cxn ang="0">
                <a:pos x="51" y="11"/>
              </a:cxn>
              <a:cxn ang="0">
                <a:pos x="70" y="17"/>
              </a:cxn>
              <a:cxn ang="0">
                <a:pos x="76" y="5"/>
              </a:cxn>
              <a:cxn ang="0">
                <a:pos x="99" y="84"/>
              </a:cxn>
              <a:cxn ang="0">
                <a:pos x="40" y="32"/>
              </a:cxn>
              <a:cxn ang="0">
                <a:pos x="40" y="68"/>
              </a:cxn>
              <a:cxn ang="0">
                <a:pos x="65" y="66"/>
              </a:cxn>
              <a:cxn ang="0">
                <a:pos x="70" y="40"/>
              </a:cxn>
              <a:cxn ang="0">
                <a:pos x="44" y="28"/>
              </a:cxn>
              <a:cxn ang="0">
                <a:pos x="47" y="66"/>
              </a:cxn>
              <a:cxn ang="0">
                <a:pos x="44" y="38"/>
              </a:cxn>
              <a:cxn ang="0">
                <a:pos x="55" y="47"/>
              </a:cxn>
              <a:cxn ang="0">
                <a:pos x="51" y="32"/>
              </a:cxn>
              <a:cxn ang="0">
                <a:pos x="55" y="34"/>
              </a:cxn>
              <a:cxn ang="0">
                <a:pos x="61" y="44"/>
              </a:cxn>
              <a:cxn ang="0">
                <a:pos x="63" y="38"/>
              </a:cxn>
              <a:cxn ang="0">
                <a:pos x="61" y="44"/>
              </a:cxn>
              <a:cxn ang="0">
                <a:pos x="65" y="49"/>
              </a:cxn>
              <a:cxn ang="0">
                <a:pos x="65" y="53"/>
              </a:cxn>
            </a:cxnLst>
            <a:rect l="0" t="0" r="r" b="b"/>
            <a:pathLst>
              <a:path w="107" h="177">
                <a:moveTo>
                  <a:pt x="103" y="2"/>
                </a:moveTo>
                <a:lnTo>
                  <a:pt x="103" y="2"/>
                </a:lnTo>
                <a:lnTo>
                  <a:pt x="74" y="0"/>
                </a:lnTo>
                <a:lnTo>
                  <a:pt x="74" y="0"/>
                </a:lnTo>
                <a:lnTo>
                  <a:pt x="70" y="5"/>
                </a:lnTo>
                <a:lnTo>
                  <a:pt x="68" y="7"/>
                </a:lnTo>
                <a:lnTo>
                  <a:pt x="65" y="9"/>
                </a:lnTo>
                <a:lnTo>
                  <a:pt x="65" y="9"/>
                </a:lnTo>
                <a:lnTo>
                  <a:pt x="57" y="5"/>
                </a:lnTo>
                <a:lnTo>
                  <a:pt x="47" y="5"/>
                </a:lnTo>
                <a:lnTo>
                  <a:pt x="38" y="9"/>
                </a:lnTo>
                <a:lnTo>
                  <a:pt x="30" y="13"/>
                </a:lnTo>
                <a:lnTo>
                  <a:pt x="30" y="13"/>
                </a:lnTo>
                <a:lnTo>
                  <a:pt x="23" y="17"/>
                </a:lnTo>
                <a:lnTo>
                  <a:pt x="17" y="23"/>
                </a:lnTo>
                <a:lnTo>
                  <a:pt x="11" y="30"/>
                </a:lnTo>
                <a:lnTo>
                  <a:pt x="6" y="38"/>
                </a:lnTo>
                <a:lnTo>
                  <a:pt x="4" y="46"/>
                </a:lnTo>
                <a:lnTo>
                  <a:pt x="2" y="55"/>
                </a:lnTo>
                <a:lnTo>
                  <a:pt x="0" y="65"/>
                </a:lnTo>
                <a:lnTo>
                  <a:pt x="2" y="76"/>
                </a:lnTo>
                <a:lnTo>
                  <a:pt x="2" y="76"/>
                </a:lnTo>
                <a:lnTo>
                  <a:pt x="4" y="86"/>
                </a:lnTo>
                <a:lnTo>
                  <a:pt x="7" y="91"/>
                </a:lnTo>
                <a:lnTo>
                  <a:pt x="11" y="99"/>
                </a:lnTo>
                <a:lnTo>
                  <a:pt x="19" y="103"/>
                </a:lnTo>
                <a:lnTo>
                  <a:pt x="26" y="106"/>
                </a:lnTo>
                <a:lnTo>
                  <a:pt x="34" y="108"/>
                </a:lnTo>
                <a:lnTo>
                  <a:pt x="44" y="110"/>
                </a:lnTo>
                <a:lnTo>
                  <a:pt x="53" y="108"/>
                </a:lnTo>
                <a:lnTo>
                  <a:pt x="53" y="108"/>
                </a:lnTo>
                <a:lnTo>
                  <a:pt x="57" y="143"/>
                </a:lnTo>
                <a:lnTo>
                  <a:pt x="61" y="177"/>
                </a:lnTo>
                <a:lnTo>
                  <a:pt x="61" y="177"/>
                </a:lnTo>
                <a:lnTo>
                  <a:pt x="67" y="177"/>
                </a:lnTo>
                <a:lnTo>
                  <a:pt x="74" y="177"/>
                </a:lnTo>
                <a:lnTo>
                  <a:pt x="87" y="175"/>
                </a:lnTo>
                <a:lnTo>
                  <a:pt x="87" y="175"/>
                </a:lnTo>
                <a:lnTo>
                  <a:pt x="97" y="167"/>
                </a:lnTo>
                <a:lnTo>
                  <a:pt x="107" y="158"/>
                </a:lnTo>
                <a:lnTo>
                  <a:pt x="107" y="158"/>
                </a:lnTo>
                <a:lnTo>
                  <a:pt x="103" y="2"/>
                </a:lnTo>
                <a:lnTo>
                  <a:pt x="103" y="2"/>
                </a:lnTo>
                <a:close/>
                <a:moveTo>
                  <a:pt x="11" y="61"/>
                </a:moveTo>
                <a:lnTo>
                  <a:pt x="11" y="61"/>
                </a:lnTo>
                <a:lnTo>
                  <a:pt x="9" y="61"/>
                </a:lnTo>
                <a:lnTo>
                  <a:pt x="7" y="61"/>
                </a:lnTo>
                <a:lnTo>
                  <a:pt x="7" y="61"/>
                </a:lnTo>
                <a:lnTo>
                  <a:pt x="7" y="61"/>
                </a:lnTo>
                <a:lnTo>
                  <a:pt x="7" y="59"/>
                </a:lnTo>
                <a:lnTo>
                  <a:pt x="11" y="55"/>
                </a:lnTo>
                <a:lnTo>
                  <a:pt x="11" y="61"/>
                </a:lnTo>
                <a:close/>
                <a:moveTo>
                  <a:pt x="11" y="82"/>
                </a:moveTo>
                <a:lnTo>
                  <a:pt x="11" y="82"/>
                </a:lnTo>
                <a:lnTo>
                  <a:pt x="11" y="82"/>
                </a:lnTo>
                <a:lnTo>
                  <a:pt x="11" y="80"/>
                </a:lnTo>
                <a:lnTo>
                  <a:pt x="13" y="76"/>
                </a:lnTo>
                <a:lnTo>
                  <a:pt x="13" y="76"/>
                </a:lnTo>
                <a:lnTo>
                  <a:pt x="15" y="78"/>
                </a:lnTo>
                <a:lnTo>
                  <a:pt x="17" y="80"/>
                </a:lnTo>
                <a:lnTo>
                  <a:pt x="17" y="80"/>
                </a:lnTo>
                <a:lnTo>
                  <a:pt x="13" y="82"/>
                </a:lnTo>
                <a:lnTo>
                  <a:pt x="11" y="82"/>
                </a:lnTo>
                <a:lnTo>
                  <a:pt x="11" y="82"/>
                </a:lnTo>
                <a:close/>
                <a:moveTo>
                  <a:pt x="17" y="89"/>
                </a:moveTo>
                <a:lnTo>
                  <a:pt x="17" y="89"/>
                </a:lnTo>
                <a:lnTo>
                  <a:pt x="15" y="89"/>
                </a:lnTo>
                <a:lnTo>
                  <a:pt x="17" y="87"/>
                </a:lnTo>
                <a:lnTo>
                  <a:pt x="17" y="86"/>
                </a:lnTo>
                <a:lnTo>
                  <a:pt x="19" y="84"/>
                </a:lnTo>
                <a:lnTo>
                  <a:pt x="19" y="84"/>
                </a:lnTo>
                <a:lnTo>
                  <a:pt x="21" y="84"/>
                </a:lnTo>
                <a:lnTo>
                  <a:pt x="21" y="87"/>
                </a:lnTo>
                <a:lnTo>
                  <a:pt x="21" y="87"/>
                </a:lnTo>
                <a:lnTo>
                  <a:pt x="19" y="87"/>
                </a:lnTo>
                <a:lnTo>
                  <a:pt x="17" y="89"/>
                </a:lnTo>
                <a:lnTo>
                  <a:pt x="17" y="89"/>
                </a:lnTo>
                <a:close/>
                <a:moveTo>
                  <a:pt x="23" y="93"/>
                </a:moveTo>
                <a:lnTo>
                  <a:pt x="23" y="93"/>
                </a:lnTo>
                <a:lnTo>
                  <a:pt x="25" y="91"/>
                </a:lnTo>
                <a:lnTo>
                  <a:pt x="25" y="87"/>
                </a:lnTo>
                <a:lnTo>
                  <a:pt x="25" y="87"/>
                </a:lnTo>
                <a:lnTo>
                  <a:pt x="26" y="89"/>
                </a:lnTo>
                <a:lnTo>
                  <a:pt x="28" y="91"/>
                </a:lnTo>
                <a:lnTo>
                  <a:pt x="28" y="91"/>
                </a:lnTo>
                <a:lnTo>
                  <a:pt x="26" y="93"/>
                </a:lnTo>
                <a:lnTo>
                  <a:pt x="25" y="93"/>
                </a:lnTo>
                <a:lnTo>
                  <a:pt x="23" y="93"/>
                </a:lnTo>
                <a:lnTo>
                  <a:pt x="23" y="93"/>
                </a:lnTo>
                <a:close/>
                <a:moveTo>
                  <a:pt x="30" y="99"/>
                </a:moveTo>
                <a:lnTo>
                  <a:pt x="30" y="99"/>
                </a:lnTo>
                <a:lnTo>
                  <a:pt x="30" y="97"/>
                </a:lnTo>
                <a:lnTo>
                  <a:pt x="32" y="95"/>
                </a:lnTo>
                <a:lnTo>
                  <a:pt x="34" y="93"/>
                </a:lnTo>
                <a:lnTo>
                  <a:pt x="36" y="93"/>
                </a:lnTo>
                <a:lnTo>
                  <a:pt x="36" y="93"/>
                </a:lnTo>
                <a:lnTo>
                  <a:pt x="36" y="95"/>
                </a:lnTo>
                <a:lnTo>
                  <a:pt x="34" y="97"/>
                </a:lnTo>
                <a:lnTo>
                  <a:pt x="32" y="97"/>
                </a:lnTo>
                <a:lnTo>
                  <a:pt x="30" y="99"/>
                </a:lnTo>
                <a:lnTo>
                  <a:pt x="30" y="99"/>
                </a:lnTo>
                <a:close/>
                <a:moveTo>
                  <a:pt x="51" y="99"/>
                </a:moveTo>
                <a:lnTo>
                  <a:pt x="51" y="99"/>
                </a:lnTo>
                <a:lnTo>
                  <a:pt x="51" y="97"/>
                </a:lnTo>
                <a:lnTo>
                  <a:pt x="53" y="95"/>
                </a:lnTo>
                <a:lnTo>
                  <a:pt x="55" y="93"/>
                </a:lnTo>
                <a:lnTo>
                  <a:pt x="59" y="93"/>
                </a:lnTo>
                <a:lnTo>
                  <a:pt x="59" y="93"/>
                </a:lnTo>
                <a:lnTo>
                  <a:pt x="55" y="97"/>
                </a:lnTo>
                <a:lnTo>
                  <a:pt x="51" y="99"/>
                </a:lnTo>
                <a:lnTo>
                  <a:pt x="51" y="99"/>
                </a:lnTo>
                <a:close/>
                <a:moveTo>
                  <a:pt x="72" y="99"/>
                </a:moveTo>
                <a:lnTo>
                  <a:pt x="72" y="99"/>
                </a:lnTo>
                <a:lnTo>
                  <a:pt x="67" y="103"/>
                </a:lnTo>
                <a:lnTo>
                  <a:pt x="63" y="108"/>
                </a:lnTo>
                <a:lnTo>
                  <a:pt x="63" y="108"/>
                </a:lnTo>
                <a:lnTo>
                  <a:pt x="63" y="105"/>
                </a:lnTo>
                <a:lnTo>
                  <a:pt x="65" y="101"/>
                </a:lnTo>
                <a:lnTo>
                  <a:pt x="68" y="97"/>
                </a:lnTo>
                <a:lnTo>
                  <a:pt x="70" y="93"/>
                </a:lnTo>
                <a:lnTo>
                  <a:pt x="70" y="93"/>
                </a:lnTo>
                <a:lnTo>
                  <a:pt x="72" y="93"/>
                </a:lnTo>
                <a:lnTo>
                  <a:pt x="72" y="95"/>
                </a:lnTo>
                <a:lnTo>
                  <a:pt x="72" y="99"/>
                </a:lnTo>
                <a:lnTo>
                  <a:pt x="72" y="99"/>
                </a:lnTo>
                <a:close/>
                <a:moveTo>
                  <a:pt x="70" y="105"/>
                </a:moveTo>
                <a:lnTo>
                  <a:pt x="70" y="105"/>
                </a:lnTo>
                <a:lnTo>
                  <a:pt x="72" y="105"/>
                </a:lnTo>
                <a:lnTo>
                  <a:pt x="72" y="106"/>
                </a:lnTo>
                <a:lnTo>
                  <a:pt x="72" y="110"/>
                </a:lnTo>
                <a:lnTo>
                  <a:pt x="72" y="110"/>
                </a:lnTo>
                <a:lnTo>
                  <a:pt x="67" y="116"/>
                </a:lnTo>
                <a:lnTo>
                  <a:pt x="61" y="120"/>
                </a:lnTo>
                <a:lnTo>
                  <a:pt x="61" y="120"/>
                </a:lnTo>
                <a:lnTo>
                  <a:pt x="63" y="116"/>
                </a:lnTo>
                <a:lnTo>
                  <a:pt x="65" y="112"/>
                </a:lnTo>
                <a:lnTo>
                  <a:pt x="68" y="108"/>
                </a:lnTo>
                <a:lnTo>
                  <a:pt x="70" y="105"/>
                </a:lnTo>
                <a:lnTo>
                  <a:pt x="70" y="105"/>
                </a:lnTo>
                <a:close/>
                <a:moveTo>
                  <a:pt x="70" y="118"/>
                </a:moveTo>
                <a:lnTo>
                  <a:pt x="70" y="118"/>
                </a:lnTo>
                <a:lnTo>
                  <a:pt x="72" y="118"/>
                </a:lnTo>
                <a:lnTo>
                  <a:pt x="72" y="120"/>
                </a:lnTo>
                <a:lnTo>
                  <a:pt x="72" y="124"/>
                </a:lnTo>
                <a:lnTo>
                  <a:pt x="72" y="124"/>
                </a:lnTo>
                <a:lnTo>
                  <a:pt x="67" y="126"/>
                </a:lnTo>
                <a:lnTo>
                  <a:pt x="63" y="129"/>
                </a:lnTo>
                <a:lnTo>
                  <a:pt x="63" y="129"/>
                </a:lnTo>
                <a:lnTo>
                  <a:pt x="65" y="127"/>
                </a:lnTo>
                <a:lnTo>
                  <a:pt x="67" y="124"/>
                </a:lnTo>
                <a:lnTo>
                  <a:pt x="70" y="118"/>
                </a:lnTo>
                <a:lnTo>
                  <a:pt x="70" y="118"/>
                </a:lnTo>
                <a:close/>
                <a:moveTo>
                  <a:pt x="68" y="148"/>
                </a:moveTo>
                <a:lnTo>
                  <a:pt x="68" y="148"/>
                </a:lnTo>
                <a:lnTo>
                  <a:pt x="68" y="145"/>
                </a:lnTo>
                <a:lnTo>
                  <a:pt x="70" y="143"/>
                </a:lnTo>
                <a:lnTo>
                  <a:pt x="72" y="139"/>
                </a:lnTo>
                <a:lnTo>
                  <a:pt x="72" y="135"/>
                </a:lnTo>
                <a:lnTo>
                  <a:pt x="72" y="135"/>
                </a:lnTo>
                <a:lnTo>
                  <a:pt x="70" y="135"/>
                </a:lnTo>
                <a:lnTo>
                  <a:pt x="68" y="137"/>
                </a:lnTo>
                <a:lnTo>
                  <a:pt x="65" y="139"/>
                </a:lnTo>
                <a:lnTo>
                  <a:pt x="65" y="139"/>
                </a:lnTo>
                <a:lnTo>
                  <a:pt x="67" y="137"/>
                </a:lnTo>
                <a:lnTo>
                  <a:pt x="68" y="133"/>
                </a:lnTo>
                <a:lnTo>
                  <a:pt x="70" y="131"/>
                </a:lnTo>
                <a:lnTo>
                  <a:pt x="72" y="127"/>
                </a:lnTo>
                <a:lnTo>
                  <a:pt x="72" y="127"/>
                </a:lnTo>
                <a:lnTo>
                  <a:pt x="72" y="133"/>
                </a:lnTo>
                <a:lnTo>
                  <a:pt x="72" y="141"/>
                </a:lnTo>
                <a:lnTo>
                  <a:pt x="72" y="145"/>
                </a:lnTo>
                <a:lnTo>
                  <a:pt x="68" y="148"/>
                </a:lnTo>
                <a:lnTo>
                  <a:pt x="68" y="148"/>
                </a:lnTo>
                <a:close/>
                <a:moveTo>
                  <a:pt x="70" y="156"/>
                </a:moveTo>
                <a:lnTo>
                  <a:pt x="70" y="156"/>
                </a:lnTo>
                <a:lnTo>
                  <a:pt x="70" y="154"/>
                </a:lnTo>
                <a:lnTo>
                  <a:pt x="70" y="152"/>
                </a:lnTo>
                <a:lnTo>
                  <a:pt x="74" y="150"/>
                </a:lnTo>
                <a:lnTo>
                  <a:pt x="74" y="150"/>
                </a:lnTo>
                <a:lnTo>
                  <a:pt x="74" y="150"/>
                </a:lnTo>
                <a:lnTo>
                  <a:pt x="74" y="152"/>
                </a:lnTo>
                <a:lnTo>
                  <a:pt x="74" y="152"/>
                </a:lnTo>
                <a:lnTo>
                  <a:pt x="72" y="154"/>
                </a:lnTo>
                <a:lnTo>
                  <a:pt x="70" y="156"/>
                </a:lnTo>
                <a:lnTo>
                  <a:pt x="70" y="156"/>
                </a:lnTo>
                <a:close/>
                <a:moveTo>
                  <a:pt x="101" y="156"/>
                </a:moveTo>
                <a:lnTo>
                  <a:pt x="101" y="156"/>
                </a:lnTo>
                <a:lnTo>
                  <a:pt x="89" y="158"/>
                </a:lnTo>
                <a:lnTo>
                  <a:pt x="84" y="158"/>
                </a:lnTo>
                <a:lnTo>
                  <a:pt x="78" y="156"/>
                </a:lnTo>
                <a:lnTo>
                  <a:pt x="78" y="156"/>
                </a:lnTo>
                <a:lnTo>
                  <a:pt x="78" y="118"/>
                </a:lnTo>
                <a:lnTo>
                  <a:pt x="76" y="97"/>
                </a:lnTo>
                <a:lnTo>
                  <a:pt x="74" y="82"/>
                </a:lnTo>
                <a:lnTo>
                  <a:pt x="74" y="82"/>
                </a:lnTo>
                <a:lnTo>
                  <a:pt x="67" y="86"/>
                </a:lnTo>
                <a:lnTo>
                  <a:pt x="55" y="89"/>
                </a:lnTo>
                <a:lnTo>
                  <a:pt x="46" y="91"/>
                </a:lnTo>
                <a:lnTo>
                  <a:pt x="36" y="89"/>
                </a:lnTo>
                <a:lnTo>
                  <a:pt x="36" y="89"/>
                </a:lnTo>
                <a:lnTo>
                  <a:pt x="30" y="87"/>
                </a:lnTo>
                <a:lnTo>
                  <a:pt x="25" y="84"/>
                </a:lnTo>
                <a:lnTo>
                  <a:pt x="21" y="78"/>
                </a:lnTo>
                <a:lnTo>
                  <a:pt x="17" y="72"/>
                </a:lnTo>
                <a:lnTo>
                  <a:pt x="15" y="66"/>
                </a:lnTo>
                <a:lnTo>
                  <a:pt x="15" y="59"/>
                </a:lnTo>
                <a:lnTo>
                  <a:pt x="15" y="51"/>
                </a:lnTo>
                <a:lnTo>
                  <a:pt x="15" y="44"/>
                </a:lnTo>
                <a:lnTo>
                  <a:pt x="15" y="44"/>
                </a:lnTo>
                <a:lnTo>
                  <a:pt x="19" y="36"/>
                </a:lnTo>
                <a:lnTo>
                  <a:pt x="23" y="28"/>
                </a:lnTo>
                <a:lnTo>
                  <a:pt x="28" y="23"/>
                </a:lnTo>
                <a:lnTo>
                  <a:pt x="36" y="17"/>
                </a:lnTo>
                <a:lnTo>
                  <a:pt x="44" y="13"/>
                </a:lnTo>
                <a:lnTo>
                  <a:pt x="51" y="11"/>
                </a:lnTo>
                <a:lnTo>
                  <a:pt x="57" y="11"/>
                </a:lnTo>
                <a:lnTo>
                  <a:pt x="65" y="11"/>
                </a:lnTo>
                <a:lnTo>
                  <a:pt x="65" y="11"/>
                </a:lnTo>
                <a:lnTo>
                  <a:pt x="68" y="15"/>
                </a:lnTo>
                <a:lnTo>
                  <a:pt x="70" y="17"/>
                </a:lnTo>
                <a:lnTo>
                  <a:pt x="76" y="25"/>
                </a:lnTo>
                <a:lnTo>
                  <a:pt x="76" y="25"/>
                </a:lnTo>
                <a:lnTo>
                  <a:pt x="78" y="19"/>
                </a:lnTo>
                <a:lnTo>
                  <a:pt x="76" y="15"/>
                </a:lnTo>
                <a:lnTo>
                  <a:pt x="76" y="5"/>
                </a:lnTo>
                <a:lnTo>
                  <a:pt x="76" y="5"/>
                </a:lnTo>
                <a:lnTo>
                  <a:pt x="86" y="5"/>
                </a:lnTo>
                <a:lnTo>
                  <a:pt x="97" y="5"/>
                </a:lnTo>
                <a:lnTo>
                  <a:pt x="97" y="5"/>
                </a:lnTo>
                <a:lnTo>
                  <a:pt x="99" y="84"/>
                </a:lnTo>
                <a:lnTo>
                  <a:pt x="101" y="122"/>
                </a:lnTo>
                <a:lnTo>
                  <a:pt x="101" y="156"/>
                </a:lnTo>
                <a:lnTo>
                  <a:pt x="101" y="156"/>
                </a:lnTo>
                <a:close/>
                <a:moveTo>
                  <a:pt x="40" y="32"/>
                </a:moveTo>
                <a:lnTo>
                  <a:pt x="40" y="32"/>
                </a:lnTo>
                <a:lnTo>
                  <a:pt x="36" y="40"/>
                </a:lnTo>
                <a:lnTo>
                  <a:pt x="34" y="49"/>
                </a:lnTo>
                <a:lnTo>
                  <a:pt x="36" y="61"/>
                </a:lnTo>
                <a:lnTo>
                  <a:pt x="38" y="65"/>
                </a:lnTo>
                <a:lnTo>
                  <a:pt x="40" y="68"/>
                </a:lnTo>
                <a:lnTo>
                  <a:pt x="40" y="68"/>
                </a:lnTo>
                <a:lnTo>
                  <a:pt x="46" y="72"/>
                </a:lnTo>
                <a:lnTo>
                  <a:pt x="51" y="72"/>
                </a:lnTo>
                <a:lnTo>
                  <a:pt x="59" y="70"/>
                </a:lnTo>
                <a:lnTo>
                  <a:pt x="65" y="66"/>
                </a:lnTo>
                <a:lnTo>
                  <a:pt x="70" y="61"/>
                </a:lnTo>
                <a:lnTo>
                  <a:pt x="72" y="55"/>
                </a:lnTo>
                <a:lnTo>
                  <a:pt x="74" y="47"/>
                </a:lnTo>
                <a:lnTo>
                  <a:pt x="70" y="40"/>
                </a:lnTo>
                <a:lnTo>
                  <a:pt x="70" y="40"/>
                </a:lnTo>
                <a:lnTo>
                  <a:pt x="65" y="32"/>
                </a:lnTo>
                <a:lnTo>
                  <a:pt x="57" y="28"/>
                </a:lnTo>
                <a:lnTo>
                  <a:pt x="51" y="26"/>
                </a:lnTo>
                <a:lnTo>
                  <a:pt x="47" y="26"/>
                </a:lnTo>
                <a:lnTo>
                  <a:pt x="44" y="28"/>
                </a:lnTo>
                <a:lnTo>
                  <a:pt x="40" y="32"/>
                </a:lnTo>
                <a:lnTo>
                  <a:pt x="40" y="32"/>
                </a:lnTo>
                <a:close/>
                <a:moveTo>
                  <a:pt x="51" y="66"/>
                </a:moveTo>
                <a:lnTo>
                  <a:pt x="51" y="66"/>
                </a:lnTo>
                <a:lnTo>
                  <a:pt x="47" y="66"/>
                </a:lnTo>
                <a:lnTo>
                  <a:pt x="44" y="63"/>
                </a:lnTo>
                <a:lnTo>
                  <a:pt x="40" y="59"/>
                </a:lnTo>
                <a:lnTo>
                  <a:pt x="40" y="53"/>
                </a:lnTo>
                <a:lnTo>
                  <a:pt x="42" y="42"/>
                </a:lnTo>
                <a:lnTo>
                  <a:pt x="44" y="38"/>
                </a:lnTo>
                <a:lnTo>
                  <a:pt x="46" y="34"/>
                </a:lnTo>
                <a:lnTo>
                  <a:pt x="46" y="34"/>
                </a:lnTo>
                <a:lnTo>
                  <a:pt x="49" y="36"/>
                </a:lnTo>
                <a:lnTo>
                  <a:pt x="51" y="40"/>
                </a:lnTo>
                <a:lnTo>
                  <a:pt x="55" y="47"/>
                </a:lnTo>
                <a:lnTo>
                  <a:pt x="55" y="59"/>
                </a:lnTo>
                <a:lnTo>
                  <a:pt x="51" y="66"/>
                </a:lnTo>
                <a:lnTo>
                  <a:pt x="51" y="66"/>
                </a:lnTo>
                <a:close/>
                <a:moveTo>
                  <a:pt x="51" y="32"/>
                </a:moveTo>
                <a:lnTo>
                  <a:pt x="51" y="32"/>
                </a:lnTo>
                <a:lnTo>
                  <a:pt x="51" y="32"/>
                </a:lnTo>
                <a:lnTo>
                  <a:pt x="53" y="32"/>
                </a:lnTo>
                <a:lnTo>
                  <a:pt x="57" y="32"/>
                </a:lnTo>
                <a:lnTo>
                  <a:pt x="57" y="32"/>
                </a:lnTo>
                <a:lnTo>
                  <a:pt x="55" y="34"/>
                </a:lnTo>
                <a:lnTo>
                  <a:pt x="53" y="34"/>
                </a:lnTo>
                <a:lnTo>
                  <a:pt x="51" y="32"/>
                </a:lnTo>
                <a:lnTo>
                  <a:pt x="51" y="32"/>
                </a:lnTo>
                <a:close/>
                <a:moveTo>
                  <a:pt x="61" y="44"/>
                </a:moveTo>
                <a:lnTo>
                  <a:pt x="61" y="44"/>
                </a:lnTo>
                <a:lnTo>
                  <a:pt x="61" y="42"/>
                </a:lnTo>
                <a:lnTo>
                  <a:pt x="61" y="42"/>
                </a:lnTo>
                <a:lnTo>
                  <a:pt x="63" y="40"/>
                </a:lnTo>
                <a:lnTo>
                  <a:pt x="63" y="38"/>
                </a:lnTo>
                <a:lnTo>
                  <a:pt x="63" y="38"/>
                </a:lnTo>
                <a:lnTo>
                  <a:pt x="67" y="38"/>
                </a:lnTo>
                <a:lnTo>
                  <a:pt x="67" y="38"/>
                </a:lnTo>
                <a:lnTo>
                  <a:pt x="65" y="40"/>
                </a:lnTo>
                <a:lnTo>
                  <a:pt x="63" y="42"/>
                </a:lnTo>
                <a:lnTo>
                  <a:pt x="61" y="44"/>
                </a:lnTo>
                <a:lnTo>
                  <a:pt x="61" y="44"/>
                </a:lnTo>
                <a:close/>
                <a:moveTo>
                  <a:pt x="65" y="53"/>
                </a:moveTo>
                <a:lnTo>
                  <a:pt x="65" y="53"/>
                </a:lnTo>
                <a:lnTo>
                  <a:pt x="63" y="51"/>
                </a:lnTo>
                <a:lnTo>
                  <a:pt x="65" y="49"/>
                </a:lnTo>
                <a:lnTo>
                  <a:pt x="67" y="47"/>
                </a:lnTo>
                <a:lnTo>
                  <a:pt x="67" y="47"/>
                </a:lnTo>
                <a:lnTo>
                  <a:pt x="67" y="49"/>
                </a:lnTo>
                <a:lnTo>
                  <a:pt x="67" y="51"/>
                </a:lnTo>
                <a:lnTo>
                  <a:pt x="65" y="53"/>
                </a:lnTo>
                <a:lnTo>
                  <a:pt x="65"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 name="Freeform 31"/>
          <p:cNvSpPr>
            <a:spLocks noEditPoints="1"/>
          </p:cNvSpPr>
          <p:nvPr/>
        </p:nvSpPr>
        <p:spPr bwMode="auto">
          <a:xfrm>
            <a:off x="5375239" y="1889067"/>
            <a:ext cx="73885" cy="278591"/>
          </a:xfrm>
          <a:custGeom>
            <a:avLst/>
            <a:gdLst/>
            <a:ahLst/>
            <a:cxnLst>
              <a:cxn ang="0">
                <a:pos x="47" y="25"/>
              </a:cxn>
              <a:cxn ang="0">
                <a:pos x="40" y="2"/>
              </a:cxn>
              <a:cxn ang="0">
                <a:pos x="19" y="2"/>
              </a:cxn>
              <a:cxn ang="0">
                <a:pos x="3" y="19"/>
              </a:cxn>
              <a:cxn ang="0">
                <a:pos x="5" y="36"/>
              </a:cxn>
              <a:cxn ang="0">
                <a:pos x="32" y="42"/>
              </a:cxn>
              <a:cxn ang="0">
                <a:pos x="15" y="10"/>
              </a:cxn>
              <a:cxn ang="0">
                <a:pos x="32" y="4"/>
              </a:cxn>
              <a:cxn ang="0">
                <a:pos x="45" y="16"/>
              </a:cxn>
              <a:cxn ang="0">
                <a:pos x="40" y="29"/>
              </a:cxn>
              <a:cxn ang="0">
                <a:pos x="22" y="35"/>
              </a:cxn>
              <a:cxn ang="0">
                <a:pos x="13" y="23"/>
              </a:cxn>
              <a:cxn ang="0">
                <a:pos x="9" y="25"/>
              </a:cxn>
              <a:cxn ang="0">
                <a:pos x="11" y="31"/>
              </a:cxn>
              <a:cxn ang="0">
                <a:pos x="7" y="31"/>
              </a:cxn>
              <a:cxn ang="0">
                <a:pos x="49" y="115"/>
              </a:cxn>
              <a:cxn ang="0">
                <a:pos x="49" y="50"/>
              </a:cxn>
              <a:cxn ang="0">
                <a:pos x="19" y="50"/>
              </a:cxn>
              <a:cxn ang="0">
                <a:pos x="3" y="69"/>
              </a:cxn>
              <a:cxn ang="0">
                <a:pos x="2" y="103"/>
              </a:cxn>
              <a:cxn ang="0">
                <a:pos x="3" y="195"/>
              </a:cxn>
              <a:cxn ang="0">
                <a:pos x="24" y="198"/>
              </a:cxn>
              <a:cxn ang="0">
                <a:pos x="42" y="189"/>
              </a:cxn>
              <a:cxn ang="0">
                <a:pos x="51" y="166"/>
              </a:cxn>
              <a:cxn ang="0">
                <a:pos x="21" y="84"/>
              </a:cxn>
              <a:cxn ang="0">
                <a:pos x="13" y="84"/>
              </a:cxn>
              <a:cxn ang="0">
                <a:pos x="19" y="78"/>
              </a:cxn>
              <a:cxn ang="0">
                <a:pos x="21" y="84"/>
              </a:cxn>
              <a:cxn ang="0">
                <a:pos x="11" y="176"/>
              </a:cxn>
              <a:cxn ang="0">
                <a:pos x="11" y="168"/>
              </a:cxn>
              <a:cxn ang="0">
                <a:pos x="17" y="166"/>
              </a:cxn>
              <a:cxn ang="0">
                <a:pos x="17" y="153"/>
              </a:cxn>
              <a:cxn ang="0">
                <a:pos x="17" y="141"/>
              </a:cxn>
              <a:cxn ang="0">
                <a:pos x="17" y="153"/>
              </a:cxn>
              <a:cxn ang="0">
                <a:pos x="11" y="128"/>
              </a:cxn>
              <a:cxn ang="0">
                <a:pos x="19" y="124"/>
              </a:cxn>
              <a:cxn ang="0">
                <a:pos x="7" y="139"/>
              </a:cxn>
              <a:cxn ang="0">
                <a:pos x="11" y="107"/>
              </a:cxn>
              <a:cxn ang="0">
                <a:pos x="19" y="101"/>
              </a:cxn>
              <a:cxn ang="0">
                <a:pos x="7" y="117"/>
              </a:cxn>
              <a:cxn ang="0">
                <a:pos x="19" y="61"/>
              </a:cxn>
              <a:cxn ang="0">
                <a:pos x="7" y="71"/>
              </a:cxn>
              <a:cxn ang="0">
                <a:pos x="19" y="57"/>
              </a:cxn>
              <a:cxn ang="0">
                <a:pos x="13" y="76"/>
              </a:cxn>
              <a:cxn ang="0">
                <a:pos x="11" y="76"/>
              </a:cxn>
              <a:cxn ang="0">
                <a:pos x="5" y="99"/>
              </a:cxn>
              <a:cxn ang="0">
                <a:pos x="15" y="94"/>
              </a:cxn>
              <a:cxn ang="0">
                <a:pos x="5" y="105"/>
              </a:cxn>
              <a:cxn ang="0">
                <a:pos x="5" y="122"/>
              </a:cxn>
              <a:cxn ang="0">
                <a:pos x="9" y="120"/>
              </a:cxn>
              <a:cxn ang="0">
                <a:pos x="5" y="126"/>
              </a:cxn>
              <a:cxn ang="0">
                <a:pos x="17" y="179"/>
              </a:cxn>
              <a:cxn ang="0">
                <a:pos x="7" y="191"/>
              </a:cxn>
              <a:cxn ang="0">
                <a:pos x="17" y="179"/>
              </a:cxn>
              <a:cxn ang="0">
                <a:pos x="19" y="189"/>
              </a:cxn>
              <a:cxn ang="0">
                <a:pos x="21" y="191"/>
              </a:cxn>
              <a:cxn ang="0">
                <a:pos x="45" y="178"/>
              </a:cxn>
              <a:cxn ang="0">
                <a:pos x="22" y="181"/>
              </a:cxn>
              <a:cxn ang="0">
                <a:pos x="22" y="86"/>
              </a:cxn>
              <a:cxn ang="0">
                <a:pos x="45" y="54"/>
              </a:cxn>
              <a:cxn ang="0">
                <a:pos x="45" y="178"/>
              </a:cxn>
            </a:cxnLst>
            <a:rect l="0" t="0" r="r" b="b"/>
            <a:pathLst>
              <a:path w="51" h="198">
                <a:moveTo>
                  <a:pt x="40" y="38"/>
                </a:moveTo>
                <a:lnTo>
                  <a:pt x="40" y="38"/>
                </a:lnTo>
                <a:lnTo>
                  <a:pt x="45" y="33"/>
                </a:lnTo>
                <a:lnTo>
                  <a:pt x="47" y="25"/>
                </a:lnTo>
                <a:lnTo>
                  <a:pt x="49" y="19"/>
                </a:lnTo>
                <a:lnTo>
                  <a:pt x="47" y="12"/>
                </a:lnTo>
                <a:lnTo>
                  <a:pt x="43" y="6"/>
                </a:lnTo>
                <a:lnTo>
                  <a:pt x="40" y="2"/>
                </a:lnTo>
                <a:lnTo>
                  <a:pt x="32" y="0"/>
                </a:lnTo>
                <a:lnTo>
                  <a:pt x="24" y="0"/>
                </a:lnTo>
                <a:lnTo>
                  <a:pt x="24" y="0"/>
                </a:lnTo>
                <a:lnTo>
                  <a:pt x="19" y="2"/>
                </a:lnTo>
                <a:lnTo>
                  <a:pt x="13" y="6"/>
                </a:lnTo>
                <a:lnTo>
                  <a:pt x="9" y="10"/>
                </a:lnTo>
                <a:lnTo>
                  <a:pt x="5" y="14"/>
                </a:lnTo>
                <a:lnTo>
                  <a:pt x="3" y="19"/>
                </a:lnTo>
                <a:lnTo>
                  <a:pt x="2" y="25"/>
                </a:lnTo>
                <a:lnTo>
                  <a:pt x="3" y="31"/>
                </a:lnTo>
                <a:lnTo>
                  <a:pt x="5" y="36"/>
                </a:lnTo>
                <a:lnTo>
                  <a:pt x="5" y="36"/>
                </a:lnTo>
                <a:lnTo>
                  <a:pt x="9" y="40"/>
                </a:lnTo>
                <a:lnTo>
                  <a:pt x="13" y="42"/>
                </a:lnTo>
                <a:lnTo>
                  <a:pt x="22" y="44"/>
                </a:lnTo>
                <a:lnTo>
                  <a:pt x="32" y="42"/>
                </a:lnTo>
                <a:lnTo>
                  <a:pt x="40" y="38"/>
                </a:lnTo>
                <a:lnTo>
                  <a:pt x="40" y="38"/>
                </a:lnTo>
                <a:close/>
                <a:moveTo>
                  <a:pt x="15" y="10"/>
                </a:moveTo>
                <a:lnTo>
                  <a:pt x="15" y="10"/>
                </a:lnTo>
                <a:lnTo>
                  <a:pt x="19" y="6"/>
                </a:lnTo>
                <a:lnTo>
                  <a:pt x="22" y="4"/>
                </a:lnTo>
                <a:lnTo>
                  <a:pt x="26" y="2"/>
                </a:lnTo>
                <a:lnTo>
                  <a:pt x="32" y="4"/>
                </a:lnTo>
                <a:lnTo>
                  <a:pt x="36" y="4"/>
                </a:lnTo>
                <a:lnTo>
                  <a:pt x="40" y="8"/>
                </a:lnTo>
                <a:lnTo>
                  <a:pt x="43" y="12"/>
                </a:lnTo>
                <a:lnTo>
                  <a:pt x="45" y="16"/>
                </a:lnTo>
                <a:lnTo>
                  <a:pt x="45" y="16"/>
                </a:lnTo>
                <a:lnTo>
                  <a:pt x="45" y="21"/>
                </a:lnTo>
                <a:lnTo>
                  <a:pt x="43" y="25"/>
                </a:lnTo>
                <a:lnTo>
                  <a:pt x="40" y="29"/>
                </a:lnTo>
                <a:lnTo>
                  <a:pt x="36" y="33"/>
                </a:lnTo>
                <a:lnTo>
                  <a:pt x="32" y="35"/>
                </a:lnTo>
                <a:lnTo>
                  <a:pt x="26" y="36"/>
                </a:lnTo>
                <a:lnTo>
                  <a:pt x="22" y="35"/>
                </a:lnTo>
                <a:lnTo>
                  <a:pt x="19" y="33"/>
                </a:lnTo>
                <a:lnTo>
                  <a:pt x="19" y="33"/>
                </a:lnTo>
                <a:lnTo>
                  <a:pt x="15" y="29"/>
                </a:lnTo>
                <a:lnTo>
                  <a:pt x="13" y="23"/>
                </a:lnTo>
                <a:lnTo>
                  <a:pt x="13" y="17"/>
                </a:lnTo>
                <a:lnTo>
                  <a:pt x="15" y="10"/>
                </a:lnTo>
                <a:lnTo>
                  <a:pt x="15" y="10"/>
                </a:lnTo>
                <a:close/>
                <a:moveTo>
                  <a:pt x="9" y="25"/>
                </a:moveTo>
                <a:lnTo>
                  <a:pt x="9" y="25"/>
                </a:lnTo>
                <a:lnTo>
                  <a:pt x="11" y="25"/>
                </a:lnTo>
                <a:lnTo>
                  <a:pt x="11" y="27"/>
                </a:lnTo>
                <a:lnTo>
                  <a:pt x="11" y="31"/>
                </a:lnTo>
                <a:lnTo>
                  <a:pt x="11" y="31"/>
                </a:lnTo>
                <a:lnTo>
                  <a:pt x="9" y="31"/>
                </a:lnTo>
                <a:lnTo>
                  <a:pt x="7" y="31"/>
                </a:lnTo>
                <a:lnTo>
                  <a:pt x="7" y="31"/>
                </a:lnTo>
                <a:lnTo>
                  <a:pt x="7" y="29"/>
                </a:lnTo>
                <a:lnTo>
                  <a:pt x="9" y="25"/>
                </a:lnTo>
                <a:lnTo>
                  <a:pt x="9" y="25"/>
                </a:lnTo>
                <a:close/>
                <a:moveTo>
                  <a:pt x="49" y="115"/>
                </a:moveTo>
                <a:lnTo>
                  <a:pt x="49" y="115"/>
                </a:lnTo>
                <a:lnTo>
                  <a:pt x="51" y="80"/>
                </a:lnTo>
                <a:lnTo>
                  <a:pt x="49" y="50"/>
                </a:lnTo>
                <a:lnTo>
                  <a:pt x="49" y="50"/>
                </a:lnTo>
                <a:lnTo>
                  <a:pt x="42" y="48"/>
                </a:lnTo>
                <a:lnTo>
                  <a:pt x="34" y="48"/>
                </a:lnTo>
                <a:lnTo>
                  <a:pt x="26" y="48"/>
                </a:lnTo>
                <a:lnTo>
                  <a:pt x="19" y="50"/>
                </a:lnTo>
                <a:lnTo>
                  <a:pt x="19" y="50"/>
                </a:lnTo>
                <a:lnTo>
                  <a:pt x="11" y="57"/>
                </a:lnTo>
                <a:lnTo>
                  <a:pt x="5" y="63"/>
                </a:lnTo>
                <a:lnTo>
                  <a:pt x="3" y="69"/>
                </a:lnTo>
                <a:lnTo>
                  <a:pt x="3" y="69"/>
                </a:lnTo>
                <a:lnTo>
                  <a:pt x="2" y="84"/>
                </a:lnTo>
                <a:lnTo>
                  <a:pt x="2" y="103"/>
                </a:lnTo>
                <a:lnTo>
                  <a:pt x="2" y="103"/>
                </a:lnTo>
                <a:lnTo>
                  <a:pt x="0" y="143"/>
                </a:lnTo>
                <a:lnTo>
                  <a:pt x="0" y="143"/>
                </a:lnTo>
                <a:lnTo>
                  <a:pt x="2" y="170"/>
                </a:lnTo>
                <a:lnTo>
                  <a:pt x="3" y="195"/>
                </a:lnTo>
                <a:lnTo>
                  <a:pt x="3" y="195"/>
                </a:lnTo>
                <a:lnTo>
                  <a:pt x="9" y="197"/>
                </a:lnTo>
                <a:lnTo>
                  <a:pt x="17" y="198"/>
                </a:lnTo>
                <a:lnTo>
                  <a:pt x="24" y="198"/>
                </a:lnTo>
                <a:lnTo>
                  <a:pt x="32" y="197"/>
                </a:lnTo>
                <a:lnTo>
                  <a:pt x="32" y="197"/>
                </a:lnTo>
                <a:lnTo>
                  <a:pt x="36" y="195"/>
                </a:lnTo>
                <a:lnTo>
                  <a:pt x="42" y="189"/>
                </a:lnTo>
                <a:lnTo>
                  <a:pt x="45" y="183"/>
                </a:lnTo>
                <a:lnTo>
                  <a:pt x="49" y="178"/>
                </a:lnTo>
                <a:lnTo>
                  <a:pt x="49" y="178"/>
                </a:lnTo>
                <a:lnTo>
                  <a:pt x="51" y="166"/>
                </a:lnTo>
                <a:lnTo>
                  <a:pt x="51" y="151"/>
                </a:lnTo>
                <a:lnTo>
                  <a:pt x="49" y="115"/>
                </a:lnTo>
                <a:lnTo>
                  <a:pt x="49" y="115"/>
                </a:lnTo>
                <a:close/>
                <a:moveTo>
                  <a:pt x="21" y="84"/>
                </a:moveTo>
                <a:lnTo>
                  <a:pt x="21" y="84"/>
                </a:lnTo>
                <a:lnTo>
                  <a:pt x="13" y="88"/>
                </a:lnTo>
                <a:lnTo>
                  <a:pt x="13" y="88"/>
                </a:lnTo>
                <a:lnTo>
                  <a:pt x="13" y="84"/>
                </a:lnTo>
                <a:lnTo>
                  <a:pt x="15" y="82"/>
                </a:lnTo>
                <a:lnTo>
                  <a:pt x="19" y="76"/>
                </a:lnTo>
                <a:lnTo>
                  <a:pt x="19" y="76"/>
                </a:lnTo>
                <a:lnTo>
                  <a:pt x="19" y="78"/>
                </a:lnTo>
                <a:lnTo>
                  <a:pt x="19" y="78"/>
                </a:lnTo>
                <a:lnTo>
                  <a:pt x="19" y="80"/>
                </a:lnTo>
                <a:lnTo>
                  <a:pt x="21" y="84"/>
                </a:lnTo>
                <a:lnTo>
                  <a:pt x="21" y="84"/>
                </a:lnTo>
                <a:close/>
                <a:moveTo>
                  <a:pt x="17" y="172"/>
                </a:moveTo>
                <a:lnTo>
                  <a:pt x="17" y="172"/>
                </a:lnTo>
                <a:lnTo>
                  <a:pt x="13" y="174"/>
                </a:lnTo>
                <a:lnTo>
                  <a:pt x="11" y="176"/>
                </a:lnTo>
                <a:lnTo>
                  <a:pt x="9" y="178"/>
                </a:lnTo>
                <a:lnTo>
                  <a:pt x="7" y="179"/>
                </a:lnTo>
                <a:lnTo>
                  <a:pt x="7" y="179"/>
                </a:lnTo>
                <a:lnTo>
                  <a:pt x="11" y="168"/>
                </a:lnTo>
                <a:lnTo>
                  <a:pt x="17" y="158"/>
                </a:lnTo>
                <a:lnTo>
                  <a:pt x="17" y="158"/>
                </a:lnTo>
                <a:lnTo>
                  <a:pt x="17" y="162"/>
                </a:lnTo>
                <a:lnTo>
                  <a:pt x="17" y="166"/>
                </a:lnTo>
                <a:lnTo>
                  <a:pt x="17" y="172"/>
                </a:lnTo>
                <a:lnTo>
                  <a:pt x="17" y="172"/>
                </a:lnTo>
                <a:close/>
                <a:moveTo>
                  <a:pt x="17" y="153"/>
                </a:moveTo>
                <a:lnTo>
                  <a:pt x="17" y="153"/>
                </a:lnTo>
                <a:lnTo>
                  <a:pt x="11" y="157"/>
                </a:lnTo>
                <a:lnTo>
                  <a:pt x="7" y="158"/>
                </a:lnTo>
                <a:lnTo>
                  <a:pt x="7" y="158"/>
                </a:lnTo>
                <a:lnTo>
                  <a:pt x="17" y="141"/>
                </a:lnTo>
                <a:lnTo>
                  <a:pt x="17" y="141"/>
                </a:lnTo>
                <a:lnTo>
                  <a:pt x="17" y="147"/>
                </a:lnTo>
                <a:lnTo>
                  <a:pt x="17" y="153"/>
                </a:lnTo>
                <a:lnTo>
                  <a:pt x="17" y="153"/>
                </a:lnTo>
                <a:close/>
                <a:moveTo>
                  <a:pt x="7" y="139"/>
                </a:moveTo>
                <a:lnTo>
                  <a:pt x="7" y="139"/>
                </a:lnTo>
                <a:lnTo>
                  <a:pt x="7" y="134"/>
                </a:lnTo>
                <a:lnTo>
                  <a:pt x="11" y="128"/>
                </a:lnTo>
                <a:lnTo>
                  <a:pt x="15" y="122"/>
                </a:lnTo>
                <a:lnTo>
                  <a:pt x="17" y="117"/>
                </a:lnTo>
                <a:lnTo>
                  <a:pt x="17" y="117"/>
                </a:lnTo>
                <a:lnTo>
                  <a:pt x="19" y="124"/>
                </a:lnTo>
                <a:lnTo>
                  <a:pt x="17" y="132"/>
                </a:lnTo>
                <a:lnTo>
                  <a:pt x="11" y="136"/>
                </a:lnTo>
                <a:lnTo>
                  <a:pt x="7" y="139"/>
                </a:lnTo>
                <a:lnTo>
                  <a:pt x="7" y="139"/>
                </a:lnTo>
                <a:close/>
                <a:moveTo>
                  <a:pt x="7" y="117"/>
                </a:moveTo>
                <a:lnTo>
                  <a:pt x="7" y="117"/>
                </a:lnTo>
                <a:lnTo>
                  <a:pt x="7" y="111"/>
                </a:lnTo>
                <a:lnTo>
                  <a:pt x="11" y="107"/>
                </a:lnTo>
                <a:lnTo>
                  <a:pt x="15" y="101"/>
                </a:lnTo>
                <a:lnTo>
                  <a:pt x="19" y="97"/>
                </a:lnTo>
                <a:lnTo>
                  <a:pt x="19" y="97"/>
                </a:lnTo>
                <a:lnTo>
                  <a:pt x="19" y="101"/>
                </a:lnTo>
                <a:lnTo>
                  <a:pt x="19" y="103"/>
                </a:lnTo>
                <a:lnTo>
                  <a:pt x="15" y="109"/>
                </a:lnTo>
                <a:lnTo>
                  <a:pt x="7" y="117"/>
                </a:lnTo>
                <a:lnTo>
                  <a:pt x="7" y="117"/>
                </a:lnTo>
                <a:close/>
                <a:moveTo>
                  <a:pt x="19" y="57"/>
                </a:moveTo>
                <a:lnTo>
                  <a:pt x="19" y="57"/>
                </a:lnTo>
                <a:lnTo>
                  <a:pt x="19" y="59"/>
                </a:lnTo>
                <a:lnTo>
                  <a:pt x="19" y="61"/>
                </a:lnTo>
                <a:lnTo>
                  <a:pt x="19" y="65"/>
                </a:lnTo>
                <a:lnTo>
                  <a:pt x="19" y="65"/>
                </a:lnTo>
                <a:lnTo>
                  <a:pt x="13" y="69"/>
                </a:lnTo>
                <a:lnTo>
                  <a:pt x="7" y="71"/>
                </a:lnTo>
                <a:lnTo>
                  <a:pt x="7" y="71"/>
                </a:lnTo>
                <a:lnTo>
                  <a:pt x="9" y="67"/>
                </a:lnTo>
                <a:lnTo>
                  <a:pt x="13" y="63"/>
                </a:lnTo>
                <a:lnTo>
                  <a:pt x="19" y="57"/>
                </a:lnTo>
                <a:lnTo>
                  <a:pt x="19" y="57"/>
                </a:lnTo>
                <a:close/>
                <a:moveTo>
                  <a:pt x="17" y="71"/>
                </a:moveTo>
                <a:lnTo>
                  <a:pt x="17" y="71"/>
                </a:lnTo>
                <a:lnTo>
                  <a:pt x="13" y="76"/>
                </a:lnTo>
                <a:lnTo>
                  <a:pt x="7" y="84"/>
                </a:lnTo>
                <a:lnTo>
                  <a:pt x="7" y="84"/>
                </a:lnTo>
                <a:lnTo>
                  <a:pt x="9" y="78"/>
                </a:lnTo>
                <a:lnTo>
                  <a:pt x="11" y="76"/>
                </a:lnTo>
                <a:lnTo>
                  <a:pt x="17" y="71"/>
                </a:lnTo>
                <a:lnTo>
                  <a:pt x="17" y="71"/>
                </a:lnTo>
                <a:close/>
                <a:moveTo>
                  <a:pt x="5" y="99"/>
                </a:moveTo>
                <a:lnTo>
                  <a:pt x="5" y="99"/>
                </a:lnTo>
                <a:lnTo>
                  <a:pt x="11" y="96"/>
                </a:lnTo>
                <a:lnTo>
                  <a:pt x="15" y="90"/>
                </a:lnTo>
                <a:lnTo>
                  <a:pt x="15" y="90"/>
                </a:lnTo>
                <a:lnTo>
                  <a:pt x="15" y="94"/>
                </a:lnTo>
                <a:lnTo>
                  <a:pt x="11" y="99"/>
                </a:lnTo>
                <a:lnTo>
                  <a:pt x="7" y="107"/>
                </a:lnTo>
                <a:lnTo>
                  <a:pt x="7" y="107"/>
                </a:lnTo>
                <a:lnTo>
                  <a:pt x="5" y="105"/>
                </a:lnTo>
                <a:lnTo>
                  <a:pt x="5" y="103"/>
                </a:lnTo>
                <a:lnTo>
                  <a:pt x="5" y="99"/>
                </a:lnTo>
                <a:lnTo>
                  <a:pt x="5" y="99"/>
                </a:lnTo>
                <a:close/>
                <a:moveTo>
                  <a:pt x="5" y="122"/>
                </a:moveTo>
                <a:lnTo>
                  <a:pt x="5" y="122"/>
                </a:lnTo>
                <a:lnTo>
                  <a:pt x="7" y="122"/>
                </a:lnTo>
                <a:lnTo>
                  <a:pt x="9" y="120"/>
                </a:lnTo>
                <a:lnTo>
                  <a:pt x="9" y="120"/>
                </a:lnTo>
                <a:lnTo>
                  <a:pt x="7" y="128"/>
                </a:lnTo>
                <a:lnTo>
                  <a:pt x="7" y="128"/>
                </a:lnTo>
                <a:lnTo>
                  <a:pt x="5" y="126"/>
                </a:lnTo>
                <a:lnTo>
                  <a:pt x="5" y="126"/>
                </a:lnTo>
                <a:lnTo>
                  <a:pt x="5" y="122"/>
                </a:lnTo>
                <a:lnTo>
                  <a:pt x="5" y="122"/>
                </a:lnTo>
                <a:close/>
                <a:moveTo>
                  <a:pt x="17" y="179"/>
                </a:moveTo>
                <a:lnTo>
                  <a:pt x="17" y="179"/>
                </a:lnTo>
                <a:lnTo>
                  <a:pt x="17" y="183"/>
                </a:lnTo>
                <a:lnTo>
                  <a:pt x="15" y="187"/>
                </a:lnTo>
                <a:lnTo>
                  <a:pt x="11" y="189"/>
                </a:lnTo>
                <a:lnTo>
                  <a:pt x="7" y="191"/>
                </a:lnTo>
                <a:lnTo>
                  <a:pt x="7" y="191"/>
                </a:lnTo>
                <a:lnTo>
                  <a:pt x="7" y="187"/>
                </a:lnTo>
                <a:lnTo>
                  <a:pt x="11" y="183"/>
                </a:lnTo>
                <a:lnTo>
                  <a:pt x="17" y="179"/>
                </a:lnTo>
                <a:lnTo>
                  <a:pt x="17" y="179"/>
                </a:lnTo>
                <a:close/>
                <a:moveTo>
                  <a:pt x="15" y="193"/>
                </a:moveTo>
                <a:lnTo>
                  <a:pt x="15" y="193"/>
                </a:lnTo>
                <a:lnTo>
                  <a:pt x="19" y="189"/>
                </a:lnTo>
                <a:lnTo>
                  <a:pt x="21" y="187"/>
                </a:lnTo>
                <a:lnTo>
                  <a:pt x="24" y="187"/>
                </a:lnTo>
                <a:lnTo>
                  <a:pt x="24" y="187"/>
                </a:lnTo>
                <a:lnTo>
                  <a:pt x="21" y="191"/>
                </a:lnTo>
                <a:lnTo>
                  <a:pt x="15" y="193"/>
                </a:lnTo>
                <a:lnTo>
                  <a:pt x="15" y="193"/>
                </a:lnTo>
                <a:close/>
                <a:moveTo>
                  <a:pt x="45" y="178"/>
                </a:moveTo>
                <a:lnTo>
                  <a:pt x="45" y="178"/>
                </a:lnTo>
                <a:lnTo>
                  <a:pt x="40" y="181"/>
                </a:lnTo>
                <a:lnTo>
                  <a:pt x="34" y="181"/>
                </a:lnTo>
                <a:lnTo>
                  <a:pt x="28" y="183"/>
                </a:lnTo>
                <a:lnTo>
                  <a:pt x="22" y="181"/>
                </a:lnTo>
                <a:lnTo>
                  <a:pt x="22" y="181"/>
                </a:lnTo>
                <a:lnTo>
                  <a:pt x="21" y="151"/>
                </a:lnTo>
                <a:lnTo>
                  <a:pt x="22" y="118"/>
                </a:lnTo>
                <a:lnTo>
                  <a:pt x="22" y="86"/>
                </a:lnTo>
                <a:lnTo>
                  <a:pt x="22" y="54"/>
                </a:lnTo>
                <a:lnTo>
                  <a:pt x="22" y="54"/>
                </a:lnTo>
                <a:lnTo>
                  <a:pt x="34" y="52"/>
                </a:lnTo>
                <a:lnTo>
                  <a:pt x="45" y="54"/>
                </a:lnTo>
                <a:lnTo>
                  <a:pt x="45" y="54"/>
                </a:lnTo>
                <a:lnTo>
                  <a:pt x="45" y="115"/>
                </a:lnTo>
                <a:lnTo>
                  <a:pt x="45" y="147"/>
                </a:lnTo>
                <a:lnTo>
                  <a:pt x="45" y="178"/>
                </a:lnTo>
                <a:lnTo>
                  <a:pt x="45" y="1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 name="Freeform 32"/>
          <p:cNvSpPr>
            <a:spLocks noEditPoints="1"/>
          </p:cNvSpPr>
          <p:nvPr/>
        </p:nvSpPr>
        <p:spPr bwMode="auto">
          <a:xfrm>
            <a:off x="4391740" y="4167841"/>
            <a:ext cx="101410" cy="121004"/>
          </a:xfrm>
          <a:custGeom>
            <a:avLst/>
            <a:gdLst/>
            <a:ahLst/>
            <a:cxnLst>
              <a:cxn ang="0">
                <a:pos x="32" y="84"/>
              </a:cxn>
              <a:cxn ang="0">
                <a:pos x="19" y="86"/>
              </a:cxn>
              <a:cxn ang="0">
                <a:pos x="7" y="82"/>
              </a:cxn>
              <a:cxn ang="0">
                <a:pos x="5" y="80"/>
              </a:cxn>
              <a:cxn ang="0">
                <a:pos x="0" y="67"/>
              </a:cxn>
              <a:cxn ang="0">
                <a:pos x="1" y="44"/>
              </a:cxn>
              <a:cxn ang="0">
                <a:pos x="3" y="33"/>
              </a:cxn>
              <a:cxn ang="0">
                <a:pos x="5" y="23"/>
              </a:cxn>
              <a:cxn ang="0">
                <a:pos x="21" y="8"/>
              </a:cxn>
              <a:cxn ang="0">
                <a:pos x="26" y="4"/>
              </a:cxn>
              <a:cxn ang="0">
                <a:pos x="53" y="0"/>
              </a:cxn>
              <a:cxn ang="0">
                <a:pos x="64" y="4"/>
              </a:cxn>
              <a:cxn ang="0">
                <a:pos x="70" y="14"/>
              </a:cxn>
              <a:cxn ang="0">
                <a:pos x="70" y="23"/>
              </a:cxn>
              <a:cxn ang="0">
                <a:pos x="55" y="50"/>
              </a:cxn>
              <a:cxn ang="0">
                <a:pos x="43" y="69"/>
              </a:cxn>
              <a:cxn ang="0">
                <a:pos x="32" y="84"/>
              </a:cxn>
              <a:cxn ang="0">
                <a:pos x="53" y="42"/>
              </a:cxn>
              <a:cxn ang="0">
                <a:pos x="61" y="27"/>
              </a:cxn>
              <a:cxn ang="0">
                <a:pos x="64" y="10"/>
              </a:cxn>
              <a:cxn ang="0">
                <a:pos x="62" y="8"/>
              </a:cxn>
              <a:cxn ang="0">
                <a:pos x="45" y="2"/>
              </a:cxn>
              <a:cxn ang="0">
                <a:pos x="30" y="8"/>
              </a:cxn>
              <a:cxn ang="0">
                <a:pos x="26" y="10"/>
              </a:cxn>
              <a:cxn ang="0">
                <a:pos x="22" y="42"/>
              </a:cxn>
              <a:cxn ang="0">
                <a:pos x="26" y="69"/>
              </a:cxn>
              <a:cxn ang="0">
                <a:pos x="26" y="71"/>
              </a:cxn>
              <a:cxn ang="0">
                <a:pos x="36" y="69"/>
              </a:cxn>
              <a:cxn ang="0">
                <a:pos x="41" y="65"/>
              </a:cxn>
              <a:cxn ang="0">
                <a:pos x="53" y="42"/>
              </a:cxn>
              <a:cxn ang="0">
                <a:pos x="13" y="25"/>
              </a:cxn>
              <a:cxn ang="0">
                <a:pos x="15" y="23"/>
              </a:cxn>
              <a:cxn ang="0">
                <a:pos x="21" y="19"/>
              </a:cxn>
              <a:cxn ang="0">
                <a:pos x="21" y="15"/>
              </a:cxn>
              <a:cxn ang="0">
                <a:pos x="13" y="23"/>
              </a:cxn>
              <a:cxn ang="0">
                <a:pos x="13" y="25"/>
              </a:cxn>
              <a:cxn ang="0">
                <a:pos x="19" y="36"/>
              </a:cxn>
              <a:cxn ang="0">
                <a:pos x="21" y="34"/>
              </a:cxn>
              <a:cxn ang="0">
                <a:pos x="19" y="33"/>
              </a:cxn>
              <a:cxn ang="0">
                <a:pos x="19" y="34"/>
              </a:cxn>
              <a:cxn ang="0">
                <a:pos x="19" y="36"/>
              </a:cxn>
              <a:cxn ang="0">
                <a:pos x="15" y="55"/>
              </a:cxn>
              <a:cxn ang="0">
                <a:pos x="21" y="52"/>
              </a:cxn>
              <a:cxn ang="0">
                <a:pos x="19" y="46"/>
              </a:cxn>
              <a:cxn ang="0">
                <a:pos x="19" y="50"/>
              </a:cxn>
              <a:cxn ang="0">
                <a:pos x="15" y="52"/>
              </a:cxn>
              <a:cxn ang="0">
                <a:pos x="15" y="55"/>
              </a:cxn>
              <a:cxn ang="0">
                <a:pos x="5" y="54"/>
              </a:cxn>
              <a:cxn ang="0">
                <a:pos x="9" y="52"/>
              </a:cxn>
              <a:cxn ang="0">
                <a:pos x="7" y="50"/>
              </a:cxn>
              <a:cxn ang="0">
                <a:pos x="5" y="52"/>
              </a:cxn>
              <a:cxn ang="0">
                <a:pos x="5" y="54"/>
              </a:cxn>
              <a:cxn ang="0">
                <a:pos x="11" y="69"/>
              </a:cxn>
              <a:cxn ang="0">
                <a:pos x="19" y="67"/>
              </a:cxn>
              <a:cxn ang="0">
                <a:pos x="19" y="63"/>
              </a:cxn>
              <a:cxn ang="0">
                <a:pos x="17" y="61"/>
              </a:cxn>
              <a:cxn ang="0">
                <a:pos x="13" y="65"/>
              </a:cxn>
              <a:cxn ang="0">
                <a:pos x="11" y="69"/>
              </a:cxn>
            </a:cxnLst>
            <a:rect l="0" t="0" r="r" b="b"/>
            <a:pathLst>
              <a:path w="70" h="86">
                <a:moveTo>
                  <a:pt x="32" y="84"/>
                </a:moveTo>
                <a:lnTo>
                  <a:pt x="32" y="84"/>
                </a:lnTo>
                <a:lnTo>
                  <a:pt x="24" y="86"/>
                </a:lnTo>
                <a:lnTo>
                  <a:pt x="19" y="86"/>
                </a:lnTo>
                <a:lnTo>
                  <a:pt x="13" y="84"/>
                </a:lnTo>
                <a:lnTo>
                  <a:pt x="7" y="82"/>
                </a:lnTo>
                <a:lnTo>
                  <a:pt x="7" y="82"/>
                </a:lnTo>
                <a:lnTo>
                  <a:pt x="5" y="80"/>
                </a:lnTo>
                <a:lnTo>
                  <a:pt x="1" y="76"/>
                </a:lnTo>
                <a:lnTo>
                  <a:pt x="0" y="67"/>
                </a:lnTo>
                <a:lnTo>
                  <a:pt x="1" y="55"/>
                </a:lnTo>
                <a:lnTo>
                  <a:pt x="1" y="44"/>
                </a:lnTo>
                <a:lnTo>
                  <a:pt x="1" y="44"/>
                </a:lnTo>
                <a:lnTo>
                  <a:pt x="3" y="33"/>
                </a:lnTo>
                <a:lnTo>
                  <a:pt x="5" y="23"/>
                </a:lnTo>
                <a:lnTo>
                  <a:pt x="5" y="23"/>
                </a:lnTo>
                <a:lnTo>
                  <a:pt x="15" y="14"/>
                </a:lnTo>
                <a:lnTo>
                  <a:pt x="21" y="8"/>
                </a:lnTo>
                <a:lnTo>
                  <a:pt x="26" y="4"/>
                </a:lnTo>
                <a:lnTo>
                  <a:pt x="26" y="4"/>
                </a:lnTo>
                <a:lnTo>
                  <a:pt x="40" y="0"/>
                </a:lnTo>
                <a:lnTo>
                  <a:pt x="53" y="0"/>
                </a:lnTo>
                <a:lnTo>
                  <a:pt x="59" y="0"/>
                </a:lnTo>
                <a:lnTo>
                  <a:pt x="64" y="4"/>
                </a:lnTo>
                <a:lnTo>
                  <a:pt x="68" y="8"/>
                </a:lnTo>
                <a:lnTo>
                  <a:pt x="70" y="14"/>
                </a:lnTo>
                <a:lnTo>
                  <a:pt x="70" y="14"/>
                </a:lnTo>
                <a:lnTo>
                  <a:pt x="70" y="23"/>
                </a:lnTo>
                <a:lnTo>
                  <a:pt x="64" y="33"/>
                </a:lnTo>
                <a:lnTo>
                  <a:pt x="55" y="50"/>
                </a:lnTo>
                <a:lnTo>
                  <a:pt x="55" y="50"/>
                </a:lnTo>
                <a:lnTo>
                  <a:pt x="43" y="69"/>
                </a:lnTo>
                <a:lnTo>
                  <a:pt x="38" y="78"/>
                </a:lnTo>
                <a:lnTo>
                  <a:pt x="32" y="84"/>
                </a:lnTo>
                <a:lnTo>
                  <a:pt x="32" y="84"/>
                </a:lnTo>
                <a:close/>
                <a:moveTo>
                  <a:pt x="53" y="42"/>
                </a:moveTo>
                <a:lnTo>
                  <a:pt x="53" y="42"/>
                </a:lnTo>
                <a:lnTo>
                  <a:pt x="61" y="27"/>
                </a:lnTo>
                <a:lnTo>
                  <a:pt x="64" y="17"/>
                </a:lnTo>
                <a:lnTo>
                  <a:pt x="64" y="10"/>
                </a:lnTo>
                <a:lnTo>
                  <a:pt x="64" y="10"/>
                </a:lnTo>
                <a:lnTo>
                  <a:pt x="62" y="8"/>
                </a:lnTo>
                <a:lnTo>
                  <a:pt x="59" y="4"/>
                </a:lnTo>
                <a:lnTo>
                  <a:pt x="45" y="2"/>
                </a:lnTo>
                <a:lnTo>
                  <a:pt x="34" y="6"/>
                </a:lnTo>
                <a:lnTo>
                  <a:pt x="30" y="8"/>
                </a:lnTo>
                <a:lnTo>
                  <a:pt x="26" y="10"/>
                </a:lnTo>
                <a:lnTo>
                  <a:pt x="26" y="10"/>
                </a:lnTo>
                <a:lnTo>
                  <a:pt x="24" y="25"/>
                </a:lnTo>
                <a:lnTo>
                  <a:pt x="22" y="42"/>
                </a:lnTo>
                <a:lnTo>
                  <a:pt x="24" y="57"/>
                </a:lnTo>
                <a:lnTo>
                  <a:pt x="26" y="69"/>
                </a:lnTo>
                <a:lnTo>
                  <a:pt x="26" y="69"/>
                </a:lnTo>
                <a:lnTo>
                  <a:pt x="26" y="71"/>
                </a:lnTo>
                <a:lnTo>
                  <a:pt x="30" y="71"/>
                </a:lnTo>
                <a:lnTo>
                  <a:pt x="36" y="69"/>
                </a:lnTo>
                <a:lnTo>
                  <a:pt x="36" y="69"/>
                </a:lnTo>
                <a:lnTo>
                  <a:pt x="41" y="65"/>
                </a:lnTo>
                <a:lnTo>
                  <a:pt x="45" y="59"/>
                </a:lnTo>
                <a:lnTo>
                  <a:pt x="53" y="42"/>
                </a:lnTo>
                <a:lnTo>
                  <a:pt x="53" y="42"/>
                </a:lnTo>
                <a:close/>
                <a:moveTo>
                  <a:pt x="13" y="25"/>
                </a:moveTo>
                <a:lnTo>
                  <a:pt x="13" y="25"/>
                </a:lnTo>
                <a:lnTo>
                  <a:pt x="15" y="23"/>
                </a:lnTo>
                <a:lnTo>
                  <a:pt x="19" y="21"/>
                </a:lnTo>
                <a:lnTo>
                  <a:pt x="21" y="19"/>
                </a:lnTo>
                <a:lnTo>
                  <a:pt x="21" y="15"/>
                </a:lnTo>
                <a:lnTo>
                  <a:pt x="21" y="15"/>
                </a:lnTo>
                <a:lnTo>
                  <a:pt x="15" y="19"/>
                </a:lnTo>
                <a:lnTo>
                  <a:pt x="13" y="23"/>
                </a:lnTo>
                <a:lnTo>
                  <a:pt x="13" y="25"/>
                </a:lnTo>
                <a:lnTo>
                  <a:pt x="13" y="25"/>
                </a:lnTo>
                <a:close/>
                <a:moveTo>
                  <a:pt x="19" y="36"/>
                </a:moveTo>
                <a:lnTo>
                  <a:pt x="19" y="36"/>
                </a:lnTo>
                <a:lnTo>
                  <a:pt x="19" y="36"/>
                </a:lnTo>
                <a:lnTo>
                  <a:pt x="21" y="34"/>
                </a:lnTo>
                <a:lnTo>
                  <a:pt x="21" y="34"/>
                </a:lnTo>
                <a:lnTo>
                  <a:pt x="19" y="33"/>
                </a:lnTo>
                <a:lnTo>
                  <a:pt x="19" y="33"/>
                </a:lnTo>
                <a:lnTo>
                  <a:pt x="19" y="34"/>
                </a:lnTo>
                <a:lnTo>
                  <a:pt x="19" y="36"/>
                </a:lnTo>
                <a:lnTo>
                  <a:pt x="19" y="36"/>
                </a:lnTo>
                <a:close/>
                <a:moveTo>
                  <a:pt x="15" y="55"/>
                </a:moveTo>
                <a:lnTo>
                  <a:pt x="15" y="55"/>
                </a:lnTo>
                <a:lnTo>
                  <a:pt x="17" y="54"/>
                </a:lnTo>
                <a:lnTo>
                  <a:pt x="21" y="52"/>
                </a:lnTo>
                <a:lnTo>
                  <a:pt x="21" y="48"/>
                </a:lnTo>
                <a:lnTo>
                  <a:pt x="19" y="46"/>
                </a:lnTo>
                <a:lnTo>
                  <a:pt x="19" y="46"/>
                </a:lnTo>
                <a:lnTo>
                  <a:pt x="19" y="50"/>
                </a:lnTo>
                <a:lnTo>
                  <a:pt x="17" y="52"/>
                </a:lnTo>
                <a:lnTo>
                  <a:pt x="15" y="52"/>
                </a:lnTo>
                <a:lnTo>
                  <a:pt x="15" y="55"/>
                </a:lnTo>
                <a:lnTo>
                  <a:pt x="15" y="55"/>
                </a:lnTo>
                <a:close/>
                <a:moveTo>
                  <a:pt x="5" y="54"/>
                </a:moveTo>
                <a:lnTo>
                  <a:pt x="5" y="54"/>
                </a:lnTo>
                <a:lnTo>
                  <a:pt x="7" y="54"/>
                </a:lnTo>
                <a:lnTo>
                  <a:pt x="9" y="52"/>
                </a:lnTo>
                <a:lnTo>
                  <a:pt x="9" y="50"/>
                </a:lnTo>
                <a:lnTo>
                  <a:pt x="7" y="50"/>
                </a:lnTo>
                <a:lnTo>
                  <a:pt x="7" y="50"/>
                </a:lnTo>
                <a:lnTo>
                  <a:pt x="5" y="52"/>
                </a:lnTo>
                <a:lnTo>
                  <a:pt x="5" y="54"/>
                </a:lnTo>
                <a:lnTo>
                  <a:pt x="5" y="54"/>
                </a:lnTo>
                <a:close/>
                <a:moveTo>
                  <a:pt x="11" y="69"/>
                </a:moveTo>
                <a:lnTo>
                  <a:pt x="11" y="69"/>
                </a:lnTo>
                <a:lnTo>
                  <a:pt x="15" y="69"/>
                </a:lnTo>
                <a:lnTo>
                  <a:pt x="19" y="67"/>
                </a:lnTo>
                <a:lnTo>
                  <a:pt x="19" y="67"/>
                </a:lnTo>
                <a:lnTo>
                  <a:pt x="19" y="63"/>
                </a:lnTo>
                <a:lnTo>
                  <a:pt x="19" y="61"/>
                </a:lnTo>
                <a:lnTo>
                  <a:pt x="17" y="61"/>
                </a:lnTo>
                <a:lnTo>
                  <a:pt x="17" y="61"/>
                </a:lnTo>
                <a:lnTo>
                  <a:pt x="13" y="65"/>
                </a:lnTo>
                <a:lnTo>
                  <a:pt x="13" y="67"/>
                </a:lnTo>
                <a:lnTo>
                  <a:pt x="11" y="69"/>
                </a:lnTo>
                <a:lnTo>
                  <a:pt x="11" y="6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 name="Freeform 33"/>
          <p:cNvSpPr>
            <a:spLocks noEditPoints="1"/>
          </p:cNvSpPr>
          <p:nvPr/>
        </p:nvSpPr>
        <p:spPr bwMode="auto">
          <a:xfrm>
            <a:off x="4066987" y="3402836"/>
            <a:ext cx="378116" cy="520599"/>
          </a:xfrm>
          <a:custGeom>
            <a:avLst/>
            <a:gdLst/>
            <a:ahLst/>
            <a:cxnLst>
              <a:cxn ang="0">
                <a:pos x="235" y="84"/>
              </a:cxn>
              <a:cxn ang="0">
                <a:pos x="154" y="88"/>
              </a:cxn>
              <a:cxn ang="0">
                <a:pos x="204" y="120"/>
              </a:cxn>
              <a:cxn ang="0">
                <a:pos x="242" y="227"/>
              </a:cxn>
              <a:cxn ang="0">
                <a:pos x="133" y="366"/>
              </a:cxn>
              <a:cxn ang="0">
                <a:pos x="8" y="343"/>
              </a:cxn>
              <a:cxn ang="0">
                <a:pos x="55" y="258"/>
              </a:cxn>
              <a:cxn ang="0">
                <a:pos x="120" y="273"/>
              </a:cxn>
              <a:cxn ang="0">
                <a:pos x="126" y="200"/>
              </a:cxn>
              <a:cxn ang="0">
                <a:pos x="31" y="181"/>
              </a:cxn>
              <a:cxn ang="0">
                <a:pos x="44" y="38"/>
              </a:cxn>
              <a:cxn ang="0">
                <a:pos x="133" y="2"/>
              </a:cxn>
              <a:cxn ang="0">
                <a:pos x="130" y="10"/>
              </a:cxn>
              <a:cxn ang="0">
                <a:pos x="90" y="141"/>
              </a:cxn>
              <a:cxn ang="0">
                <a:pos x="179" y="185"/>
              </a:cxn>
              <a:cxn ang="0">
                <a:pos x="160" y="277"/>
              </a:cxn>
              <a:cxn ang="0">
                <a:pos x="59" y="265"/>
              </a:cxn>
              <a:cxn ang="0">
                <a:pos x="128" y="345"/>
              </a:cxn>
              <a:cxn ang="0">
                <a:pos x="215" y="279"/>
              </a:cxn>
              <a:cxn ang="0">
                <a:pos x="206" y="130"/>
              </a:cxn>
              <a:cxn ang="0">
                <a:pos x="141" y="48"/>
              </a:cxn>
              <a:cxn ang="0">
                <a:pos x="254" y="21"/>
              </a:cxn>
              <a:cxn ang="0">
                <a:pos x="48" y="52"/>
              </a:cxn>
              <a:cxn ang="0">
                <a:pos x="53" y="40"/>
              </a:cxn>
              <a:cxn ang="0">
                <a:pos x="59" y="56"/>
              </a:cxn>
              <a:cxn ang="0">
                <a:pos x="74" y="59"/>
              </a:cxn>
              <a:cxn ang="0">
                <a:pos x="149" y="69"/>
              </a:cxn>
              <a:cxn ang="0">
                <a:pos x="149" y="82"/>
              </a:cxn>
              <a:cxn ang="0">
                <a:pos x="166" y="56"/>
              </a:cxn>
              <a:cxn ang="0">
                <a:pos x="194" y="67"/>
              </a:cxn>
              <a:cxn ang="0">
                <a:pos x="221" y="71"/>
              </a:cxn>
              <a:cxn ang="0">
                <a:pos x="229" y="75"/>
              </a:cxn>
              <a:cxn ang="0">
                <a:pos x="229" y="75"/>
              </a:cxn>
              <a:cxn ang="0">
                <a:pos x="50" y="105"/>
              </a:cxn>
              <a:cxn ang="0">
                <a:pos x="48" y="86"/>
              </a:cxn>
              <a:cxn ang="0">
                <a:pos x="71" y="117"/>
              </a:cxn>
              <a:cxn ang="0">
                <a:pos x="59" y="132"/>
              </a:cxn>
              <a:cxn ang="0">
                <a:pos x="69" y="136"/>
              </a:cxn>
              <a:cxn ang="0">
                <a:pos x="99" y="155"/>
              </a:cxn>
              <a:cxn ang="0">
                <a:pos x="103" y="168"/>
              </a:cxn>
              <a:cxn ang="0">
                <a:pos x="114" y="153"/>
              </a:cxn>
              <a:cxn ang="0">
                <a:pos x="147" y="160"/>
              </a:cxn>
              <a:cxn ang="0">
                <a:pos x="153" y="178"/>
              </a:cxn>
              <a:cxn ang="0">
                <a:pos x="160" y="178"/>
              </a:cxn>
              <a:cxn ang="0">
                <a:pos x="170" y="185"/>
              </a:cxn>
              <a:cxn ang="0">
                <a:pos x="168" y="206"/>
              </a:cxn>
              <a:cxn ang="0">
                <a:pos x="174" y="210"/>
              </a:cxn>
              <a:cxn ang="0">
                <a:pos x="175" y="225"/>
              </a:cxn>
              <a:cxn ang="0">
                <a:pos x="166" y="248"/>
              </a:cxn>
              <a:cxn ang="0">
                <a:pos x="153" y="267"/>
              </a:cxn>
              <a:cxn ang="0">
                <a:pos x="153" y="267"/>
              </a:cxn>
              <a:cxn ang="0">
                <a:pos x="23" y="282"/>
              </a:cxn>
              <a:cxn ang="0">
                <a:pos x="17" y="299"/>
              </a:cxn>
              <a:cxn ang="0">
                <a:pos x="36" y="307"/>
              </a:cxn>
              <a:cxn ang="0">
                <a:pos x="12" y="326"/>
              </a:cxn>
              <a:cxn ang="0">
                <a:pos x="19" y="343"/>
              </a:cxn>
              <a:cxn ang="0">
                <a:pos x="15" y="338"/>
              </a:cxn>
              <a:cxn ang="0">
                <a:pos x="42" y="340"/>
              </a:cxn>
              <a:cxn ang="0">
                <a:pos x="74" y="338"/>
              </a:cxn>
              <a:cxn ang="0">
                <a:pos x="48" y="355"/>
              </a:cxn>
              <a:cxn ang="0">
                <a:pos x="120" y="360"/>
              </a:cxn>
              <a:cxn ang="0">
                <a:pos x="92" y="362"/>
              </a:cxn>
              <a:cxn ang="0">
                <a:pos x="92" y="360"/>
              </a:cxn>
            </a:cxnLst>
            <a:rect l="0" t="0" r="r" b="b"/>
            <a:pathLst>
              <a:path w="261" h="370">
                <a:moveTo>
                  <a:pt x="261" y="16"/>
                </a:moveTo>
                <a:lnTo>
                  <a:pt x="261" y="16"/>
                </a:lnTo>
                <a:lnTo>
                  <a:pt x="261" y="44"/>
                </a:lnTo>
                <a:lnTo>
                  <a:pt x="259" y="59"/>
                </a:lnTo>
                <a:lnTo>
                  <a:pt x="255" y="69"/>
                </a:lnTo>
                <a:lnTo>
                  <a:pt x="255" y="69"/>
                </a:lnTo>
                <a:lnTo>
                  <a:pt x="252" y="75"/>
                </a:lnTo>
                <a:lnTo>
                  <a:pt x="246" y="78"/>
                </a:lnTo>
                <a:lnTo>
                  <a:pt x="235" y="84"/>
                </a:lnTo>
                <a:lnTo>
                  <a:pt x="235" y="84"/>
                </a:lnTo>
                <a:lnTo>
                  <a:pt x="223" y="90"/>
                </a:lnTo>
                <a:lnTo>
                  <a:pt x="215" y="94"/>
                </a:lnTo>
                <a:lnTo>
                  <a:pt x="210" y="96"/>
                </a:lnTo>
                <a:lnTo>
                  <a:pt x="210" y="96"/>
                </a:lnTo>
                <a:lnTo>
                  <a:pt x="202" y="96"/>
                </a:lnTo>
                <a:lnTo>
                  <a:pt x="193" y="94"/>
                </a:lnTo>
                <a:lnTo>
                  <a:pt x="172" y="90"/>
                </a:lnTo>
                <a:lnTo>
                  <a:pt x="172" y="90"/>
                </a:lnTo>
                <a:lnTo>
                  <a:pt x="162" y="90"/>
                </a:lnTo>
                <a:lnTo>
                  <a:pt x="154" y="88"/>
                </a:lnTo>
                <a:lnTo>
                  <a:pt x="149" y="88"/>
                </a:lnTo>
                <a:lnTo>
                  <a:pt x="145" y="90"/>
                </a:lnTo>
                <a:lnTo>
                  <a:pt x="143" y="94"/>
                </a:lnTo>
                <a:lnTo>
                  <a:pt x="141" y="97"/>
                </a:lnTo>
                <a:lnTo>
                  <a:pt x="141" y="97"/>
                </a:lnTo>
                <a:lnTo>
                  <a:pt x="158" y="101"/>
                </a:lnTo>
                <a:lnTo>
                  <a:pt x="177" y="107"/>
                </a:lnTo>
                <a:lnTo>
                  <a:pt x="193" y="113"/>
                </a:lnTo>
                <a:lnTo>
                  <a:pt x="204" y="120"/>
                </a:lnTo>
                <a:lnTo>
                  <a:pt x="204" y="120"/>
                </a:lnTo>
                <a:lnTo>
                  <a:pt x="212" y="128"/>
                </a:lnTo>
                <a:lnTo>
                  <a:pt x="219" y="136"/>
                </a:lnTo>
                <a:lnTo>
                  <a:pt x="227" y="145"/>
                </a:lnTo>
                <a:lnTo>
                  <a:pt x="233" y="155"/>
                </a:lnTo>
                <a:lnTo>
                  <a:pt x="236" y="168"/>
                </a:lnTo>
                <a:lnTo>
                  <a:pt x="240" y="179"/>
                </a:lnTo>
                <a:lnTo>
                  <a:pt x="244" y="193"/>
                </a:lnTo>
                <a:lnTo>
                  <a:pt x="244" y="208"/>
                </a:lnTo>
                <a:lnTo>
                  <a:pt x="244" y="208"/>
                </a:lnTo>
                <a:lnTo>
                  <a:pt x="242" y="227"/>
                </a:lnTo>
                <a:lnTo>
                  <a:pt x="238" y="248"/>
                </a:lnTo>
                <a:lnTo>
                  <a:pt x="233" y="267"/>
                </a:lnTo>
                <a:lnTo>
                  <a:pt x="225" y="286"/>
                </a:lnTo>
                <a:lnTo>
                  <a:pt x="214" y="305"/>
                </a:lnTo>
                <a:lnTo>
                  <a:pt x="198" y="322"/>
                </a:lnTo>
                <a:lnTo>
                  <a:pt x="181" y="341"/>
                </a:lnTo>
                <a:lnTo>
                  <a:pt x="160" y="357"/>
                </a:lnTo>
                <a:lnTo>
                  <a:pt x="160" y="357"/>
                </a:lnTo>
                <a:lnTo>
                  <a:pt x="149" y="362"/>
                </a:lnTo>
                <a:lnTo>
                  <a:pt x="133" y="366"/>
                </a:lnTo>
                <a:lnTo>
                  <a:pt x="101" y="370"/>
                </a:lnTo>
                <a:lnTo>
                  <a:pt x="101" y="370"/>
                </a:lnTo>
                <a:lnTo>
                  <a:pt x="82" y="370"/>
                </a:lnTo>
                <a:lnTo>
                  <a:pt x="63" y="368"/>
                </a:lnTo>
                <a:lnTo>
                  <a:pt x="44" y="366"/>
                </a:lnTo>
                <a:lnTo>
                  <a:pt x="29" y="360"/>
                </a:lnTo>
                <a:lnTo>
                  <a:pt x="29" y="360"/>
                </a:lnTo>
                <a:lnTo>
                  <a:pt x="21" y="355"/>
                </a:lnTo>
                <a:lnTo>
                  <a:pt x="13" y="349"/>
                </a:lnTo>
                <a:lnTo>
                  <a:pt x="8" y="343"/>
                </a:lnTo>
                <a:lnTo>
                  <a:pt x="0" y="338"/>
                </a:lnTo>
                <a:lnTo>
                  <a:pt x="0" y="338"/>
                </a:lnTo>
                <a:lnTo>
                  <a:pt x="4" y="309"/>
                </a:lnTo>
                <a:lnTo>
                  <a:pt x="12" y="280"/>
                </a:lnTo>
                <a:lnTo>
                  <a:pt x="12" y="280"/>
                </a:lnTo>
                <a:lnTo>
                  <a:pt x="21" y="275"/>
                </a:lnTo>
                <a:lnTo>
                  <a:pt x="32" y="269"/>
                </a:lnTo>
                <a:lnTo>
                  <a:pt x="44" y="261"/>
                </a:lnTo>
                <a:lnTo>
                  <a:pt x="50" y="259"/>
                </a:lnTo>
                <a:lnTo>
                  <a:pt x="55" y="258"/>
                </a:lnTo>
                <a:lnTo>
                  <a:pt x="55" y="258"/>
                </a:lnTo>
                <a:lnTo>
                  <a:pt x="63" y="259"/>
                </a:lnTo>
                <a:lnTo>
                  <a:pt x="71" y="263"/>
                </a:lnTo>
                <a:lnTo>
                  <a:pt x="78" y="269"/>
                </a:lnTo>
                <a:lnTo>
                  <a:pt x="86" y="273"/>
                </a:lnTo>
                <a:lnTo>
                  <a:pt x="86" y="273"/>
                </a:lnTo>
                <a:lnTo>
                  <a:pt x="95" y="275"/>
                </a:lnTo>
                <a:lnTo>
                  <a:pt x="103" y="277"/>
                </a:lnTo>
                <a:lnTo>
                  <a:pt x="111" y="275"/>
                </a:lnTo>
                <a:lnTo>
                  <a:pt x="120" y="273"/>
                </a:lnTo>
                <a:lnTo>
                  <a:pt x="120" y="273"/>
                </a:lnTo>
                <a:lnTo>
                  <a:pt x="126" y="265"/>
                </a:lnTo>
                <a:lnTo>
                  <a:pt x="132" y="258"/>
                </a:lnTo>
                <a:lnTo>
                  <a:pt x="133" y="248"/>
                </a:lnTo>
                <a:lnTo>
                  <a:pt x="135" y="237"/>
                </a:lnTo>
                <a:lnTo>
                  <a:pt x="133" y="227"/>
                </a:lnTo>
                <a:lnTo>
                  <a:pt x="132" y="216"/>
                </a:lnTo>
                <a:lnTo>
                  <a:pt x="130" y="208"/>
                </a:lnTo>
                <a:lnTo>
                  <a:pt x="126" y="200"/>
                </a:lnTo>
                <a:lnTo>
                  <a:pt x="126" y="200"/>
                </a:lnTo>
                <a:lnTo>
                  <a:pt x="116" y="193"/>
                </a:lnTo>
                <a:lnTo>
                  <a:pt x="105" y="183"/>
                </a:lnTo>
                <a:lnTo>
                  <a:pt x="93" y="178"/>
                </a:lnTo>
                <a:lnTo>
                  <a:pt x="82" y="174"/>
                </a:lnTo>
                <a:lnTo>
                  <a:pt x="82" y="174"/>
                </a:lnTo>
                <a:lnTo>
                  <a:pt x="74" y="174"/>
                </a:lnTo>
                <a:lnTo>
                  <a:pt x="67" y="174"/>
                </a:lnTo>
                <a:lnTo>
                  <a:pt x="55" y="176"/>
                </a:lnTo>
                <a:lnTo>
                  <a:pt x="44" y="179"/>
                </a:lnTo>
                <a:lnTo>
                  <a:pt x="31" y="181"/>
                </a:lnTo>
                <a:lnTo>
                  <a:pt x="31" y="181"/>
                </a:lnTo>
                <a:lnTo>
                  <a:pt x="29" y="162"/>
                </a:lnTo>
                <a:lnTo>
                  <a:pt x="31" y="141"/>
                </a:lnTo>
                <a:lnTo>
                  <a:pt x="36" y="97"/>
                </a:lnTo>
                <a:lnTo>
                  <a:pt x="36" y="97"/>
                </a:lnTo>
                <a:lnTo>
                  <a:pt x="38" y="65"/>
                </a:lnTo>
                <a:lnTo>
                  <a:pt x="40" y="50"/>
                </a:lnTo>
                <a:lnTo>
                  <a:pt x="42" y="44"/>
                </a:lnTo>
                <a:lnTo>
                  <a:pt x="44" y="38"/>
                </a:lnTo>
                <a:lnTo>
                  <a:pt x="44" y="38"/>
                </a:lnTo>
                <a:lnTo>
                  <a:pt x="50" y="35"/>
                </a:lnTo>
                <a:lnTo>
                  <a:pt x="53" y="31"/>
                </a:lnTo>
                <a:lnTo>
                  <a:pt x="65" y="25"/>
                </a:lnTo>
                <a:lnTo>
                  <a:pt x="65" y="25"/>
                </a:lnTo>
                <a:lnTo>
                  <a:pt x="80" y="14"/>
                </a:lnTo>
                <a:lnTo>
                  <a:pt x="95" y="2"/>
                </a:lnTo>
                <a:lnTo>
                  <a:pt x="95" y="2"/>
                </a:lnTo>
                <a:lnTo>
                  <a:pt x="105" y="4"/>
                </a:lnTo>
                <a:lnTo>
                  <a:pt x="114" y="4"/>
                </a:lnTo>
                <a:lnTo>
                  <a:pt x="133" y="2"/>
                </a:lnTo>
                <a:lnTo>
                  <a:pt x="153" y="0"/>
                </a:lnTo>
                <a:lnTo>
                  <a:pt x="172" y="0"/>
                </a:lnTo>
                <a:lnTo>
                  <a:pt x="172" y="0"/>
                </a:lnTo>
                <a:lnTo>
                  <a:pt x="194" y="2"/>
                </a:lnTo>
                <a:lnTo>
                  <a:pt x="217" y="8"/>
                </a:lnTo>
                <a:lnTo>
                  <a:pt x="261" y="16"/>
                </a:lnTo>
                <a:lnTo>
                  <a:pt x="261" y="16"/>
                </a:lnTo>
                <a:close/>
                <a:moveTo>
                  <a:pt x="156" y="6"/>
                </a:moveTo>
                <a:lnTo>
                  <a:pt x="156" y="6"/>
                </a:lnTo>
                <a:lnTo>
                  <a:pt x="130" y="10"/>
                </a:lnTo>
                <a:lnTo>
                  <a:pt x="116" y="12"/>
                </a:lnTo>
                <a:lnTo>
                  <a:pt x="101" y="10"/>
                </a:lnTo>
                <a:lnTo>
                  <a:pt x="101" y="10"/>
                </a:lnTo>
                <a:lnTo>
                  <a:pt x="95" y="19"/>
                </a:lnTo>
                <a:lnTo>
                  <a:pt x="92" y="33"/>
                </a:lnTo>
                <a:lnTo>
                  <a:pt x="84" y="73"/>
                </a:lnTo>
                <a:lnTo>
                  <a:pt x="78" y="115"/>
                </a:lnTo>
                <a:lnTo>
                  <a:pt x="76" y="143"/>
                </a:lnTo>
                <a:lnTo>
                  <a:pt x="76" y="143"/>
                </a:lnTo>
                <a:lnTo>
                  <a:pt x="90" y="141"/>
                </a:lnTo>
                <a:lnTo>
                  <a:pt x="103" y="139"/>
                </a:lnTo>
                <a:lnTo>
                  <a:pt x="113" y="139"/>
                </a:lnTo>
                <a:lnTo>
                  <a:pt x="124" y="141"/>
                </a:lnTo>
                <a:lnTo>
                  <a:pt x="133" y="145"/>
                </a:lnTo>
                <a:lnTo>
                  <a:pt x="143" y="149"/>
                </a:lnTo>
                <a:lnTo>
                  <a:pt x="160" y="158"/>
                </a:lnTo>
                <a:lnTo>
                  <a:pt x="160" y="158"/>
                </a:lnTo>
                <a:lnTo>
                  <a:pt x="168" y="166"/>
                </a:lnTo>
                <a:lnTo>
                  <a:pt x="174" y="176"/>
                </a:lnTo>
                <a:lnTo>
                  <a:pt x="179" y="185"/>
                </a:lnTo>
                <a:lnTo>
                  <a:pt x="181" y="197"/>
                </a:lnTo>
                <a:lnTo>
                  <a:pt x="183" y="210"/>
                </a:lnTo>
                <a:lnTo>
                  <a:pt x="185" y="223"/>
                </a:lnTo>
                <a:lnTo>
                  <a:pt x="183" y="235"/>
                </a:lnTo>
                <a:lnTo>
                  <a:pt x="179" y="246"/>
                </a:lnTo>
                <a:lnTo>
                  <a:pt x="179" y="246"/>
                </a:lnTo>
                <a:lnTo>
                  <a:pt x="177" y="254"/>
                </a:lnTo>
                <a:lnTo>
                  <a:pt x="172" y="265"/>
                </a:lnTo>
                <a:lnTo>
                  <a:pt x="166" y="273"/>
                </a:lnTo>
                <a:lnTo>
                  <a:pt x="160" y="277"/>
                </a:lnTo>
                <a:lnTo>
                  <a:pt x="153" y="282"/>
                </a:lnTo>
                <a:lnTo>
                  <a:pt x="145" y="284"/>
                </a:lnTo>
                <a:lnTo>
                  <a:pt x="145" y="284"/>
                </a:lnTo>
                <a:lnTo>
                  <a:pt x="124" y="286"/>
                </a:lnTo>
                <a:lnTo>
                  <a:pt x="109" y="286"/>
                </a:lnTo>
                <a:lnTo>
                  <a:pt x="97" y="284"/>
                </a:lnTo>
                <a:lnTo>
                  <a:pt x="88" y="280"/>
                </a:lnTo>
                <a:lnTo>
                  <a:pt x="74" y="273"/>
                </a:lnTo>
                <a:lnTo>
                  <a:pt x="69" y="269"/>
                </a:lnTo>
                <a:lnTo>
                  <a:pt x="59" y="265"/>
                </a:lnTo>
                <a:lnTo>
                  <a:pt x="59" y="265"/>
                </a:lnTo>
                <a:lnTo>
                  <a:pt x="55" y="277"/>
                </a:lnTo>
                <a:lnTo>
                  <a:pt x="52" y="288"/>
                </a:lnTo>
                <a:lnTo>
                  <a:pt x="46" y="313"/>
                </a:lnTo>
                <a:lnTo>
                  <a:pt x="46" y="313"/>
                </a:lnTo>
                <a:lnTo>
                  <a:pt x="55" y="320"/>
                </a:lnTo>
                <a:lnTo>
                  <a:pt x="76" y="330"/>
                </a:lnTo>
                <a:lnTo>
                  <a:pt x="103" y="341"/>
                </a:lnTo>
                <a:lnTo>
                  <a:pt x="116" y="343"/>
                </a:lnTo>
                <a:lnTo>
                  <a:pt x="128" y="345"/>
                </a:lnTo>
                <a:lnTo>
                  <a:pt x="128" y="345"/>
                </a:lnTo>
                <a:lnTo>
                  <a:pt x="137" y="345"/>
                </a:lnTo>
                <a:lnTo>
                  <a:pt x="147" y="341"/>
                </a:lnTo>
                <a:lnTo>
                  <a:pt x="158" y="336"/>
                </a:lnTo>
                <a:lnTo>
                  <a:pt x="170" y="330"/>
                </a:lnTo>
                <a:lnTo>
                  <a:pt x="181" y="320"/>
                </a:lnTo>
                <a:lnTo>
                  <a:pt x="194" y="309"/>
                </a:lnTo>
                <a:lnTo>
                  <a:pt x="204" y="296"/>
                </a:lnTo>
                <a:lnTo>
                  <a:pt x="215" y="279"/>
                </a:lnTo>
                <a:lnTo>
                  <a:pt x="215" y="279"/>
                </a:lnTo>
                <a:lnTo>
                  <a:pt x="223" y="261"/>
                </a:lnTo>
                <a:lnTo>
                  <a:pt x="231" y="242"/>
                </a:lnTo>
                <a:lnTo>
                  <a:pt x="233" y="223"/>
                </a:lnTo>
                <a:lnTo>
                  <a:pt x="235" y="204"/>
                </a:lnTo>
                <a:lnTo>
                  <a:pt x="233" y="187"/>
                </a:lnTo>
                <a:lnTo>
                  <a:pt x="229" y="168"/>
                </a:lnTo>
                <a:lnTo>
                  <a:pt x="223" y="153"/>
                </a:lnTo>
                <a:lnTo>
                  <a:pt x="214" y="137"/>
                </a:lnTo>
                <a:lnTo>
                  <a:pt x="214" y="137"/>
                </a:lnTo>
                <a:lnTo>
                  <a:pt x="206" y="130"/>
                </a:lnTo>
                <a:lnTo>
                  <a:pt x="196" y="124"/>
                </a:lnTo>
                <a:lnTo>
                  <a:pt x="187" y="118"/>
                </a:lnTo>
                <a:lnTo>
                  <a:pt x="177" y="115"/>
                </a:lnTo>
                <a:lnTo>
                  <a:pt x="156" y="109"/>
                </a:lnTo>
                <a:lnTo>
                  <a:pt x="133" y="107"/>
                </a:lnTo>
                <a:lnTo>
                  <a:pt x="133" y="107"/>
                </a:lnTo>
                <a:lnTo>
                  <a:pt x="133" y="92"/>
                </a:lnTo>
                <a:lnTo>
                  <a:pt x="135" y="77"/>
                </a:lnTo>
                <a:lnTo>
                  <a:pt x="141" y="48"/>
                </a:lnTo>
                <a:lnTo>
                  <a:pt x="141" y="48"/>
                </a:lnTo>
                <a:lnTo>
                  <a:pt x="151" y="48"/>
                </a:lnTo>
                <a:lnTo>
                  <a:pt x="164" y="50"/>
                </a:lnTo>
                <a:lnTo>
                  <a:pt x="198" y="56"/>
                </a:lnTo>
                <a:lnTo>
                  <a:pt x="229" y="61"/>
                </a:lnTo>
                <a:lnTo>
                  <a:pt x="244" y="63"/>
                </a:lnTo>
                <a:lnTo>
                  <a:pt x="244" y="63"/>
                </a:lnTo>
                <a:lnTo>
                  <a:pt x="248" y="59"/>
                </a:lnTo>
                <a:lnTo>
                  <a:pt x="250" y="56"/>
                </a:lnTo>
                <a:lnTo>
                  <a:pt x="252" y="46"/>
                </a:lnTo>
                <a:lnTo>
                  <a:pt x="254" y="21"/>
                </a:lnTo>
                <a:lnTo>
                  <a:pt x="254" y="21"/>
                </a:lnTo>
                <a:lnTo>
                  <a:pt x="240" y="19"/>
                </a:lnTo>
                <a:lnTo>
                  <a:pt x="229" y="17"/>
                </a:lnTo>
                <a:lnTo>
                  <a:pt x="204" y="12"/>
                </a:lnTo>
                <a:lnTo>
                  <a:pt x="181" y="8"/>
                </a:lnTo>
                <a:lnTo>
                  <a:pt x="170" y="6"/>
                </a:lnTo>
                <a:lnTo>
                  <a:pt x="156" y="6"/>
                </a:lnTo>
                <a:lnTo>
                  <a:pt x="156" y="6"/>
                </a:lnTo>
                <a:close/>
                <a:moveTo>
                  <a:pt x="48" y="52"/>
                </a:moveTo>
                <a:lnTo>
                  <a:pt x="48" y="52"/>
                </a:lnTo>
                <a:lnTo>
                  <a:pt x="59" y="46"/>
                </a:lnTo>
                <a:lnTo>
                  <a:pt x="72" y="38"/>
                </a:lnTo>
                <a:lnTo>
                  <a:pt x="78" y="35"/>
                </a:lnTo>
                <a:lnTo>
                  <a:pt x="82" y="31"/>
                </a:lnTo>
                <a:lnTo>
                  <a:pt x="84" y="25"/>
                </a:lnTo>
                <a:lnTo>
                  <a:pt x="82" y="19"/>
                </a:lnTo>
                <a:lnTo>
                  <a:pt x="82" y="19"/>
                </a:lnTo>
                <a:lnTo>
                  <a:pt x="74" y="27"/>
                </a:lnTo>
                <a:lnTo>
                  <a:pt x="63" y="33"/>
                </a:lnTo>
                <a:lnTo>
                  <a:pt x="53" y="40"/>
                </a:lnTo>
                <a:lnTo>
                  <a:pt x="52" y="46"/>
                </a:lnTo>
                <a:lnTo>
                  <a:pt x="48" y="52"/>
                </a:lnTo>
                <a:lnTo>
                  <a:pt x="48" y="52"/>
                </a:lnTo>
                <a:close/>
                <a:moveTo>
                  <a:pt x="50" y="65"/>
                </a:moveTo>
                <a:lnTo>
                  <a:pt x="50" y="65"/>
                </a:lnTo>
                <a:lnTo>
                  <a:pt x="52" y="63"/>
                </a:lnTo>
                <a:lnTo>
                  <a:pt x="53" y="61"/>
                </a:lnTo>
                <a:lnTo>
                  <a:pt x="57" y="59"/>
                </a:lnTo>
                <a:lnTo>
                  <a:pt x="59" y="56"/>
                </a:lnTo>
                <a:lnTo>
                  <a:pt x="59" y="56"/>
                </a:lnTo>
                <a:lnTo>
                  <a:pt x="53" y="57"/>
                </a:lnTo>
                <a:lnTo>
                  <a:pt x="50" y="59"/>
                </a:lnTo>
                <a:lnTo>
                  <a:pt x="48" y="63"/>
                </a:lnTo>
                <a:lnTo>
                  <a:pt x="50" y="65"/>
                </a:lnTo>
                <a:lnTo>
                  <a:pt x="50" y="65"/>
                </a:lnTo>
                <a:close/>
                <a:moveTo>
                  <a:pt x="57" y="71"/>
                </a:moveTo>
                <a:lnTo>
                  <a:pt x="57" y="71"/>
                </a:lnTo>
                <a:lnTo>
                  <a:pt x="71" y="65"/>
                </a:lnTo>
                <a:lnTo>
                  <a:pt x="74" y="61"/>
                </a:lnTo>
                <a:lnTo>
                  <a:pt x="74" y="59"/>
                </a:lnTo>
                <a:lnTo>
                  <a:pt x="72" y="56"/>
                </a:lnTo>
                <a:lnTo>
                  <a:pt x="72" y="56"/>
                </a:lnTo>
                <a:lnTo>
                  <a:pt x="71" y="61"/>
                </a:lnTo>
                <a:lnTo>
                  <a:pt x="65" y="63"/>
                </a:lnTo>
                <a:lnTo>
                  <a:pt x="61" y="67"/>
                </a:lnTo>
                <a:lnTo>
                  <a:pt x="57" y="71"/>
                </a:lnTo>
                <a:lnTo>
                  <a:pt x="57" y="71"/>
                </a:lnTo>
                <a:close/>
                <a:moveTo>
                  <a:pt x="145" y="71"/>
                </a:moveTo>
                <a:lnTo>
                  <a:pt x="145" y="71"/>
                </a:lnTo>
                <a:lnTo>
                  <a:pt x="149" y="69"/>
                </a:lnTo>
                <a:lnTo>
                  <a:pt x="151" y="67"/>
                </a:lnTo>
                <a:lnTo>
                  <a:pt x="153" y="57"/>
                </a:lnTo>
                <a:lnTo>
                  <a:pt x="153" y="57"/>
                </a:lnTo>
                <a:lnTo>
                  <a:pt x="151" y="56"/>
                </a:lnTo>
                <a:lnTo>
                  <a:pt x="147" y="56"/>
                </a:lnTo>
                <a:lnTo>
                  <a:pt x="147" y="56"/>
                </a:lnTo>
                <a:lnTo>
                  <a:pt x="145" y="63"/>
                </a:lnTo>
                <a:lnTo>
                  <a:pt x="145" y="71"/>
                </a:lnTo>
                <a:lnTo>
                  <a:pt x="145" y="71"/>
                </a:lnTo>
                <a:close/>
                <a:moveTo>
                  <a:pt x="149" y="82"/>
                </a:moveTo>
                <a:lnTo>
                  <a:pt x="149" y="82"/>
                </a:lnTo>
                <a:lnTo>
                  <a:pt x="160" y="78"/>
                </a:lnTo>
                <a:lnTo>
                  <a:pt x="170" y="75"/>
                </a:lnTo>
                <a:lnTo>
                  <a:pt x="177" y="69"/>
                </a:lnTo>
                <a:lnTo>
                  <a:pt x="183" y="61"/>
                </a:lnTo>
                <a:lnTo>
                  <a:pt x="183" y="61"/>
                </a:lnTo>
                <a:lnTo>
                  <a:pt x="179" y="59"/>
                </a:lnTo>
                <a:lnTo>
                  <a:pt x="175" y="57"/>
                </a:lnTo>
                <a:lnTo>
                  <a:pt x="170" y="57"/>
                </a:lnTo>
                <a:lnTo>
                  <a:pt x="166" y="56"/>
                </a:lnTo>
                <a:lnTo>
                  <a:pt x="166" y="56"/>
                </a:lnTo>
                <a:lnTo>
                  <a:pt x="162" y="63"/>
                </a:lnTo>
                <a:lnTo>
                  <a:pt x="156" y="67"/>
                </a:lnTo>
                <a:lnTo>
                  <a:pt x="153" y="75"/>
                </a:lnTo>
                <a:lnTo>
                  <a:pt x="149" y="82"/>
                </a:lnTo>
                <a:lnTo>
                  <a:pt x="149" y="82"/>
                </a:lnTo>
                <a:close/>
                <a:moveTo>
                  <a:pt x="191" y="67"/>
                </a:moveTo>
                <a:lnTo>
                  <a:pt x="191" y="67"/>
                </a:lnTo>
                <a:lnTo>
                  <a:pt x="193" y="67"/>
                </a:lnTo>
                <a:lnTo>
                  <a:pt x="194" y="67"/>
                </a:lnTo>
                <a:lnTo>
                  <a:pt x="196" y="65"/>
                </a:lnTo>
                <a:lnTo>
                  <a:pt x="196" y="63"/>
                </a:lnTo>
                <a:lnTo>
                  <a:pt x="196" y="63"/>
                </a:lnTo>
                <a:lnTo>
                  <a:pt x="193" y="63"/>
                </a:lnTo>
                <a:lnTo>
                  <a:pt x="191" y="67"/>
                </a:lnTo>
                <a:lnTo>
                  <a:pt x="191" y="67"/>
                </a:lnTo>
                <a:close/>
                <a:moveTo>
                  <a:pt x="210" y="73"/>
                </a:moveTo>
                <a:lnTo>
                  <a:pt x="210" y="73"/>
                </a:lnTo>
                <a:lnTo>
                  <a:pt x="217" y="73"/>
                </a:lnTo>
                <a:lnTo>
                  <a:pt x="221" y="71"/>
                </a:lnTo>
                <a:lnTo>
                  <a:pt x="223" y="65"/>
                </a:lnTo>
                <a:lnTo>
                  <a:pt x="223" y="65"/>
                </a:lnTo>
                <a:lnTo>
                  <a:pt x="221" y="63"/>
                </a:lnTo>
                <a:lnTo>
                  <a:pt x="217" y="63"/>
                </a:lnTo>
                <a:lnTo>
                  <a:pt x="212" y="65"/>
                </a:lnTo>
                <a:lnTo>
                  <a:pt x="210" y="67"/>
                </a:lnTo>
                <a:lnTo>
                  <a:pt x="210" y="71"/>
                </a:lnTo>
                <a:lnTo>
                  <a:pt x="210" y="73"/>
                </a:lnTo>
                <a:lnTo>
                  <a:pt x="210" y="73"/>
                </a:lnTo>
                <a:close/>
                <a:moveTo>
                  <a:pt x="229" y="75"/>
                </a:moveTo>
                <a:lnTo>
                  <a:pt x="229" y="75"/>
                </a:lnTo>
                <a:lnTo>
                  <a:pt x="231" y="77"/>
                </a:lnTo>
                <a:lnTo>
                  <a:pt x="235" y="77"/>
                </a:lnTo>
                <a:lnTo>
                  <a:pt x="238" y="75"/>
                </a:lnTo>
                <a:lnTo>
                  <a:pt x="238" y="75"/>
                </a:lnTo>
                <a:lnTo>
                  <a:pt x="238" y="71"/>
                </a:lnTo>
                <a:lnTo>
                  <a:pt x="235" y="71"/>
                </a:lnTo>
                <a:lnTo>
                  <a:pt x="231" y="71"/>
                </a:lnTo>
                <a:lnTo>
                  <a:pt x="229" y="75"/>
                </a:lnTo>
                <a:lnTo>
                  <a:pt x="229" y="75"/>
                </a:lnTo>
                <a:close/>
                <a:moveTo>
                  <a:pt x="50" y="105"/>
                </a:moveTo>
                <a:lnTo>
                  <a:pt x="50" y="105"/>
                </a:lnTo>
                <a:lnTo>
                  <a:pt x="67" y="96"/>
                </a:lnTo>
                <a:lnTo>
                  <a:pt x="72" y="90"/>
                </a:lnTo>
                <a:lnTo>
                  <a:pt x="74" y="86"/>
                </a:lnTo>
                <a:lnTo>
                  <a:pt x="76" y="80"/>
                </a:lnTo>
                <a:lnTo>
                  <a:pt x="76" y="80"/>
                </a:lnTo>
                <a:lnTo>
                  <a:pt x="67" y="84"/>
                </a:lnTo>
                <a:lnTo>
                  <a:pt x="61" y="90"/>
                </a:lnTo>
                <a:lnTo>
                  <a:pt x="50" y="105"/>
                </a:lnTo>
                <a:lnTo>
                  <a:pt x="50" y="105"/>
                </a:lnTo>
                <a:close/>
                <a:moveTo>
                  <a:pt x="44" y="94"/>
                </a:moveTo>
                <a:lnTo>
                  <a:pt x="44" y="94"/>
                </a:lnTo>
                <a:lnTo>
                  <a:pt x="50" y="94"/>
                </a:lnTo>
                <a:lnTo>
                  <a:pt x="53" y="90"/>
                </a:lnTo>
                <a:lnTo>
                  <a:pt x="55" y="84"/>
                </a:lnTo>
                <a:lnTo>
                  <a:pt x="55" y="82"/>
                </a:lnTo>
                <a:lnTo>
                  <a:pt x="55" y="82"/>
                </a:lnTo>
                <a:lnTo>
                  <a:pt x="52" y="84"/>
                </a:lnTo>
                <a:lnTo>
                  <a:pt x="48" y="86"/>
                </a:lnTo>
                <a:lnTo>
                  <a:pt x="46" y="90"/>
                </a:lnTo>
                <a:lnTo>
                  <a:pt x="44" y="94"/>
                </a:lnTo>
                <a:lnTo>
                  <a:pt x="44" y="94"/>
                </a:lnTo>
                <a:close/>
                <a:moveTo>
                  <a:pt x="44" y="128"/>
                </a:moveTo>
                <a:lnTo>
                  <a:pt x="44" y="128"/>
                </a:lnTo>
                <a:lnTo>
                  <a:pt x="52" y="126"/>
                </a:lnTo>
                <a:lnTo>
                  <a:pt x="57" y="122"/>
                </a:lnTo>
                <a:lnTo>
                  <a:pt x="63" y="120"/>
                </a:lnTo>
                <a:lnTo>
                  <a:pt x="71" y="117"/>
                </a:lnTo>
                <a:lnTo>
                  <a:pt x="71" y="117"/>
                </a:lnTo>
                <a:lnTo>
                  <a:pt x="72" y="107"/>
                </a:lnTo>
                <a:lnTo>
                  <a:pt x="72" y="103"/>
                </a:lnTo>
                <a:lnTo>
                  <a:pt x="71" y="99"/>
                </a:lnTo>
                <a:lnTo>
                  <a:pt x="71" y="99"/>
                </a:lnTo>
                <a:lnTo>
                  <a:pt x="65" y="107"/>
                </a:lnTo>
                <a:lnTo>
                  <a:pt x="57" y="115"/>
                </a:lnTo>
                <a:lnTo>
                  <a:pt x="50" y="120"/>
                </a:lnTo>
                <a:lnTo>
                  <a:pt x="44" y="128"/>
                </a:lnTo>
                <a:lnTo>
                  <a:pt x="44" y="128"/>
                </a:lnTo>
                <a:close/>
                <a:moveTo>
                  <a:pt x="59" y="132"/>
                </a:moveTo>
                <a:lnTo>
                  <a:pt x="59" y="132"/>
                </a:lnTo>
                <a:lnTo>
                  <a:pt x="59" y="134"/>
                </a:lnTo>
                <a:lnTo>
                  <a:pt x="57" y="137"/>
                </a:lnTo>
                <a:lnTo>
                  <a:pt x="53" y="139"/>
                </a:lnTo>
                <a:lnTo>
                  <a:pt x="53" y="143"/>
                </a:lnTo>
                <a:lnTo>
                  <a:pt x="53" y="143"/>
                </a:lnTo>
                <a:lnTo>
                  <a:pt x="57" y="143"/>
                </a:lnTo>
                <a:lnTo>
                  <a:pt x="61" y="143"/>
                </a:lnTo>
                <a:lnTo>
                  <a:pt x="65" y="139"/>
                </a:lnTo>
                <a:lnTo>
                  <a:pt x="69" y="136"/>
                </a:lnTo>
                <a:lnTo>
                  <a:pt x="69" y="134"/>
                </a:lnTo>
                <a:lnTo>
                  <a:pt x="69" y="130"/>
                </a:lnTo>
                <a:lnTo>
                  <a:pt x="65" y="130"/>
                </a:lnTo>
                <a:lnTo>
                  <a:pt x="59" y="132"/>
                </a:lnTo>
                <a:lnTo>
                  <a:pt x="59" y="132"/>
                </a:lnTo>
                <a:close/>
                <a:moveTo>
                  <a:pt x="74" y="164"/>
                </a:moveTo>
                <a:lnTo>
                  <a:pt x="74" y="164"/>
                </a:lnTo>
                <a:lnTo>
                  <a:pt x="84" y="164"/>
                </a:lnTo>
                <a:lnTo>
                  <a:pt x="92" y="160"/>
                </a:lnTo>
                <a:lnTo>
                  <a:pt x="99" y="155"/>
                </a:lnTo>
                <a:lnTo>
                  <a:pt x="105" y="151"/>
                </a:lnTo>
                <a:lnTo>
                  <a:pt x="105" y="151"/>
                </a:lnTo>
                <a:lnTo>
                  <a:pt x="97" y="149"/>
                </a:lnTo>
                <a:lnTo>
                  <a:pt x="86" y="151"/>
                </a:lnTo>
                <a:lnTo>
                  <a:pt x="82" y="153"/>
                </a:lnTo>
                <a:lnTo>
                  <a:pt x="78" y="155"/>
                </a:lnTo>
                <a:lnTo>
                  <a:pt x="74" y="158"/>
                </a:lnTo>
                <a:lnTo>
                  <a:pt x="74" y="164"/>
                </a:lnTo>
                <a:lnTo>
                  <a:pt x="74" y="164"/>
                </a:lnTo>
                <a:close/>
                <a:moveTo>
                  <a:pt x="103" y="168"/>
                </a:moveTo>
                <a:lnTo>
                  <a:pt x="103" y="168"/>
                </a:lnTo>
                <a:lnTo>
                  <a:pt x="114" y="166"/>
                </a:lnTo>
                <a:lnTo>
                  <a:pt x="122" y="164"/>
                </a:lnTo>
                <a:lnTo>
                  <a:pt x="130" y="158"/>
                </a:lnTo>
                <a:lnTo>
                  <a:pt x="135" y="153"/>
                </a:lnTo>
                <a:lnTo>
                  <a:pt x="135" y="153"/>
                </a:lnTo>
                <a:lnTo>
                  <a:pt x="130" y="151"/>
                </a:lnTo>
                <a:lnTo>
                  <a:pt x="126" y="149"/>
                </a:lnTo>
                <a:lnTo>
                  <a:pt x="120" y="151"/>
                </a:lnTo>
                <a:lnTo>
                  <a:pt x="114" y="153"/>
                </a:lnTo>
                <a:lnTo>
                  <a:pt x="111" y="155"/>
                </a:lnTo>
                <a:lnTo>
                  <a:pt x="107" y="158"/>
                </a:lnTo>
                <a:lnTo>
                  <a:pt x="105" y="162"/>
                </a:lnTo>
                <a:lnTo>
                  <a:pt x="103" y="168"/>
                </a:lnTo>
                <a:lnTo>
                  <a:pt x="103" y="168"/>
                </a:lnTo>
                <a:close/>
                <a:moveTo>
                  <a:pt x="122" y="176"/>
                </a:moveTo>
                <a:lnTo>
                  <a:pt x="122" y="176"/>
                </a:lnTo>
                <a:lnTo>
                  <a:pt x="137" y="170"/>
                </a:lnTo>
                <a:lnTo>
                  <a:pt x="143" y="166"/>
                </a:lnTo>
                <a:lnTo>
                  <a:pt x="147" y="160"/>
                </a:lnTo>
                <a:lnTo>
                  <a:pt x="147" y="160"/>
                </a:lnTo>
                <a:lnTo>
                  <a:pt x="139" y="160"/>
                </a:lnTo>
                <a:lnTo>
                  <a:pt x="132" y="164"/>
                </a:lnTo>
                <a:lnTo>
                  <a:pt x="126" y="170"/>
                </a:lnTo>
                <a:lnTo>
                  <a:pt x="122" y="176"/>
                </a:lnTo>
                <a:lnTo>
                  <a:pt x="122" y="176"/>
                </a:lnTo>
                <a:close/>
                <a:moveTo>
                  <a:pt x="141" y="181"/>
                </a:moveTo>
                <a:lnTo>
                  <a:pt x="141" y="181"/>
                </a:lnTo>
                <a:lnTo>
                  <a:pt x="147" y="179"/>
                </a:lnTo>
                <a:lnTo>
                  <a:pt x="153" y="178"/>
                </a:lnTo>
                <a:lnTo>
                  <a:pt x="160" y="170"/>
                </a:lnTo>
                <a:lnTo>
                  <a:pt x="160" y="170"/>
                </a:lnTo>
                <a:lnTo>
                  <a:pt x="158" y="168"/>
                </a:lnTo>
                <a:lnTo>
                  <a:pt x="158" y="166"/>
                </a:lnTo>
                <a:lnTo>
                  <a:pt x="158" y="166"/>
                </a:lnTo>
                <a:lnTo>
                  <a:pt x="153" y="168"/>
                </a:lnTo>
                <a:lnTo>
                  <a:pt x="147" y="172"/>
                </a:lnTo>
                <a:lnTo>
                  <a:pt x="141" y="181"/>
                </a:lnTo>
                <a:lnTo>
                  <a:pt x="141" y="181"/>
                </a:lnTo>
                <a:close/>
                <a:moveTo>
                  <a:pt x="160" y="178"/>
                </a:moveTo>
                <a:lnTo>
                  <a:pt x="160" y="178"/>
                </a:lnTo>
                <a:lnTo>
                  <a:pt x="149" y="189"/>
                </a:lnTo>
                <a:lnTo>
                  <a:pt x="143" y="195"/>
                </a:lnTo>
                <a:lnTo>
                  <a:pt x="139" y="200"/>
                </a:lnTo>
                <a:lnTo>
                  <a:pt x="139" y="200"/>
                </a:lnTo>
                <a:lnTo>
                  <a:pt x="147" y="198"/>
                </a:lnTo>
                <a:lnTo>
                  <a:pt x="154" y="195"/>
                </a:lnTo>
                <a:lnTo>
                  <a:pt x="162" y="189"/>
                </a:lnTo>
                <a:lnTo>
                  <a:pt x="170" y="185"/>
                </a:lnTo>
                <a:lnTo>
                  <a:pt x="170" y="185"/>
                </a:lnTo>
                <a:lnTo>
                  <a:pt x="168" y="181"/>
                </a:lnTo>
                <a:lnTo>
                  <a:pt x="166" y="178"/>
                </a:lnTo>
                <a:lnTo>
                  <a:pt x="166" y="178"/>
                </a:lnTo>
                <a:lnTo>
                  <a:pt x="160" y="178"/>
                </a:lnTo>
                <a:lnTo>
                  <a:pt x="160" y="178"/>
                </a:lnTo>
                <a:close/>
                <a:moveTo>
                  <a:pt x="151" y="212"/>
                </a:moveTo>
                <a:lnTo>
                  <a:pt x="151" y="212"/>
                </a:lnTo>
                <a:lnTo>
                  <a:pt x="158" y="212"/>
                </a:lnTo>
                <a:lnTo>
                  <a:pt x="164" y="210"/>
                </a:lnTo>
                <a:lnTo>
                  <a:pt x="168" y="206"/>
                </a:lnTo>
                <a:lnTo>
                  <a:pt x="174" y="202"/>
                </a:lnTo>
                <a:lnTo>
                  <a:pt x="174" y="202"/>
                </a:lnTo>
                <a:lnTo>
                  <a:pt x="172" y="197"/>
                </a:lnTo>
                <a:lnTo>
                  <a:pt x="170" y="195"/>
                </a:lnTo>
                <a:lnTo>
                  <a:pt x="166" y="197"/>
                </a:lnTo>
                <a:lnTo>
                  <a:pt x="162" y="198"/>
                </a:lnTo>
                <a:lnTo>
                  <a:pt x="154" y="206"/>
                </a:lnTo>
                <a:lnTo>
                  <a:pt x="151" y="212"/>
                </a:lnTo>
                <a:lnTo>
                  <a:pt x="151" y="212"/>
                </a:lnTo>
                <a:close/>
                <a:moveTo>
                  <a:pt x="174" y="210"/>
                </a:moveTo>
                <a:lnTo>
                  <a:pt x="174" y="210"/>
                </a:lnTo>
                <a:lnTo>
                  <a:pt x="166" y="218"/>
                </a:lnTo>
                <a:lnTo>
                  <a:pt x="158" y="223"/>
                </a:lnTo>
                <a:lnTo>
                  <a:pt x="151" y="231"/>
                </a:lnTo>
                <a:lnTo>
                  <a:pt x="145" y="239"/>
                </a:lnTo>
                <a:lnTo>
                  <a:pt x="145" y="239"/>
                </a:lnTo>
                <a:lnTo>
                  <a:pt x="154" y="237"/>
                </a:lnTo>
                <a:lnTo>
                  <a:pt x="162" y="233"/>
                </a:lnTo>
                <a:lnTo>
                  <a:pt x="168" y="229"/>
                </a:lnTo>
                <a:lnTo>
                  <a:pt x="175" y="225"/>
                </a:lnTo>
                <a:lnTo>
                  <a:pt x="175" y="225"/>
                </a:lnTo>
                <a:lnTo>
                  <a:pt x="177" y="218"/>
                </a:lnTo>
                <a:lnTo>
                  <a:pt x="175" y="210"/>
                </a:lnTo>
                <a:lnTo>
                  <a:pt x="175" y="210"/>
                </a:lnTo>
                <a:lnTo>
                  <a:pt x="174" y="210"/>
                </a:lnTo>
                <a:lnTo>
                  <a:pt x="174" y="210"/>
                </a:lnTo>
                <a:close/>
                <a:moveTo>
                  <a:pt x="149" y="254"/>
                </a:moveTo>
                <a:lnTo>
                  <a:pt x="149" y="254"/>
                </a:lnTo>
                <a:lnTo>
                  <a:pt x="156" y="252"/>
                </a:lnTo>
                <a:lnTo>
                  <a:pt x="166" y="248"/>
                </a:lnTo>
                <a:lnTo>
                  <a:pt x="170" y="246"/>
                </a:lnTo>
                <a:lnTo>
                  <a:pt x="172" y="244"/>
                </a:lnTo>
                <a:lnTo>
                  <a:pt x="172" y="240"/>
                </a:lnTo>
                <a:lnTo>
                  <a:pt x="170" y="237"/>
                </a:lnTo>
                <a:lnTo>
                  <a:pt x="170" y="237"/>
                </a:lnTo>
                <a:lnTo>
                  <a:pt x="158" y="242"/>
                </a:lnTo>
                <a:lnTo>
                  <a:pt x="153" y="248"/>
                </a:lnTo>
                <a:lnTo>
                  <a:pt x="149" y="254"/>
                </a:lnTo>
                <a:lnTo>
                  <a:pt x="149" y="254"/>
                </a:lnTo>
                <a:close/>
                <a:moveTo>
                  <a:pt x="153" y="267"/>
                </a:moveTo>
                <a:lnTo>
                  <a:pt x="153" y="267"/>
                </a:lnTo>
                <a:lnTo>
                  <a:pt x="154" y="269"/>
                </a:lnTo>
                <a:lnTo>
                  <a:pt x="158" y="267"/>
                </a:lnTo>
                <a:lnTo>
                  <a:pt x="160" y="263"/>
                </a:lnTo>
                <a:lnTo>
                  <a:pt x="158" y="261"/>
                </a:lnTo>
                <a:lnTo>
                  <a:pt x="158" y="261"/>
                </a:lnTo>
                <a:lnTo>
                  <a:pt x="154" y="263"/>
                </a:lnTo>
                <a:lnTo>
                  <a:pt x="153" y="265"/>
                </a:lnTo>
                <a:lnTo>
                  <a:pt x="153" y="267"/>
                </a:lnTo>
                <a:lnTo>
                  <a:pt x="153" y="267"/>
                </a:lnTo>
                <a:close/>
                <a:moveTo>
                  <a:pt x="19" y="288"/>
                </a:moveTo>
                <a:lnTo>
                  <a:pt x="19" y="288"/>
                </a:lnTo>
                <a:lnTo>
                  <a:pt x="27" y="284"/>
                </a:lnTo>
                <a:lnTo>
                  <a:pt x="36" y="280"/>
                </a:lnTo>
                <a:lnTo>
                  <a:pt x="44" y="277"/>
                </a:lnTo>
                <a:lnTo>
                  <a:pt x="46" y="273"/>
                </a:lnTo>
                <a:lnTo>
                  <a:pt x="48" y="269"/>
                </a:lnTo>
                <a:lnTo>
                  <a:pt x="48" y="269"/>
                </a:lnTo>
                <a:lnTo>
                  <a:pt x="31" y="277"/>
                </a:lnTo>
                <a:lnTo>
                  <a:pt x="23" y="282"/>
                </a:lnTo>
                <a:lnTo>
                  <a:pt x="21" y="284"/>
                </a:lnTo>
                <a:lnTo>
                  <a:pt x="19" y="288"/>
                </a:lnTo>
                <a:lnTo>
                  <a:pt x="19" y="288"/>
                </a:lnTo>
                <a:close/>
                <a:moveTo>
                  <a:pt x="13" y="305"/>
                </a:moveTo>
                <a:lnTo>
                  <a:pt x="13" y="305"/>
                </a:lnTo>
                <a:lnTo>
                  <a:pt x="17" y="303"/>
                </a:lnTo>
                <a:lnTo>
                  <a:pt x="19" y="301"/>
                </a:lnTo>
                <a:lnTo>
                  <a:pt x="25" y="296"/>
                </a:lnTo>
                <a:lnTo>
                  <a:pt x="25" y="296"/>
                </a:lnTo>
                <a:lnTo>
                  <a:pt x="17" y="299"/>
                </a:lnTo>
                <a:lnTo>
                  <a:pt x="13" y="305"/>
                </a:lnTo>
                <a:lnTo>
                  <a:pt x="13" y="305"/>
                </a:lnTo>
                <a:close/>
                <a:moveTo>
                  <a:pt x="25" y="324"/>
                </a:moveTo>
                <a:lnTo>
                  <a:pt x="25" y="324"/>
                </a:lnTo>
                <a:lnTo>
                  <a:pt x="31" y="322"/>
                </a:lnTo>
                <a:lnTo>
                  <a:pt x="36" y="319"/>
                </a:lnTo>
                <a:lnTo>
                  <a:pt x="38" y="313"/>
                </a:lnTo>
                <a:lnTo>
                  <a:pt x="38" y="311"/>
                </a:lnTo>
                <a:lnTo>
                  <a:pt x="36" y="307"/>
                </a:lnTo>
                <a:lnTo>
                  <a:pt x="36" y="307"/>
                </a:lnTo>
                <a:lnTo>
                  <a:pt x="34" y="313"/>
                </a:lnTo>
                <a:lnTo>
                  <a:pt x="29" y="315"/>
                </a:lnTo>
                <a:lnTo>
                  <a:pt x="25" y="319"/>
                </a:lnTo>
                <a:lnTo>
                  <a:pt x="25" y="320"/>
                </a:lnTo>
                <a:lnTo>
                  <a:pt x="25" y="324"/>
                </a:lnTo>
                <a:lnTo>
                  <a:pt x="25" y="324"/>
                </a:lnTo>
                <a:close/>
                <a:moveTo>
                  <a:pt x="12" y="332"/>
                </a:moveTo>
                <a:lnTo>
                  <a:pt x="12" y="332"/>
                </a:lnTo>
                <a:lnTo>
                  <a:pt x="12" y="328"/>
                </a:lnTo>
                <a:lnTo>
                  <a:pt x="12" y="326"/>
                </a:lnTo>
                <a:lnTo>
                  <a:pt x="10" y="326"/>
                </a:lnTo>
                <a:lnTo>
                  <a:pt x="10" y="326"/>
                </a:lnTo>
                <a:lnTo>
                  <a:pt x="8" y="330"/>
                </a:lnTo>
                <a:lnTo>
                  <a:pt x="10" y="332"/>
                </a:lnTo>
                <a:lnTo>
                  <a:pt x="12" y="332"/>
                </a:lnTo>
                <a:lnTo>
                  <a:pt x="12" y="332"/>
                </a:lnTo>
                <a:close/>
                <a:moveTo>
                  <a:pt x="15" y="338"/>
                </a:moveTo>
                <a:lnTo>
                  <a:pt x="15" y="338"/>
                </a:lnTo>
                <a:lnTo>
                  <a:pt x="17" y="341"/>
                </a:lnTo>
                <a:lnTo>
                  <a:pt x="19" y="343"/>
                </a:lnTo>
                <a:lnTo>
                  <a:pt x="25" y="347"/>
                </a:lnTo>
                <a:lnTo>
                  <a:pt x="25" y="347"/>
                </a:lnTo>
                <a:lnTo>
                  <a:pt x="27" y="343"/>
                </a:lnTo>
                <a:lnTo>
                  <a:pt x="32" y="340"/>
                </a:lnTo>
                <a:lnTo>
                  <a:pt x="36" y="336"/>
                </a:lnTo>
                <a:lnTo>
                  <a:pt x="38" y="332"/>
                </a:lnTo>
                <a:lnTo>
                  <a:pt x="38" y="332"/>
                </a:lnTo>
                <a:lnTo>
                  <a:pt x="27" y="334"/>
                </a:lnTo>
                <a:lnTo>
                  <a:pt x="15" y="338"/>
                </a:lnTo>
                <a:lnTo>
                  <a:pt x="15" y="338"/>
                </a:lnTo>
                <a:close/>
                <a:moveTo>
                  <a:pt x="38" y="343"/>
                </a:moveTo>
                <a:lnTo>
                  <a:pt x="38" y="343"/>
                </a:lnTo>
                <a:lnTo>
                  <a:pt x="50" y="341"/>
                </a:lnTo>
                <a:lnTo>
                  <a:pt x="55" y="340"/>
                </a:lnTo>
                <a:lnTo>
                  <a:pt x="59" y="336"/>
                </a:lnTo>
                <a:lnTo>
                  <a:pt x="59" y="336"/>
                </a:lnTo>
                <a:lnTo>
                  <a:pt x="57" y="332"/>
                </a:lnTo>
                <a:lnTo>
                  <a:pt x="53" y="332"/>
                </a:lnTo>
                <a:lnTo>
                  <a:pt x="48" y="334"/>
                </a:lnTo>
                <a:lnTo>
                  <a:pt x="42" y="340"/>
                </a:lnTo>
                <a:lnTo>
                  <a:pt x="38" y="343"/>
                </a:lnTo>
                <a:lnTo>
                  <a:pt x="38" y="343"/>
                </a:lnTo>
                <a:close/>
                <a:moveTo>
                  <a:pt x="63" y="351"/>
                </a:moveTo>
                <a:lnTo>
                  <a:pt x="63" y="351"/>
                </a:lnTo>
                <a:lnTo>
                  <a:pt x="72" y="349"/>
                </a:lnTo>
                <a:lnTo>
                  <a:pt x="78" y="345"/>
                </a:lnTo>
                <a:lnTo>
                  <a:pt x="82" y="341"/>
                </a:lnTo>
                <a:lnTo>
                  <a:pt x="82" y="341"/>
                </a:lnTo>
                <a:lnTo>
                  <a:pt x="78" y="340"/>
                </a:lnTo>
                <a:lnTo>
                  <a:pt x="74" y="338"/>
                </a:lnTo>
                <a:lnTo>
                  <a:pt x="74" y="338"/>
                </a:lnTo>
                <a:lnTo>
                  <a:pt x="72" y="341"/>
                </a:lnTo>
                <a:lnTo>
                  <a:pt x="69" y="345"/>
                </a:lnTo>
                <a:lnTo>
                  <a:pt x="65" y="347"/>
                </a:lnTo>
                <a:lnTo>
                  <a:pt x="63" y="351"/>
                </a:lnTo>
                <a:lnTo>
                  <a:pt x="63" y="351"/>
                </a:lnTo>
                <a:close/>
                <a:moveTo>
                  <a:pt x="42" y="353"/>
                </a:moveTo>
                <a:lnTo>
                  <a:pt x="42" y="353"/>
                </a:lnTo>
                <a:lnTo>
                  <a:pt x="46" y="355"/>
                </a:lnTo>
                <a:lnTo>
                  <a:pt x="48" y="355"/>
                </a:lnTo>
                <a:lnTo>
                  <a:pt x="50" y="351"/>
                </a:lnTo>
                <a:lnTo>
                  <a:pt x="50" y="347"/>
                </a:lnTo>
                <a:lnTo>
                  <a:pt x="50" y="347"/>
                </a:lnTo>
                <a:lnTo>
                  <a:pt x="46" y="349"/>
                </a:lnTo>
                <a:lnTo>
                  <a:pt x="44" y="351"/>
                </a:lnTo>
                <a:lnTo>
                  <a:pt x="42" y="353"/>
                </a:lnTo>
                <a:lnTo>
                  <a:pt x="42" y="353"/>
                </a:lnTo>
                <a:close/>
                <a:moveTo>
                  <a:pt x="118" y="360"/>
                </a:moveTo>
                <a:lnTo>
                  <a:pt x="118" y="360"/>
                </a:lnTo>
                <a:lnTo>
                  <a:pt x="120" y="360"/>
                </a:lnTo>
                <a:lnTo>
                  <a:pt x="124" y="360"/>
                </a:lnTo>
                <a:lnTo>
                  <a:pt x="126" y="359"/>
                </a:lnTo>
                <a:lnTo>
                  <a:pt x="126" y="355"/>
                </a:lnTo>
                <a:lnTo>
                  <a:pt x="126" y="355"/>
                </a:lnTo>
                <a:lnTo>
                  <a:pt x="120" y="357"/>
                </a:lnTo>
                <a:lnTo>
                  <a:pt x="118" y="360"/>
                </a:lnTo>
                <a:lnTo>
                  <a:pt x="118" y="360"/>
                </a:lnTo>
                <a:close/>
                <a:moveTo>
                  <a:pt x="92" y="360"/>
                </a:moveTo>
                <a:lnTo>
                  <a:pt x="92" y="360"/>
                </a:lnTo>
                <a:lnTo>
                  <a:pt x="92" y="362"/>
                </a:lnTo>
                <a:lnTo>
                  <a:pt x="93" y="362"/>
                </a:lnTo>
                <a:lnTo>
                  <a:pt x="97" y="362"/>
                </a:lnTo>
                <a:lnTo>
                  <a:pt x="97" y="362"/>
                </a:lnTo>
                <a:lnTo>
                  <a:pt x="97" y="359"/>
                </a:lnTo>
                <a:lnTo>
                  <a:pt x="95" y="357"/>
                </a:lnTo>
                <a:lnTo>
                  <a:pt x="95" y="357"/>
                </a:lnTo>
                <a:lnTo>
                  <a:pt x="95" y="359"/>
                </a:lnTo>
                <a:lnTo>
                  <a:pt x="93" y="359"/>
                </a:lnTo>
                <a:lnTo>
                  <a:pt x="92" y="359"/>
                </a:lnTo>
                <a:lnTo>
                  <a:pt x="92" y="360"/>
                </a:lnTo>
                <a:lnTo>
                  <a:pt x="9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 name="Freeform 34"/>
          <p:cNvSpPr>
            <a:spLocks noEditPoints="1"/>
          </p:cNvSpPr>
          <p:nvPr/>
        </p:nvSpPr>
        <p:spPr bwMode="auto">
          <a:xfrm>
            <a:off x="4527679" y="3408464"/>
            <a:ext cx="386808" cy="503715"/>
          </a:xfrm>
          <a:custGeom>
            <a:avLst/>
            <a:gdLst/>
            <a:ahLst/>
            <a:cxnLst>
              <a:cxn ang="0">
                <a:pos x="241" y="111"/>
              </a:cxn>
              <a:cxn ang="0">
                <a:pos x="180" y="198"/>
              </a:cxn>
              <a:cxn ang="0">
                <a:pos x="153" y="324"/>
              </a:cxn>
              <a:cxn ang="0">
                <a:pos x="111" y="358"/>
              </a:cxn>
              <a:cxn ang="0">
                <a:pos x="44" y="257"/>
              </a:cxn>
              <a:cxn ang="0">
                <a:pos x="69" y="154"/>
              </a:cxn>
              <a:cxn ang="0">
                <a:pos x="2" y="109"/>
              </a:cxn>
              <a:cxn ang="0">
                <a:pos x="37" y="8"/>
              </a:cxn>
              <a:cxn ang="0">
                <a:pos x="233" y="0"/>
              </a:cxn>
              <a:cxn ang="0">
                <a:pos x="128" y="15"/>
              </a:cxn>
              <a:cxn ang="0">
                <a:pos x="50" y="78"/>
              </a:cxn>
              <a:cxn ang="0">
                <a:pos x="99" y="73"/>
              </a:cxn>
              <a:cxn ang="0">
                <a:pos x="178" y="76"/>
              </a:cxn>
              <a:cxn ang="0">
                <a:pos x="120" y="135"/>
              </a:cxn>
              <a:cxn ang="0">
                <a:pos x="92" y="282"/>
              </a:cxn>
              <a:cxn ang="0">
                <a:pos x="98" y="330"/>
              </a:cxn>
              <a:cxn ang="0">
                <a:pos x="145" y="284"/>
              </a:cxn>
              <a:cxn ang="0">
                <a:pos x="258" y="82"/>
              </a:cxn>
              <a:cxn ang="0">
                <a:pos x="221" y="12"/>
              </a:cxn>
              <a:cxn ang="0">
                <a:pos x="10" y="42"/>
              </a:cxn>
              <a:cxn ang="0">
                <a:pos x="21" y="29"/>
              </a:cxn>
              <a:cxn ang="0">
                <a:pos x="37" y="48"/>
              </a:cxn>
              <a:cxn ang="0">
                <a:pos x="14" y="53"/>
              </a:cxn>
              <a:cxn ang="0">
                <a:pos x="38" y="65"/>
              </a:cxn>
              <a:cxn ang="0">
                <a:pos x="29" y="65"/>
              </a:cxn>
              <a:cxn ang="0">
                <a:pos x="31" y="88"/>
              </a:cxn>
              <a:cxn ang="0">
                <a:pos x="31" y="82"/>
              </a:cxn>
              <a:cxn ang="0">
                <a:pos x="44" y="99"/>
              </a:cxn>
              <a:cxn ang="0">
                <a:pos x="35" y="95"/>
              </a:cxn>
              <a:cxn ang="0">
                <a:pos x="109" y="90"/>
              </a:cxn>
              <a:cxn ang="0">
                <a:pos x="99" y="130"/>
              </a:cxn>
              <a:cxn ang="0">
                <a:pos x="119" y="126"/>
              </a:cxn>
              <a:cxn ang="0">
                <a:pos x="109" y="116"/>
              </a:cxn>
              <a:cxn ang="0">
                <a:pos x="98" y="154"/>
              </a:cxn>
              <a:cxn ang="0">
                <a:pos x="90" y="158"/>
              </a:cxn>
              <a:cxn ang="0">
                <a:pos x="94" y="170"/>
              </a:cxn>
              <a:cxn ang="0">
                <a:pos x="58" y="236"/>
              </a:cxn>
              <a:cxn ang="0">
                <a:pos x="73" y="179"/>
              </a:cxn>
              <a:cxn ang="0">
                <a:pos x="59" y="202"/>
              </a:cxn>
              <a:cxn ang="0">
                <a:pos x="79" y="212"/>
              </a:cxn>
              <a:cxn ang="0">
                <a:pos x="80" y="204"/>
              </a:cxn>
              <a:cxn ang="0">
                <a:pos x="82" y="233"/>
              </a:cxn>
              <a:cxn ang="0">
                <a:pos x="69" y="236"/>
              </a:cxn>
              <a:cxn ang="0">
                <a:pos x="82" y="248"/>
              </a:cxn>
              <a:cxn ang="0">
                <a:pos x="58" y="265"/>
              </a:cxn>
              <a:cxn ang="0">
                <a:pos x="54" y="252"/>
              </a:cxn>
              <a:cxn ang="0">
                <a:pos x="79" y="286"/>
              </a:cxn>
              <a:cxn ang="0">
                <a:pos x="69" y="307"/>
              </a:cxn>
              <a:cxn ang="0">
                <a:pos x="79" y="269"/>
              </a:cxn>
              <a:cxn ang="0">
                <a:pos x="58" y="282"/>
              </a:cxn>
              <a:cxn ang="0">
                <a:pos x="56" y="278"/>
              </a:cxn>
              <a:cxn ang="0">
                <a:pos x="65" y="326"/>
              </a:cxn>
              <a:cxn ang="0">
                <a:pos x="59" y="330"/>
              </a:cxn>
              <a:cxn ang="0">
                <a:pos x="96" y="351"/>
              </a:cxn>
            </a:cxnLst>
            <a:rect l="0" t="0" r="r" b="b"/>
            <a:pathLst>
              <a:path w="267" h="358">
                <a:moveTo>
                  <a:pt x="263" y="2"/>
                </a:moveTo>
                <a:lnTo>
                  <a:pt x="263" y="2"/>
                </a:lnTo>
                <a:lnTo>
                  <a:pt x="263" y="46"/>
                </a:lnTo>
                <a:lnTo>
                  <a:pt x="263" y="67"/>
                </a:lnTo>
                <a:lnTo>
                  <a:pt x="267" y="88"/>
                </a:lnTo>
                <a:lnTo>
                  <a:pt x="267" y="88"/>
                </a:lnTo>
                <a:lnTo>
                  <a:pt x="241" y="111"/>
                </a:lnTo>
                <a:lnTo>
                  <a:pt x="220" y="130"/>
                </a:lnTo>
                <a:lnTo>
                  <a:pt x="220" y="130"/>
                </a:lnTo>
                <a:lnTo>
                  <a:pt x="208" y="145"/>
                </a:lnTo>
                <a:lnTo>
                  <a:pt x="197" y="160"/>
                </a:lnTo>
                <a:lnTo>
                  <a:pt x="187" y="179"/>
                </a:lnTo>
                <a:lnTo>
                  <a:pt x="180" y="198"/>
                </a:lnTo>
                <a:lnTo>
                  <a:pt x="180" y="198"/>
                </a:lnTo>
                <a:lnTo>
                  <a:pt x="170" y="221"/>
                </a:lnTo>
                <a:lnTo>
                  <a:pt x="162" y="246"/>
                </a:lnTo>
                <a:lnTo>
                  <a:pt x="157" y="271"/>
                </a:lnTo>
                <a:lnTo>
                  <a:pt x="155" y="294"/>
                </a:lnTo>
                <a:lnTo>
                  <a:pt x="155" y="294"/>
                </a:lnTo>
                <a:lnTo>
                  <a:pt x="153" y="313"/>
                </a:lnTo>
                <a:lnTo>
                  <a:pt x="153" y="324"/>
                </a:lnTo>
                <a:lnTo>
                  <a:pt x="149" y="334"/>
                </a:lnTo>
                <a:lnTo>
                  <a:pt x="149" y="334"/>
                </a:lnTo>
                <a:lnTo>
                  <a:pt x="147" y="339"/>
                </a:lnTo>
                <a:lnTo>
                  <a:pt x="143" y="343"/>
                </a:lnTo>
                <a:lnTo>
                  <a:pt x="134" y="351"/>
                </a:lnTo>
                <a:lnTo>
                  <a:pt x="124" y="355"/>
                </a:lnTo>
                <a:lnTo>
                  <a:pt x="111" y="358"/>
                </a:lnTo>
                <a:lnTo>
                  <a:pt x="96" y="358"/>
                </a:lnTo>
                <a:lnTo>
                  <a:pt x="82" y="358"/>
                </a:lnTo>
                <a:lnTo>
                  <a:pt x="54" y="358"/>
                </a:lnTo>
                <a:lnTo>
                  <a:pt x="54" y="358"/>
                </a:lnTo>
                <a:lnTo>
                  <a:pt x="50" y="326"/>
                </a:lnTo>
                <a:lnTo>
                  <a:pt x="46" y="292"/>
                </a:lnTo>
                <a:lnTo>
                  <a:pt x="44" y="257"/>
                </a:lnTo>
                <a:lnTo>
                  <a:pt x="44" y="240"/>
                </a:lnTo>
                <a:lnTo>
                  <a:pt x="46" y="223"/>
                </a:lnTo>
                <a:lnTo>
                  <a:pt x="46" y="223"/>
                </a:lnTo>
                <a:lnTo>
                  <a:pt x="50" y="206"/>
                </a:lnTo>
                <a:lnTo>
                  <a:pt x="58" y="189"/>
                </a:lnTo>
                <a:lnTo>
                  <a:pt x="69" y="154"/>
                </a:lnTo>
                <a:lnTo>
                  <a:pt x="69" y="154"/>
                </a:lnTo>
                <a:lnTo>
                  <a:pt x="77" y="135"/>
                </a:lnTo>
                <a:lnTo>
                  <a:pt x="82" y="122"/>
                </a:lnTo>
                <a:lnTo>
                  <a:pt x="84" y="111"/>
                </a:lnTo>
                <a:lnTo>
                  <a:pt x="84" y="111"/>
                </a:lnTo>
                <a:lnTo>
                  <a:pt x="44" y="109"/>
                </a:lnTo>
                <a:lnTo>
                  <a:pt x="2" y="109"/>
                </a:lnTo>
                <a:lnTo>
                  <a:pt x="2" y="109"/>
                </a:lnTo>
                <a:lnTo>
                  <a:pt x="0" y="90"/>
                </a:lnTo>
                <a:lnTo>
                  <a:pt x="2" y="73"/>
                </a:lnTo>
                <a:lnTo>
                  <a:pt x="2" y="53"/>
                </a:lnTo>
                <a:lnTo>
                  <a:pt x="0" y="36"/>
                </a:lnTo>
                <a:lnTo>
                  <a:pt x="0" y="36"/>
                </a:lnTo>
                <a:lnTo>
                  <a:pt x="19" y="23"/>
                </a:lnTo>
                <a:lnTo>
                  <a:pt x="37" y="8"/>
                </a:lnTo>
                <a:lnTo>
                  <a:pt x="37" y="8"/>
                </a:lnTo>
                <a:lnTo>
                  <a:pt x="77" y="10"/>
                </a:lnTo>
                <a:lnTo>
                  <a:pt x="119" y="8"/>
                </a:lnTo>
                <a:lnTo>
                  <a:pt x="119" y="8"/>
                </a:lnTo>
                <a:lnTo>
                  <a:pt x="206" y="2"/>
                </a:lnTo>
                <a:lnTo>
                  <a:pt x="206" y="2"/>
                </a:lnTo>
                <a:lnTo>
                  <a:pt x="233" y="0"/>
                </a:lnTo>
                <a:lnTo>
                  <a:pt x="248" y="0"/>
                </a:lnTo>
                <a:lnTo>
                  <a:pt x="263" y="2"/>
                </a:lnTo>
                <a:lnTo>
                  <a:pt x="263" y="2"/>
                </a:lnTo>
                <a:close/>
                <a:moveTo>
                  <a:pt x="195" y="15"/>
                </a:moveTo>
                <a:lnTo>
                  <a:pt x="195" y="15"/>
                </a:lnTo>
                <a:lnTo>
                  <a:pt x="160" y="15"/>
                </a:lnTo>
                <a:lnTo>
                  <a:pt x="128" y="15"/>
                </a:lnTo>
                <a:lnTo>
                  <a:pt x="128" y="15"/>
                </a:lnTo>
                <a:lnTo>
                  <a:pt x="88" y="17"/>
                </a:lnTo>
                <a:lnTo>
                  <a:pt x="46" y="17"/>
                </a:lnTo>
                <a:lnTo>
                  <a:pt x="46" y="17"/>
                </a:lnTo>
                <a:lnTo>
                  <a:pt x="46" y="50"/>
                </a:lnTo>
                <a:lnTo>
                  <a:pt x="48" y="65"/>
                </a:lnTo>
                <a:lnTo>
                  <a:pt x="50" y="78"/>
                </a:lnTo>
                <a:lnTo>
                  <a:pt x="50" y="78"/>
                </a:lnTo>
                <a:lnTo>
                  <a:pt x="59" y="80"/>
                </a:lnTo>
                <a:lnTo>
                  <a:pt x="67" y="78"/>
                </a:lnTo>
                <a:lnTo>
                  <a:pt x="75" y="74"/>
                </a:lnTo>
                <a:lnTo>
                  <a:pt x="84" y="73"/>
                </a:lnTo>
                <a:lnTo>
                  <a:pt x="84" y="73"/>
                </a:lnTo>
                <a:lnTo>
                  <a:pt x="99" y="73"/>
                </a:lnTo>
                <a:lnTo>
                  <a:pt x="119" y="73"/>
                </a:lnTo>
                <a:lnTo>
                  <a:pt x="136" y="74"/>
                </a:lnTo>
                <a:lnTo>
                  <a:pt x="153" y="74"/>
                </a:lnTo>
                <a:lnTo>
                  <a:pt x="153" y="74"/>
                </a:lnTo>
                <a:lnTo>
                  <a:pt x="166" y="73"/>
                </a:lnTo>
                <a:lnTo>
                  <a:pt x="172" y="73"/>
                </a:lnTo>
                <a:lnTo>
                  <a:pt x="178" y="76"/>
                </a:lnTo>
                <a:lnTo>
                  <a:pt x="178" y="76"/>
                </a:lnTo>
                <a:lnTo>
                  <a:pt x="172" y="84"/>
                </a:lnTo>
                <a:lnTo>
                  <a:pt x="164" y="92"/>
                </a:lnTo>
                <a:lnTo>
                  <a:pt x="149" y="105"/>
                </a:lnTo>
                <a:lnTo>
                  <a:pt x="134" y="118"/>
                </a:lnTo>
                <a:lnTo>
                  <a:pt x="126" y="126"/>
                </a:lnTo>
                <a:lnTo>
                  <a:pt x="120" y="135"/>
                </a:lnTo>
                <a:lnTo>
                  <a:pt x="120" y="135"/>
                </a:lnTo>
                <a:lnTo>
                  <a:pt x="113" y="151"/>
                </a:lnTo>
                <a:lnTo>
                  <a:pt x="105" y="168"/>
                </a:lnTo>
                <a:lnTo>
                  <a:pt x="99" y="185"/>
                </a:lnTo>
                <a:lnTo>
                  <a:pt x="98" y="204"/>
                </a:lnTo>
                <a:lnTo>
                  <a:pt x="92" y="242"/>
                </a:lnTo>
                <a:lnTo>
                  <a:pt x="92" y="282"/>
                </a:lnTo>
                <a:lnTo>
                  <a:pt x="92" y="282"/>
                </a:lnTo>
                <a:lnTo>
                  <a:pt x="90" y="305"/>
                </a:lnTo>
                <a:lnTo>
                  <a:pt x="90" y="316"/>
                </a:lnTo>
                <a:lnTo>
                  <a:pt x="92" y="322"/>
                </a:lnTo>
                <a:lnTo>
                  <a:pt x="94" y="326"/>
                </a:lnTo>
                <a:lnTo>
                  <a:pt x="94" y="326"/>
                </a:lnTo>
                <a:lnTo>
                  <a:pt x="98" y="330"/>
                </a:lnTo>
                <a:lnTo>
                  <a:pt x="103" y="332"/>
                </a:lnTo>
                <a:lnTo>
                  <a:pt x="117" y="334"/>
                </a:lnTo>
                <a:lnTo>
                  <a:pt x="132" y="330"/>
                </a:lnTo>
                <a:lnTo>
                  <a:pt x="138" y="328"/>
                </a:lnTo>
                <a:lnTo>
                  <a:pt x="143" y="326"/>
                </a:lnTo>
                <a:lnTo>
                  <a:pt x="143" y="326"/>
                </a:lnTo>
                <a:lnTo>
                  <a:pt x="145" y="284"/>
                </a:lnTo>
                <a:lnTo>
                  <a:pt x="151" y="246"/>
                </a:lnTo>
                <a:lnTo>
                  <a:pt x="160" y="212"/>
                </a:lnTo>
                <a:lnTo>
                  <a:pt x="176" y="179"/>
                </a:lnTo>
                <a:lnTo>
                  <a:pt x="191" y="151"/>
                </a:lnTo>
                <a:lnTo>
                  <a:pt x="212" y="126"/>
                </a:lnTo>
                <a:lnTo>
                  <a:pt x="233" y="103"/>
                </a:lnTo>
                <a:lnTo>
                  <a:pt x="258" y="82"/>
                </a:lnTo>
                <a:lnTo>
                  <a:pt x="258" y="82"/>
                </a:lnTo>
                <a:lnTo>
                  <a:pt x="256" y="65"/>
                </a:lnTo>
                <a:lnTo>
                  <a:pt x="254" y="46"/>
                </a:lnTo>
                <a:lnTo>
                  <a:pt x="252" y="10"/>
                </a:lnTo>
                <a:lnTo>
                  <a:pt x="252" y="10"/>
                </a:lnTo>
                <a:lnTo>
                  <a:pt x="237" y="10"/>
                </a:lnTo>
                <a:lnTo>
                  <a:pt x="221" y="12"/>
                </a:lnTo>
                <a:lnTo>
                  <a:pt x="208" y="13"/>
                </a:lnTo>
                <a:lnTo>
                  <a:pt x="195" y="15"/>
                </a:lnTo>
                <a:lnTo>
                  <a:pt x="195" y="15"/>
                </a:lnTo>
                <a:close/>
                <a:moveTo>
                  <a:pt x="10" y="34"/>
                </a:moveTo>
                <a:lnTo>
                  <a:pt x="10" y="34"/>
                </a:lnTo>
                <a:lnTo>
                  <a:pt x="10" y="42"/>
                </a:lnTo>
                <a:lnTo>
                  <a:pt x="10" y="42"/>
                </a:lnTo>
                <a:lnTo>
                  <a:pt x="23" y="34"/>
                </a:lnTo>
                <a:lnTo>
                  <a:pt x="29" y="29"/>
                </a:lnTo>
                <a:lnTo>
                  <a:pt x="29" y="25"/>
                </a:lnTo>
                <a:lnTo>
                  <a:pt x="29" y="23"/>
                </a:lnTo>
                <a:lnTo>
                  <a:pt x="29" y="23"/>
                </a:lnTo>
                <a:lnTo>
                  <a:pt x="25" y="27"/>
                </a:lnTo>
                <a:lnTo>
                  <a:pt x="21" y="29"/>
                </a:lnTo>
                <a:lnTo>
                  <a:pt x="10" y="34"/>
                </a:lnTo>
                <a:lnTo>
                  <a:pt x="10" y="34"/>
                </a:lnTo>
                <a:close/>
                <a:moveTo>
                  <a:pt x="12" y="59"/>
                </a:moveTo>
                <a:lnTo>
                  <a:pt x="12" y="59"/>
                </a:lnTo>
                <a:lnTo>
                  <a:pt x="18" y="59"/>
                </a:lnTo>
                <a:lnTo>
                  <a:pt x="25" y="55"/>
                </a:lnTo>
                <a:lnTo>
                  <a:pt x="37" y="48"/>
                </a:lnTo>
                <a:lnTo>
                  <a:pt x="37" y="48"/>
                </a:lnTo>
                <a:lnTo>
                  <a:pt x="37" y="40"/>
                </a:lnTo>
                <a:lnTo>
                  <a:pt x="33" y="36"/>
                </a:lnTo>
                <a:lnTo>
                  <a:pt x="29" y="36"/>
                </a:lnTo>
                <a:lnTo>
                  <a:pt x="25" y="38"/>
                </a:lnTo>
                <a:lnTo>
                  <a:pt x="18" y="48"/>
                </a:lnTo>
                <a:lnTo>
                  <a:pt x="14" y="53"/>
                </a:lnTo>
                <a:lnTo>
                  <a:pt x="12" y="59"/>
                </a:lnTo>
                <a:lnTo>
                  <a:pt x="12" y="59"/>
                </a:lnTo>
                <a:close/>
                <a:moveTo>
                  <a:pt x="23" y="76"/>
                </a:moveTo>
                <a:lnTo>
                  <a:pt x="23" y="76"/>
                </a:lnTo>
                <a:lnTo>
                  <a:pt x="31" y="74"/>
                </a:lnTo>
                <a:lnTo>
                  <a:pt x="37" y="71"/>
                </a:lnTo>
                <a:lnTo>
                  <a:pt x="38" y="65"/>
                </a:lnTo>
                <a:lnTo>
                  <a:pt x="38" y="57"/>
                </a:lnTo>
                <a:lnTo>
                  <a:pt x="38" y="57"/>
                </a:lnTo>
                <a:lnTo>
                  <a:pt x="37" y="57"/>
                </a:lnTo>
                <a:lnTo>
                  <a:pt x="35" y="55"/>
                </a:lnTo>
                <a:lnTo>
                  <a:pt x="35" y="55"/>
                </a:lnTo>
                <a:lnTo>
                  <a:pt x="33" y="61"/>
                </a:lnTo>
                <a:lnTo>
                  <a:pt x="29" y="65"/>
                </a:lnTo>
                <a:lnTo>
                  <a:pt x="25" y="69"/>
                </a:lnTo>
                <a:lnTo>
                  <a:pt x="23" y="76"/>
                </a:lnTo>
                <a:lnTo>
                  <a:pt x="23" y="76"/>
                </a:lnTo>
                <a:close/>
                <a:moveTo>
                  <a:pt x="27" y="88"/>
                </a:moveTo>
                <a:lnTo>
                  <a:pt x="27" y="88"/>
                </a:lnTo>
                <a:lnTo>
                  <a:pt x="29" y="88"/>
                </a:lnTo>
                <a:lnTo>
                  <a:pt x="31" y="88"/>
                </a:lnTo>
                <a:lnTo>
                  <a:pt x="37" y="86"/>
                </a:lnTo>
                <a:lnTo>
                  <a:pt x="38" y="82"/>
                </a:lnTo>
                <a:lnTo>
                  <a:pt x="37" y="80"/>
                </a:lnTo>
                <a:lnTo>
                  <a:pt x="35" y="78"/>
                </a:lnTo>
                <a:lnTo>
                  <a:pt x="35" y="78"/>
                </a:lnTo>
                <a:lnTo>
                  <a:pt x="33" y="80"/>
                </a:lnTo>
                <a:lnTo>
                  <a:pt x="31" y="82"/>
                </a:lnTo>
                <a:lnTo>
                  <a:pt x="29" y="84"/>
                </a:lnTo>
                <a:lnTo>
                  <a:pt x="27" y="88"/>
                </a:lnTo>
                <a:lnTo>
                  <a:pt x="27" y="88"/>
                </a:lnTo>
                <a:close/>
                <a:moveTo>
                  <a:pt x="35" y="95"/>
                </a:moveTo>
                <a:lnTo>
                  <a:pt x="35" y="95"/>
                </a:lnTo>
                <a:lnTo>
                  <a:pt x="40" y="97"/>
                </a:lnTo>
                <a:lnTo>
                  <a:pt x="44" y="99"/>
                </a:lnTo>
                <a:lnTo>
                  <a:pt x="48" y="97"/>
                </a:lnTo>
                <a:lnTo>
                  <a:pt x="50" y="92"/>
                </a:lnTo>
                <a:lnTo>
                  <a:pt x="50" y="92"/>
                </a:lnTo>
                <a:lnTo>
                  <a:pt x="46" y="90"/>
                </a:lnTo>
                <a:lnTo>
                  <a:pt x="40" y="90"/>
                </a:lnTo>
                <a:lnTo>
                  <a:pt x="37" y="92"/>
                </a:lnTo>
                <a:lnTo>
                  <a:pt x="35" y="95"/>
                </a:lnTo>
                <a:lnTo>
                  <a:pt x="35" y="95"/>
                </a:lnTo>
                <a:close/>
                <a:moveTo>
                  <a:pt x="99" y="99"/>
                </a:moveTo>
                <a:lnTo>
                  <a:pt x="99" y="99"/>
                </a:lnTo>
                <a:lnTo>
                  <a:pt x="103" y="99"/>
                </a:lnTo>
                <a:lnTo>
                  <a:pt x="105" y="97"/>
                </a:lnTo>
                <a:lnTo>
                  <a:pt x="107" y="93"/>
                </a:lnTo>
                <a:lnTo>
                  <a:pt x="109" y="90"/>
                </a:lnTo>
                <a:lnTo>
                  <a:pt x="109" y="90"/>
                </a:lnTo>
                <a:lnTo>
                  <a:pt x="101" y="93"/>
                </a:lnTo>
                <a:lnTo>
                  <a:pt x="99" y="95"/>
                </a:lnTo>
                <a:lnTo>
                  <a:pt x="99" y="99"/>
                </a:lnTo>
                <a:lnTo>
                  <a:pt x="99" y="99"/>
                </a:lnTo>
                <a:close/>
                <a:moveTo>
                  <a:pt x="99" y="130"/>
                </a:moveTo>
                <a:lnTo>
                  <a:pt x="99" y="130"/>
                </a:lnTo>
                <a:lnTo>
                  <a:pt x="105" y="126"/>
                </a:lnTo>
                <a:lnTo>
                  <a:pt x="111" y="122"/>
                </a:lnTo>
                <a:lnTo>
                  <a:pt x="111" y="122"/>
                </a:lnTo>
                <a:lnTo>
                  <a:pt x="113" y="122"/>
                </a:lnTo>
                <a:lnTo>
                  <a:pt x="115" y="124"/>
                </a:lnTo>
                <a:lnTo>
                  <a:pt x="117" y="126"/>
                </a:lnTo>
                <a:lnTo>
                  <a:pt x="119" y="126"/>
                </a:lnTo>
                <a:lnTo>
                  <a:pt x="119" y="126"/>
                </a:lnTo>
                <a:lnTo>
                  <a:pt x="124" y="118"/>
                </a:lnTo>
                <a:lnTo>
                  <a:pt x="128" y="114"/>
                </a:lnTo>
                <a:lnTo>
                  <a:pt x="128" y="111"/>
                </a:lnTo>
                <a:lnTo>
                  <a:pt x="128" y="111"/>
                </a:lnTo>
                <a:lnTo>
                  <a:pt x="119" y="113"/>
                </a:lnTo>
                <a:lnTo>
                  <a:pt x="109" y="116"/>
                </a:lnTo>
                <a:lnTo>
                  <a:pt x="101" y="124"/>
                </a:lnTo>
                <a:lnTo>
                  <a:pt x="99" y="126"/>
                </a:lnTo>
                <a:lnTo>
                  <a:pt x="99" y="130"/>
                </a:lnTo>
                <a:lnTo>
                  <a:pt x="99" y="130"/>
                </a:lnTo>
                <a:close/>
                <a:moveTo>
                  <a:pt x="90" y="158"/>
                </a:moveTo>
                <a:lnTo>
                  <a:pt x="90" y="158"/>
                </a:lnTo>
                <a:lnTo>
                  <a:pt x="98" y="154"/>
                </a:lnTo>
                <a:lnTo>
                  <a:pt x="105" y="149"/>
                </a:lnTo>
                <a:lnTo>
                  <a:pt x="109" y="141"/>
                </a:lnTo>
                <a:lnTo>
                  <a:pt x="113" y="133"/>
                </a:lnTo>
                <a:lnTo>
                  <a:pt x="113" y="133"/>
                </a:lnTo>
                <a:lnTo>
                  <a:pt x="105" y="137"/>
                </a:lnTo>
                <a:lnTo>
                  <a:pt x="99" y="143"/>
                </a:lnTo>
                <a:lnTo>
                  <a:pt x="90" y="158"/>
                </a:lnTo>
                <a:lnTo>
                  <a:pt x="90" y="158"/>
                </a:lnTo>
                <a:close/>
                <a:moveTo>
                  <a:pt x="82" y="185"/>
                </a:moveTo>
                <a:lnTo>
                  <a:pt x="82" y="185"/>
                </a:lnTo>
                <a:lnTo>
                  <a:pt x="88" y="183"/>
                </a:lnTo>
                <a:lnTo>
                  <a:pt x="94" y="181"/>
                </a:lnTo>
                <a:lnTo>
                  <a:pt x="96" y="175"/>
                </a:lnTo>
                <a:lnTo>
                  <a:pt x="94" y="170"/>
                </a:lnTo>
                <a:lnTo>
                  <a:pt x="94" y="170"/>
                </a:lnTo>
                <a:lnTo>
                  <a:pt x="88" y="177"/>
                </a:lnTo>
                <a:lnTo>
                  <a:pt x="84" y="181"/>
                </a:lnTo>
                <a:lnTo>
                  <a:pt x="82" y="185"/>
                </a:lnTo>
                <a:lnTo>
                  <a:pt x="82" y="185"/>
                </a:lnTo>
                <a:close/>
                <a:moveTo>
                  <a:pt x="58" y="236"/>
                </a:moveTo>
                <a:lnTo>
                  <a:pt x="58" y="236"/>
                </a:lnTo>
                <a:lnTo>
                  <a:pt x="58" y="225"/>
                </a:lnTo>
                <a:lnTo>
                  <a:pt x="61" y="215"/>
                </a:lnTo>
                <a:lnTo>
                  <a:pt x="71" y="198"/>
                </a:lnTo>
                <a:lnTo>
                  <a:pt x="71" y="198"/>
                </a:lnTo>
                <a:lnTo>
                  <a:pt x="69" y="193"/>
                </a:lnTo>
                <a:lnTo>
                  <a:pt x="71" y="187"/>
                </a:lnTo>
                <a:lnTo>
                  <a:pt x="73" y="179"/>
                </a:lnTo>
                <a:lnTo>
                  <a:pt x="75" y="174"/>
                </a:lnTo>
                <a:lnTo>
                  <a:pt x="75" y="174"/>
                </a:lnTo>
                <a:lnTo>
                  <a:pt x="73" y="172"/>
                </a:lnTo>
                <a:lnTo>
                  <a:pt x="71" y="172"/>
                </a:lnTo>
                <a:lnTo>
                  <a:pt x="71" y="172"/>
                </a:lnTo>
                <a:lnTo>
                  <a:pt x="67" y="187"/>
                </a:lnTo>
                <a:lnTo>
                  <a:pt x="59" y="202"/>
                </a:lnTo>
                <a:lnTo>
                  <a:pt x="56" y="219"/>
                </a:lnTo>
                <a:lnTo>
                  <a:pt x="56" y="227"/>
                </a:lnTo>
                <a:lnTo>
                  <a:pt x="58" y="236"/>
                </a:lnTo>
                <a:lnTo>
                  <a:pt x="58" y="236"/>
                </a:lnTo>
                <a:close/>
                <a:moveTo>
                  <a:pt x="75" y="212"/>
                </a:moveTo>
                <a:lnTo>
                  <a:pt x="75" y="212"/>
                </a:lnTo>
                <a:lnTo>
                  <a:pt x="79" y="212"/>
                </a:lnTo>
                <a:lnTo>
                  <a:pt x="80" y="212"/>
                </a:lnTo>
                <a:lnTo>
                  <a:pt x="86" y="208"/>
                </a:lnTo>
                <a:lnTo>
                  <a:pt x="88" y="202"/>
                </a:lnTo>
                <a:lnTo>
                  <a:pt x="88" y="200"/>
                </a:lnTo>
                <a:lnTo>
                  <a:pt x="88" y="196"/>
                </a:lnTo>
                <a:lnTo>
                  <a:pt x="88" y="196"/>
                </a:lnTo>
                <a:lnTo>
                  <a:pt x="80" y="204"/>
                </a:lnTo>
                <a:lnTo>
                  <a:pt x="79" y="208"/>
                </a:lnTo>
                <a:lnTo>
                  <a:pt x="75" y="212"/>
                </a:lnTo>
                <a:lnTo>
                  <a:pt x="75" y="212"/>
                </a:lnTo>
                <a:close/>
                <a:moveTo>
                  <a:pt x="69" y="236"/>
                </a:moveTo>
                <a:lnTo>
                  <a:pt x="69" y="236"/>
                </a:lnTo>
                <a:lnTo>
                  <a:pt x="77" y="236"/>
                </a:lnTo>
                <a:lnTo>
                  <a:pt x="82" y="233"/>
                </a:lnTo>
                <a:lnTo>
                  <a:pt x="84" y="229"/>
                </a:lnTo>
                <a:lnTo>
                  <a:pt x="84" y="223"/>
                </a:lnTo>
                <a:lnTo>
                  <a:pt x="84" y="223"/>
                </a:lnTo>
                <a:lnTo>
                  <a:pt x="80" y="223"/>
                </a:lnTo>
                <a:lnTo>
                  <a:pt x="77" y="227"/>
                </a:lnTo>
                <a:lnTo>
                  <a:pt x="69" y="236"/>
                </a:lnTo>
                <a:lnTo>
                  <a:pt x="69" y="236"/>
                </a:lnTo>
                <a:close/>
                <a:moveTo>
                  <a:pt x="69" y="261"/>
                </a:moveTo>
                <a:lnTo>
                  <a:pt x="69" y="261"/>
                </a:lnTo>
                <a:lnTo>
                  <a:pt x="75" y="261"/>
                </a:lnTo>
                <a:lnTo>
                  <a:pt x="79" y="259"/>
                </a:lnTo>
                <a:lnTo>
                  <a:pt x="82" y="255"/>
                </a:lnTo>
                <a:lnTo>
                  <a:pt x="82" y="248"/>
                </a:lnTo>
                <a:lnTo>
                  <a:pt x="82" y="248"/>
                </a:lnTo>
                <a:lnTo>
                  <a:pt x="77" y="250"/>
                </a:lnTo>
                <a:lnTo>
                  <a:pt x="75" y="254"/>
                </a:lnTo>
                <a:lnTo>
                  <a:pt x="69" y="261"/>
                </a:lnTo>
                <a:lnTo>
                  <a:pt x="69" y="261"/>
                </a:lnTo>
                <a:close/>
                <a:moveTo>
                  <a:pt x="54" y="267"/>
                </a:moveTo>
                <a:lnTo>
                  <a:pt x="54" y="267"/>
                </a:lnTo>
                <a:lnTo>
                  <a:pt x="58" y="265"/>
                </a:lnTo>
                <a:lnTo>
                  <a:pt x="59" y="261"/>
                </a:lnTo>
                <a:lnTo>
                  <a:pt x="61" y="257"/>
                </a:lnTo>
                <a:lnTo>
                  <a:pt x="59" y="252"/>
                </a:lnTo>
                <a:lnTo>
                  <a:pt x="59" y="252"/>
                </a:lnTo>
                <a:lnTo>
                  <a:pt x="58" y="252"/>
                </a:lnTo>
                <a:lnTo>
                  <a:pt x="56" y="252"/>
                </a:lnTo>
                <a:lnTo>
                  <a:pt x="54" y="252"/>
                </a:lnTo>
                <a:lnTo>
                  <a:pt x="54" y="252"/>
                </a:lnTo>
                <a:lnTo>
                  <a:pt x="54" y="267"/>
                </a:lnTo>
                <a:lnTo>
                  <a:pt x="54" y="267"/>
                </a:lnTo>
                <a:close/>
                <a:moveTo>
                  <a:pt x="69" y="286"/>
                </a:moveTo>
                <a:lnTo>
                  <a:pt x="69" y="286"/>
                </a:lnTo>
                <a:lnTo>
                  <a:pt x="75" y="286"/>
                </a:lnTo>
                <a:lnTo>
                  <a:pt x="79" y="286"/>
                </a:lnTo>
                <a:lnTo>
                  <a:pt x="80" y="288"/>
                </a:lnTo>
                <a:lnTo>
                  <a:pt x="80" y="288"/>
                </a:lnTo>
                <a:lnTo>
                  <a:pt x="79" y="294"/>
                </a:lnTo>
                <a:lnTo>
                  <a:pt x="75" y="297"/>
                </a:lnTo>
                <a:lnTo>
                  <a:pt x="71" y="303"/>
                </a:lnTo>
                <a:lnTo>
                  <a:pt x="69" y="307"/>
                </a:lnTo>
                <a:lnTo>
                  <a:pt x="69" y="307"/>
                </a:lnTo>
                <a:lnTo>
                  <a:pt x="77" y="307"/>
                </a:lnTo>
                <a:lnTo>
                  <a:pt x="82" y="307"/>
                </a:lnTo>
                <a:lnTo>
                  <a:pt x="82" y="307"/>
                </a:lnTo>
                <a:lnTo>
                  <a:pt x="82" y="286"/>
                </a:lnTo>
                <a:lnTo>
                  <a:pt x="82" y="269"/>
                </a:lnTo>
                <a:lnTo>
                  <a:pt x="82" y="269"/>
                </a:lnTo>
                <a:lnTo>
                  <a:pt x="79" y="269"/>
                </a:lnTo>
                <a:lnTo>
                  <a:pt x="79" y="269"/>
                </a:lnTo>
                <a:lnTo>
                  <a:pt x="77" y="275"/>
                </a:lnTo>
                <a:lnTo>
                  <a:pt x="73" y="276"/>
                </a:lnTo>
                <a:lnTo>
                  <a:pt x="71" y="280"/>
                </a:lnTo>
                <a:lnTo>
                  <a:pt x="69" y="286"/>
                </a:lnTo>
                <a:lnTo>
                  <a:pt x="69" y="286"/>
                </a:lnTo>
                <a:close/>
                <a:moveTo>
                  <a:pt x="58" y="282"/>
                </a:moveTo>
                <a:lnTo>
                  <a:pt x="58" y="282"/>
                </a:lnTo>
                <a:lnTo>
                  <a:pt x="59" y="280"/>
                </a:lnTo>
                <a:lnTo>
                  <a:pt x="59" y="276"/>
                </a:lnTo>
                <a:lnTo>
                  <a:pt x="58" y="275"/>
                </a:lnTo>
                <a:lnTo>
                  <a:pt x="56" y="273"/>
                </a:lnTo>
                <a:lnTo>
                  <a:pt x="56" y="273"/>
                </a:lnTo>
                <a:lnTo>
                  <a:pt x="56" y="278"/>
                </a:lnTo>
                <a:lnTo>
                  <a:pt x="56" y="282"/>
                </a:lnTo>
                <a:lnTo>
                  <a:pt x="58" y="282"/>
                </a:lnTo>
                <a:lnTo>
                  <a:pt x="58" y="282"/>
                </a:lnTo>
                <a:close/>
                <a:moveTo>
                  <a:pt x="59" y="330"/>
                </a:moveTo>
                <a:lnTo>
                  <a:pt x="59" y="330"/>
                </a:lnTo>
                <a:lnTo>
                  <a:pt x="63" y="328"/>
                </a:lnTo>
                <a:lnTo>
                  <a:pt x="65" y="326"/>
                </a:lnTo>
                <a:lnTo>
                  <a:pt x="67" y="322"/>
                </a:lnTo>
                <a:lnTo>
                  <a:pt x="65" y="320"/>
                </a:lnTo>
                <a:lnTo>
                  <a:pt x="65" y="320"/>
                </a:lnTo>
                <a:lnTo>
                  <a:pt x="61" y="320"/>
                </a:lnTo>
                <a:lnTo>
                  <a:pt x="59" y="322"/>
                </a:lnTo>
                <a:lnTo>
                  <a:pt x="59" y="326"/>
                </a:lnTo>
                <a:lnTo>
                  <a:pt x="59" y="330"/>
                </a:lnTo>
                <a:lnTo>
                  <a:pt x="59" y="330"/>
                </a:lnTo>
                <a:close/>
                <a:moveTo>
                  <a:pt x="84" y="351"/>
                </a:moveTo>
                <a:lnTo>
                  <a:pt x="84" y="351"/>
                </a:lnTo>
                <a:lnTo>
                  <a:pt x="86" y="351"/>
                </a:lnTo>
                <a:lnTo>
                  <a:pt x="90" y="351"/>
                </a:lnTo>
                <a:lnTo>
                  <a:pt x="96" y="351"/>
                </a:lnTo>
                <a:lnTo>
                  <a:pt x="96" y="351"/>
                </a:lnTo>
                <a:lnTo>
                  <a:pt x="96" y="345"/>
                </a:lnTo>
                <a:lnTo>
                  <a:pt x="96" y="345"/>
                </a:lnTo>
                <a:lnTo>
                  <a:pt x="88" y="347"/>
                </a:lnTo>
                <a:lnTo>
                  <a:pt x="86" y="347"/>
                </a:lnTo>
                <a:lnTo>
                  <a:pt x="84" y="351"/>
                </a:lnTo>
                <a:lnTo>
                  <a:pt x="84" y="3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 name="Freeform 35"/>
          <p:cNvSpPr>
            <a:spLocks noEditPoints="1"/>
          </p:cNvSpPr>
          <p:nvPr/>
        </p:nvSpPr>
        <p:spPr bwMode="auto">
          <a:xfrm>
            <a:off x="6344372" y="3384544"/>
            <a:ext cx="456347" cy="509343"/>
          </a:xfrm>
          <a:custGeom>
            <a:avLst/>
            <a:gdLst/>
            <a:ahLst/>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 name="Freeform 36"/>
          <p:cNvSpPr>
            <a:spLocks noEditPoints="1"/>
          </p:cNvSpPr>
          <p:nvPr/>
        </p:nvSpPr>
        <p:spPr bwMode="auto">
          <a:xfrm>
            <a:off x="5475141" y="3387358"/>
            <a:ext cx="402744" cy="517785"/>
          </a:xfrm>
          <a:custGeom>
            <a:avLst/>
            <a:gdLst/>
            <a:ahLst/>
            <a:cxnLst>
              <a:cxn ang="0">
                <a:pos x="116" y="274"/>
              </a:cxn>
              <a:cxn ang="0">
                <a:pos x="179" y="310"/>
              </a:cxn>
              <a:cxn ang="0">
                <a:pos x="212" y="250"/>
              </a:cxn>
              <a:cxn ang="0">
                <a:pos x="153" y="307"/>
              </a:cxn>
              <a:cxn ang="0">
                <a:pos x="134" y="229"/>
              </a:cxn>
              <a:cxn ang="0">
                <a:pos x="170" y="286"/>
              </a:cxn>
              <a:cxn ang="0">
                <a:pos x="191" y="232"/>
              </a:cxn>
              <a:cxn ang="0">
                <a:pos x="187" y="291"/>
              </a:cxn>
              <a:cxn ang="0">
                <a:pos x="202" y="251"/>
              </a:cxn>
              <a:cxn ang="0">
                <a:pos x="202" y="244"/>
              </a:cxn>
              <a:cxn ang="0">
                <a:pos x="202" y="270"/>
              </a:cxn>
              <a:cxn ang="0">
                <a:pos x="248" y="147"/>
              </a:cxn>
              <a:cxn ang="0">
                <a:pos x="219" y="19"/>
              </a:cxn>
              <a:cxn ang="0">
                <a:pos x="97" y="9"/>
              </a:cxn>
              <a:cxn ang="0">
                <a:pos x="23" y="108"/>
              </a:cxn>
              <a:cxn ang="0">
                <a:pos x="13" y="179"/>
              </a:cxn>
              <a:cxn ang="0">
                <a:pos x="19" y="316"/>
              </a:cxn>
              <a:cxn ang="0">
                <a:pos x="154" y="368"/>
              </a:cxn>
              <a:cxn ang="0">
                <a:pos x="273" y="295"/>
              </a:cxn>
              <a:cxn ang="0">
                <a:pos x="34" y="95"/>
              </a:cxn>
              <a:cxn ang="0">
                <a:pos x="36" y="95"/>
              </a:cxn>
              <a:cxn ang="0">
                <a:pos x="97" y="19"/>
              </a:cxn>
              <a:cxn ang="0">
                <a:pos x="65" y="40"/>
              </a:cxn>
              <a:cxn ang="0">
                <a:pos x="74" y="141"/>
              </a:cxn>
              <a:cxn ang="0">
                <a:pos x="86" y="162"/>
              </a:cxn>
              <a:cxn ang="0">
                <a:pos x="61" y="131"/>
              </a:cxn>
              <a:cxn ang="0">
                <a:pos x="67" y="129"/>
              </a:cxn>
              <a:cxn ang="0">
                <a:pos x="65" y="78"/>
              </a:cxn>
              <a:cxn ang="0">
                <a:pos x="63" y="57"/>
              </a:cxn>
              <a:cxn ang="0">
                <a:pos x="59" y="99"/>
              </a:cxn>
              <a:cxn ang="0">
                <a:pos x="50" y="108"/>
              </a:cxn>
              <a:cxn ang="0">
                <a:pos x="25" y="217"/>
              </a:cxn>
              <a:cxn ang="0">
                <a:pos x="33" y="257"/>
              </a:cxn>
              <a:cxn ang="0">
                <a:pos x="42" y="253"/>
              </a:cxn>
              <a:cxn ang="0">
                <a:pos x="33" y="284"/>
              </a:cxn>
              <a:cxn ang="0">
                <a:pos x="44" y="295"/>
              </a:cxn>
              <a:cxn ang="0">
                <a:pos x="34" y="221"/>
              </a:cxn>
              <a:cxn ang="0">
                <a:pos x="25" y="234"/>
              </a:cxn>
              <a:cxn ang="0">
                <a:pos x="34" y="171"/>
              </a:cxn>
              <a:cxn ang="0">
                <a:pos x="10" y="229"/>
              </a:cxn>
              <a:cxn ang="0">
                <a:pos x="10" y="251"/>
              </a:cxn>
              <a:cxn ang="0">
                <a:pos x="36" y="192"/>
              </a:cxn>
              <a:cxn ang="0">
                <a:pos x="31" y="293"/>
              </a:cxn>
              <a:cxn ang="0">
                <a:pos x="52" y="326"/>
              </a:cxn>
              <a:cxn ang="0">
                <a:pos x="246" y="320"/>
              </a:cxn>
              <a:cxn ang="0">
                <a:pos x="135" y="358"/>
              </a:cxn>
              <a:cxn ang="0">
                <a:pos x="52" y="291"/>
              </a:cxn>
              <a:cxn ang="0">
                <a:pos x="93" y="169"/>
              </a:cxn>
              <a:cxn ang="0">
                <a:pos x="71" y="112"/>
              </a:cxn>
              <a:cxn ang="0">
                <a:pos x="147" y="6"/>
              </a:cxn>
              <a:cxn ang="0">
                <a:pos x="238" y="53"/>
              </a:cxn>
              <a:cxn ang="0">
                <a:pos x="229" y="162"/>
              </a:cxn>
              <a:cxn ang="0">
                <a:pos x="263" y="223"/>
              </a:cxn>
              <a:cxn ang="0">
                <a:pos x="246" y="320"/>
              </a:cxn>
              <a:cxn ang="0">
                <a:pos x="92" y="162"/>
              </a:cxn>
              <a:cxn ang="0">
                <a:pos x="177" y="131"/>
              </a:cxn>
              <a:cxn ang="0">
                <a:pos x="170" y="55"/>
              </a:cxn>
              <a:cxn ang="0">
                <a:pos x="126" y="105"/>
              </a:cxn>
              <a:cxn ang="0">
                <a:pos x="175" y="88"/>
              </a:cxn>
              <a:cxn ang="0">
                <a:pos x="177" y="67"/>
              </a:cxn>
              <a:cxn ang="0">
                <a:pos x="177" y="65"/>
              </a:cxn>
              <a:cxn ang="0">
                <a:pos x="166" y="118"/>
              </a:cxn>
              <a:cxn ang="0">
                <a:pos x="135" y="82"/>
              </a:cxn>
            </a:cxnLst>
            <a:rect l="0" t="0" r="r" b="b"/>
            <a:pathLst>
              <a:path w="278" h="368">
                <a:moveTo>
                  <a:pt x="147" y="213"/>
                </a:moveTo>
                <a:lnTo>
                  <a:pt x="147" y="213"/>
                </a:lnTo>
                <a:lnTo>
                  <a:pt x="139" y="215"/>
                </a:lnTo>
                <a:lnTo>
                  <a:pt x="132" y="219"/>
                </a:lnTo>
                <a:lnTo>
                  <a:pt x="128" y="225"/>
                </a:lnTo>
                <a:lnTo>
                  <a:pt x="122" y="230"/>
                </a:lnTo>
                <a:lnTo>
                  <a:pt x="120" y="236"/>
                </a:lnTo>
                <a:lnTo>
                  <a:pt x="116" y="244"/>
                </a:lnTo>
                <a:lnTo>
                  <a:pt x="114" y="259"/>
                </a:lnTo>
                <a:lnTo>
                  <a:pt x="116" y="274"/>
                </a:lnTo>
                <a:lnTo>
                  <a:pt x="120" y="290"/>
                </a:lnTo>
                <a:lnTo>
                  <a:pt x="128" y="303"/>
                </a:lnTo>
                <a:lnTo>
                  <a:pt x="134" y="307"/>
                </a:lnTo>
                <a:lnTo>
                  <a:pt x="137" y="310"/>
                </a:lnTo>
                <a:lnTo>
                  <a:pt x="137" y="310"/>
                </a:lnTo>
                <a:lnTo>
                  <a:pt x="145" y="312"/>
                </a:lnTo>
                <a:lnTo>
                  <a:pt x="154" y="314"/>
                </a:lnTo>
                <a:lnTo>
                  <a:pt x="162" y="314"/>
                </a:lnTo>
                <a:lnTo>
                  <a:pt x="172" y="312"/>
                </a:lnTo>
                <a:lnTo>
                  <a:pt x="179" y="310"/>
                </a:lnTo>
                <a:lnTo>
                  <a:pt x="187" y="307"/>
                </a:lnTo>
                <a:lnTo>
                  <a:pt x="195" y="303"/>
                </a:lnTo>
                <a:lnTo>
                  <a:pt x="200" y="297"/>
                </a:lnTo>
                <a:lnTo>
                  <a:pt x="200" y="297"/>
                </a:lnTo>
                <a:lnTo>
                  <a:pt x="204" y="293"/>
                </a:lnTo>
                <a:lnTo>
                  <a:pt x="208" y="286"/>
                </a:lnTo>
                <a:lnTo>
                  <a:pt x="210" y="278"/>
                </a:lnTo>
                <a:lnTo>
                  <a:pt x="212" y="269"/>
                </a:lnTo>
                <a:lnTo>
                  <a:pt x="212" y="259"/>
                </a:lnTo>
                <a:lnTo>
                  <a:pt x="212" y="250"/>
                </a:lnTo>
                <a:lnTo>
                  <a:pt x="208" y="242"/>
                </a:lnTo>
                <a:lnTo>
                  <a:pt x="204" y="234"/>
                </a:lnTo>
                <a:lnTo>
                  <a:pt x="204" y="234"/>
                </a:lnTo>
                <a:lnTo>
                  <a:pt x="195" y="227"/>
                </a:lnTo>
                <a:lnTo>
                  <a:pt x="181" y="219"/>
                </a:lnTo>
                <a:lnTo>
                  <a:pt x="164" y="215"/>
                </a:lnTo>
                <a:lnTo>
                  <a:pt x="156" y="213"/>
                </a:lnTo>
                <a:lnTo>
                  <a:pt x="147" y="213"/>
                </a:lnTo>
                <a:lnTo>
                  <a:pt x="147" y="213"/>
                </a:lnTo>
                <a:close/>
                <a:moveTo>
                  <a:pt x="153" y="307"/>
                </a:moveTo>
                <a:lnTo>
                  <a:pt x="153" y="307"/>
                </a:lnTo>
                <a:lnTo>
                  <a:pt x="147" y="305"/>
                </a:lnTo>
                <a:lnTo>
                  <a:pt x="141" y="303"/>
                </a:lnTo>
                <a:lnTo>
                  <a:pt x="134" y="297"/>
                </a:lnTo>
                <a:lnTo>
                  <a:pt x="128" y="286"/>
                </a:lnTo>
                <a:lnTo>
                  <a:pt x="124" y="274"/>
                </a:lnTo>
                <a:lnTo>
                  <a:pt x="122" y="261"/>
                </a:lnTo>
                <a:lnTo>
                  <a:pt x="122" y="250"/>
                </a:lnTo>
                <a:lnTo>
                  <a:pt x="126" y="238"/>
                </a:lnTo>
                <a:lnTo>
                  <a:pt x="134" y="229"/>
                </a:lnTo>
                <a:lnTo>
                  <a:pt x="134" y="229"/>
                </a:lnTo>
                <a:lnTo>
                  <a:pt x="139" y="225"/>
                </a:lnTo>
                <a:lnTo>
                  <a:pt x="145" y="223"/>
                </a:lnTo>
                <a:lnTo>
                  <a:pt x="153" y="223"/>
                </a:lnTo>
                <a:lnTo>
                  <a:pt x="156" y="227"/>
                </a:lnTo>
                <a:lnTo>
                  <a:pt x="162" y="230"/>
                </a:lnTo>
                <a:lnTo>
                  <a:pt x="166" y="236"/>
                </a:lnTo>
                <a:lnTo>
                  <a:pt x="170" y="251"/>
                </a:lnTo>
                <a:lnTo>
                  <a:pt x="172" y="269"/>
                </a:lnTo>
                <a:lnTo>
                  <a:pt x="170" y="286"/>
                </a:lnTo>
                <a:lnTo>
                  <a:pt x="168" y="293"/>
                </a:lnTo>
                <a:lnTo>
                  <a:pt x="164" y="299"/>
                </a:lnTo>
                <a:lnTo>
                  <a:pt x="158" y="303"/>
                </a:lnTo>
                <a:lnTo>
                  <a:pt x="153" y="307"/>
                </a:lnTo>
                <a:lnTo>
                  <a:pt x="153" y="307"/>
                </a:lnTo>
                <a:close/>
                <a:moveTo>
                  <a:pt x="170" y="225"/>
                </a:moveTo>
                <a:lnTo>
                  <a:pt x="170" y="225"/>
                </a:lnTo>
                <a:lnTo>
                  <a:pt x="175" y="225"/>
                </a:lnTo>
                <a:lnTo>
                  <a:pt x="181" y="227"/>
                </a:lnTo>
                <a:lnTo>
                  <a:pt x="191" y="232"/>
                </a:lnTo>
                <a:lnTo>
                  <a:pt x="191" y="232"/>
                </a:lnTo>
                <a:lnTo>
                  <a:pt x="183" y="236"/>
                </a:lnTo>
                <a:lnTo>
                  <a:pt x="177" y="234"/>
                </a:lnTo>
                <a:lnTo>
                  <a:pt x="172" y="230"/>
                </a:lnTo>
                <a:lnTo>
                  <a:pt x="170" y="229"/>
                </a:lnTo>
                <a:lnTo>
                  <a:pt x="170" y="225"/>
                </a:lnTo>
                <a:lnTo>
                  <a:pt x="170" y="225"/>
                </a:lnTo>
                <a:close/>
                <a:moveTo>
                  <a:pt x="187" y="297"/>
                </a:moveTo>
                <a:lnTo>
                  <a:pt x="187" y="297"/>
                </a:lnTo>
                <a:lnTo>
                  <a:pt x="187" y="291"/>
                </a:lnTo>
                <a:lnTo>
                  <a:pt x="193" y="291"/>
                </a:lnTo>
                <a:lnTo>
                  <a:pt x="193" y="291"/>
                </a:lnTo>
                <a:lnTo>
                  <a:pt x="191" y="295"/>
                </a:lnTo>
                <a:lnTo>
                  <a:pt x="187" y="297"/>
                </a:lnTo>
                <a:lnTo>
                  <a:pt x="187" y="297"/>
                </a:lnTo>
                <a:close/>
                <a:moveTo>
                  <a:pt x="202" y="244"/>
                </a:moveTo>
                <a:lnTo>
                  <a:pt x="202" y="244"/>
                </a:lnTo>
                <a:lnTo>
                  <a:pt x="202" y="248"/>
                </a:lnTo>
                <a:lnTo>
                  <a:pt x="202" y="250"/>
                </a:lnTo>
                <a:lnTo>
                  <a:pt x="202" y="251"/>
                </a:lnTo>
                <a:lnTo>
                  <a:pt x="202" y="251"/>
                </a:lnTo>
                <a:lnTo>
                  <a:pt x="200" y="251"/>
                </a:lnTo>
                <a:lnTo>
                  <a:pt x="198" y="253"/>
                </a:lnTo>
                <a:lnTo>
                  <a:pt x="196" y="253"/>
                </a:lnTo>
                <a:lnTo>
                  <a:pt x="195" y="253"/>
                </a:lnTo>
                <a:lnTo>
                  <a:pt x="195" y="253"/>
                </a:lnTo>
                <a:lnTo>
                  <a:pt x="195" y="250"/>
                </a:lnTo>
                <a:lnTo>
                  <a:pt x="196" y="248"/>
                </a:lnTo>
                <a:lnTo>
                  <a:pt x="198" y="246"/>
                </a:lnTo>
                <a:lnTo>
                  <a:pt x="202" y="244"/>
                </a:lnTo>
                <a:lnTo>
                  <a:pt x="202" y="244"/>
                </a:lnTo>
                <a:close/>
                <a:moveTo>
                  <a:pt x="198" y="270"/>
                </a:moveTo>
                <a:lnTo>
                  <a:pt x="198" y="270"/>
                </a:lnTo>
                <a:lnTo>
                  <a:pt x="198" y="269"/>
                </a:lnTo>
                <a:lnTo>
                  <a:pt x="198" y="267"/>
                </a:lnTo>
                <a:lnTo>
                  <a:pt x="200" y="263"/>
                </a:lnTo>
                <a:lnTo>
                  <a:pt x="200" y="263"/>
                </a:lnTo>
                <a:lnTo>
                  <a:pt x="202" y="265"/>
                </a:lnTo>
                <a:lnTo>
                  <a:pt x="202" y="269"/>
                </a:lnTo>
                <a:lnTo>
                  <a:pt x="202" y="270"/>
                </a:lnTo>
                <a:lnTo>
                  <a:pt x="200" y="270"/>
                </a:lnTo>
                <a:lnTo>
                  <a:pt x="198" y="270"/>
                </a:lnTo>
                <a:lnTo>
                  <a:pt x="198" y="270"/>
                </a:lnTo>
                <a:close/>
                <a:moveTo>
                  <a:pt x="254" y="189"/>
                </a:moveTo>
                <a:lnTo>
                  <a:pt x="254" y="189"/>
                </a:lnTo>
                <a:lnTo>
                  <a:pt x="242" y="179"/>
                </a:lnTo>
                <a:lnTo>
                  <a:pt x="231" y="173"/>
                </a:lnTo>
                <a:lnTo>
                  <a:pt x="231" y="173"/>
                </a:lnTo>
                <a:lnTo>
                  <a:pt x="240" y="160"/>
                </a:lnTo>
                <a:lnTo>
                  <a:pt x="248" y="147"/>
                </a:lnTo>
                <a:lnTo>
                  <a:pt x="254" y="133"/>
                </a:lnTo>
                <a:lnTo>
                  <a:pt x="257" y="120"/>
                </a:lnTo>
                <a:lnTo>
                  <a:pt x="259" y="105"/>
                </a:lnTo>
                <a:lnTo>
                  <a:pt x="259" y="91"/>
                </a:lnTo>
                <a:lnTo>
                  <a:pt x="257" y="76"/>
                </a:lnTo>
                <a:lnTo>
                  <a:pt x="252" y="63"/>
                </a:lnTo>
                <a:lnTo>
                  <a:pt x="246" y="51"/>
                </a:lnTo>
                <a:lnTo>
                  <a:pt x="238" y="40"/>
                </a:lnTo>
                <a:lnTo>
                  <a:pt x="231" y="28"/>
                </a:lnTo>
                <a:lnTo>
                  <a:pt x="219" y="19"/>
                </a:lnTo>
                <a:lnTo>
                  <a:pt x="208" y="11"/>
                </a:lnTo>
                <a:lnTo>
                  <a:pt x="193" y="6"/>
                </a:lnTo>
                <a:lnTo>
                  <a:pt x="177" y="2"/>
                </a:lnTo>
                <a:lnTo>
                  <a:pt x="162" y="0"/>
                </a:lnTo>
                <a:lnTo>
                  <a:pt x="162" y="0"/>
                </a:lnTo>
                <a:lnTo>
                  <a:pt x="137" y="0"/>
                </a:lnTo>
                <a:lnTo>
                  <a:pt x="124" y="2"/>
                </a:lnTo>
                <a:lnTo>
                  <a:pt x="113" y="4"/>
                </a:lnTo>
                <a:lnTo>
                  <a:pt x="113" y="4"/>
                </a:lnTo>
                <a:lnTo>
                  <a:pt x="97" y="9"/>
                </a:lnTo>
                <a:lnTo>
                  <a:pt x="84" y="17"/>
                </a:lnTo>
                <a:lnTo>
                  <a:pt x="69" y="25"/>
                </a:lnTo>
                <a:lnTo>
                  <a:pt x="55" y="36"/>
                </a:lnTo>
                <a:lnTo>
                  <a:pt x="44" y="47"/>
                </a:lnTo>
                <a:lnTo>
                  <a:pt x="34" y="61"/>
                </a:lnTo>
                <a:lnTo>
                  <a:pt x="29" y="74"/>
                </a:lnTo>
                <a:lnTo>
                  <a:pt x="25" y="88"/>
                </a:lnTo>
                <a:lnTo>
                  <a:pt x="25" y="88"/>
                </a:lnTo>
                <a:lnTo>
                  <a:pt x="23" y="97"/>
                </a:lnTo>
                <a:lnTo>
                  <a:pt x="23" y="108"/>
                </a:lnTo>
                <a:lnTo>
                  <a:pt x="25" y="116"/>
                </a:lnTo>
                <a:lnTo>
                  <a:pt x="29" y="126"/>
                </a:lnTo>
                <a:lnTo>
                  <a:pt x="34" y="141"/>
                </a:lnTo>
                <a:lnTo>
                  <a:pt x="40" y="156"/>
                </a:lnTo>
                <a:lnTo>
                  <a:pt x="40" y="156"/>
                </a:lnTo>
                <a:lnTo>
                  <a:pt x="31" y="162"/>
                </a:lnTo>
                <a:lnTo>
                  <a:pt x="23" y="169"/>
                </a:lnTo>
                <a:lnTo>
                  <a:pt x="23" y="169"/>
                </a:lnTo>
                <a:lnTo>
                  <a:pt x="17" y="173"/>
                </a:lnTo>
                <a:lnTo>
                  <a:pt x="13" y="179"/>
                </a:lnTo>
                <a:lnTo>
                  <a:pt x="8" y="194"/>
                </a:lnTo>
                <a:lnTo>
                  <a:pt x="2" y="209"/>
                </a:lnTo>
                <a:lnTo>
                  <a:pt x="0" y="229"/>
                </a:lnTo>
                <a:lnTo>
                  <a:pt x="0" y="248"/>
                </a:lnTo>
                <a:lnTo>
                  <a:pt x="2" y="267"/>
                </a:lnTo>
                <a:lnTo>
                  <a:pt x="6" y="284"/>
                </a:lnTo>
                <a:lnTo>
                  <a:pt x="10" y="299"/>
                </a:lnTo>
                <a:lnTo>
                  <a:pt x="10" y="299"/>
                </a:lnTo>
                <a:lnTo>
                  <a:pt x="15" y="309"/>
                </a:lnTo>
                <a:lnTo>
                  <a:pt x="19" y="316"/>
                </a:lnTo>
                <a:lnTo>
                  <a:pt x="33" y="330"/>
                </a:lnTo>
                <a:lnTo>
                  <a:pt x="44" y="341"/>
                </a:lnTo>
                <a:lnTo>
                  <a:pt x="53" y="347"/>
                </a:lnTo>
                <a:lnTo>
                  <a:pt x="53" y="347"/>
                </a:lnTo>
                <a:lnTo>
                  <a:pt x="63" y="352"/>
                </a:lnTo>
                <a:lnTo>
                  <a:pt x="74" y="358"/>
                </a:lnTo>
                <a:lnTo>
                  <a:pt x="101" y="364"/>
                </a:lnTo>
                <a:lnTo>
                  <a:pt x="130" y="368"/>
                </a:lnTo>
                <a:lnTo>
                  <a:pt x="154" y="368"/>
                </a:lnTo>
                <a:lnTo>
                  <a:pt x="154" y="368"/>
                </a:lnTo>
                <a:lnTo>
                  <a:pt x="174" y="366"/>
                </a:lnTo>
                <a:lnTo>
                  <a:pt x="191" y="362"/>
                </a:lnTo>
                <a:lnTo>
                  <a:pt x="206" y="356"/>
                </a:lnTo>
                <a:lnTo>
                  <a:pt x="221" y="349"/>
                </a:lnTo>
                <a:lnTo>
                  <a:pt x="235" y="341"/>
                </a:lnTo>
                <a:lnTo>
                  <a:pt x="246" y="331"/>
                </a:lnTo>
                <a:lnTo>
                  <a:pt x="257" y="320"/>
                </a:lnTo>
                <a:lnTo>
                  <a:pt x="265" y="309"/>
                </a:lnTo>
                <a:lnTo>
                  <a:pt x="265" y="309"/>
                </a:lnTo>
                <a:lnTo>
                  <a:pt x="273" y="295"/>
                </a:lnTo>
                <a:lnTo>
                  <a:pt x="278" y="278"/>
                </a:lnTo>
                <a:lnTo>
                  <a:pt x="278" y="263"/>
                </a:lnTo>
                <a:lnTo>
                  <a:pt x="278" y="246"/>
                </a:lnTo>
                <a:lnTo>
                  <a:pt x="275" y="229"/>
                </a:lnTo>
                <a:lnTo>
                  <a:pt x="269" y="213"/>
                </a:lnTo>
                <a:lnTo>
                  <a:pt x="263" y="200"/>
                </a:lnTo>
                <a:lnTo>
                  <a:pt x="254" y="189"/>
                </a:lnTo>
                <a:lnTo>
                  <a:pt x="254" y="189"/>
                </a:lnTo>
                <a:close/>
                <a:moveTo>
                  <a:pt x="34" y="95"/>
                </a:moveTo>
                <a:lnTo>
                  <a:pt x="34" y="95"/>
                </a:lnTo>
                <a:lnTo>
                  <a:pt x="33" y="91"/>
                </a:lnTo>
                <a:lnTo>
                  <a:pt x="34" y="88"/>
                </a:lnTo>
                <a:lnTo>
                  <a:pt x="34" y="84"/>
                </a:lnTo>
                <a:lnTo>
                  <a:pt x="34" y="80"/>
                </a:lnTo>
                <a:lnTo>
                  <a:pt x="34" y="80"/>
                </a:lnTo>
                <a:lnTo>
                  <a:pt x="36" y="80"/>
                </a:lnTo>
                <a:lnTo>
                  <a:pt x="38" y="82"/>
                </a:lnTo>
                <a:lnTo>
                  <a:pt x="40" y="88"/>
                </a:lnTo>
                <a:lnTo>
                  <a:pt x="38" y="93"/>
                </a:lnTo>
                <a:lnTo>
                  <a:pt x="36" y="95"/>
                </a:lnTo>
                <a:lnTo>
                  <a:pt x="34" y="95"/>
                </a:lnTo>
                <a:lnTo>
                  <a:pt x="34" y="95"/>
                </a:lnTo>
                <a:close/>
                <a:moveTo>
                  <a:pt x="99" y="19"/>
                </a:moveTo>
                <a:lnTo>
                  <a:pt x="99" y="19"/>
                </a:lnTo>
                <a:lnTo>
                  <a:pt x="97" y="25"/>
                </a:lnTo>
                <a:lnTo>
                  <a:pt x="93" y="27"/>
                </a:lnTo>
                <a:lnTo>
                  <a:pt x="90" y="27"/>
                </a:lnTo>
                <a:lnTo>
                  <a:pt x="90" y="27"/>
                </a:lnTo>
                <a:lnTo>
                  <a:pt x="93" y="21"/>
                </a:lnTo>
                <a:lnTo>
                  <a:pt x="97" y="19"/>
                </a:lnTo>
                <a:lnTo>
                  <a:pt x="99" y="19"/>
                </a:lnTo>
                <a:lnTo>
                  <a:pt x="99" y="19"/>
                </a:lnTo>
                <a:close/>
                <a:moveTo>
                  <a:pt x="84" y="28"/>
                </a:moveTo>
                <a:lnTo>
                  <a:pt x="84" y="28"/>
                </a:lnTo>
                <a:lnTo>
                  <a:pt x="69" y="44"/>
                </a:lnTo>
                <a:lnTo>
                  <a:pt x="59" y="51"/>
                </a:lnTo>
                <a:lnTo>
                  <a:pt x="50" y="57"/>
                </a:lnTo>
                <a:lnTo>
                  <a:pt x="50" y="57"/>
                </a:lnTo>
                <a:lnTo>
                  <a:pt x="55" y="47"/>
                </a:lnTo>
                <a:lnTo>
                  <a:pt x="65" y="40"/>
                </a:lnTo>
                <a:lnTo>
                  <a:pt x="74" y="32"/>
                </a:lnTo>
                <a:lnTo>
                  <a:pt x="84" y="28"/>
                </a:lnTo>
                <a:lnTo>
                  <a:pt x="84" y="28"/>
                </a:lnTo>
                <a:close/>
                <a:moveTo>
                  <a:pt x="59" y="154"/>
                </a:moveTo>
                <a:lnTo>
                  <a:pt x="59" y="154"/>
                </a:lnTo>
                <a:lnTo>
                  <a:pt x="59" y="148"/>
                </a:lnTo>
                <a:lnTo>
                  <a:pt x="63" y="145"/>
                </a:lnTo>
                <a:lnTo>
                  <a:pt x="67" y="141"/>
                </a:lnTo>
                <a:lnTo>
                  <a:pt x="71" y="141"/>
                </a:lnTo>
                <a:lnTo>
                  <a:pt x="74" y="141"/>
                </a:lnTo>
                <a:lnTo>
                  <a:pt x="78" y="143"/>
                </a:lnTo>
                <a:lnTo>
                  <a:pt x="82" y="147"/>
                </a:lnTo>
                <a:lnTo>
                  <a:pt x="82" y="152"/>
                </a:lnTo>
                <a:lnTo>
                  <a:pt x="82" y="152"/>
                </a:lnTo>
                <a:lnTo>
                  <a:pt x="74" y="152"/>
                </a:lnTo>
                <a:lnTo>
                  <a:pt x="69" y="154"/>
                </a:lnTo>
                <a:lnTo>
                  <a:pt x="63" y="154"/>
                </a:lnTo>
                <a:lnTo>
                  <a:pt x="59" y="154"/>
                </a:lnTo>
                <a:lnTo>
                  <a:pt x="59" y="154"/>
                </a:lnTo>
                <a:close/>
                <a:moveTo>
                  <a:pt x="86" y="162"/>
                </a:moveTo>
                <a:lnTo>
                  <a:pt x="86" y="162"/>
                </a:lnTo>
                <a:lnTo>
                  <a:pt x="86" y="168"/>
                </a:lnTo>
                <a:lnTo>
                  <a:pt x="80" y="168"/>
                </a:lnTo>
                <a:lnTo>
                  <a:pt x="80" y="168"/>
                </a:lnTo>
                <a:lnTo>
                  <a:pt x="82" y="164"/>
                </a:lnTo>
                <a:lnTo>
                  <a:pt x="86" y="162"/>
                </a:lnTo>
                <a:lnTo>
                  <a:pt x="86" y="162"/>
                </a:lnTo>
                <a:close/>
                <a:moveTo>
                  <a:pt x="67" y="129"/>
                </a:moveTo>
                <a:lnTo>
                  <a:pt x="67" y="129"/>
                </a:lnTo>
                <a:lnTo>
                  <a:pt x="61" y="131"/>
                </a:lnTo>
                <a:lnTo>
                  <a:pt x="57" y="133"/>
                </a:lnTo>
                <a:lnTo>
                  <a:pt x="53" y="133"/>
                </a:lnTo>
                <a:lnTo>
                  <a:pt x="53" y="133"/>
                </a:lnTo>
                <a:lnTo>
                  <a:pt x="53" y="129"/>
                </a:lnTo>
                <a:lnTo>
                  <a:pt x="55" y="128"/>
                </a:lnTo>
                <a:lnTo>
                  <a:pt x="61" y="122"/>
                </a:lnTo>
                <a:lnTo>
                  <a:pt x="63" y="122"/>
                </a:lnTo>
                <a:lnTo>
                  <a:pt x="65" y="122"/>
                </a:lnTo>
                <a:lnTo>
                  <a:pt x="67" y="126"/>
                </a:lnTo>
                <a:lnTo>
                  <a:pt x="67" y="129"/>
                </a:lnTo>
                <a:lnTo>
                  <a:pt x="67" y="129"/>
                </a:lnTo>
                <a:close/>
                <a:moveTo>
                  <a:pt x="52" y="91"/>
                </a:moveTo>
                <a:lnTo>
                  <a:pt x="52" y="91"/>
                </a:lnTo>
                <a:lnTo>
                  <a:pt x="53" y="88"/>
                </a:lnTo>
                <a:lnTo>
                  <a:pt x="55" y="84"/>
                </a:lnTo>
                <a:lnTo>
                  <a:pt x="61" y="76"/>
                </a:lnTo>
                <a:lnTo>
                  <a:pt x="61" y="76"/>
                </a:lnTo>
                <a:lnTo>
                  <a:pt x="63" y="78"/>
                </a:lnTo>
                <a:lnTo>
                  <a:pt x="65" y="78"/>
                </a:lnTo>
                <a:lnTo>
                  <a:pt x="65" y="78"/>
                </a:lnTo>
                <a:lnTo>
                  <a:pt x="65" y="84"/>
                </a:lnTo>
                <a:lnTo>
                  <a:pt x="61" y="89"/>
                </a:lnTo>
                <a:lnTo>
                  <a:pt x="55" y="91"/>
                </a:lnTo>
                <a:lnTo>
                  <a:pt x="52" y="91"/>
                </a:lnTo>
                <a:lnTo>
                  <a:pt x="52" y="91"/>
                </a:lnTo>
                <a:close/>
                <a:moveTo>
                  <a:pt x="50" y="72"/>
                </a:moveTo>
                <a:lnTo>
                  <a:pt x="50" y="72"/>
                </a:lnTo>
                <a:lnTo>
                  <a:pt x="53" y="67"/>
                </a:lnTo>
                <a:lnTo>
                  <a:pt x="57" y="61"/>
                </a:lnTo>
                <a:lnTo>
                  <a:pt x="63" y="57"/>
                </a:lnTo>
                <a:lnTo>
                  <a:pt x="69" y="53"/>
                </a:lnTo>
                <a:lnTo>
                  <a:pt x="69" y="53"/>
                </a:lnTo>
                <a:lnTo>
                  <a:pt x="69" y="55"/>
                </a:lnTo>
                <a:lnTo>
                  <a:pt x="69" y="59"/>
                </a:lnTo>
                <a:lnTo>
                  <a:pt x="65" y="67"/>
                </a:lnTo>
                <a:lnTo>
                  <a:pt x="57" y="70"/>
                </a:lnTo>
                <a:lnTo>
                  <a:pt x="50" y="72"/>
                </a:lnTo>
                <a:lnTo>
                  <a:pt x="50" y="72"/>
                </a:lnTo>
                <a:close/>
                <a:moveTo>
                  <a:pt x="59" y="99"/>
                </a:moveTo>
                <a:lnTo>
                  <a:pt x="59" y="99"/>
                </a:lnTo>
                <a:lnTo>
                  <a:pt x="63" y="103"/>
                </a:lnTo>
                <a:lnTo>
                  <a:pt x="63" y="107"/>
                </a:lnTo>
                <a:lnTo>
                  <a:pt x="61" y="110"/>
                </a:lnTo>
                <a:lnTo>
                  <a:pt x="59" y="112"/>
                </a:lnTo>
                <a:lnTo>
                  <a:pt x="52" y="118"/>
                </a:lnTo>
                <a:lnTo>
                  <a:pt x="48" y="118"/>
                </a:lnTo>
                <a:lnTo>
                  <a:pt x="44" y="118"/>
                </a:lnTo>
                <a:lnTo>
                  <a:pt x="44" y="118"/>
                </a:lnTo>
                <a:lnTo>
                  <a:pt x="46" y="114"/>
                </a:lnTo>
                <a:lnTo>
                  <a:pt x="50" y="108"/>
                </a:lnTo>
                <a:lnTo>
                  <a:pt x="55" y="105"/>
                </a:lnTo>
                <a:lnTo>
                  <a:pt x="59" y="99"/>
                </a:lnTo>
                <a:lnTo>
                  <a:pt x="59" y="99"/>
                </a:lnTo>
                <a:close/>
                <a:moveTo>
                  <a:pt x="59" y="192"/>
                </a:moveTo>
                <a:lnTo>
                  <a:pt x="59" y="192"/>
                </a:lnTo>
                <a:lnTo>
                  <a:pt x="55" y="196"/>
                </a:lnTo>
                <a:lnTo>
                  <a:pt x="52" y="200"/>
                </a:lnTo>
                <a:lnTo>
                  <a:pt x="42" y="206"/>
                </a:lnTo>
                <a:lnTo>
                  <a:pt x="33" y="211"/>
                </a:lnTo>
                <a:lnTo>
                  <a:pt x="25" y="217"/>
                </a:lnTo>
                <a:lnTo>
                  <a:pt x="25" y="217"/>
                </a:lnTo>
                <a:lnTo>
                  <a:pt x="27" y="211"/>
                </a:lnTo>
                <a:lnTo>
                  <a:pt x="29" y="208"/>
                </a:lnTo>
                <a:lnTo>
                  <a:pt x="36" y="200"/>
                </a:lnTo>
                <a:lnTo>
                  <a:pt x="48" y="196"/>
                </a:lnTo>
                <a:lnTo>
                  <a:pt x="59" y="192"/>
                </a:lnTo>
                <a:lnTo>
                  <a:pt x="59" y="192"/>
                </a:lnTo>
                <a:close/>
                <a:moveTo>
                  <a:pt x="42" y="253"/>
                </a:moveTo>
                <a:lnTo>
                  <a:pt x="42" y="253"/>
                </a:lnTo>
                <a:lnTo>
                  <a:pt x="33" y="257"/>
                </a:lnTo>
                <a:lnTo>
                  <a:pt x="27" y="259"/>
                </a:lnTo>
                <a:lnTo>
                  <a:pt x="19" y="261"/>
                </a:lnTo>
                <a:lnTo>
                  <a:pt x="19" y="261"/>
                </a:lnTo>
                <a:lnTo>
                  <a:pt x="23" y="255"/>
                </a:lnTo>
                <a:lnTo>
                  <a:pt x="27" y="248"/>
                </a:lnTo>
                <a:lnTo>
                  <a:pt x="40" y="236"/>
                </a:lnTo>
                <a:lnTo>
                  <a:pt x="40" y="236"/>
                </a:lnTo>
                <a:lnTo>
                  <a:pt x="42" y="238"/>
                </a:lnTo>
                <a:lnTo>
                  <a:pt x="42" y="244"/>
                </a:lnTo>
                <a:lnTo>
                  <a:pt x="42" y="253"/>
                </a:lnTo>
                <a:lnTo>
                  <a:pt x="42" y="253"/>
                </a:lnTo>
                <a:close/>
                <a:moveTo>
                  <a:pt x="40" y="263"/>
                </a:moveTo>
                <a:lnTo>
                  <a:pt x="40" y="263"/>
                </a:lnTo>
                <a:lnTo>
                  <a:pt x="42" y="267"/>
                </a:lnTo>
                <a:lnTo>
                  <a:pt x="44" y="272"/>
                </a:lnTo>
                <a:lnTo>
                  <a:pt x="42" y="278"/>
                </a:lnTo>
                <a:lnTo>
                  <a:pt x="40" y="282"/>
                </a:lnTo>
                <a:lnTo>
                  <a:pt x="40" y="282"/>
                </a:lnTo>
                <a:lnTo>
                  <a:pt x="36" y="282"/>
                </a:lnTo>
                <a:lnTo>
                  <a:pt x="33" y="284"/>
                </a:lnTo>
                <a:lnTo>
                  <a:pt x="29" y="284"/>
                </a:lnTo>
                <a:lnTo>
                  <a:pt x="25" y="282"/>
                </a:lnTo>
                <a:lnTo>
                  <a:pt x="25" y="282"/>
                </a:lnTo>
                <a:lnTo>
                  <a:pt x="27" y="278"/>
                </a:lnTo>
                <a:lnTo>
                  <a:pt x="33" y="272"/>
                </a:lnTo>
                <a:lnTo>
                  <a:pt x="36" y="269"/>
                </a:lnTo>
                <a:lnTo>
                  <a:pt x="40" y="263"/>
                </a:lnTo>
                <a:lnTo>
                  <a:pt x="40" y="263"/>
                </a:lnTo>
                <a:close/>
                <a:moveTo>
                  <a:pt x="40" y="295"/>
                </a:moveTo>
                <a:lnTo>
                  <a:pt x="44" y="295"/>
                </a:lnTo>
                <a:lnTo>
                  <a:pt x="44" y="303"/>
                </a:lnTo>
                <a:lnTo>
                  <a:pt x="44" y="303"/>
                </a:lnTo>
                <a:lnTo>
                  <a:pt x="40" y="301"/>
                </a:lnTo>
                <a:lnTo>
                  <a:pt x="40" y="299"/>
                </a:lnTo>
                <a:lnTo>
                  <a:pt x="40" y="295"/>
                </a:lnTo>
                <a:lnTo>
                  <a:pt x="40" y="295"/>
                </a:lnTo>
                <a:close/>
                <a:moveTo>
                  <a:pt x="25" y="234"/>
                </a:moveTo>
                <a:lnTo>
                  <a:pt x="25" y="234"/>
                </a:lnTo>
                <a:lnTo>
                  <a:pt x="27" y="227"/>
                </a:lnTo>
                <a:lnTo>
                  <a:pt x="34" y="221"/>
                </a:lnTo>
                <a:lnTo>
                  <a:pt x="40" y="219"/>
                </a:lnTo>
                <a:lnTo>
                  <a:pt x="48" y="219"/>
                </a:lnTo>
                <a:lnTo>
                  <a:pt x="48" y="219"/>
                </a:lnTo>
                <a:lnTo>
                  <a:pt x="46" y="223"/>
                </a:lnTo>
                <a:lnTo>
                  <a:pt x="44" y="229"/>
                </a:lnTo>
                <a:lnTo>
                  <a:pt x="44" y="229"/>
                </a:lnTo>
                <a:lnTo>
                  <a:pt x="40" y="229"/>
                </a:lnTo>
                <a:lnTo>
                  <a:pt x="34" y="230"/>
                </a:lnTo>
                <a:lnTo>
                  <a:pt x="31" y="232"/>
                </a:lnTo>
                <a:lnTo>
                  <a:pt x="25" y="234"/>
                </a:lnTo>
                <a:lnTo>
                  <a:pt x="25" y="234"/>
                </a:lnTo>
                <a:close/>
                <a:moveTo>
                  <a:pt x="38" y="171"/>
                </a:moveTo>
                <a:lnTo>
                  <a:pt x="38" y="171"/>
                </a:lnTo>
                <a:lnTo>
                  <a:pt x="38" y="175"/>
                </a:lnTo>
                <a:lnTo>
                  <a:pt x="36" y="175"/>
                </a:lnTo>
                <a:lnTo>
                  <a:pt x="33" y="177"/>
                </a:lnTo>
                <a:lnTo>
                  <a:pt x="33" y="177"/>
                </a:lnTo>
                <a:lnTo>
                  <a:pt x="31" y="173"/>
                </a:lnTo>
                <a:lnTo>
                  <a:pt x="31" y="173"/>
                </a:lnTo>
                <a:lnTo>
                  <a:pt x="34" y="171"/>
                </a:lnTo>
                <a:lnTo>
                  <a:pt x="38" y="171"/>
                </a:lnTo>
                <a:lnTo>
                  <a:pt x="38" y="171"/>
                </a:lnTo>
                <a:close/>
                <a:moveTo>
                  <a:pt x="12" y="225"/>
                </a:moveTo>
                <a:lnTo>
                  <a:pt x="12" y="225"/>
                </a:lnTo>
                <a:lnTo>
                  <a:pt x="13" y="227"/>
                </a:lnTo>
                <a:lnTo>
                  <a:pt x="13" y="229"/>
                </a:lnTo>
                <a:lnTo>
                  <a:pt x="12" y="234"/>
                </a:lnTo>
                <a:lnTo>
                  <a:pt x="12" y="234"/>
                </a:lnTo>
                <a:lnTo>
                  <a:pt x="10" y="232"/>
                </a:lnTo>
                <a:lnTo>
                  <a:pt x="10" y="229"/>
                </a:lnTo>
                <a:lnTo>
                  <a:pt x="12" y="225"/>
                </a:lnTo>
                <a:lnTo>
                  <a:pt x="12" y="225"/>
                </a:lnTo>
                <a:close/>
                <a:moveTo>
                  <a:pt x="10" y="251"/>
                </a:moveTo>
                <a:lnTo>
                  <a:pt x="10" y="244"/>
                </a:lnTo>
                <a:lnTo>
                  <a:pt x="10" y="244"/>
                </a:lnTo>
                <a:lnTo>
                  <a:pt x="13" y="244"/>
                </a:lnTo>
                <a:lnTo>
                  <a:pt x="13" y="248"/>
                </a:lnTo>
                <a:lnTo>
                  <a:pt x="13" y="250"/>
                </a:lnTo>
                <a:lnTo>
                  <a:pt x="10" y="251"/>
                </a:lnTo>
                <a:lnTo>
                  <a:pt x="10" y="251"/>
                </a:lnTo>
                <a:close/>
                <a:moveTo>
                  <a:pt x="13" y="213"/>
                </a:moveTo>
                <a:lnTo>
                  <a:pt x="13" y="213"/>
                </a:lnTo>
                <a:lnTo>
                  <a:pt x="15" y="202"/>
                </a:lnTo>
                <a:lnTo>
                  <a:pt x="21" y="192"/>
                </a:lnTo>
                <a:lnTo>
                  <a:pt x="25" y="189"/>
                </a:lnTo>
                <a:lnTo>
                  <a:pt x="31" y="185"/>
                </a:lnTo>
                <a:lnTo>
                  <a:pt x="34" y="185"/>
                </a:lnTo>
                <a:lnTo>
                  <a:pt x="40" y="185"/>
                </a:lnTo>
                <a:lnTo>
                  <a:pt x="40" y="185"/>
                </a:lnTo>
                <a:lnTo>
                  <a:pt x="36" y="192"/>
                </a:lnTo>
                <a:lnTo>
                  <a:pt x="29" y="200"/>
                </a:lnTo>
                <a:lnTo>
                  <a:pt x="19" y="206"/>
                </a:lnTo>
                <a:lnTo>
                  <a:pt x="13" y="213"/>
                </a:lnTo>
                <a:lnTo>
                  <a:pt x="13" y="213"/>
                </a:lnTo>
                <a:close/>
                <a:moveTo>
                  <a:pt x="19" y="297"/>
                </a:moveTo>
                <a:lnTo>
                  <a:pt x="19" y="297"/>
                </a:lnTo>
                <a:lnTo>
                  <a:pt x="23" y="293"/>
                </a:lnTo>
                <a:lnTo>
                  <a:pt x="25" y="293"/>
                </a:lnTo>
                <a:lnTo>
                  <a:pt x="31" y="293"/>
                </a:lnTo>
                <a:lnTo>
                  <a:pt x="31" y="293"/>
                </a:lnTo>
                <a:lnTo>
                  <a:pt x="31" y="299"/>
                </a:lnTo>
                <a:lnTo>
                  <a:pt x="31" y="303"/>
                </a:lnTo>
                <a:lnTo>
                  <a:pt x="33" y="305"/>
                </a:lnTo>
                <a:lnTo>
                  <a:pt x="34" y="307"/>
                </a:lnTo>
                <a:lnTo>
                  <a:pt x="42" y="310"/>
                </a:lnTo>
                <a:lnTo>
                  <a:pt x="50" y="310"/>
                </a:lnTo>
                <a:lnTo>
                  <a:pt x="50" y="310"/>
                </a:lnTo>
                <a:lnTo>
                  <a:pt x="48" y="316"/>
                </a:lnTo>
                <a:lnTo>
                  <a:pt x="50" y="322"/>
                </a:lnTo>
                <a:lnTo>
                  <a:pt x="52" y="326"/>
                </a:lnTo>
                <a:lnTo>
                  <a:pt x="55" y="330"/>
                </a:lnTo>
                <a:lnTo>
                  <a:pt x="61" y="335"/>
                </a:lnTo>
                <a:lnTo>
                  <a:pt x="65" y="337"/>
                </a:lnTo>
                <a:lnTo>
                  <a:pt x="65" y="341"/>
                </a:lnTo>
                <a:lnTo>
                  <a:pt x="65" y="341"/>
                </a:lnTo>
                <a:lnTo>
                  <a:pt x="52" y="333"/>
                </a:lnTo>
                <a:lnTo>
                  <a:pt x="40" y="322"/>
                </a:lnTo>
                <a:lnTo>
                  <a:pt x="19" y="297"/>
                </a:lnTo>
                <a:lnTo>
                  <a:pt x="19" y="297"/>
                </a:lnTo>
                <a:close/>
                <a:moveTo>
                  <a:pt x="246" y="320"/>
                </a:moveTo>
                <a:lnTo>
                  <a:pt x="246" y="320"/>
                </a:lnTo>
                <a:lnTo>
                  <a:pt x="227" y="335"/>
                </a:lnTo>
                <a:lnTo>
                  <a:pt x="208" y="347"/>
                </a:lnTo>
                <a:lnTo>
                  <a:pt x="196" y="351"/>
                </a:lnTo>
                <a:lnTo>
                  <a:pt x="185" y="354"/>
                </a:lnTo>
                <a:lnTo>
                  <a:pt x="174" y="356"/>
                </a:lnTo>
                <a:lnTo>
                  <a:pt x="160" y="358"/>
                </a:lnTo>
                <a:lnTo>
                  <a:pt x="160" y="358"/>
                </a:lnTo>
                <a:lnTo>
                  <a:pt x="147" y="358"/>
                </a:lnTo>
                <a:lnTo>
                  <a:pt x="135" y="358"/>
                </a:lnTo>
                <a:lnTo>
                  <a:pt x="120" y="356"/>
                </a:lnTo>
                <a:lnTo>
                  <a:pt x="107" y="352"/>
                </a:lnTo>
                <a:lnTo>
                  <a:pt x="95" y="349"/>
                </a:lnTo>
                <a:lnTo>
                  <a:pt x="84" y="343"/>
                </a:lnTo>
                <a:lnTo>
                  <a:pt x="74" y="337"/>
                </a:lnTo>
                <a:lnTo>
                  <a:pt x="67" y="330"/>
                </a:lnTo>
                <a:lnTo>
                  <a:pt x="67" y="330"/>
                </a:lnTo>
                <a:lnTo>
                  <a:pt x="61" y="322"/>
                </a:lnTo>
                <a:lnTo>
                  <a:pt x="57" y="312"/>
                </a:lnTo>
                <a:lnTo>
                  <a:pt x="52" y="291"/>
                </a:lnTo>
                <a:lnTo>
                  <a:pt x="50" y="269"/>
                </a:lnTo>
                <a:lnTo>
                  <a:pt x="52" y="246"/>
                </a:lnTo>
                <a:lnTo>
                  <a:pt x="55" y="223"/>
                </a:lnTo>
                <a:lnTo>
                  <a:pt x="63" y="202"/>
                </a:lnTo>
                <a:lnTo>
                  <a:pt x="69" y="194"/>
                </a:lnTo>
                <a:lnTo>
                  <a:pt x="74" y="185"/>
                </a:lnTo>
                <a:lnTo>
                  <a:pt x="80" y="179"/>
                </a:lnTo>
                <a:lnTo>
                  <a:pt x="88" y="173"/>
                </a:lnTo>
                <a:lnTo>
                  <a:pt x="88" y="173"/>
                </a:lnTo>
                <a:lnTo>
                  <a:pt x="93" y="169"/>
                </a:lnTo>
                <a:lnTo>
                  <a:pt x="99" y="168"/>
                </a:lnTo>
                <a:lnTo>
                  <a:pt x="113" y="164"/>
                </a:lnTo>
                <a:lnTo>
                  <a:pt x="113" y="164"/>
                </a:lnTo>
                <a:lnTo>
                  <a:pt x="101" y="152"/>
                </a:lnTo>
                <a:lnTo>
                  <a:pt x="92" y="143"/>
                </a:lnTo>
                <a:lnTo>
                  <a:pt x="82" y="133"/>
                </a:lnTo>
                <a:lnTo>
                  <a:pt x="76" y="128"/>
                </a:lnTo>
                <a:lnTo>
                  <a:pt x="74" y="122"/>
                </a:lnTo>
                <a:lnTo>
                  <a:pt x="74" y="122"/>
                </a:lnTo>
                <a:lnTo>
                  <a:pt x="71" y="112"/>
                </a:lnTo>
                <a:lnTo>
                  <a:pt x="71" y="105"/>
                </a:lnTo>
                <a:lnTo>
                  <a:pt x="71" y="88"/>
                </a:lnTo>
                <a:lnTo>
                  <a:pt x="74" y="68"/>
                </a:lnTo>
                <a:lnTo>
                  <a:pt x="82" y="53"/>
                </a:lnTo>
                <a:lnTo>
                  <a:pt x="93" y="38"/>
                </a:lnTo>
                <a:lnTo>
                  <a:pt x="105" y="25"/>
                </a:lnTo>
                <a:lnTo>
                  <a:pt x="120" y="15"/>
                </a:lnTo>
                <a:lnTo>
                  <a:pt x="135" y="7"/>
                </a:lnTo>
                <a:lnTo>
                  <a:pt x="135" y="7"/>
                </a:lnTo>
                <a:lnTo>
                  <a:pt x="147" y="6"/>
                </a:lnTo>
                <a:lnTo>
                  <a:pt x="158" y="6"/>
                </a:lnTo>
                <a:lnTo>
                  <a:pt x="170" y="7"/>
                </a:lnTo>
                <a:lnTo>
                  <a:pt x="181" y="9"/>
                </a:lnTo>
                <a:lnTo>
                  <a:pt x="193" y="11"/>
                </a:lnTo>
                <a:lnTo>
                  <a:pt x="202" y="17"/>
                </a:lnTo>
                <a:lnTo>
                  <a:pt x="210" y="21"/>
                </a:lnTo>
                <a:lnTo>
                  <a:pt x="217" y="28"/>
                </a:lnTo>
                <a:lnTo>
                  <a:pt x="217" y="28"/>
                </a:lnTo>
                <a:lnTo>
                  <a:pt x="227" y="40"/>
                </a:lnTo>
                <a:lnTo>
                  <a:pt x="238" y="53"/>
                </a:lnTo>
                <a:lnTo>
                  <a:pt x="246" y="70"/>
                </a:lnTo>
                <a:lnTo>
                  <a:pt x="248" y="80"/>
                </a:lnTo>
                <a:lnTo>
                  <a:pt x="250" y="88"/>
                </a:lnTo>
                <a:lnTo>
                  <a:pt x="250" y="88"/>
                </a:lnTo>
                <a:lnTo>
                  <a:pt x="250" y="103"/>
                </a:lnTo>
                <a:lnTo>
                  <a:pt x="248" y="118"/>
                </a:lnTo>
                <a:lnTo>
                  <a:pt x="246" y="129"/>
                </a:lnTo>
                <a:lnTo>
                  <a:pt x="240" y="143"/>
                </a:lnTo>
                <a:lnTo>
                  <a:pt x="235" y="152"/>
                </a:lnTo>
                <a:lnTo>
                  <a:pt x="229" y="162"/>
                </a:lnTo>
                <a:lnTo>
                  <a:pt x="221" y="171"/>
                </a:lnTo>
                <a:lnTo>
                  <a:pt x="212" y="179"/>
                </a:lnTo>
                <a:lnTo>
                  <a:pt x="212" y="179"/>
                </a:lnTo>
                <a:lnTo>
                  <a:pt x="227" y="183"/>
                </a:lnTo>
                <a:lnTo>
                  <a:pt x="238" y="190"/>
                </a:lnTo>
                <a:lnTo>
                  <a:pt x="238" y="190"/>
                </a:lnTo>
                <a:lnTo>
                  <a:pt x="246" y="196"/>
                </a:lnTo>
                <a:lnTo>
                  <a:pt x="254" y="206"/>
                </a:lnTo>
                <a:lnTo>
                  <a:pt x="259" y="215"/>
                </a:lnTo>
                <a:lnTo>
                  <a:pt x="263" y="223"/>
                </a:lnTo>
                <a:lnTo>
                  <a:pt x="263" y="223"/>
                </a:lnTo>
                <a:lnTo>
                  <a:pt x="267" y="236"/>
                </a:lnTo>
                <a:lnTo>
                  <a:pt x="269" y="250"/>
                </a:lnTo>
                <a:lnTo>
                  <a:pt x="269" y="263"/>
                </a:lnTo>
                <a:lnTo>
                  <a:pt x="267" y="276"/>
                </a:lnTo>
                <a:lnTo>
                  <a:pt x="263" y="290"/>
                </a:lnTo>
                <a:lnTo>
                  <a:pt x="259" y="301"/>
                </a:lnTo>
                <a:lnTo>
                  <a:pt x="252" y="312"/>
                </a:lnTo>
                <a:lnTo>
                  <a:pt x="246" y="320"/>
                </a:lnTo>
                <a:lnTo>
                  <a:pt x="246" y="320"/>
                </a:lnTo>
                <a:close/>
                <a:moveTo>
                  <a:pt x="88" y="160"/>
                </a:moveTo>
                <a:lnTo>
                  <a:pt x="88" y="160"/>
                </a:lnTo>
                <a:lnTo>
                  <a:pt x="90" y="156"/>
                </a:lnTo>
                <a:lnTo>
                  <a:pt x="93" y="156"/>
                </a:lnTo>
                <a:lnTo>
                  <a:pt x="93" y="156"/>
                </a:lnTo>
                <a:lnTo>
                  <a:pt x="93" y="158"/>
                </a:lnTo>
                <a:lnTo>
                  <a:pt x="93" y="158"/>
                </a:lnTo>
                <a:lnTo>
                  <a:pt x="93" y="160"/>
                </a:lnTo>
                <a:lnTo>
                  <a:pt x="93" y="160"/>
                </a:lnTo>
                <a:lnTo>
                  <a:pt x="92" y="162"/>
                </a:lnTo>
                <a:lnTo>
                  <a:pt x="92" y="162"/>
                </a:lnTo>
                <a:lnTo>
                  <a:pt x="92" y="162"/>
                </a:lnTo>
                <a:lnTo>
                  <a:pt x="88" y="160"/>
                </a:lnTo>
                <a:lnTo>
                  <a:pt x="88" y="160"/>
                </a:lnTo>
                <a:close/>
                <a:moveTo>
                  <a:pt x="154" y="131"/>
                </a:moveTo>
                <a:lnTo>
                  <a:pt x="154" y="131"/>
                </a:lnTo>
                <a:lnTo>
                  <a:pt x="160" y="133"/>
                </a:lnTo>
                <a:lnTo>
                  <a:pt x="166" y="135"/>
                </a:lnTo>
                <a:lnTo>
                  <a:pt x="172" y="133"/>
                </a:lnTo>
                <a:lnTo>
                  <a:pt x="177" y="131"/>
                </a:lnTo>
                <a:lnTo>
                  <a:pt x="185" y="124"/>
                </a:lnTo>
                <a:lnTo>
                  <a:pt x="193" y="116"/>
                </a:lnTo>
                <a:lnTo>
                  <a:pt x="193" y="116"/>
                </a:lnTo>
                <a:lnTo>
                  <a:pt x="200" y="107"/>
                </a:lnTo>
                <a:lnTo>
                  <a:pt x="202" y="95"/>
                </a:lnTo>
                <a:lnTo>
                  <a:pt x="202" y="86"/>
                </a:lnTo>
                <a:lnTo>
                  <a:pt x="196" y="74"/>
                </a:lnTo>
                <a:lnTo>
                  <a:pt x="191" y="67"/>
                </a:lnTo>
                <a:lnTo>
                  <a:pt x="181" y="59"/>
                </a:lnTo>
                <a:lnTo>
                  <a:pt x="170" y="55"/>
                </a:lnTo>
                <a:lnTo>
                  <a:pt x="158" y="55"/>
                </a:lnTo>
                <a:lnTo>
                  <a:pt x="158" y="55"/>
                </a:lnTo>
                <a:lnTo>
                  <a:pt x="145" y="61"/>
                </a:lnTo>
                <a:lnTo>
                  <a:pt x="134" y="70"/>
                </a:lnTo>
                <a:lnTo>
                  <a:pt x="130" y="76"/>
                </a:lnTo>
                <a:lnTo>
                  <a:pt x="126" y="84"/>
                </a:lnTo>
                <a:lnTo>
                  <a:pt x="124" y="89"/>
                </a:lnTo>
                <a:lnTo>
                  <a:pt x="124" y="97"/>
                </a:lnTo>
                <a:lnTo>
                  <a:pt x="124" y="97"/>
                </a:lnTo>
                <a:lnTo>
                  <a:pt x="126" y="105"/>
                </a:lnTo>
                <a:lnTo>
                  <a:pt x="128" y="108"/>
                </a:lnTo>
                <a:lnTo>
                  <a:pt x="135" y="118"/>
                </a:lnTo>
                <a:lnTo>
                  <a:pt x="145" y="126"/>
                </a:lnTo>
                <a:lnTo>
                  <a:pt x="154" y="131"/>
                </a:lnTo>
                <a:lnTo>
                  <a:pt x="154" y="131"/>
                </a:lnTo>
                <a:close/>
                <a:moveTo>
                  <a:pt x="193" y="80"/>
                </a:moveTo>
                <a:lnTo>
                  <a:pt x="193" y="80"/>
                </a:lnTo>
                <a:lnTo>
                  <a:pt x="191" y="84"/>
                </a:lnTo>
                <a:lnTo>
                  <a:pt x="185" y="86"/>
                </a:lnTo>
                <a:lnTo>
                  <a:pt x="175" y="88"/>
                </a:lnTo>
                <a:lnTo>
                  <a:pt x="175" y="88"/>
                </a:lnTo>
                <a:lnTo>
                  <a:pt x="177" y="82"/>
                </a:lnTo>
                <a:lnTo>
                  <a:pt x="183" y="78"/>
                </a:lnTo>
                <a:lnTo>
                  <a:pt x="187" y="76"/>
                </a:lnTo>
                <a:lnTo>
                  <a:pt x="191" y="78"/>
                </a:lnTo>
                <a:lnTo>
                  <a:pt x="193" y="80"/>
                </a:lnTo>
                <a:lnTo>
                  <a:pt x="193" y="80"/>
                </a:lnTo>
                <a:close/>
                <a:moveTo>
                  <a:pt x="177" y="65"/>
                </a:moveTo>
                <a:lnTo>
                  <a:pt x="177" y="65"/>
                </a:lnTo>
                <a:lnTo>
                  <a:pt x="177" y="67"/>
                </a:lnTo>
                <a:lnTo>
                  <a:pt x="175" y="68"/>
                </a:lnTo>
                <a:lnTo>
                  <a:pt x="170" y="70"/>
                </a:lnTo>
                <a:lnTo>
                  <a:pt x="164" y="70"/>
                </a:lnTo>
                <a:lnTo>
                  <a:pt x="160" y="68"/>
                </a:lnTo>
                <a:lnTo>
                  <a:pt x="160" y="68"/>
                </a:lnTo>
                <a:lnTo>
                  <a:pt x="162" y="65"/>
                </a:lnTo>
                <a:lnTo>
                  <a:pt x="168" y="63"/>
                </a:lnTo>
                <a:lnTo>
                  <a:pt x="174" y="63"/>
                </a:lnTo>
                <a:lnTo>
                  <a:pt x="177" y="65"/>
                </a:lnTo>
                <a:lnTo>
                  <a:pt x="177" y="65"/>
                </a:lnTo>
                <a:close/>
                <a:moveTo>
                  <a:pt x="139" y="74"/>
                </a:moveTo>
                <a:lnTo>
                  <a:pt x="139" y="74"/>
                </a:lnTo>
                <a:lnTo>
                  <a:pt x="143" y="72"/>
                </a:lnTo>
                <a:lnTo>
                  <a:pt x="147" y="72"/>
                </a:lnTo>
                <a:lnTo>
                  <a:pt x="154" y="76"/>
                </a:lnTo>
                <a:lnTo>
                  <a:pt x="160" y="84"/>
                </a:lnTo>
                <a:lnTo>
                  <a:pt x="166" y="91"/>
                </a:lnTo>
                <a:lnTo>
                  <a:pt x="168" y="103"/>
                </a:lnTo>
                <a:lnTo>
                  <a:pt x="170" y="110"/>
                </a:lnTo>
                <a:lnTo>
                  <a:pt x="166" y="118"/>
                </a:lnTo>
                <a:lnTo>
                  <a:pt x="164" y="120"/>
                </a:lnTo>
                <a:lnTo>
                  <a:pt x="162" y="122"/>
                </a:lnTo>
                <a:lnTo>
                  <a:pt x="162" y="122"/>
                </a:lnTo>
                <a:lnTo>
                  <a:pt x="154" y="122"/>
                </a:lnTo>
                <a:lnTo>
                  <a:pt x="149" y="120"/>
                </a:lnTo>
                <a:lnTo>
                  <a:pt x="143" y="114"/>
                </a:lnTo>
                <a:lnTo>
                  <a:pt x="137" y="107"/>
                </a:lnTo>
                <a:lnTo>
                  <a:pt x="134" y="97"/>
                </a:lnTo>
                <a:lnTo>
                  <a:pt x="134" y="89"/>
                </a:lnTo>
                <a:lnTo>
                  <a:pt x="135" y="82"/>
                </a:lnTo>
                <a:lnTo>
                  <a:pt x="139" y="74"/>
                </a:lnTo>
                <a:lnTo>
                  <a:pt x="139" y="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 name="Freeform 37"/>
          <p:cNvSpPr>
            <a:spLocks noEditPoints="1"/>
          </p:cNvSpPr>
          <p:nvPr/>
        </p:nvSpPr>
        <p:spPr bwMode="auto">
          <a:xfrm>
            <a:off x="5925692" y="3384544"/>
            <a:ext cx="359282" cy="517785"/>
          </a:xfrm>
          <a:custGeom>
            <a:avLst/>
            <a:gdLst/>
            <a:ahLst/>
            <a:cxnLst>
              <a:cxn ang="0">
                <a:pos x="49" y="42"/>
              </a:cxn>
              <a:cxn ang="0">
                <a:pos x="5" y="152"/>
              </a:cxn>
              <a:cxn ang="0">
                <a:pos x="89" y="211"/>
              </a:cxn>
              <a:cxn ang="0">
                <a:pos x="127" y="265"/>
              </a:cxn>
              <a:cxn ang="0">
                <a:pos x="47" y="278"/>
              </a:cxn>
              <a:cxn ang="0">
                <a:pos x="15" y="341"/>
              </a:cxn>
              <a:cxn ang="0">
                <a:pos x="93" y="368"/>
              </a:cxn>
              <a:cxn ang="0">
                <a:pos x="196" y="314"/>
              </a:cxn>
              <a:cxn ang="0">
                <a:pos x="248" y="128"/>
              </a:cxn>
              <a:cxn ang="0">
                <a:pos x="200" y="8"/>
              </a:cxn>
              <a:cxn ang="0">
                <a:pos x="63" y="49"/>
              </a:cxn>
              <a:cxn ang="0">
                <a:pos x="68" y="40"/>
              </a:cxn>
              <a:cxn ang="0">
                <a:pos x="13" y="128"/>
              </a:cxn>
              <a:cxn ang="0">
                <a:pos x="51" y="69"/>
              </a:cxn>
              <a:cxn ang="0">
                <a:pos x="19" y="86"/>
              </a:cxn>
              <a:cxn ang="0">
                <a:pos x="44" y="90"/>
              </a:cxn>
              <a:cxn ang="0">
                <a:pos x="32" y="93"/>
              </a:cxn>
              <a:cxn ang="0">
                <a:pos x="32" y="93"/>
              </a:cxn>
              <a:cxn ang="0">
                <a:pos x="21" y="124"/>
              </a:cxn>
              <a:cxn ang="0">
                <a:pos x="36" y="147"/>
              </a:cxn>
              <a:cxn ang="0">
                <a:pos x="25" y="139"/>
              </a:cxn>
              <a:cxn ang="0">
                <a:pos x="40" y="160"/>
              </a:cxn>
              <a:cxn ang="0">
                <a:pos x="51" y="189"/>
              </a:cxn>
              <a:cxn ang="0">
                <a:pos x="49" y="166"/>
              </a:cxn>
              <a:cxn ang="0">
                <a:pos x="63" y="192"/>
              </a:cxn>
              <a:cxn ang="0">
                <a:pos x="68" y="192"/>
              </a:cxn>
              <a:cxn ang="0">
                <a:pos x="53" y="349"/>
              </a:cxn>
              <a:cxn ang="0">
                <a:pos x="32" y="335"/>
              </a:cxn>
              <a:cxn ang="0">
                <a:pos x="74" y="358"/>
              </a:cxn>
              <a:cxn ang="0">
                <a:pos x="74" y="358"/>
              </a:cxn>
              <a:cxn ang="0">
                <a:pos x="82" y="345"/>
              </a:cxn>
              <a:cxn ang="0">
                <a:pos x="103" y="339"/>
              </a:cxn>
              <a:cxn ang="0">
                <a:pos x="154" y="337"/>
              </a:cxn>
              <a:cxn ang="0">
                <a:pos x="185" y="309"/>
              </a:cxn>
              <a:cxn ang="0">
                <a:pos x="187" y="303"/>
              </a:cxn>
              <a:cxn ang="0">
                <a:pos x="74" y="330"/>
              </a:cxn>
              <a:cxn ang="0">
                <a:pos x="84" y="274"/>
              </a:cxn>
              <a:cxn ang="0">
                <a:pos x="179" y="221"/>
              </a:cxn>
              <a:cxn ang="0">
                <a:pos x="137" y="191"/>
              </a:cxn>
              <a:cxn ang="0">
                <a:pos x="68" y="171"/>
              </a:cxn>
              <a:cxn ang="0">
                <a:pos x="72" y="49"/>
              </a:cxn>
              <a:cxn ang="0">
                <a:pos x="156" y="8"/>
              </a:cxn>
              <a:cxn ang="0">
                <a:pos x="225" y="49"/>
              </a:cxn>
              <a:cxn ang="0">
                <a:pos x="215" y="255"/>
              </a:cxn>
              <a:cxn ang="0">
                <a:pos x="162" y="211"/>
              </a:cxn>
              <a:cxn ang="0">
                <a:pos x="152" y="221"/>
              </a:cxn>
              <a:cxn ang="0">
                <a:pos x="166" y="234"/>
              </a:cxn>
              <a:cxn ang="0">
                <a:pos x="167" y="181"/>
              </a:cxn>
              <a:cxn ang="0">
                <a:pos x="107" y="80"/>
              </a:cxn>
              <a:cxn ang="0">
                <a:pos x="112" y="141"/>
              </a:cxn>
              <a:cxn ang="0">
                <a:pos x="181" y="110"/>
              </a:cxn>
              <a:cxn ang="0">
                <a:pos x="135" y="63"/>
              </a:cxn>
              <a:cxn ang="0">
                <a:pos x="156" y="82"/>
              </a:cxn>
              <a:cxn ang="0">
                <a:pos x="148" y="122"/>
              </a:cxn>
              <a:cxn ang="0">
                <a:pos x="107" y="130"/>
              </a:cxn>
              <a:cxn ang="0">
                <a:pos x="122" y="76"/>
              </a:cxn>
              <a:cxn ang="0">
                <a:pos x="148" y="122"/>
              </a:cxn>
              <a:cxn ang="0">
                <a:pos x="158" y="122"/>
              </a:cxn>
              <a:cxn ang="0">
                <a:pos x="166" y="90"/>
              </a:cxn>
            </a:cxnLst>
            <a:rect l="0" t="0" r="r" b="b"/>
            <a:pathLst>
              <a:path w="248" h="368">
                <a:moveTo>
                  <a:pt x="156" y="0"/>
                </a:moveTo>
                <a:lnTo>
                  <a:pt x="156" y="0"/>
                </a:lnTo>
                <a:lnTo>
                  <a:pt x="143" y="0"/>
                </a:lnTo>
                <a:lnTo>
                  <a:pt x="126" y="4"/>
                </a:lnTo>
                <a:lnTo>
                  <a:pt x="97" y="15"/>
                </a:lnTo>
                <a:lnTo>
                  <a:pt x="97" y="15"/>
                </a:lnTo>
                <a:lnTo>
                  <a:pt x="80" y="23"/>
                </a:lnTo>
                <a:lnTo>
                  <a:pt x="65" y="30"/>
                </a:lnTo>
                <a:lnTo>
                  <a:pt x="49" y="42"/>
                </a:lnTo>
                <a:lnTo>
                  <a:pt x="38" y="51"/>
                </a:lnTo>
                <a:lnTo>
                  <a:pt x="38" y="51"/>
                </a:lnTo>
                <a:lnTo>
                  <a:pt x="19" y="72"/>
                </a:lnTo>
                <a:lnTo>
                  <a:pt x="11" y="82"/>
                </a:lnTo>
                <a:lnTo>
                  <a:pt x="5" y="95"/>
                </a:lnTo>
                <a:lnTo>
                  <a:pt x="2" y="107"/>
                </a:lnTo>
                <a:lnTo>
                  <a:pt x="0" y="122"/>
                </a:lnTo>
                <a:lnTo>
                  <a:pt x="2" y="135"/>
                </a:lnTo>
                <a:lnTo>
                  <a:pt x="5" y="152"/>
                </a:lnTo>
                <a:lnTo>
                  <a:pt x="5" y="152"/>
                </a:lnTo>
                <a:lnTo>
                  <a:pt x="13" y="170"/>
                </a:lnTo>
                <a:lnTo>
                  <a:pt x="25" y="187"/>
                </a:lnTo>
                <a:lnTo>
                  <a:pt x="38" y="200"/>
                </a:lnTo>
                <a:lnTo>
                  <a:pt x="46" y="204"/>
                </a:lnTo>
                <a:lnTo>
                  <a:pt x="51" y="208"/>
                </a:lnTo>
                <a:lnTo>
                  <a:pt x="51" y="208"/>
                </a:lnTo>
                <a:lnTo>
                  <a:pt x="70" y="211"/>
                </a:lnTo>
                <a:lnTo>
                  <a:pt x="89" y="211"/>
                </a:lnTo>
                <a:lnTo>
                  <a:pt x="108" y="210"/>
                </a:lnTo>
                <a:lnTo>
                  <a:pt x="129" y="206"/>
                </a:lnTo>
                <a:lnTo>
                  <a:pt x="129" y="206"/>
                </a:lnTo>
                <a:lnTo>
                  <a:pt x="133" y="221"/>
                </a:lnTo>
                <a:lnTo>
                  <a:pt x="135" y="236"/>
                </a:lnTo>
                <a:lnTo>
                  <a:pt x="133" y="252"/>
                </a:lnTo>
                <a:lnTo>
                  <a:pt x="131" y="259"/>
                </a:lnTo>
                <a:lnTo>
                  <a:pt x="127" y="265"/>
                </a:lnTo>
                <a:lnTo>
                  <a:pt x="127" y="265"/>
                </a:lnTo>
                <a:lnTo>
                  <a:pt x="124" y="267"/>
                </a:lnTo>
                <a:lnTo>
                  <a:pt x="116" y="269"/>
                </a:lnTo>
                <a:lnTo>
                  <a:pt x="103" y="271"/>
                </a:lnTo>
                <a:lnTo>
                  <a:pt x="91" y="267"/>
                </a:lnTo>
                <a:lnTo>
                  <a:pt x="80" y="261"/>
                </a:lnTo>
                <a:lnTo>
                  <a:pt x="80" y="261"/>
                </a:lnTo>
                <a:lnTo>
                  <a:pt x="70" y="267"/>
                </a:lnTo>
                <a:lnTo>
                  <a:pt x="59" y="272"/>
                </a:lnTo>
                <a:lnTo>
                  <a:pt x="47" y="278"/>
                </a:lnTo>
                <a:lnTo>
                  <a:pt x="42" y="282"/>
                </a:lnTo>
                <a:lnTo>
                  <a:pt x="38" y="286"/>
                </a:lnTo>
                <a:lnTo>
                  <a:pt x="38" y="286"/>
                </a:lnTo>
                <a:lnTo>
                  <a:pt x="32" y="299"/>
                </a:lnTo>
                <a:lnTo>
                  <a:pt x="26" y="312"/>
                </a:lnTo>
                <a:lnTo>
                  <a:pt x="26" y="312"/>
                </a:lnTo>
                <a:lnTo>
                  <a:pt x="19" y="328"/>
                </a:lnTo>
                <a:lnTo>
                  <a:pt x="15" y="335"/>
                </a:lnTo>
                <a:lnTo>
                  <a:pt x="15" y="341"/>
                </a:lnTo>
                <a:lnTo>
                  <a:pt x="15" y="341"/>
                </a:lnTo>
                <a:lnTo>
                  <a:pt x="19" y="347"/>
                </a:lnTo>
                <a:lnTo>
                  <a:pt x="23" y="353"/>
                </a:lnTo>
                <a:lnTo>
                  <a:pt x="30" y="356"/>
                </a:lnTo>
                <a:lnTo>
                  <a:pt x="40" y="360"/>
                </a:lnTo>
                <a:lnTo>
                  <a:pt x="61" y="366"/>
                </a:lnTo>
                <a:lnTo>
                  <a:pt x="80" y="368"/>
                </a:lnTo>
                <a:lnTo>
                  <a:pt x="80" y="368"/>
                </a:lnTo>
                <a:lnTo>
                  <a:pt x="93" y="368"/>
                </a:lnTo>
                <a:lnTo>
                  <a:pt x="108" y="366"/>
                </a:lnTo>
                <a:lnTo>
                  <a:pt x="122" y="362"/>
                </a:lnTo>
                <a:lnTo>
                  <a:pt x="137" y="356"/>
                </a:lnTo>
                <a:lnTo>
                  <a:pt x="152" y="351"/>
                </a:lnTo>
                <a:lnTo>
                  <a:pt x="164" y="345"/>
                </a:lnTo>
                <a:lnTo>
                  <a:pt x="175" y="337"/>
                </a:lnTo>
                <a:lnTo>
                  <a:pt x="185" y="328"/>
                </a:lnTo>
                <a:lnTo>
                  <a:pt x="185" y="328"/>
                </a:lnTo>
                <a:lnTo>
                  <a:pt x="196" y="314"/>
                </a:lnTo>
                <a:lnTo>
                  <a:pt x="208" y="295"/>
                </a:lnTo>
                <a:lnTo>
                  <a:pt x="217" y="274"/>
                </a:lnTo>
                <a:lnTo>
                  <a:pt x="227" y="252"/>
                </a:lnTo>
                <a:lnTo>
                  <a:pt x="234" y="227"/>
                </a:lnTo>
                <a:lnTo>
                  <a:pt x="240" y="202"/>
                </a:lnTo>
                <a:lnTo>
                  <a:pt x="244" y="177"/>
                </a:lnTo>
                <a:lnTo>
                  <a:pt x="248" y="152"/>
                </a:lnTo>
                <a:lnTo>
                  <a:pt x="248" y="152"/>
                </a:lnTo>
                <a:lnTo>
                  <a:pt x="248" y="128"/>
                </a:lnTo>
                <a:lnTo>
                  <a:pt x="248" y="101"/>
                </a:lnTo>
                <a:lnTo>
                  <a:pt x="244" y="74"/>
                </a:lnTo>
                <a:lnTo>
                  <a:pt x="242" y="63"/>
                </a:lnTo>
                <a:lnTo>
                  <a:pt x="238" y="51"/>
                </a:lnTo>
                <a:lnTo>
                  <a:pt x="232" y="40"/>
                </a:lnTo>
                <a:lnTo>
                  <a:pt x="227" y="30"/>
                </a:lnTo>
                <a:lnTo>
                  <a:pt x="219" y="21"/>
                </a:lnTo>
                <a:lnTo>
                  <a:pt x="211" y="13"/>
                </a:lnTo>
                <a:lnTo>
                  <a:pt x="200" y="8"/>
                </a:lnTo>
                <a:lnTo>
                  <a:pt x="187" y="4"/>
                </a:lnTo>
                <a:lnTo>
                  <a:pt x="173" y="0"/>
                </a:lnTo>
                <a:lnTo>
                  <a:pt x="156" y="0"/>
                </a:lnTo>
                <a:lnTo>
                  <a:pt x="156" y="0"/>
                </a:lnTo>
                <a:close/>
                <a:moveTo>
                  <a:pt x="68" y="40"/>
                </a:moveTo>
                <a:lnTo>
                  <a:pt x="68" y="40"/>
                </a:lnTo>
                <a:lnTo>
                  <a:pt x="68" y="42"/>
                </a:lnTo>
                <a:lnTo>
                  <a:pt x="68" y="46"/>
                </a:lnTo>
                <a:lnTo>
                  <a:pt x="63" y="49"/>
                </a:lnTo>
                <a:lnTo>
                  <a:pt x="63" y="49"/>
                </a:lnTo>
                <a:lnTo>
                  <a:pt x="61" y="49"/>
                </a:lnTo>
                <a:lnTo>
                  <a:pt x="59" y="49"/>
                </a:lnTo>
                <a:lnTo>
                  <a:pt x="57" y="48"/>
                </a:lnTo>
                <a:lnTo>
                  <a:pt x="57" y="48"/>
                </a:lnTo>
                <a:lnTo>
                  <a:pt x="59" y="44"/>
                </a:lnTo>
                <a:lnTo>
                  <a:pt x="61" y="42"/>
                </a:lnTo>
                <a:lnTo>
                  <a:pt x="68" y="40"/>
                </a:lnTo>
                <a:lnTo>
                  <a:pt x="68" y="40"/>
                </a:lnTo>
                <a:close/>
                <a:moveTo>
                  <a:pt x="13" y="139"/>
                </a:moveTo>
                <a:lnTo>
                  <a:pt x="13" y="139"/>
                </a:lnTo>
                <a:lnTo>
                  <a:pt x="9" y="135"/>
                </a:lnTo>
                <a:lnTo>
                  <a:pt x="9" y="128"/>
                </a:lnTo>
                <a:lnTo>
                  <a:pt x="9" y="120"/>
                </a:lnTo>
                <a:lnTo>
                  <a:pt x="11" y="116"/>
                </a:lnTo>
                <a:lnTo>
                  <a:pt x="11" y="116"/>
                </a:lnTo>
                <a:lnTo>
                  <a:pt x="13" y="120"/>
                </a:lnTo>
                <a:lnTo>
                  <a:pt x="13" y="128"/>
                </a:lnTo>
                <a:lnTo>
                  <a:pt x="11" y="133"/>
                </a:lnTo>
                <a:lnTo>
                  <a:pt x="13" y="139"/>
                </a:lnTo>
                <a:lnTo>
                  <a:pt x="13" y="139"/>
                </a:lnTo>
                <a:close/>
                <a:moveTo>
                  <a:pt x="53" y="59"/>
                </a:moveTo>
                <a:lnTo>
                  <a:pt x="53" y="59"/>
                </a:lnTo>
                <a:lnTo>
                  <a:pt x="55" y="59"/>
                </a:lnTo>
                <a:lnTo>
                  <a:pt x="55" y="61"/>
                </a:lnTo>
                <a:lnTo>
                  <a:pt x="55" y="61"/>
                </a:lnTo>
                <a:lnTo>
                  <a:pt x="51" y="69"/>
                </a:lnTo>
                <a:lnTo>
                  <a:pt x="46" y="74"/>
                </a:lnTo>
                <a:lnTo>
                  <a:pt x="38" y="80"/>
                </a:lnTo>
                <a:lnTo>
                  <a:pt x="28" y="82"/>
                </a:lnTo>
                <a:lnTo>
                  <a:pt x="28" y="82"/>
                </a:lnTo>
                <a:lnTo>
                  <a:pt x="23" y="91"/>
                </a:lnTo>
                <a:lnTo>
                  <a:pt x="15" y="99"/>
                </a:lnTo>
                <a:lnTo>
                  <a:pt x="15" y="99"/>
                </a:lnTo>
                <a:lnTo>
                  <a:pt x="17" y="91"/>
                </a:lnTo>
                <a:lnTo>
                  <a:pt x="19" y="86"/>
                </a:lnTo>
                <a:lnTo>
                  <a:pt x="25" y="82"/>
                </a:lnTo>
                <a:lnTo>
                  <a:pt x="30" y="76"/>
                </a:lnTo>
                <a:lnTo>
                  <a:pt x="44" y="69"/>
                </a:lnTo>
                <a:lnTo>
                  <a:pt x="49" y="65"/>
                </a:lnTo>
                <a:lnTo>
                  <a:pt x="53" y="59"/>
                </a:lnTo>
                <a:lnTo>
                  <a:pt x="53" y="59"/>
                </a:lnTo>
                <a:close/>
                <a:moveTo>
                  <a:pt x="46" y="91"/>
                </a:moveTo>
                <a:lnTo>
                  <a:pt x="46" y="91"/>
                </a:lnTo>
                <a:lnTo>
                  <a:pt x="44" y="90"/>
                </a:lnTo>
                <a:lnTo>
                  <a:pt x="42" y="88"/>
                </a:lnTo>
                <a:lnTo>
                  <a:pt x="42" y="86"/>
                </a:lnTo>
                <a:lnTo>
                  <a:pt x="42" y="82"/>
                </a:lnTo>
                <a:lnTo>
                  <a:pt x="42" y="82"/>
                </a:lnTo>
                <a:lnTo>
                  <a:pt x="46" y="84"/>
                </a:lnTo>
                <a:lnTo>
                  <a:pt x="47" y="86"/>
                </a:lnTo>
                <a:lnTo>
                  <a:pt x="46" y="91"/>
                </a:lnTo>
                <a:lnTo>
                  <a:pt x="46" y="91"/>
                </a:lnTo>
                <a:close/>
                <a:moveTo>
                  <a:pt x="32" y="93"/>
                </a:moveTo>
                <a:lnTo>
                  <a:pt x="32" y="93"/>
                </a:lnTo>
                <a:lnTo>
                  <a:pt x="30" y="99"/>
                </a:lnTo>
                <a:lnTo>
                  <a:pt x="23" y="103"/>
                </a:lnTo>
                <a:lnTo>
                  <a:pt x="23" y="103"/>
                </a:lnTo>
                <a:lnTo>
                  <a:pt x="25" y="97"/>
                </a:lnTo>
                <a:lnTo>
                  <a:pt x="26" y="93"/>
                </a:lnTo>
                <a:lnTo>
                  <a:pt x="28" y="91"/>
                </a:lnTo>
                <a:lnTo>
                  <a:pt x="32" y="93"/>
                </a:lnTo>
                <a:lnTo>
                  <a:pt x="32" y="93"/>
                </a:lnTo>
                <a:close/>
                <a:moveTo>
                  <a:pt x="42" y="95"/>
                </a:moveTo>
                <a:lnTo>
                  <a:pt x="42" y="95"/>
                </a:lnTo>
                <a:lnTo>
                  <a:pt x="46" y="97"/>
                </a:lnTo>
                <a:lnTo>
                  <a:pt x="46" y="101"/>
                </a:lnTo>
                <a:lnTo>
                  <a:pt x="46" y="109"/>
                </a:lnTo>
                <a:lnTo>
                  <a:pt x="46" y="109"/>
                </a:lnTo>
                <a:lnTo>
                  <a:pt x="34" y="118"/>
                </a:lnTo>
                <a:lnTo>
                  <a:pt x="28" y="122"/>
                </a:lnTo>
                <a:lnTo>
                  <a:pt x="21" y="124"/>
                </a:lnTo>
                <a:lnTo>
                  <a:pt x="21" y="124"/>
                </a:lnTo>
                <a:lnTo>
                  <a:pt x="30" y="109"/>
                </a:lnTo>
                <a:lnTo>
                  <a:pt x="42" y="95"/>
                </a:lnTo>
                <a:lnTo>
                  <a:pt x="42" y="95"/>
                </a:lnTo>
                <a:close/>
                <a:moveTo>
                  <a:pt x="26" y="164"/>
                </a:moveTo>
                <a:lnTo>
                  <a:pt x="26" y="164"/>
                </a:lnTo>
                <a:lnTo>
                  <a:pt x="28" y="156"/>
                </a:lnTo>
                <a:lnTo>
                  <a:pt x="32" y="150"/>
                </a:lnTo>
                <a:lnTo>
                  <a:pt x="36" y="147"/>
                </a:lnTo>
                <a:lnTo>
                  <a:pt x="38" y="139"/>
                </a:lnTo>
                <a:lnTo>
                  <a:pt x="38" y="139"/>
                </a:lnTo>
                <a:lnTo>
                  <a:pt x="38" y="137"/>
                </a:lnTo>
                <a:lnTo>
                  <a:pt x="38" y="137"/>
                </a:lnTo>
                <a:lnTo>
                  <a:pt x="34" y="137"/>
                </a:lnTo>
                <a:lnTo>
                  <a:pt x="30" y="139"/>
                </a:lnTo>
                <a:lnTo>
                  <a:pt x="26" y="141"/>
                </a:lnTo>
                <a:lnTo>
                  <a:pt x="25" y="139"/>
                </a:lnTo>
                <a:lnTo>
                  <a:pt x="25" y="139"/>
                </a:lnTo>
                <a:lnTo>
                  <a:pt x="34" y="128"/>
                </a:lnTo>
                <a:lnTo>
                  <a:pt x="38" y="124"/>
                </a:lnTo>
                <a:lnTo>
                  <a:pt x="46" y="120"/>
                </a:lnTo>
                <a:lnTo>
                  <a:pt x="46" y="120"/>
                </a:lnTo>
                <a:lnTo>
                  <a:pt x="47" y="135"/>
                </a:lnTo>
                <a:lnTo>
                  <a:pt x="51" y="152"/>
                </a:lnTo>
                <a:lnTo>
                  <a:pt x="51" y="152"/>
                </a:lnTo>
                <a:lnTo>
                  <a:pt x="46" y="158"/>
                </a:lnTo>
                <a:lnTo>
                  <a:pt x="40" y="160"/>
                </a:lnTo>
                <a:lnTo>
                  <a:pt x="26" y="164"/>
                </a:lnTo>
                <a:lnTo>
                  <a:pt x="26" y="164"/>
                </a:lnTo>
                <a:close/>
                <a:moveTo>
                  <a:pt x="49" y="194"/>
                </a:moveTo>
                <a:lnTo>
                  <a:pt x="49" y="194"/>
                </a:lnTo>
                <a:lnTo>
                  <a:pt x="47" y="194"/>
                </a:lnTo>
                <a:lnTo>
                  <a:pt x="46" y="192"/>
                </a:lnTo>
                <a:lnTo>
                  <a:pt x="46" y="189"/>
                </a:lnTo>
                <a:lnTo>
                  <a:pt x="51" y="189"/>
                </a:lnTo>
                <a:lnTo>
                  <a:pt x="51" y="189"/>
                </a:lnTo>
                <a:lnTo>
                  <a:pt x="51" y="192"/>
                </a:lnTo>
                <a:lnTo>
                  <a:pt x="49" y="194"/>
                </a:lnTo>
                <a:lnTo>
                  <a:pt x="49" y="194"/>
                </a:lnTo>
                <a:close/>
                <a:moveTo>
                  <a:pt x="40" y="179"/>
                </a:moveTo>
                <a:lnTo>
                  <a:pt x="40" y="179"/>
                </a:lnTo>
                <a:lnTo>
                  <a:pt x="42" y="175"/>
                </a:lnTo>
                <a:lnTo>
                  <a:pt x="44" y="171"/>
                </a:lnTo>
                <a:lnTo>
                  <a:pt x="46" y="168"/>
                </a:lnTo>
                <a:lnTo>
                  <a:pt x="49" y="166"/>
                </a:lnTo>
                <a:lnTo>
                  <a:pt x="53" y="166"/>
                </a:lnTo>
                <a:lnTo>
                  <a:pt x="55" y="168"/>
                </a:lnTo>
                <a:lnTo>
                  <a:pt x="59" y="171"/>
                </a:lnTo>
                <a:lnTo>
                  <a:pt x="59" y="175"/>
                </a:lnTo>
                <a:lnTo>
                  <a:pt x="59" y="175"/>
                </a:lnTo>
                <a:lnTo>
                  <a:pt x="51" y="179"/>
                </a:lnTo>
                <a:lnTo>
                  <a:pt x="40" y="179"/>
                </a:lnTo>
                <a:lnTo>
                  <a:pt x="40" y="179"/>
                </a:lnTo>
                <a:close/>
                <a:moveTo>
                  <a:pt x="63" y="192"/>
                </a:moveTo>
                <a:lnTo>
                  <a:pt x="63" y="192"/>
                </a:lnTo>
                <a:lnTo>
                  <a:pt x="63" y="191"/>
                </a:lnTo>
                <a:lnTo>
                  <a:pt x="65" y="189"/>
                </a:lnTo>
                <a:lnTo>
                  <a:pt x="66" y="187"/>
                </a:lnTo>
                <a:lnTo>
                  <a:pt x="66" y="187"/>
                </a:lnTo>
                <a:lnTo>
                  <a:pt x="70" y="189"/>
                </a:lnTo>
                <a:lnTo>
                  <a:pt x="70" y="189"/>
                </a:lnTo>
                <a:lnTo>
                  <a:pt x="70" y="191"/>
                </a:lnTo>
                <a:lnTo>
                  <a:pt x="68" y="192"/>
                </a:lnTo>
                <a:lnTo>
                  <a:pt x="63" y="192"/>
                </a:lnTo>
                <a:lnTo>
                  <a:pt x="63" y="192"/>
                </a:lnTo>
                <a:close/>
                <a:moveTo>
                  <a:pt x="46" y="351"/>
                </a:moveTo>
                <a:lnTo>
                  <a:pt x="46" y="351"/>
                </a:lnTo>
                <a:lnTo>
                  <a:pt x="46" y="349"/>
                </a:lnTo>
                <a:lnTo>
                  <a:pt x="47" y="347"/>
                </a:lnTo>
                <a:lnTo>
                  <a:pt x="55" y="345"/>
                </a:lnTo>
                <a:lnTo>
                  <a:pt x="55" y="345"/>
                </a:lnTo>
                <a:lnTo>
                  <a:pt x="53" y="349"/>
                </a:lnTo>
                <a:lnTo>
                  <a:pt x="51" y="351"/>
                </a:lnTo>
                <a:lnTo>
                  <a:pt x="49" y="353"/>
                </a:lnTo>
                <a:lnTo>
                  <a:pt x="46" y="351"/>
                </a:lnTo>
                <a:lnTo>
                  <a:pt x="46" y="351"/>
                </a:lnTo>
                <a:close/>
                <a:moveTo>
                  <a:pt x="32" y="345"/>
                </a:moveTo>
                <a:lnTo>
                  <a:pt x="32" y="345"/>
                </a:lnTo>
                <a:lnTo>
                  <a:pt x="26" y="341"/>
                </a:lnTo>
                <a:lnTo>
                  <a:pt x="26" y="341"/>
                </a:lnTo>
                <a:lnTo>
                  <a:pt x="32" y="335"/>
                </a:lnTo>
                <a:lnTo>
                  <a:pt x="42" y="330"/>
                </a:lnTo>
                <a:lnTo>
                  <a:pt x="53" y="328"/>
                </a:lnTo>
                <a:lnTo>
                  <a:pt x="57" y="330"/>
                </a:lnTo>
                <a:lnTo>
                  <a:pt x="63" y="332"/>
                </a:lnTo>
                <a:lnTo>
                  <a:pt x="63" y="332"/>
                </a:lnTo>
                <a:lnTo>
                  <a:pt x="49" y="339"/>
                </a:lnTo>
                <a:lnTo>
                  <a:pt x="32" y="345"/>
                </a:lnTo>
                <a:lnTo>
                  <a:pt x="32" y="345"/>
                </a:lnTo>
                <a:close/>
                <a:moveTo>
                  <a:pt x="74" y="358"/>
                </a:moveTo>
                <a:lnTo>
                  <a:pt x="74" y="358"/>
                </a:lnTo>
                <a:lnTo>
                  <a:pt x="74" y="356"/>
                </a:lnTo>
                <a:lnTo>
                  <a:pt x="76" y="354"/>
                </a:lnTo>
                <a:lnTo>
                  <a:pt x="80" y="353"/>
                </a:lnTo>
                <a:lnTo>
                  <a:pt x="80" y="353"/>
                </a:lnTo>
                <a:lnTo>
                  <a:pt x="78" y="356"/>
                </a:lnTo>
                <a:lnTo>
                  <a:pt x="76" y="358"/>
                </a:lnTo>
                <a:lnTo>
                  <a:pt x="74" y="358"/>
                </a:lnTo>
                <a:lnTo>
                  <a:pt x="74" y="358"/>
                </a:lnTo>
                <a:close/>
                <a:moveTo>
                  <a:pt x="70" y="347"/>
                </a:moveTo>
                <a:lnTo>
                  <a:pt x="70" y="347"/>
                </a:lnTo>
                <a:lnTo>
                  <a:pt x="72" y="341"/>
                </a:lnTo>
                <a:lnTo>
                  <a:pt x="78" y="337"/>
                </a:lnTo>
                <a:lnTo>
                  <a:pt x="84" y="337"/>
                </a:lnTo>
                <a:lnTo>
                  <a:pt x="89" y="339"/>
                </a:lnTo>
                <a:lnTo>
                  <a:pt x="89" y="339"/>
                </a:lnTo>
                <a:lnTo>
                  <a:pt x="87" y="343"/>
                </a:lnTo>
                <a:lnTo>
                  <a:pt x="82" y="345"/>
                </a:lnTo>
                <a:lnTo>
                  <a:pt x="70" y="347"/>
                </a:lnTo>
                <a:lnTo>
                  <a:pt x="70" y="347"/>
                </a:lnTo>
                <a:close/>
                <a:moveTo>
                  <a:pt x="99" y="351"/>
                </a:moveTo>
                <a:lnTo>
                  <a:pt x="99" y="351"/>
                </a:lnTo>
                <a:lnTo>
                  <a:pt x="99" y="347"/>
                </a:lnTo>
                <a:lnTo>
                  <a:pt x="101" y="345"/>
                </a:lnTo>
                <a:lnTo>
                  <a:pt x="103" y="343"/>
                </a:lnTo>
                <a:lnTo>
                  <a:pt x="103" y="339"/>
                </a:lnTo>
                <a:lnTo>
                  <a:pt x="103" y="339"/>
                </a:lnTo>
                <a:lnTo>
                  <a:pt x="120" y="341"/>
                </a:lnTo>
                <a:lnTo>
                  <a:pt x="120" y="341"/>
                </a:lnTo>
                <a:lnTo>
                  <a:pt x="118" y="345"/>
                </a:lnTo>
                <a:lnTo>
                  <a:pt x="112" y="349"/>
                </a:lnTo>
                <a:lnTo>
                  <a:pt x="99" y="351"/>
                </a:lnTo>
                <a:lnTo>
                  <a:pt x="99" y="351"/>
                </a:lnTo>
                <a:close/>
                <a:moveTo>
                  <a:pt x="152" y="341"/>
                </a:moveTo>
                <a:lnTo>
                  <a:pt x="152" y="341"/>
                </a:lnTo>
                <a:lnTo>
                  <a:pt x="154" y="337"/>
                </a:lnTo>
                <a:lnTo>
                  <a:pt x="160" y="335"/>
                </a:lnTo>
                <a:lnTo>
                  <a:pt x="160" y="335"/>
                </a:lnTo>
                <a:lnTo>
                  <a:pt x="158" y="339"/>
                </a:lnTo>
                <a:lnTo>
                  <a:pt x="152" y="341"/>
                </a:lnTo>
                <a:lnTo>
                  <a:pt x="152" y="341"/>
                </a:lnTo>
                <a:close/>
                <a:moveTo>
                  <a:pt x="185" y="314"/>
                </a:moveTo>
                <a:lnTo>
                  <a:pt x="185" y="314"/>
                </a:lnTo>
                <a:lnTo>
                  <a:pt x="185" y="312"/>
                </a:lnTo>
                <a:lnTo>
                  <a:pt x="185" y="309"/>
                </a:lnTo>
                <a:lnTo>
                  <a:pt x="188" y="307"/>
                </a:lnTo>
                <a:lnTo>
                  <a:pt x="190" y="305"/>
                </a:lnTo>
                <a:lnTo>
                  <a:pt x="190" y="305"/>
                </a:lnTo>
                <a:lnTo>
                  <a:pt x="190" y="309"/>
                </a:lnTo>
                <a:lnTo>
                  <a:pt x="188" y="311"/>
                </a:lnTo>
                <a:lnTo>
                  <a:pt x="187" y="312"/>
                </a:lnTo>
                <a:lnTo>
                  <a:pt x="185" y="314"/>
                </a:lnTo>
                <a:lnTo>
                  <a:pt x="185" y="314"/>
                </a:lnTo>
                <a:close/>
                <a:moveTo>
                  <a:pt x="187" y="303"/>
                </a:moveTo>
                <a:lnTo>
                  <a:pt x="187" y="303"/>
                </a:lnTo>
                <a:lnTo>
                  <a:pt x="175" y="312"/>
                </a:lnTo>
                <a:lnTo>
                  <a:pt x="164" y="322"/>
                </a:lnTo>
                <a:lnTo>
                  <a:pt x="148" y="330"/>
                </a:lnTo>
                <a:lnTo>
                  <a:pt x="137" y="335"/>
                </a:lnTo>
                <a:lnTo>
                  <a:pt x="137" y="335"/>
                </a:lnTo>
                <a:lnTo>
                  <a:pt x="118" y="335"/>
                </a:lnTo>
                <a:lnTo>
                  <a:pt x="95" y="333"/>
                </a:lnTo>
                <a:lnTo>
                  <a:pt x="74" y="330"/>
                </a:lnTo>
                <a:lnTo>
                  <a:pt x="66" y="326"/>
                </a:lnTo>
                <a:lnTo>
                  <a:pt x="63" y="322"/>
                </a:lnTo>
                <a:lnTo>
                  <a:pt x="63" y="322"/>
                </a:lnTo>
                <a:lnTo>
                  <a:pt x="63" y="314"/>
                </a:lnTo>
                <a:lnTo>
                  <a:pt x="63" y="309"/>
                </a:lnTo>
                <a:lnTo>
                  <a:pt x="65" y="303"/>
                </a:lnTo>
                <a:lnTo>
                  <a:pt x="68" y="295"/>
                </a:lnTo>
                <a:lnTo>
                  <a:pt x="84" y="274"/>
                </a:lnTo>
                <a:lnTo>
                  <a:pt x="84" y="274"/>
                </a:lnTo>
                <a:lnTo>
                  <a:pt x="103" y="278"/>
                </a:lnTo>
                <a:lnTo>
                  <a:pt x="118" y="278"/>
                </a:lnTo>
                <a:lnTo>
                  <a:pt x="133" y="276"/>
                </a:lnTo>
                <a:lnTo>
                  <a:pt x="147" y="271"/>
                </a:lnTo>
                <a:lnTo>
                  <a:pt x="158" y="263"/>
                </a:lnTo>
                <a:lnTo>
                  <a:pt x="167" y="252"/>
                </a:lnTo>
                <a:lnTo>
                  <a:pt x="175" y="236"/>
                </a:lnTo>
                <a:lnTo>
                  <a:pt x="179" y="221"/>
                </a:lnTo>
                <a:lnTo>
                  <a:pt x="179" y="221"/>
                </a:lnTo>
                <a:lnTo>
                  <a:pt x="181" y="206"/>
                </a:lnTo>
                <a:lnTo>
                  <a:pt x="181" y="192"/>
                </a:lnTo>
                <a:lnTo>
                  <a:pt x="177" y="177"/>
                </a:lnTo>
                <a:lnTo>
                  <a:pt x="171" y="168"/>
                </a:lnTo>
                <a:lnTo>
                  <a:pt x="171" y="168"/>
                </a:lnTo>
                <a:lnTo>
                  <a:pt x="160" y="173"/>
                </a:lnTo>
                <a:lnTo>
                  <a:pt x="152" y="179"/>
                </a:lnTo>
                <a:lnTo>
                  <a:pt x="145" y="187"/>
                </a:lnTo>
                <a:lnTo>
                  <a:pt x="137" y="191"/>
                </a:lnTo>
                <a:lnTo>
                  <a:pt x="137" y="191"/>
                </a:lnTo>
                <a:lnTo>
                  <a:pt x="126" y="192"/>
                </a:lnTo>
                <a:lnTo>
                  <a:pt x="114" y="194"/>
                </a:lnTo>
                <a:lnTo>
                  <a:pt x="105" y="194"/>
                </a:lnTo>
                <a:lnTo>
                  <a:pt x="97" y="192"/>
                </a:lnTo>
                <a:lnTo>
                  <a:pt x="87" y="189"/>
                </a:lnTo>
                <a:lnTo>
                  <a:pt x="80" y="185"/>
                </a:lnTo>
                <a:lnTo>
                  <a:pt x="74" y="179"/>
                </a:lnTo>
                <a:lnTo>
                  <a:pt x="68" y="171"/>
                </a:lnTo>
                <a:lnTo>
                  <a:pt x="63" y="164"/>
                </a:lnTo>
                <a:lnTo>
                  <a:pt x="59" y="154"/>
                </a:lnTo>
                <a:lnTo>
                  <a:pt x="53" y="135"/>
                </a:lnTo>
                <a:lnTo>
                  <a:pt x="51" y="114"/>
                </a:lnTo>
                <a:lnTo>
                  <a:pt x="53" y="90"/>
                </a:lnTo>
                <a:lnTo>
                  <a:pt x="53" y="90"/>
                </a:lnTo>
                <a:lnTo>
                  <a:pt x="57" y="76"/>
                </a:lnTo>
                <a:lnTo>
                  <a:pt x="65" y="63"/>
                </a:lnTo>
                <a:lnTo>
                  <a:pt x="72" y="49"/>
                </a:lnTo>
                <a:lnTo>
                  <a:pt x="82" y="40"/>
                </a:lnTo>
                <a:lnTo>
                  <a:pt x="82" y="40"/>
                </a:lnTo>
                <a:lnTo>
                  <a:pt x="91" y="30"/>
                </a:lnTo>
                <a:lnTo>
                  <a:pt x="101" y="25"/>
                </a:lnTo>
                <a:lnTo>
                  <a:pt x="114" y="19"/>
                </a:lnTo>
                <a:lnTo>
                  <a:pt x="127" y="13"/>
                </a:lnTo>
                <a:lnTo>
                  <a:pt x="127" y="13"/>
                </a:lnTo>
                <a:lnTo>
                  <a:pt x="145" y="9"/>
                </a:lnTo>
                <a:lnTo>
                  <a:pt x="156" y="8"/>
                </a:lnTo>
                <a:lnTo>
                  <a:pt x="156" y="8"/>
                </a:lnTo>
                <a:lnTo>
                  <a:pt x="166" y="8"/>
                </a:lnTo>
                <a:lnTo>
                  <a:pt x="175" y="8"/>
                </a:lnTo>
                <a:lnTo>
                  <a:pt x="190" y="13"/>
                </a:lnTo>
                <a:lnTo>
                  <a:pt x="204" y="23"/>
                </a:lnTo>
                <a:lnTo>
                  <a:pt x="213" y="32"/>
                </a:lnTo>
                <a:lnTo>
                  <a:pt x="213" y="32"/>
                </a:lnTo>
                <a:lnTo>
                  <a:pt x="221" y="42"/>
                </a:lnTo>
                <a:lnTo>
                  <a:pt x="225" y="49"/>
                </a:lnTo>
                <a:lnTo>
                  <a:pt x="230" y="65"/>
                </a:lnTo>
                <a:lnTo>
                  <a:pt x="230" y="65"/>
                </a:lnTo>
                <a:lnTo>
                  <a:pt x="234" y="78"/>
                </a:lnTo>
                <a:lnTo>
                  <a:pt x="238" y="93"/>
                </a:lnTo>
                <a:lnTo>
                  <a:pt x="240" y="124"/>
                </a:lnTo>
                <a:lnTo>
                  <a:pt x="238" y="158"/>
                </a:lnTo>
                <a:lnTo>
                  <a:pt x="234" y="192"/>
                </a:lnTo>
                <a:lnTo>
                  <a:pt x="227" y="225"/>
                </a:lnTo>
                <a:lnTo>
                  <a:pt x="215" y="255"/>
                </a:lnTo>
                <a:lnTo>
                  <a:pt x="209" y="269"/>
                </a:lnTo>
                <a:lnTo>
                  <a:pt x="202" y="282"/>
                </a:lnTo>
                <a:lnTo>
                  <a:pt x="194" y="293"/>
                </a:lnTo>
                <a:lnTo>
                  <a:pt x="187" y="303"/>
                </a:lnTo>
                <a:lnTo>
                  <a:pt x="187" y="303"/>
                </a:lnTo>
                <a:close/>
                <a:moveTo>
                  <a:pt x="152" y="221"/>
                </a:moveTo>
                <a:lnTo>
                  <a:pt x="152" y="221"/>
                </a:lnTo>
                <a:lnTo>
                  <a:pt x="156" y="215"/>
                </a:lnTo>
                <a:lnTo>
                  <a:pt x="162" y="211"/>
                </a:lnTo>
                <a:lnTo>
                  <a:pt x="166" y="208"/>
                </a:lnTo>
                <a:lnTo>
                  <a:pt x="167" y="200"/>
                </a:lnTo>
                <a:lnTo>
                  <a:pt x="167" y="200"/>
                </a:lnTo>
                <a:lnTo>
                  <a:pt x="169" y="204"/>
                </a:lnTo>
                <a:lnTo>
                  <a:pt x="171" y="208"/>
                </a:lnTo>
                <a:lnTo>
                  <a:pt x="169" y="210"/>
                </a:lnTo>
                <a:lnTo>
                  <a:pt x="167" y="213"/>
                </a:lnTo>
                <a:lnTo>
                  <a:pt x="160" y="217"/>
                </a:lnTo>
                <a:lnTo>
                  <a:pt x="152" y="221"/>
                </a:lnTo>
                <a:lnTo>
                  <a:pt x="152" y="221"/>
                </a:lnTo>
                <a:close/>
                <a:moveTo>
                  <a:pt x="164" y="238"/>
                </a:moveTo>
                <a:lnTo>
                  <a:pt x="164" y="238"/>
                </a:lnTo>
                <a:lnTo>
                  <a:pt x="162" y="238"/>
                </a:lnTo>
                <a:lnTo>
                  <a:pt x="162" y="236"/>
                </a:lnTo>
                <a:lnTo>
                  <a:pt x="164" y="232"/>
                </a:lnTo>
                <a:lnTo>
                  <a:pt x="164" y="232"/>
                </a:lnTo>
                <a:lnTo>
                  <a:pt x="166" y="232"/>
                </a:lnTo>
                <a:lnTo>
                  <a:pt x="166" y="234"/>
                </a:lnTo>
                <a:lnTo>
                  <a:pt x="164" y="238"/>
                </a:lnTo>
                <a:lnTo>
                  <a:pt x="164" y="238"/>
                </a:lnTo>
                <a:close/>
                <a:moveTo>
                  <a:pt x="152" y="196"/>
                </a:moveTo>
                <a:lnTo>
                  <a:pt x="152" y="196"/>
                </a:lnTo>
                <a:lnTo>
                  <a:pt x="154" y="191"/>
                </a:lnTo>
                <a:lnTo>
                  <a:pt x="158" y="185"/>
                </a:lnTo>
                <a:lnTo>
                  <a:pt x="164" y="183"/>
                </a:lnTo>
                <a:lnTo>
                  <a:pt x="167" y="181"/>
                </a:lnTo>
                <a:lnTo>
                  <a:pt x="167" y="181"/>
                </a:lnTo>
                <a:lnTo>
                  <a:pt x="166" y="187"/>
                </a:lnTo>
                <a:lnTo>
                  <a:pt x="162" y="191"/>
                </a:lnTo>
                <a:lnTo>
                  <a:pt x="152" y="196"/>
                </a:lnTo>
                <a:lnTo>
                  <a:pt x="152" y="196"/>
                </a:lnTo>
                <a:close/>
                <a:moveTo>
                  <a:pt x="135" y="63"/>
                </a:moveTo>
                <a:lnTo>
                  <a:pt x="135" y="63"/>
                </a:lnTo>
                <a:lnTo>
                  <a:pt x="126" y="67"/>
                </a:lnTo>
                <a:lnTo>
                  <a:pt x="114" y="72"/>
                </a:lnTo>
                <a:lnTo>
                  <a:pt x="107" y="80"/>
                </a:lnTo>
                <a:lnTo>
                  <a:pt x="99" y="90"/>
                </a:lnTo>
                <a:lnTo>
                  <a:pt x="93" y="99"/>
                </a:lnTo>
                <a:lnTo>
                  <a:pt x="91" y="110"/>
                </a:lnTo>
                <a:lnTo>
                  <a:pt x="93" y="122"/>
                </a:lnTo>
                <a:lnTo>
                  <a:pt x="97" y="128"/>
                </a:lnTo>
                <a:lnTo>
                  <a:pt x="99" y="131"/>
                </a:lnTo>
                <a:lnTo>
                  <a:pt x="99" y="131"/>
                </a:lnTo>
                <a:lnTo>
                  <a:pt x="105" y="137"/>
                </a:lnTo>
                <a:lnTo>
                  <a:pt x="112" y="141"/>
                </a:lnTo>
                <a:lnTo>
                  <a:pt x="122" y="145"/>
                </a:lnTo>
                <a:lnTo>
                  <a:pt x="133" y="145"/>
                </a:lnTo>
                <a:lnTo>
                  <a:pt x="133" y="145"/>
                </a:lnTo>
                <a:lnTo>
                  <a:pt x="139" y="143"/>
                </a:lnTo>
                <a:lnTo>
                  <a:pt x="147" y="141"/>
                </a:lnTo>
                <a:lnTo>
                  <a:pt x="162" y="131"/>
                </a:lnTo>
                <a:lnTo>
                  <a:pt x="173" y="122"/>
                </a:lnTo>
                <a:lnTo>
                  <a:pt x="179" y="116"/>
                </a:lnTo>
                <a:lnTo>
                  <a:pt x="181" y="110"/>
                </a:lnTo>
                <a:lnTo>
                  <a:pt x="181" y="110"/>
                </a:lnTo>
                <a:lnTo>
                  <a:pt x="181" y="101"/>
                </a:lnTo>
                <a:lnTo>
                  <a:pt x="179" y="90"/>
                </a:lnTo>
                <a:lnTo>
                  <a:pt x="175" y="82"/>
                </a:lnTo>
                <a:lnTo>
                  <a:pt x="169" y="74"/>
                </a:lnTo>
                <a:lnTo>
                  <a:pt x="162" y="69"/>
                </a:lnTo>
                <a:lnTo>
                  <a:pt x="152" y="65"/>
                </a:lnTo>
                <a:lnTo>
                  <a:pt x="143" y="63"/>
                </a:lnTo>
                <a:lnTo>
                  <a:pt x="135" y="63"/>
                </a:lnTo>
                <a:lnTo>
                  <a:pt x="135" y="63"/>
                </a:lnTo>
                <a:close/>
                <a:moveTo>
                  <a:pt x="143" y="70"/>
                </a:moveTo>
                <a:lnTo>
                  <a:pt x="143" y="70"/>
                </a:lnTo>
                <a:lnTo>
                  <a:pt x="147" y="72"/>
                </a:lnTo>
                <a:lnTo>
                  <a:pt x="152" y="74"/>
                </a:lnTo>
                <a:lnTo>
                  <a:pt x="156" y="74"/>
                </a:lnTo>
                <a:lnTo>
                  <a:pt x="160" y="78"/>
                </a:lnTo>
                <a:lnTo>
                  <a:pt x="160" y="78"/>
                </a:lnTo>
                <a:lnTo>
                  <a:pt x="156" y="82"/>
                </a:lnTo>
                <a:lnTo>
                  <a:pt x="152" y="82"/>
                </a:lnTo>
                <a:lnTo>
                  <a:pt x="147" y="82"/>
                </a:lnTo>
                <a:lnTo>
                  <a:pt x="141" y="80"/>
                </a:lnTo>
                <a:lnTo>
                  <a:pt x="141" y="80"/>
                </a:lnTo>
                <a:lnTo>
                  <a:pt x="141" y="74"/>
                </a:lnTo>
                <a:lnTo>
                  <a:pt x="143" y="70"/>
                </a:lnTo>
                <a:lnTo>
                  <a:pt x="143" y="70"/>
                </a:lnTo>
                <a:close/>
                <a:moveTo>
                  <a:pt x="148" y="122"/>
                </a:moveTo>
                <a:lnTo>
                  <a:pt x="148" y="122"/>
                </a:lnTo>
                <a:lnTo>
                  <a:pt x="145" y="126"/>
                </a:lnTo>
                <a:lnTo>
                  <a:pt x="141" y="131"/>
                </a:lnTo>
                <a:lnTo>
                  <a:pt x="135" y="133"/>
                </a:lnTo>
                <a:lnTo>
                  <a:pt x="129" y="135"/>
                </a:lnTo>
                <a:lnTo>
                  <a:pt x="124" y="135"/>
                </a:lnTo>
                <a:lnTo>
                  <a:pt x="118" y="135"/>
                </a:lnTo>
                <a:lnTo>
                  <a:pt x="112" y="133"/>
                </a:lnTo>
                <a:lnTo>
                  <a:pt x="107" y="130"/>
                </a:lnTo>
                <a:lnTo>
                  <a:pt x="107" y="130"/>
                </a:lnTo>
                <a:lnTo>
                  <a:pt x="101" y="122"/>
                </a:lnTo>
                <a:lnTo>
                  <a:pt x="99" y="114"/>
                </a:lnTo>
                <a:lnTo>
                  <a:pt x="99" y="107"/>
                </a:lnTo>
                <a:lnTo>
                  <a:pt x="101" y="99"/>
                </a:lnTo>
                <a:lnTo>
                  <a:pt x="105" y="91"/>
                </a:lnTo>
                <a:lnTo>
                  <a:pt x="110" y="84"/>
                </a:lnTo>
                <a:lnTo>
                  <a:pt x="116" y="78"/>
                </a:lnTo>
                <a:lnTo>
                  <a:pt x="122" y="76"/>
                </a:lnTo>
                <a:lnTo>
                  <a:pt x="122" y="76"/>
                </a:lnTo>
                <a:lnTo>
                  <a:pt x="127" y="76"/>
                </a:lnTo>
                <a:lnTo>
                  <a:pt x="135" y="78"/>
                </a:lnTo>
                <a:lnTo>
                  <a:pt x="139" y="84"/>
                </a:lnTo>
                <a:lnTo>
                  <a:pt x="145" y="90"/>
                </a:lnTo>
                <a:lnTo>
                  <a:pt x="147" y="97"/>
                </a:lnTo>
                <a:lnTo>
                  <a:pt x="148" y="105"/>
                </a:lnTo>
                <a:lnTo>
                  <a:pt x="150" y="112"/>
                </a:lnTo>
                <a:lnTo>
                  <a:pt x="148" y="122"/>
                </a:lnTo>
                <a:lnTo>
                  <a:pt x="148" y="122"/>
                </a:lnTo>
                <a:close/>
                <a:moveTo>
                  <a:pt x="152" y="130"/>
                </a:moveTo>
                <a:lnTo>
                  <a:pt x="152" y="130"/>
                </a:lnTo>
                <a:lnTo>
                  <a:pt x="150" y="128"/>
                </a:lnTo>
                <a:lnTo>
                  <a:pt x="150" y="126"/>
                </a:lnTo>
                <a:lnTo>
                  <a:pt x="152" y="118"/>
                </a:lnTo>
                <a:lnTo>
                  <a:pt x="152" y="118"/>
                </a:lnTo>
                <a:lnTo>
                  <a:pt x="154" y="120"/>
                </a:lnTo>
                <a:lnTo>
                  <a:pt x="156" y="120"/>
                </a:lnTo>
                <a:lnTo>
                  <a:pt x="158" y="122"/>
                </a:lnTo>
                <a:lnTo>
                  <a:pt x="162" y="122"/>
                </a:lnTo>
                <a:lnTo>
                  <a:pt x="162" y="122"/>
                </a:lnTo>
                <a:lnTo>
                  <a:pt x="158" y="126"/>
                </a:lnTo>
                <a:lnTo>
                  <a:pt x="152" y="130"/>
                </a:lnTo>
                <a:lnTo>
                  <a:pt x="152" y="130"/>
                </a:lnTo>
                <a:close/>
                <a:moveTo>
                  <a:pt x="169" y="95"/>
                </a:moveTo>
                <a:lnTo>
                  <a:pt x="169" y="95"/>
                </a:lnTo>
                <a:lnTo>
                  <a:pt x="166" y="95"/>
                </a:lnTo>
                <a:lnTo>
                  <a:pt x="166" y="90"/>
                </a:lnTo>
                <a:lnTo>
                  <a:pt x="169" y="90"/>
                </a:lnTo>
                <a:lnTo>
                  <a:pt x="169" y="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 name="Freeform 38"/>
          <p:cNvSpPr>
            <a:spLocks noEditPoints="1"/>
          </p:cNvSpPr>
          <p:nvPr/>
        </p:nvSpPr>
        <p:spPr bwMode="auto">
          <a:xfrm>
            <a:off x="4965192" y="3402836"/>
            <a:ext cx="430270" cy="502308"/>
          </a:xfrm>
          <a:custGeom>
            <a:avLst/>
            <a:gdLst/>
            <a:ahLst/>
            <a:cxnLst>
              <a:cxn ang="0">
                <a:pos x="198" y="137"/>
              </a:cxn>
              <a:cxn ang="0">
                <a:pos x="123" y="130"/>
              </a:cxn>
              <a:cxn ang="0">
                <a:pos x="219" y="94"/>
              </a:cxn>
              <a:cxn ang="0">
                <a:pos x="255" y="21"/>
              </a:cxn>
              <a:cxn ang="0">
                <a:pos x="123" y="10"/>
              </a:cxn>
              <a:cxn ang="0">
                <a:pos x="22" y="101"/>
              </a:cxn>
              <a:cxn ang="0">
                <a:pos x="1" y="242"/>
              </a:cxn>
              <a:cxn ang="0">
                <a:pos x="59" y="340"/>
              </a:cxn>
              <a:cxn ang="0">
                <a:pos x="198" y="349"/>
              </a:cxn>
              <a:cxn ang="0">
                <a:pos x="285" y="284"/>
              </a:cxn>
              <a:cxn ang="0">
                <a:pos x="280" y="181"/>
              </a:cxn>
              <a:cxn ang="0">
                <a:pos x="160" y="88"/>
              </a:cxn>
              <a:cxn ang="0">
                <a:pos x="186" y="94"/>
              </a:cxn>
              <a:cxn ang="0">
                <a:pos x="190" y="75"/>
              </a:cxn>
              <a:cxn ang="0">
                <a:pos x="221" y="80"/>
              </a:cxn>
              <a:cxn ang="0">
                <a:pos x="114" y="31"/>
              </a:cxn>
              <a:cxn ang="0">
                <a:pos x="99" y="31"/>
              </a:cxn>
              <a:cxn ang="0">
                <a:pos x="95" y="31"/>
              </a:cxn>
              <a:cxn ang="0">
                <a:pos x="102" y="44"/>
              </a:cxn>
              <a:cxn ang="0">
                <a:pos x="51" y="71"/>
              </a:cxn>
              <a:cxn ang="0">
                <a:pos x="66" y="92"/>
              </a:cxn>
              <a:cxn ang="0">
                <a:pos x="60" y="109"/>
              </a:cxn>
              <a:cxn ang="0">
                <a:pos x="60" y="109"/>
              </a:cxn>
              <a:cxn ang="0">
                <a:pos x="43" y="141"/>
              </a:cxn>
              <a:cxn ang="0">
                <a:pos x="22" y="149"/>
              </a:cxn>
              <a:cxn ang="0">
                <a:pos x="41" y="166"/>
              </a:cxn>
              <a:cxn ang="0">
                <a:pos x="11" y="197"/>
              </a:cxn>
              <a:cxn ang="0">
                <a:pos x="38" y="214"/>
              </a:cxn>
              <a:cxn ang="0">
                <a:pos x="36" y="198"/>
              </a:cxn>
              <a:cxn ang="0">
                <a:pos x="7" y="227"/>
              </a:cxn>
              <a:cxn ang="0">
                <a:pos x="40" y="231"/>
              </a:cxn>
              <a:cxn ang="0">
                <a:pos x="38" y="225"/>
              </a:cxn>
              <a:cxn ang="0">
                <a:pos x="26" y="261"/>
              </a:cxn>
              <a:cxn ang="0">
                <a:pos x="53" y="275"/>
              </a:cxn>
              <a:cxn ang="0">
                <a:pos x="41" y="279"/>
              </a:cxn>
              <a:cxn ang="0">
                <a:pos x="72" y="305"/>
              </a:cxn>
              <a:cxn ang="0">
                <a:pos x="60" y="290"/>
              </a:cxn>
              <a:cxn ang="0">
                <a:pos x="85" y="326"/>
              </a:cxn>
              <a:cxn ang="0">
                <a:pos x="99" y="322"/>
              </a:cxn>
              <a:cxn ang="0">
                <a:pos x="232" y="326"/>
              </a:cxn>
              <a:cxn ang="0">
                <a:pos x="80" y="296"/>
              </a:cxn>
              <a:cxn ang="0">
                <a:pos x="57" y="145"/>
              </a:cxn>
              <a:cxn ang="0">
                <a:pos x="154" y="21"/>
              </a:cxn>
              <a:cxn ang="0">
                <a:pos x="255" y="31"/>
              </a:cxn>
              <a:cxn ang="0">
                <a:pos x="234" y="75"/>
              </a:cxn>
              <a:cxn ang="0">
                <a:pos x="165" y="71"/>
              </a:cxn>
              <a:cxn ang="0">
                <a:pos x="118" y="176"/>
              </a:cxn>
              <a:cxn ang="0">
                <a:pos x="234" y="155"/>
              </a:cxn>
              <a:cxn ang="0">
                <a:pos x="280" y="263"/>
              </a:cxn>
              <a:cxn ang="0">
                <a:pos x="144" y="210"/>
              </a:cxn>
              <a:cxn ang="0">
                <a:pos x="144" y="277"/>
              </a:cxn>
              <a:cxn ang="0">
                <a:pos x="221" y="267"/>
              </a:cxn>
              <a:cxn ang="0">
                <a:pos x="202" y="202"/>
              </a:cxn>
              <a:cxn ang="0">
                <a:pos x="177" y="210"/>
              </a:cxn>
              <a:cxn ang="0">
                <a:pos x="184" y="263"/>
              </a:cxn>
              <a:cxn ang="0">
                <a:pos x="135" y="237"/>
              </a:cxn>
              <a:cxn ang="0">
                <a:pos x="181" y="219"/>
              </a:cxn>
              <a:cxn ang="0">
                <a:pos x="205" y="221"/>
              </a:cxn>
              <a:cxn ang="0">
                <a:pos x="211" y="219"/>
              </a:cxn>
              <a:cxn ang="0">
                <a:pos x="222" y="233"/>
              </a:cxn>
            </a:cxnLst>
            <a:rect l="0" t="0" r="r" b="b"/>
            <a:pathLst>
              <a:path w="297" h="357">
                <a:moveTo>
                  <a:pt x="280" y="181"/>
                </a:moveTo>
                <a:lnTo>
                  <a:pt x="280" y="181"/>
                </a:lnTo>
                <a:lnTo>
                  <a:pt x="268" y="168"/>
                </a:lnTo>
                <a:lnTo>
                  <a:pt x="255" y="157"/>
                </a:lnTo>
                <a:lnTo>
                  <a:pt x="238" y="145"/>
                </a:lnTo>
                <a:lnTo>
                  <a:pt x="228" y="141"/>
                </a:lnTo>
                <a:lnTo>
                  <a:pt x="219" y="139"/>
                </a:lnTo>
                <a:lnTo>
                  <a:pt x="219" y="139"/>
                </a:lnTo>
                <a:lnTo>
                  <a:pt x="198" y="137"/>
                </a:lnTo>
                <a:lnTo>
                  <a:pt x="179" y="136"/>
                </a:lnTo>
                <a:lnTo>
                  <a:pt x="163" y="137"/>
                </a:lnTo>
                <a:lnTo>
                  <a:pt x="150" y="141"/>
                </a:lnTo>
                <a:lnTo>
                  <a:pt x="141" y="145"/>
                </a:lnTo>
                <a:lnTo>
                  <a:pt x="131" y="149"/>
                </a:lnTo>
                <a:lnTo>
                  <a:pt x="118" y="160"/>
                </a:lnTo>
                <a:lnTo>
                  <a:pt x="118" y="160"/>
                </a:lnTo>
                <a:lnTo>
                  <a:pt x="120" y="145"/>
                </a:lnTo>
                <a:lnTo>
                  <a:pt x="123" y="130"/>
                </a:lnTo>
                <a:lnTo>
                  <a:pt x="131" y="118"/>
                </a:lnTo>
                <a:lnTo>
                  <a:pt x="141" y="109"/>
                </a:lnTo>
                <a:lnTo>
                  <a:pt x="152" y="103"/>
                </a:lnTo>
                <a:lnTo>
                  <a:pt x="165" y="99"/>
                </a:lnTo>
                <a:lnTo>
                  <a:pt x="181" y="101"/>
                </a:lnTo>
                <a:lnTo>
                  <a:pt x="196" y="105"/>
                </a:lnTo>
                <a:lnTo>
                  <a:pt x="196" y="105"/>
                </a:lnTo>
                <a:lnTo>
                  <a:pt x="207" y="99"/>
                </a:lnTo>
                <a:lnTo>
                  <a:pt x="219" y="94"/>
                </a:lnTo>
                <a:lnTo>
                  <a:pt x="243" y="84"/>
                </a:lnTo>
                <a:lnTo>
                  <a:pt x="257" y="78"/>
                </a:lnTo>
                <a:lnTo>
                  <a:pt x="266" y="71"/>
                </a:lnTo>
                <a:lnTo>
                  <a:pt x="276" y="61"/>
                </a:lnTo>
                <a:lnTo>
                  <a:pt x="282" y="52"/>
                </a:lnTo>
                <a:lnTo>
                  <a:pt x="282" y="52"/>
                </a:lnTo>
                <a:lnTo>
                  <a:pt x="278" y="42"/>
                </a:lnTo>
                <a:lnTo>
                  <a:pt x="270" y="35"/>
                </a:lnTo>
                <a:lnTo>
                  <a:pt x="255" y="21"/>
                </a:lnTo>
                <a:lnTo>
                  <a:pt x="238" y="12"/>
                </a:lnTo>
                <a:lnTo>
                  <a:pt x="217" y="4"/>
                </a:lnTo>
                <a:lnTo>
                  <a:pt x="217" y="4"/>
                </a:lnTo>
                <a:lnTo>
                  <a:pt x="202" y="2"/>
                </a:lnTo>
                <a:lnTo>
                  <a:pt x="184" y="0"/>
                </a:lnTo>
                <a:lnTo>
                  <a:pt x="169" y="0"/>
                </a:lnTo>
                <a:lnTo>
                  <a:pt x="154" y="2"/>
                </a:lnTo>
                <a:lnTo>
                  <a:pt x="139" y="6"/>
                </a:lnTo>
                <a:lnTo>
                  <a:pt x="123" y="10"/>
                </a:lnTo>
                <a:lnTo>
                  <a:pt x="110" y="16"/>
                </a:lnTo>
                <a:lnTo>
                  <a:pt x="97" y="21"/>
                </a:lnTo>
                <a:lnTo>
                  <a:pt x="97" y="21"/>
                </a:lnTo>
                <a:lnTo>
                  <a:pt x="85" y="29"/>
                </a:lnTo>
                <a:lnTo>
                  <a:pt x="74" y="36"/>
                </a:lnTo>
                <a:lnTo>
                  <a:pt x="55" y="52"/>
                </a:lnTo>
                <a:lnTo>
                  <a:pt x="41" y="69"/>
                </a:lnTo>
                <a:lnTo>
                  <a:pt x="30" y="86"/>
                </a:lnTo>
                <a:lnTo>
                  <a:pt x="22" y="101"/>
                </a:lnTo>
                <a:lnTo>
                  <a:pt x="17" y="115"/>
                </a:lnTo>
                <a:lnTo>
                  <a:pt x="13" y="132"/>
                </a:lnTo>
                <a:lnTo>
                  <a:pt x="13" y="132"/>
                </a:lnTo>
                <a:lnTo>
                  <a:pt x="7" y="151"/>
                </a:lnTo>
                <a:lnTo>
                  <a:pt x="3" y="170"/>
                </a:lnTo>
                <a:lnTo>
                  <a:pt x="1" y="189"/>
                </a:lnTo>
                <a:lnTo>
                  <a:pt x="0" y="206"/>
                </a:lnTo>
                <a:lnTo>
                  <a:pt x="0" y="225"/>
                </a:lnTo>
                <a:lnTo>
                  <a:pt x="1" y="242"/>
                </a:lnTo>
                <a:lnTo>
                  <a:pt x="5" y="259"/>
                </a:lnTo>
                <a:lnTo>
                  <a:pt x="9" y="277"/>
                </a:lnTo>
                <a:lnTo>
                  <a:pt x="9" y="277"/>
                </a:lnTo>
                <a:lnTo>
                  <a:pt x="15" y="290"/>
                </a:lnTo>
                <a:lnTo>
                  <a:pt x="20" y="301"/>
                </a:lnTo>
                <a:lnTo>
                  <a:pt x="28" y="313"/>
                </a:lnTo>
                <a:lnTo>
                  <a:pt x="38" y="322"/>
                </a:lnTo>
                <a:lnTo>
                  <a:pt x="47" y="332"/>
                </a:lnTo>
                <a:lnTo>
                  <a:pt x="59" y="340"/>
                </a:lnTo>
                <a:lnTo>
                  <a:pt x="70" y="345"/>
                </a:lnTo>
                <a:lnTo>
                  <a:pt x="83" y="349"/>
                </a:lnTo>
                <a:lnTo>
                  <a:pt x="83" y="349"/>
                </a:lnTo>
                <a:lnTo>
                  <a:pt x="99" y="353"/>
                </a:lnTo>
                <a:lnTo>
                  <a:pt x="112" y="355"/>
                </a:lnTo>
                <a:lnTo>
                  <a:pt x="129" y="357"/>
                </a:lnTo>
                <a:lnTo>
                  <a:pt x="150" y="357"/>
                </a:lnTo>
                <a:lnTo>
                  <a:pt x="173" y="355"/>
                </a:lnTo>
                <a:lnTo>
                  <a:pt x="198" y="349"/>
                </a:lnTo>
                <a:lnTo>
                  <a:pt x="226" y="340"/>
                </a:lnTo>
                <a:lnTo>
                  <a:pt x="226" y="340"/>
                </a:lnTo>
                <a:lnTo>
                  <a:pt x="238" y="336"/>
                </a:lnTo>
                <a:lnTo>
                  <a:pt x="247" y="328"/>
                </a:lnTo>
                <a:lnTo>
                  <a:pt x="257" y="322"/>
                </a:lnTo>
                <a:lnTo>
                  <a:pt x="264" y="313"/>
                </a:lnTo>
                <a:lnTo>
                  <a:pt x="272" y="303"/>
                </a:lnTo>
                <a:lnTo>
                  <a:pt x="280" y="294"/>
                </a:lnTo>
                <a:lnTo>
                  <a:pt x="285" y="284"/>
                </a:lnTo>
                <a:lnTo>
                  <a:pt x="291" y="273"/>
                </a:lnTo>
                <a:lnTo>
                  <a:pt x="295" y="261"/>
                </a:lnTo>
                <a:lnTo>
                  <a:pt x="297" y="250"/>
                </a:lnTo>
                <a:lnTo>
                  <a:pt x="297" y="239"/>
                </a:lnTo>
                <a:lnTo>
                  <a:pt x="297" y="225"/>
                </a:lnTo>
                <a:lnTo>
                  <a:pt x="295" y="214"/>
                </a:lnTo>
                <a:lnTo>
                  <a:pt x="291" y="202"/>
                </a:lnTo>
                <a:lnTo>
                  <a:pt x="287" y="191"/>
                </a:lnTo>
                <a:lnTo>
                  <a:pt x="280" y="181"/>
                </a:lnTo>
                <a:lnTo>
                  <a:pt x="280" y="181"/>
                </a:lnTo>
                <a:close/>
                <a:moveTo>
                  <a:pt x="158" y="94"/>
                </a:moveTo>
                <a:lnTo>
                  <a:pt x="158" y="94"/>
                </a:lnTo>
                <a:lnTo>
                  <a:pt x="154" y="92"/>
                </a:lnTo>
                <a:lnTo>
                  <a:pt x="156" y="90"/>
                </a:lnTo>
                <a:lnTo>
                  <a:pt x="158" y="84"/>
                </a:lnTo>
                <a:lnTo>
                  <a:pt x="158" y="84"/>
                </a:lnTo>
                <a:lnTo>
                  <a:pt x="162" y="86"/>
                </a:lnTo>
                <a:lnTo>
                  <a:pt x="160" y="88"/>
                </a:lnTo>
                <a:lnTo>
                  <a:pt x="158" y="94"/>
                </a:lnTo>
                <a:lnTo>
                  <a:pt x="158" y="94"/>
                </a:lnTo>
                <a:close/>
                <a:moveTo>
                  <a:pt x="184" y="88"/>
                </a:moveTo>
                <a:lnTo>
                  <a:pt x="184" y="88"/>
                </a:lnTo>
                <a:lnTo>
                  <a:pt x="190" y="90"/>
                </a:lnTo>
                <a:lnTo>
                  <a:pt x="192" y="92"/>
                </a:lnTo>
                <a:lnTo>
                  <a:pt x="194" y="96"/>
                </a:lnTo>
                <a:lnTo>
                  <a:pt x="194" y="96"/>
                </a:lnTo>
                <a:lnTo>
                  <a:pt x="186" y="94"/>
                </a:lnTo>
                <a:lnTo>
                  <a:pt x="184" y="92"/>
                </a:lnTo>
                <a:lnTo>
                  <a:pt x="184" y="88"/>
                </a:lnTo>
                <a:lnTo>
                  <a:pt x="184" y="88"/>
                </a:lnTo>
                <a:close/>
                <a:moveTo>
                  <a:pt x="196" y="84"/>
                </a:moveTo>
                <a:lnTo>
                  <a:pt x="196" y="84"/>
                </a:lnTo>
                <a:lnTo>
                  <a:pt x="192" y="80"/>
                </a:lnTo>
                <a:lnTo>
                  <a:pt x="192" y="78"/>
                </a:lnTo>
                <a:lnTo>
                  <a:pt x="190" y="75"/>
                </a:lnTo>
                <a:lnTo>
                  <a:pt x="190" y="75"/>
                </a:lnTo>
                <a:lnTo>
                  <a:pt x="194" y="77"/>
                </a:lnTo>
                <a:lnTo>
                  <a:pt x="196" y="78"/>
                </a:lnTo>
                <a:lnTo>
                  <a:pt x="196" y="80"/>
                </a:lnTo>
                <a:lnTo>
                  <a:pt x="196" y="84"/>
                </a:lnTo>
                <a:lnTo>
                  <a:pt x="196" y="84"/>
                </a:lnTo>
                <a:close/>
                <a:moveTo>
                  <a:pt x="213" y="77"/>
                </a:moveTo>
                <a:lnTo>
                  <a:pt x="213" y="77"/>
                </a:lnTo>
                <a:lnTo>
                  <a:pt x="219" y="78"/>
                </a:lnTo>
                <a:lnTo>
                  <a:pt x="221" y="80"/>
                </a:lnTo>
                <a:lnTo>
                  <a:pt x="222" y="84"/>
                </a:lnTo>
                <a:lnTo>
                  <a:pt x="222" y="84"/>
                </a:lnTo>
                <a:lnTo>
                  <a:pt x="219" y="82"/>
                </a:lnTo>
                <a:lnTo>
                  <a:pt x="217" y="82"/>
                </a:lnTo>
                <a:lnTo>
                  <a:pt x="213" y="77"/>
                </a:lnTo>
                <a:lnTo>
                  <a:pt x="213" y="77"/>
                </a:lnTo>
                <a:close/>
                <a:moveTo>
                  <a:pt x="116" y="29"/>
                </a:moveTo>
                <a:lnTo>
                  <a:pt x="116" y="29"/>
                </a:lnTo>
                <a:lnTo>
                  <a:pt x="114" y="31"/>
                </a:lnTo>
                <a:lnTo>
                  <a:pt x="110" y="31"/>
                </a:lnTo>
                <a:lnTo>
                  <a:pt x="104" y="31"/>
                </a:lnTo>
                <a:lnTo>
                  <a:pt x="104" y="29"/>
                </a:lnTo>
                <a:lnTo>
                  <a:pt x="104" y="27"/>
                </a:lnTo>
                <a:lnTo>
                  <a:pt x="104" y="27"/>
                </a:lnTo>
                <a:lnTo>
                  <a:pt x="110" y="27"/>
                </a:lnTo>
                <a:lnTo>
                  <a:pt x="116" y="29"/>
                </a:lnTo>
                <a:lnTo>
                  <a:pt x="116" y="29"/>
                </a:lnTo>
                <a:close/>
                <a:moveTo>
                  <a:pt x="99" y="31"/>
                </a:moveTo>
                <a:lnTo>
                  <a:pt x="99" y="31"/>
                </a:lnTo>
                <a:lnTo>
                  <a:pt x="97" y="36"/>
                </a:lnTo>
                <a:lnTo>
                  <a:pt x="95" y="38"/>
                </a:lnTo>
                <a:lnTo>
                  <a:pt x="91" y="38"/>
                </a:lnTo>
                <a:lnTo>
                  <a:pt x="87" y="38"/>
                </a:lnTo>
                <a:lnTo>
                  <a:pt x="87" y="38"/>
                </a:lnTo>
                <a:lnTo>
                  <a:pt x="89" y="35"/>
                </a:lnTo>
                <a:lnTo>
                  <a:pt x="91" y="33"/>
                </a:lnTo>
                <a:lnTo>
                  <a:pt x="95" y="31"/>
                </a:lnTo>
                <a:lnTo>
                  <a:pt x="99" y="31"/>
                </a:lnTo>
                <a:lnTo>
                  <a:pt x="99" y="31"/>
                </a:lnTo>
                <a:close/>
                <a:moveTo>
                  <a:pt x="72" y="56"/>
                </a:moveTo>
                <a:lnTo>
                  <a:pt x="72" y="56"/>
                </a:lnTo>
                <a:lnTo>
                  <a:pt x="80" y="54"/>
                </a:lnTo>
                <a:lnTo>
                  <a:pt x="87" y="50"/>
                </a:lnTo>
                <a:lnTo>
                  <a:pt x="93" y="46"/>
                </a:lnTo>
                <a:lnTo>
                  <a:pt x="102" y="44"/>
                </a:lnTo>
                <a:lnTo>
                  <a:pt x="102" y="44"/>
                </a:lnTo>
                <a:lnTo>
                  <a:pt x="97" y="52"/>
                </a:lnTo>
                <a:lnTo>
                  <a:pt x="91" y="57"/>
                </a:lnTo>
                <a:lnTo>
                  <a:pt x="78" y="67"/>
                </a:lnTo>
                <a:lnTo>
                  <a:pt x="60" y="75"/>
                </a:lnTo>
                <a:lnTo>
                  <a:pt x="45" y="84"/>
                </a:lnTo>
                <a:lnTo>
                  <a:pt x="45" y="84"/>
                </a:lnTo>
                <a:lnTo>
                  <a:pt x="45" y="78"/>
                </a:lnTo>
                <a:lnTo>
                  <a:pt x="47" y="75"/>
                </a:lnTo>
                <a:lnTo>
                  <a:pt x="51" y="71"/>
                </a:lnTo>
                <a:lnTo>
                  <a:pt x="55" y="67"/>
                </a:lnTo>
                <a:lnTo>
                  <a:pt x="64" y="63"/>
                </a:lnTo>
                <a:lnTo>
                  <a:pt x="68" y="59"/>
                </a:lnTo>
                <a:lnTo>
                  <a:pt x="72" y="56"/>
                </a:lnTo>
                <a:lnTo>
                  <a:pt x="72" y="56"/>
                </a:lnTo>
                <a:close/>
                <a:moveTo>
                  <a:pt x="72" y="82"/>
                </a:moveTo>
                <a:lnTo>
                  <a:pt x="72" y="82"/>
                </a:lnTo>
                <a:lnTo>
                  <a:pt x="70" y="88"/>
                </a:lnTo>
                <a:lnTo>
                  <a:pt x="66" y="92"/>
                </a:lnTo>
                <a:lnTo>
                  <a:pt x="55" y="96"/>
                </a:lnTo>
                <a:lnTo>
                  <a:pt x="55" y="96"/>
                </a:lnTo>
                <a:lnTo>
                  <a:pt x="57" y="90"/>
                </a:lnTo>
                <a:lnTo>
                  <a:pt x="62" y="86"/>
                </a:lnTo>
                <a:lnTo>
                  <a:pt x="68" y="82"/>
                </a:lnTo>
                <a:lnTo>
                  <a:pt x="72" y="82"/>
                </a:lnTo>
                <a:lnTo>
                  <a:pt x="72" y="82"/>
                </a:lnTo>
                <a:close/>
                <a:moveTo>
                  <a:pt x="60" y="109"/>
                </a:moveTo>
                <a:lnTo>
                  <a:pt x="60" y="109"/>
                </a:lnTo>
                <a:lnTo>
                  <a:pt x="57" y="115"/>
                </a:lnTo>
                <a:lnTo>
                  <a:pt x="53" y="120"/>
                </a:lnTo>
                <a:lnTo>
                  <a:pt x="41" y="126"/>
                </a:lnTo>
                <a:lnTo>
                  <a:pt x="41" y="126"/>
                </a:lnTo>
                <a:lnTo>
                  <a:pt x="43" y="120"/>
                </a:lnTo>
                <a:lnTo>
                  <a:pt x="47" y="113"/>
                </a:lnTo>
                <a:lnTo>
                  <a:pt x="53" y="109"/>
                </a:lnTo>
                <a:lnTo>
                  <a:pt x="57" y="107"/>
                </a:lnTo>
                <a:lnTo>
                  <a:pt x="60" y="109"/>
                </a:lnTo>
                <a:lnTo>
                  <a:pt x="60" y="109"/>
                </a:lnTo>
                <a:close/>
                <a:moveTo>
                  <a:pt x="47" y="149"/>
                </a:moveTo>
                <a:lnTo>
                  <a:pt x="47" y="149"/>
                </a:lnTo>
                <a:lnTo>
                  <a:pt x="40" y="155"/>
                </a:lnTo>
                <a:lnTo>
                  <a:pt x="32" y="158"/>
                </a:lnTo>
                <a:lnTo>
                  <a:pt x="32" y="158"/>
                </a:lnTo>
                <a:lnTo>
                  <a:pt x="36" y="151"/>
                </a:lnTo>
                <a:lnTo>
                  <a:pt x="41" y="143"/>
                </a:lnTo>
                <a:lnTo>
                  <a:pt x="43" y="141"/>
                </a:lnTo>
                <a:lnTo>
                  <a:pt x="47" y="141"/>
                </a:lnTo>
                <a:lnTo>
                  <a:pt x="47" y="143"/>
                </a:lnTo>
                <a:lnTo>
                  <a:pt x="47" y="149"/>
                </a:lnTo>
                <a:lnTo>
                  <a:pt x="47" y="149"/>
                </a:lnTo>
                <a:close/>
                <a:moveTo>
                  <a:pt x="19" y="147"/>
                </a:moveTo>
                <a:lnTo>
                  <a:pt x="19" y="147"/>
                </a:lnTo>
                <a:lnTo>
                  <a:pt x="20" y="147"/>
                </a:lnTo>
                <a:lnTo>
                  <a:pt x="22" y="149"/>
                </a:lnTo>
                <a:lnTo>
                  <a:pt x="22" y="149"/>
                </a:lnTo>
                <a:lnTo>
                  <a:pt x="19" y="157"/>
                </a:lnTo>
                <a:lnTo>
                  <a:pt x="19" y="157"/>
                </a:lnTo>
                <a:lnTo>
                  <a:pt x="19" y="155"/>
                </a:lnTo>
                <a:lnTo>
                  <a:pt x="17" y="153"/>
                </a:lnTo>
                <a:lnTo>
                  <a:pt x="19" y="147"/>
                </a:lnTo>
                <a:lnTo>
                  <a:pt x="19" y="147"/>
                </a:lnTo>
                <a:close/>
                <a:moveTo>
                  <a:pt x="40" y="164"/>
                </a:moveTo>
                <a:lnTo>
                  <a:pt x="40" y="164"/>
                </a:lnTo>
                <a:lnTo>
                  <a:pt x="41" y="166"/>
                </a:lnTo>
                <a:lnTo>
                  <a:pt x="43" y="166"/>
                </a:lnTo>
                <a:lnTo>
                  <a:pt x="43" y="166"/>
                </a:lnTo>
                <a:lnTo>
                  <a:pt x="41" y="178"/>
                </a:lnTo>
                <a:lnTo>
                  <a:pt x="40" y="187"/>
                </a:lnTo>
                <a:lnTo>
                  <a:pt x="40" y="187"/>
                </a:lnTo>
                <a:lnTo>
                  <a:pt x="32" y="189"/>
                </a:lnTo>
                <a:lnTo>
                  <a:pt x="26" y="193"/>
                </a:lnTo>
                <a:lnTo>
                  <a:pt x="19" y="197"/>
                </a:lnTo>
                <a:lnTo>
                  <a:pt x="11" y="197"/>
                </a:lnTo>
                <a:lnTo>
                  <a:pt x="11" y="197"/>
                </a:lnTo>
                <a:lnTo>
                  <a:pt x="13" y="193"/>
                </a:lnTo>
                <a:lnTo>
                  <a:pt x="17" y="189"/>
                </a:lnTo>
                <a:lnTo>
                  <a:pt x="24" y="181"/>
                </a:lnTo>
                <a:lnTo>
                  <a:pt x="32" y="174"/>
                </a:lnTo>
                <a:lnTo>
                  <a:pt x="36" y="170"/>
                </a:lnTo>
                <a:lnTo>
                  <a:pt x="40" y="164"/>
                </a:lnTo>
                <a:lnTo>
                  <a:pt x="40" y="164"/>
                </a:lnTo>
                <a:close/>
                <a:moveTo>
                  <a:pt x="38" y="214"/>
                </a:moveTo>
                <a:lnTo>
                  <a:pt x="38" y="214"/>
                </a:lnTo>
                <a:lnTo>
                  <a:pt x="30" y="216"/>
                </a:lnTo>
                <a:lnTo>
                  <a:pt x="26" y="218"/>
                </a:lnTo>
                <a:lnTo>
                  <a:pt x="22" y="218"/>
                </a:lnTo>
                <a:lnTo>
                  <a:pt x="22" y="218"/>
                </a:lnTo>
                <a:lnTo>
                  <a:pt x="24" y="212"/>
                </a:lnTo>
                <a:lnTo>
                  <a:pt x="28" y="206"/>
                </a:lnTo>
                <a:lnTo>
                  <a:pt x="36" y="198"/>
                </a:lnTo>
                <a:lnTo>
                  <a:pt x="36" y="198"/>
                </a:lnTo>
                <a:lnTo>
                  <a:pt x="38" y="200"/>
                </a:lnTo>
                <a:lnTo>
                  <a:pt x="38" y="204"/>
                </a:lnTo>
                <a:lnTo>
                  <a:pt x="38" y="214"/>
                </a:lnTo>
                <a:lnTo>
                  <a:pt x="38" y="214"/>
                </a:lnTo>
                <a:close/>
                <a:moveTo>
                  <a:pt x="13" y="237"/>
                </a:moveTo>
                <a:lnTo>
                  <a:pt x="13" y="237"/>
                </a:lnTo>
                <a:lnTo>
                  <a:pt x="9" y="235"/>
                </a:lnTo>
                <a:lnTo>
                  <a:pt x="9" y="233"/>
                </a:lnTo>
                <a:lnTo>
                  <a:pt x="7" y="227"/>
                </a:lnTo>
                <a:lnTo>
                  <a:pt x="7" y="227"/>
                </a:lnTo>
                <a:lnTo>
                  <a:pt x="13" y="231"/>
                </a:lnTo>
                <a:lnTo>
                  <a:pt x="13" y="235"/>
                </a:lnTo>
                <a:lnTo>
                  <a:pt x="13" y="237"/>
                </a:lnTo>
                <a:lnTo>
                  <a:pt x="13" y="237"/>
                </a:lnTo>
                <a:close/>
                <a:moveTo>
                  <a:pt x="38" y="225"/>
                </a:moveTo>
                <a:lnTo>
                  <a:pt x="38" y="225"/>
                </a:lnTo>
                <a:lnTo>
                  <a:pt x="40" y="227"/>
                </a:lnTo>
                <a:lnTo>
                  <a:pt x="40" y="231"/>
                </a:lnTo>
                <a:lnTo>
                  <a:pt x="40" y="239"/>
                </a:lnTo>
                <a:lnTo>
                  <a:pt x="40" y="239"/>
                </a:lnTo>
                <a:lnTo>
                  <a:pt x="30" y="244"/>
                </a:lnTo>
                <a:lnTo>
                  <a:pt x="22" y="246"/>
                </a:lnTo>
                <a:lnTo>
                  <a:pt x="17" y="248"/>
                </a:lnTo>
                <a:lnTo>
                  <a:pt x="17" y="248"/>
                </a:lnTo>
                <a:lnTo>
                  <a:pt x="19" y="240"/>
                </a:lnTo>
                <a:lnTo>
                  <a:pt x="24" y="235"/>
                </a:lnTo>
                <a:lnTo>
                  <a:pt x="38" y="225"/>
                </a:lnTo>
                <a:lnTo>
                  <a:pt x="38" y="225"/>
                </a:lnTo>
                <a:close/>
                <a:moveTo>
                  <a:pt x="45" y="261"/>
                </a:moveTo>
                <a:lnTo>
                  <a:pt x="45" y="261"/>
                </a:lnTo>
                <a:lnTo>
                  <a:pt x="38" y="263"/>
                </a:lnTo>
                <a:lnTo>
                  <a:pt x="34" y="265"/>
                </a:lnTo>
                <a:lnTo>
                  <a:pt x="28" y="269"/>
                </a:lnTo>
                <a:lnTo>
                  <a:pt x="22" y="269"/>
                </a:lnTo>
                <a:lnTo>
                  <a:pt x="22" y="269"/>
                </a:lnTo>
                <a:lnTo>
                  <a:pt x="26" y="261"/>
                </a:lnTo>
                <a:lnTo>
                  <a:pt x="34" y="254"/>
                </a:lnTo>
                <a:lnTo>
                  <a:pt x="38" y="252"/>
                </a:lnTo>
                <a:lnTo>
                  <a:pt x="41" y="252"/>
                </a:lnTo>
                <a:lnTo>
                  <a:pt x="43" y="254"/>
                </a:lnTo>
                <a:lnTo>
                  <a:pt x="45" y="261"/>
                </a:lnTo>
                <a:lnTo>
                  <a:pt x="45" y="261"/>
                </a:lnTo>
                <a:close/>
                <a:moveTo>
                  <a:pt x="49" y="271"/>
                </a:moveTo>
                <a:lnTo>
                  <a:pt x="49" y="271"/>
                </a:lnTo>
                <a:lnTo>
                  <a:pt x="53" y="275"/>
                </a:lnTo>
                <a:lnTo>
                  <a:pt x="55" y="282"/>
                </a:lnTo>
                <a:lnTo>
                  <a:pt x="55" y="282"/>
                </a:lnTo>
                <a:lnTo>
                  <a:pt x="45" y="284"/>
                </a:lnTo>
                <a:lnTo>
                  <a:pt x="41" y="286"/>
                </a:lnTo>
                <a:lnTo>
                  <a:pt x="38" y="288"/>
                </a:lnTo>
                <a:lnTo>
                  <a:pt x="38" y="288"/>
                </a:lnTo>
                <a:lnTo>
                  <a:pt x="36" y="284"/>
                </a:lnTo>
                <a:lnTo>
                  <a:pt x="38" y="282"/>
                </a:lnTo>
                <a:lnTo>
                  <a:pt x="41" y="279"/>
                </a:lnTo>
                <a:lnTo>
                  <a:pt x="45" y="275"/>
                </a:lnTo>
                <a:lnTo>
                  <a:pt x="47" y="273"/>
                </a:lnTo>
                <a:lnTo>
                  <a:pt x="49" y="271"/>
                </a:lnTo>
                <a:lnTo>
                  <a:pt x="49" y="271"/>
                </a:lnTo>
                <a:close/>
                <a:moveTo>
                  <a:pt x="68" y="317"/>
                </a:moveTo>
                <a:lnTo>
                  <a:pt x="68" y="317"/>
                </a:lnTo>
                <a:lnTo>
                  <a:pt x="68" y="313"/>
                </a:lnTo>
                <a:lnTo>
                  <a:pt x="68" y="311"/>
                </a:lnTo>
                <a:lnTo>
                  <a:pt x="72" y="305"/>
                </a:lnTo>
                <a:lnTo>
                  <a:pt x="72" y="305"/>
                </a:lnTo>
                <a:lnTo>
                  <a:pt x="70" y="303"/>
                </a:lnTo>
                <a:lnTo>
                  <a:pt x="66" y="301"/>
                </a:lnTo>
                <a:lnTo>
                  <a:pt x="60" y="301"/>
                </a:lnTo>
                <a:lnTo>
                  <a:pt x="49" y="303"/>
                </a:lnTo>
                <a:lnTo>
                  <a:pt x="49" y="303"/>
                </a:lnTo>
                <a:lnTo>
                  <a:pt x="51" y="298"/>
                </a:lnTo>
                <a:lnTo>
                  <a:pt x="53" y="296"/>
                </a:lnTo>
                <a:lnTo>
                  <a:pt x="60" y="290"/>
                </a:lnTo>
                <a:lnTo>
                  <a:pt x="60" y="290"/>
                </a:lnTo>
                <a:lnTo>
                  <a:pt x="74" y="299"/>
                </a:lnTo>
                <a:lnTo>
                  <a:pt x="80" y="305"/>
                </a:lnTo>
                <a:lnTo>
                  <a:pt x="83" y="311"/>
                </a:lnTo>
                <a:lnTo>
                  <a:pt x="83" y="311"/>
                </a:lnTo>
                <a:lnTo>
                  <a:pt x="76" y="313"/>
                </a:lnTo>
                <a:lnTo>
                  <a:pt x="68" y="317"/>
                </a:lnTo>
                <a:lnTo>
                  <a:pt x="68" y="317"/>
                </a:lnTo>
                <a:close/>
                <a:moveTo>
                  <a:pt x="85" y="326"/>
                </a:moveTo>
                <a:lnTo>
                  <a:pt x="85" y="326"/>
                </a:lnTo>
                <a:lnTo>
                  <a:pt x="87" y="324"/>
                </a:lnTo>
                <a:lnTo>
                  <a:pt x="89" y="322"/>
                </a:lnTo>
                <a:lnTo>
                  <a:pt x="91" y="320"/>
                </a:lnTo>
                <a:lnTo>
                  <a:pt x="91" y="319"/>
                </a:lnTo>
                <a:lnTo>
                  <a:pt x="91" y="319"/>
                </a:lnTo>
                <a:lnTo>
                  <a:pt x="95" y="319"/>
                </a:lnTo>
                <a:lnTo>
                  <a:pt x="99" y="322"/>
                </a:lnTo>
                <a:lnTo>
                  <a:pt x="99" y="322"/>
                </a:lnTo>
                <a:lnTo>
                  <a:pt x="97" y="324"/>
                </a:lnTo>
                <a:lnTo>
                  <a:pt x="93" y="326"/>
                </a:lnTo>
                <a:lnTo>
                  <a:pt x="85" y="326"/>
                </a:lnTo>
                <a:lnTo>
                  <a:pt x="85" y="326"/>
                </a:lnTo>
                <a:close/>
                <a:moveTo>
                  <a:pt x="263" y="303"/>
                </a:moveTo>
                <a:lnTo>
                  <a:pt x="263" y="303"/>
                </a:lnTo>
                <a:lnTo>
                  <a:pt x="257" y="309"/>
                </a:lnTo>
                <a:lnTo>
                  <a:pt x="249" y="317"/>
                </a:lnTo>
                <a:lnTo>
                  <a:pt x="232" y="326"/>
                </a:lnTo>
                <a:lnTo>
                  <a:pt x="211" y="332"/>
                </a:lnTo>
                <a:lnTo>
                  <a:pt x="188" y="336"/>
                </a:lnTo>
                <a:lnTo>
                  <a:pt x="165" y="336"/>
                </a:lnTo>
                <a:lnTo>
                  <a:pt x="142" y="332"/>
                </a:lnTo>
                <a:lnTo>
                  <a:pt x="120" y="324"/>
                </a:lnTo>
                <a:lnTo>
                  <a:pt x="101" y="315"/>
                </a:lnTo>
                <a:lnTo>
                  <a:pt x="101" y="315"/>
                </a:lnTo>
                <a:lnTo>
                  <a:pt x="89" y="305"/>
                </a:lnTo>
                <a:lnTo>
                  <a:pt x="80" y="296"/>
                </a:lnTo>
                <a:lnTo>
                  <a:pt x="68" y="284"/>
                </a:lnTo>
                <a:lnTo>
                  <a:pt x="60" y="271"/>
                </a:lnTo>
                <a:lnTo>
                  <a:pt x="55" y="254"/>
                </a:lnTo>
                <a:lnTo>
                  <a:pt x="49" y="237"/>
                </a:lnTo>
                <a:lnTo>
                  <a:pt x="47" y="218"/>
                </a:lnTo>
                <a:lnTo>
                  <a:pt x="47" y="197"/>
                </a:lnTo>
                <a:lnTo>
                  <a:pt x="47" y="197"/>
                </a:lnTo>
                <a:lnTo>
                  <a:pt x="51" y="172"/>
                </a:lnTo>
                <a:lnTo>
                  <a:pt x="57" y="145"/>
                </a:lnTo>
                <a:lnTo>
                  <a:pt x="64" y="122"/>
                </a:lnTo>
                <a:lnTo>
                  <a:pt x="74" y="99"/>
                </a:lnTo>
                <a:lnTo>
                  <a:pt x="85" y="78"/>
                </a:lnTo>
                <a:lnTo>
                  <a:pt x="101" y="59"/>
                </a:lnTo>
                <a:lnTo>
                  <a:pt x="116" y="42"/>
                </a:lnTo>
                <a:lnTo>
                  <a:pt x="133" y="31"/>
                </a:lnTo>
                <a:lnTo>
                  <a:pt x="133" y="31"/>
                </a:lnTo>
                <a:lnTo>
                  <a:pt x="142" y="25"/>
                </a:lnTo>
                <a:lnTo>
                  <a:pt x="154" y="21"/>
                </a:lnTo>
                <a:lnTo>
                  <a:pt x="165" y="17"/>
                </a:lnTo>
                <a:lnTo>
                  <a:pt x="179" y="14"/>
                </a:lnTo>
                <a:lnTo>
                  <a:pt x="194" y="12"/>
                </a:lnTo>
                <a:lnTo>
                  <a:pt x="207" y="12"/>
                </a:lnTo>
                <a:lnTo>
                  <a:pt x="221" y="14"/>
                </a:lnTo>
                <a:lnTo>
                  <a:pt x="232" y="19"/>
                </a:lnTo>
                <a:lnTo>
                  <a:pt x="232" y="19"/>
                </a:lnTo>
                <a:lnTo>
                  <a:pt x="243" y="25"/>
                </a:lnTo>
                <a:lnTo>
                  <a:pt x="255" y="31"/>
                </a:lnTo>
                <a:lnTo>
                  <a:pt x="264" y="40"/>
                </a:lnTo>
                <a:lnTo>
                  <a:pt x="272" y="52"/>
                </a:lnTo>
                <a:lnTo>
                  <a:pt x="272" y="52"/>
                </a:lnTo>
                <a:lnTo>
                  <a:pt x="261" y="67"/>
                </a:lnTo>
                <a:lnTo>
                  <a:pt x="251" y="73"/>
                </a:lnTo>
                <a:lnTo>
                  <a:pt x="247" y="75"/>
                </a:lnTo>
                <a:lnTo>
                  <a:pt x="242" y="77"/>
                </a:lnTo>
                <a:lnTo>
                  <a:pt x="242" y="77"/>
                </a:lnTo>
                <a:lnTo>
                  <a:pt x="234" y="75"/>
                </a:lnTo>
                <a:lnTo>
                  <a:pt x="226" y="73"/>
                </a:lnTo>
                <a:lnTo>
                  <a:pt x="219" y="69"/>
                </a:lnTo>
                <a:lnTo>
                  <a:pt x="211" y="67"/>
                </a:lnTo>
                <a:lnTo>
                  <a:pt x="211" y="67"/>
                </a:lnTo>
                <a:lnTo>
                  <a:pt x="196" y="65"/>
                </a:lnTo>
                <a:lnTo>
                  <a:pt x="181" y="67"/>
                </a:lnTo>
                <a:lnTo>
                  <a:pt x="181" y="67"/>
                </a:lnTo>
                <a:lnTo>
                  <a:pt x="173" y="69"/>
                </a:lnTo>
                <a:lnTo>
                  <a:pt x="165" y="71"/>
                </a:lnTo>
                <a:lnTo>
                  <a:pt x="150" y="78"/>
                </a:lnTo>
                <a:lnTo>
                  <a:pt x="137" y="92"/>
                </a:lnTo>
                <a:lnTo>
                  <a:pt x="125" y="107"/>
                </a:lnTo>
                <a:lnTo>
                  <a:pt x="116" y="124"/>
                </a:lnTo>
                <a:lnTo>
                  <a:pt x="110" y="143"/>
                </a:lnTo>
                <a:lnTo>
                  <a:pt x="108" y="162"/>
                </a:lnTo>
                <a:lnTo>
                  <a:pt x="108" y="181"/>
                </a:lnTo>
                <a:lnTo>
                  <a:pt x="108" y="181"/>
                </a:lnTo>
                <a:lnTo>
                  <a:pt x="118" y="176"/>
                </a:lnTo>
                <a:lnTo>
                  <a:pt x="125" y="168"/>
                </a:lnTo>
                <a:lnTo>
                  <a:pt x="133" y="160"/>
                </a:lnTo>
                <a:lnTo>
                  <a:pt x="142" y="155"/>
                </a:lnTo>
                <a:lnTo>
                  <a:pt x="142" y="155"/>
                </a:lnTo>
                <a:lnTo>
                  <a:pt x="162" y="149"/>
                </a:lnTo>
                <a:lnTo>
                  <a:pt x="179" y="145"/>
                </a:lnTo>
                <a:lnTo>
                  <a:pt x="198" y="147"/>
                </a:lnTo>
                <a:lnTo>
                  <a:pt x="217" y="149"/>
                </a:lnTo>
                <a:lnTo>
                  <a:pt x="234" y="155"/>
                </a:lnTo>
                <a:lnTo>
                  <a:pt x="251" y="164"/>
                </a:lnTo>
                <a:lnTo>
                  <a:pt x="263" y="174"/>
                </a:lnTo>
                <a:lnTo>
                  <a:pt x="272" y="187"/>
                </a:lnTo>
                <a:lnTo>
                  <a:pt x="272" y="187"/>
                </a:lnTo>
                <a:lnTo>
                  <a:pt x="278" y="200"/>
                </a:lnTo>
                <a:lnTo>
                  <a:pt x="282" y="216"/>
                </a:lnTo>
                <a:lnTo>
                  <a:pt x="283" y="231"/>
                </a:lnTo>
                <a:lnTo>
                  <a:pt x="283" y="248"/>
                </a:lnTo>
                <a:lnTo>
                  <a:pt x="280" y="263"/>
                </a:lnTo>
                <a:lnTo>
                  <a:pt x="276" y="279"/>
                </a:lnTo>
                <a:lnTo>
                  <a:pt x="270" y="292"/>
                </a:lnTo>
                <a:lnTo>
                  <a:pt x="263" y="303"/>
                </a:lnTo>
                <a:lnTo>
                  <a:pt x="263" y="303"/>
                </a:lnTo>
                <a:close/>
                <a:moveTo>
                  <a:pt x="173" y="197"/>
                </a:moveTo>
                <a:lnTo>
                  <a:pt x="173" y="197"/>
                </a:lnTo>
                <a:lnTo>
                  <a:pt x="165" y="198"/>
                </a:lnTo>
                <a:lnTo>
                  <a:pt x="158" y="202"/>
                </a:lnTo>
                <a:lnTo>
                  <a:pt x="144" y="210"/>
                </a:lnTo>
                <a:lnTo>
                  <a:pt x="135" y="221"/>
                </a:lnTo>
                <a:lnTo>
                  <a:pt x="131" y="227"/>
                </a:lnTo>
                <a:lnTo>
                  <a:pt x="129" y="233"/>
                </a:lnTo>
                <a:lnTo>
                  <a:pt x="129" y="233"/>
                </a:lnTo>
                <a:lnTo>
                  <a:pt x="127" y="244"/>
                </a:lnTo>
                <a:lnTo>
                  <a:pt x="129" y="254"/>
                </a:lnTo>
                <a:lnTo>
                  <a:pt x="133" y="263"/>
                </a:lnTo>
                <a:lnTo>
                  <a:pt x="139" y="271"/>
                </a:lnTo>
                <a:lnTo>
                  <a:pt x="144" y="277"/>
                </a:lnTo>
                <a:lnTo>
                  <a:pt x="152" y="280"/>
                </a:lnTo>
                <a:lnTo>
                  <a:pt x="160" y="282"/>
                </a:lnTo>
                <a:lnTo>
                  <a:pt x="167" y="284"/>
                </a:lnTo>
                <a:lnTo>
                  <a:pt x="167" y="284"/>
                </a:lnTo>
                <a:lnTo>
                  <a:pt x="179" y="284"/>
                </a:lnTo>
                <a:lnTo>
                  <a:pt x="190" y="282"/>
                </a:lnTo>
                <a:lnTo>
                  <a:pt x="202" y="279"/>
                </a:lnTo>
                <a:lnTo>
                  <a:pt x="211" y="273"/>
                </a:lnTo>
                <a:lnTo>
                  <a:pt x="221" y="267"/>
                </a:lnTo>
                <a:lnTo>
                  <a:pt x="226" y="259"/>
                </a:lnTo>
                <a:lnTo>
                  <a:pt x="232" y="250"/>
                </a:lnTo>
                <a:lnTo>
                  <a:pt x="234" y="239"/>
                </a:lnTo>
                <a:lnTo>
                  <a:pt x="234" y="239"/>
                </a:lnTo>
                <a:lnTo>
                  <a:pt x="232" y="229"/>
                </a:lnTo>
                <a:lnTo>
                  <a:pt x="226" y="221"/>
                </a:lnTo>
                <a:lnTo>
                  <a:pt x="221" y="214"/>
                </a:lnTo>
                <a:lnTo>
                  <a:pt x="211" y="208"/>
                </a:lnTo>
                <a:lnTo>
                  <a:pt x="202" y="202"/>
                </a:lnTo>
                <a:lnTo>
                  <a:pt x="192" y="198"/>
                </a:lnTo>
                <a:lnTo>
                  <a:pt x="181" y="197"/>
                </a:lnTo>
                <a:lnTo>
                  <a:pt x="173" y="197"/>
                </a:lnTo>
                <a:lnTo>
                  <a:pt x="173" y="197"/>
                </a:lnTo>
                <a:close/>
                <a:moveTo>
                  <a:pt x="188" y="208"/>
                </a:moveTo>
                <a:lnTo>
                  <a:pt x="188" y="208"/>
                </a:lnTo>
                <a:lnTo>
                  <a:pt x="184" y="210"/>
                </a:lnTo>
                <a:lnTo>
                  <a:pt x="181" y="212"/>
                </a:lnTo>
                <a:lnTo>
                  <a:pt x="177" y="210"/>
                </a:lnTo>
                <a:lnTo>
                  <a:pt x="175" y="204"/>
                </a:lnTo>
                <a:lnTo>
                  <a:pt x="175" y="204"/>
                </a:lnTo>
                <a:lnTo>
                  <a:pt x="182" y="204"/>
                </a:lnTo>
                <a:lnTo>
                  <a:pt x="186" y="206"/>
                </a:lnTo>
                <a:lnTo>
                  <a:pt x="188" y="208"/>
                </a:lnTo>
                <a:lnTo>
                  <a:pt x="188" y="208"/>
                </a:lnTo>
                <a:close/>
                <a:moveTo>
                  <a:pt x="188" y="258"/>
                </a:moveTo>
                <a:lnTo>
                  <a:pt x="188" y="258"/>
                </a:lnTo>
                <a:lnTo>
                  <a:pt x="184" y="263"/>
                </a:lnTo>
                <a:lnTo>
                  <a:pt x="182" y="267"/>
                </a:lnTo>
                <a:lnTo>
                  <a:pt x="173" y="273"/>
                </a:lnTo>
                <a:lnTo>
                  <a:pt x="163" y="273"/>
                </a:lnTo>
                <a:lnTo>
                  <a:pt x="154" y="271"/>
                </a:lnTo>
                <a:lnTo>
                  <a:pt x="144" y="265"/>
                </a:lnTo>
                <a:lnTo>
                  <a:pt x="139" y="258"/>
                </a:lnTo>
                <a:lnTo>
                  <a:pt x="135" y="248"/>
                </a:lnTo>
                <a:lnTo>
                  <a:pt x="133" y="242"/>
                </a:lnTo>
                <a:lnTo>
                  <a:pt x="135" y="237"/>
                </a:lnTo>
                <a:lnTo>
                  <a:pt x="135" y="237"/>
                </a:lnTo>
                <a:lnTo>
                  <a:pt x="139" y="227"/>
                </a:lnTo>
                <a:lnTo>
                  <a:pt x="144" y="219"/>
                </a:lnTo>
                <a:lnTo>
                  <a:pt x="154" y="216"/>
                </a:lnTo>
                <a:lnTo>
                  <a:pt x="163" y="212"/>
                </a:lnTo>
                <a:lnTo>
                  <a:pt x="163" y="212"/>
                </a:lnTo>
                <a:lnTo>
                  <a:pt x="169" y="212"/>
                </a:lnTo>
                <a:lnTo>
                  <a:pt x="175" y="214"/>
                </a:lnTo>
                <a:lnTo>
                  <a:pt x="181" y="219"/>
                </a:lnTo>
                <a:lnTo>
                  <a:pt x="184" y="225"/>
                </a:lnTo>
                <a:lnTo>
                  <a:pt x="188" y="233"/>
                </a:lnTo>
                <a:lnTo>
                  <a:pt x="190" y="242"/>
                </a:lnTo>
                <a:lnTo>
                  <a:pt x="190" y="250"/>
                </a:lnTo>
                <a:lnTo>
                  <a:pt x="188" y="258"/>
                </a:lnTo>
                <a:lnTo>
                  <a:pt x="188" y="258"/>
                </a:lnTo>
                <a:close/>
                <a:moveTo>
                  <a:pt x="211" y="219"/>
                </a:moveTo>
                <a:lnTo>
                  <a:pt x="211" y="219"/>
                </a:lnTo>
                <a:lnTo>
                  <a:pt x="205" y="221"/>
                </a:lnTo>
                <a:lnTo>
                  <a:pt x="198" y="221"/>
                </a:lnTo>
                <a:lnTo>
                  <a:pt x="198" y="221"/>
                </a:lnTo>
                <a:lnTo>
                  <a:pt x="198" y="218"/>
                </a:lnTo>
                <a:lnTo>
                  <a:pt x="200" y="216"/>
                </a:lnTo>
                <a:lnTo>
                  <a:pt x="203" y="214"/>
                </a:lnTo>
                <a:lnTo>
                  <a:pt x="209" y="216"/>
                </a:lnTo>
                <a:lnTo>
                  <a:pt x="211" y="218"/>
                </a:lnTo>
                <a:lnTo>
                  <a:pt x="211" y="219"/>
                </a:lnTo>
                <a:lnTo>
                  <a:pt x="211" y="219"/>
                </a:lnTo>
                <a:close/>
                <a:moveTo>
                  <a:pt x="209" y="239"/>
                </a:moveTo>
                <a:lnTo>
                  <a:pt x="209" y="239"/>
                </a:lnTo>
                <a:lnTo>
                  <a:pt x="211" y="233"/>
                </a:lnTo>
                <a:lnTo>
                  <a:pt x="217" y="229"/>
                </a:lnTo>
                <a:lnTo>
                  <a:pt x="219" y="227"/>
                </a:lnTo>
                <a:lnTo>
                  <a:pt x="221" y="227"/>
                </a:lnTo>
                <a:lnTo>
                  <a:pt x="222" y="229"/>
                </a:lnTo>
                <a:lnTo>
                  <a:pt x="222" y="233"/>
                </a:lnTo>
                <a:lnTo>
                  <a:pt x="222" y="233"/>
                </a:lnTo>
                <a:lnTo>
                  <a:pt x="222" y="237"/>
                </a:lnTo>
                <a:lnTo>
                  <a:pt x="219" y="239"/>
                </a:lnTo>
                <a:lnTo>
                  <a:pt x="209" y="239"/>
                </a:lnTo>
                <a:lnTo>
                  <a:pt x="209" y="23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 name="Freeform 39"/>
          <p:cNvSpPr>
            <a:spLocks noEditPoints="1"/>
          </p:cNvSpPr>
          <p:nvPr/>
        </p:nvSpPr>
        <p:spPr bwMode="auto">
          <a:xfrm>
            <a:off x="6248678" y="4107339"/>
            <a:ext cx="105757" cy="81607"/>
          </a:xfrm>
          <a:custGeom>
            <a:avLst/>
            <a:gdLst/>
            <a:ahLst/>
            <a:cxnLst>
              <a:cxn ang="0">
                <a:pos x="4" y="23"/>
              </a:cxn>
              <a:cxn ang="0">
                <a:pos x="14" y="10"/>
              </a:cxn>
              <a:cxn ang="0">
                <a:pos x="31" y="0"/>
              </a:cxn>
              <a:cxn ang="0">
                <a:pos x="44" y="0"/>
              </a:cxn>
              <a:cxn ang="0">
                <a:pos x="50" y="0"/>
              </a:cxn>
              <a:cxn ang="0">
                <a:pos x="61" y="4"/>
              </a:cxn>
              <a:cxn ang="0">
                <a:pos x="69" y="12"/>
              </a:cxn>
              <a:cxn ang="0">
                <a:pos x="73" y="23"/>
              </a:cxn>
              <a:cxn ang="0">
                <a:pos x="73" y="29"/>
              </a:cxn>
              <a:cxn ang="0">
                <a:pos x="69" y="40"/>
              </a:cxn>
              <a:cxn ang="0">
                <a:pos x="58" y="50"/>
              </a:cxn>
              <a:cxn ang="0">
                <a:pos x="29" y="58"/>
              </a:cxn>
              <a:cxn ang="0">
                <a:pos x="10" y="54"/>
              </a:cxn>
              <a:cxn ang="0">
                <a:pos x="2" y="44"/>
              </a:cxn>
              <a:cxn ang="0">
                <a:pos x="0" y="33"/>
              </a:cxn>
              <a:cxn ang="0">
                <a:pos x="4" y="23"/>
              </a:cxn>
              <a:cxn ang="0">
                <a:pos x="29" y="42"/>
              </a:cxn>
              <a:cxn ang="0">
                <a:pos x="40" y="46"/>
              </a:cxn>
              <a:cxn ang="0">
                <a:pos x="52" y="42"/>
              </a:cxn>
              <a:cxn ang="0">
                <a:pos x="67" y="33"/>
              </a:cxn>
              <a:cxn ang="0">
                <a:pos x="69" y="29"/>
              </a:cxn>
              <a:cxn ang="0">
                <a:pos x="67" y="18"/>
              </a:cxn>
              <a:cxn ang="0">
                <a:pos x="63" y="10"/>
              </a:cxn>
              <a:cxn ang="0">
                <a:pos x="44" y="6"/>
              </a:cxn>
              <a:cxn ang="0">
                <a:pos x="38" y="8"/>
              </a:cxn>
              <a:cxn ang="0">
                <a:pos x="29" y="16"/>
              </a:cxn>
              <a:cxn ang="0">
                <a:pos x="23" y="25"/>
              </a:cxn>
              <a:cxn ang="0">
                <a:pos x="25" y="37"/>
              </a:cxn>
              <a:cxn ang="0">
                <a:pos x="29" y="42"/>
              </a:cxn>
              <a:cxn ang="0">
                <a:pos x="10" y="27"/>
              </a:cxn>
              <a:cxn ang="0">
                <a:pos x="19" y="16"/>
              </a:cxn>
              <a:cxn ang="0">
                <a:pos x="16" y="18"/>
              </a:cxn>
              <a:cxn ang="0">
                <a:pos x="10" y="27"/>
              </a:cxn>
              <a:cxn ang="0">
                <a:pos x="12" y="37"/>
              </a:cxn>
              <a:cxn ang="0">
                <a:pos x="16" y="35"/>
              </a:cxn>
              <a:cxn ang="0">
                <a:pos x="17" y="33"/>
              </a:cxn>
              <a:cxn ang="0">
                <a:pos x="14" y="31"/>
              </a:cxn>
              <a:cxn ang="0">
                <a:pos x="12" y="37"/>
              </a:cxn>
            </a:cxnLst>
            <a:rect l="0" t="0" r="r" b="b"/>
            <a:pathLst>
              <a:path w="73" h="58">
                <a:moveTo>
                  <a:pt x="4" y="23"/>
                </a:moveTo>
                <a:lnTo>
                  <a:pt x="4" y="23"/>
                </a:lnTo>
                <a:lnTo>
                  <a:pt x="8" y="18"/>
                </a:lnTo>
                <a:lnTo>
                  <a:pt x="14" y="10"/>
                </a:lnTo>
                <a:lnTo>
                  <a:pt x="21" y="4"/>
                </a:lnTo>
                <a:lnTo>
                  <a:pt x="31" y="0"/>
                </a:lnTo>
                <a:lnTo>
                  <a:pt x="31" y="0"/>
                </a:lnTo>
                <a:lnTo>
                  <a:pt x="44" y="0"/>
                </a:lnTo>
                <a:lnTo>
                  <a:pt x="44" y="0"/>
                </a:lnTo>
                <a:lnTo>
                  <a:pt x="50" y="0"/>
                </a:lnTo>
                <a:lnTo>
                  <a:pt x="56" y="2"/>
                </a:lnTo>
                <a:lnTo>
                  <a:pt x="61" y="4"/>
                </a:lnTo>
                <a:lnTo>
                  <a:pt x="65" y="8"/>
                </a:lnTo>
                <a:lnTo>
                  <a:pt x="69" y="12"/>
                </a:lnTo>
                <a:lnTo>
                  <a:pt x="71" y="18"/>
                </a:lnTo>
                <a:lnTo>
                  <a:pt x="73" y="23"/>
                </a:lnTo>
                <a:lnTo>
                  <a:pt x="73" y="29"/>
                </a:lnTo>
                <a:lnTo>
                  <a:pt x="73" y="29"/>
                </a:lnTo>
                <a:lnTo>
                  <a:pt x="71" y="35"/>
                </a:lnTo>
                <a:lnTo>
                  <a:pt x="69" y="40"/>
                </a:lnTo>
                <a:lnTo>
                  <a:pt x="63" y="46"/>
                </a:lnTo>
                <a:lnTo>
                  <a:pt x="58" y="50"/>
                </a:lnTo>
                <a:lnTo>
                  <a:pt x="44" y="56"/>
                </a:lnTo>
                <a:lnTo>
                  <a:pt x="29" y="58"/>
                </a:lnTo>
                <a:lnTo>
                  <a:pt x="16" y="56"/>
                </a:lnTo>
                <a:lnTo>
                  <a:pt x="10" y="54"/>
                </a:lnTo>
                <a:lnTo>
                  <a:pt x="4" y="50"/>
                </a:lnTo>
                <a:lnTo>
                  <a:pt x="2" y="44"/>
                </a:lnTo>
                <a:lnTo>
                  <a:pt x="0" y="39"/>
                </a:lnTo>
                <a:lnTo>
                  <a:pt x="0" y="33"/>
                </a:lnTo>
                <a:lnTo>
                  <a:pt x="4" y="23"/>
                </a:lnTo>
                <a:lnTo>
                  <a:pt x="4" y="23"/>
                </a:lnTo>
                <a:close/>
                <a:moveTo>
                  <a:pt x="29" y="42"/>
                </a:moveTo>
                <a:lnTo>
                  <a:pt x="29" y="42"/>
                </a:lnTo>
                <a:lnTo>
                  <a:pt x="35" y="44"/>
                </a:lnTo>
                <a:lnTo>
                  <a:pt x="40" y="46"/>
                </a:lnTo>
                <a:lnTo>
                  <a:pt x="46" y="44"/>
                </a:lnTo>
                <a:lnTo>
                  <a:pt x="52" y="42"/>
                </a:lnTo>
                <a:lnTo>
                  <a:pt x="63" y="37"/>
                </a:lnTo>
                <a:lnTo>
                  <a:pt x="67" y="33"/>
                </a:lnTo>
                <a:lnTo>
                  <a:pt x="69" y="29"/>
                </a:lnTo>
                <a:lnTo>
                  <a:pt x="69" y="29"/>
                </a:lnTo>
                <a:lnTo>
                  <a:pt x="69" y="23"/>
                </a:lnTo>
                <a:lnTo>
                  <a:pt x="67" y="18"/>
                </a:lnTo>
                <a:lnTo>
                  <a:pt x="65" y="14"/>
                </a:lnTo>
                <a:lnTo>
                  <a:pt x="63" y="10"/>
                </a:lnTo>
                <a:lnTo>
                  <a:pt x="54" y="6"/>
                </a:lnTo>
                <a:lnTo>
                  <a:pt x="44" y="6"/>
                </a:lnTo>
                <a:lnTo>
                  <a:pt x="44" y="6"/>
                </a:lnTo>
                <a:lnTo>
                  <a:pt x="38" y="8"/>
                </a:lnTo>
                <a:lnTo>
                  <a:pt x="35" y="10"/>
                </a:lnTo>
                <a:lnTo>
                  <a:pt x="29" y="16"/>
                </a:lnTo>
                <a:lnTo>
                  <a:pt x="27" y="19"/>
                </a:lnTo>
                <a:lnTo>
                  <a:pt x="23" y="25"/>
                </a:lnTo>
                <a:lnTo>
                  <a:pt x="23" y="31"/>
                </a:lnTo>
                <a:lnTo>
                  <a:pt x="25" y="37"/>
                </a:lnTo>
                <a:lnTo>
                  <a:pt x="29" y="42"/>
                </a:lnTo>
                <a:lnTo>
                  <a:pt x="29" y="42"/>
                </a:lnTo>
                <a:close/>
                <a:moveTo>
                  <a:pt x="10" y="27"/>
                </a:moveTo>
                <a:lnTo>
                  <a:pt x="10" y="27"/>
                </a:lnTo>
                <a:lnTo>
                  <a:pt x="16" y="23"/>
                </a:lnTo>
                <a:lnTo>
                  <a:pt x="19" y="16"/>
                </a:lnTo>
                <a:lnTo>
                  <a:pt x="19" y="16"/>
                </a:lnTo>
                <a:lnTo>
                  <a:pt x="16" y="18"/>
                </a:lnTo>
                <a:lnTo>
                  <a:pt x="14" y="19"/>
                </a:lnTo>
                <a:lnTo>
                  <a:pt x="10" y="27"/>
                </a:lnTo>
                <a:lnTo>
                  <a:pt x="10" y="27"/>
                </a:lnTo>
                <a:close/>
                <a:moveTo>
                  <a:pt x="12" y="37"/>
                </a:moveTo>
                <a:lnTo>
                  <a:pt x="12" y="37"/>
                </a:lnTo>
                <a:lnTo>
                  <a:pt x="16" y="35"/>
                </a:lnTo>
                <a:lnTo>
                  <a:pt x="17" y="35"/>
                </a:lnTo>
                <a:lnTo>
                  <a:pt x="17" y="33"/>
                </a:lnTo>
                <a:lnTo>
                  <a:pt x="17" y="31"/>
                </a:lnTo>
                <a:lnTo>
                  <a:pt x="14" y="31"/>
                </a:lnTo>
                <a:lnTo>
                  <a:pt x="12" y="33"/>
                </a:lnTo>
                <a:lnTo>
                  <a:pt x="12" y="37"/>
                </a:lnTo>
                <a:lnTo>
                  <a:pt x="12"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 name="Freeform 40"/>
          <p:cNvSpPr>
            <a:spLocks noEditPoints="1"/>
          </p:cNvSpPr>
          <p:nvPr/>
        </p:nvSpPr>
        <p:spPr bwMode="auto">
          <a:xfrm>
            <a:off x="6412383" y="4269146"/>
            <a:ext cx="94167" cy="74573"/>
          </a:xfrm>
          <a:custGeom>
            <a:avLst/>
            <a:gdLst/>
            <a:ahLst/>
            <a:cxnLst>
              <a:cxn ang="0">
                <a:pos x="36" y="0"/>
              </a:cxn>
              <a:cxn ang="0">
                <a:pos x="53" y="4"/>
              </a:cxn>
              <a:cxn ang="0">
                <a:pos x="61" y="9"/>
              </a:cxn>
              <a:cxn ang="0">
                <a:pos x="65" y="19"/>
              </a:cxn>
              <a:cxn ang="0">
                <a:pos x="65" y="26"/>
              </a:cxn>
              <a:cxn ang="0">
                <a:pos x="57" y="42"/>
              </a:cxn>
              <a:cxn ang="0">
                <a:pos x="36" y="51"/>
              </a:cxn>
              <a:cxn ang="0">
                <a:pos x="15" y="53"/>
              </a:cxn>
              <a:cxn ang="0">
                <a:pos x="4" y="45"/>
              </a:cxn>
              <a:cxn ang="0">
                <a:pos x="0" y="40"/>
              </a:cxn>
              <a:cxn ang="0">
                <a:pos x="2" y="23"/>
              </a:cxn>
              <a:cxn ang="0">
                <a:pos x="9" y="9"/>
              </a:cxn>
              <a:cxn ang="0">
                <a:pos x="15" y="5"/>
              </a:cxn>
              <a:cxn ang="0">
                <a:pos x="36" y="0"/>
              </a:cxn>
              <a:cxn ang="0">
                <a:pos x="61" y="25"/>
              </a:cxn>
              <a:cxn ang="0">
                <a:pos x="59" y="15"/>
              </a:cxn>
              <a:cxn ang="0">
                <a:pos x="47" y="5"/>
              </a:cxn>
              <a:cxn ang="0">
                <a:pos x="32" y="5"/>
              </a:cxn>
              <a:cxn ang="0">
                <a:pos x="21" y="15"/>
              </a:cxn>
              <a:cxn ang="0">
                <a:pos x="21" y="23"/>
              </a:cxn>
              <a:cxn ang="0">
                <a:pos x="25" y="34"/>
              </a:cxn>
              <a:cxn ang="0">
                <a:pos x="34" y="40"/>
              </a:cxn>
              <a:cxn ang="0">
                <a:pos x="46" y="40"/>
              </a:cxn>
              <a:cxn ang="0">
                <a:pos x="55" y="36"/>
              </a:cxn>
              <a:cxn ang="0">
                <a:pos x="59" y="30"/>
              </a:cxn>
              <a:cxn ang="0">
                <a:pos x="61" y="25"/>
              </a:cxn>
              <a:cxn ang="0">
                <a:pos x="9" y="19"/>
              </a:cxn>
              <a:cxn ang="0">
                <a:pos x="15" y="15"/>
              </a:cxn>
              <a:cxn ang="0">
                <a:pos x="15" y="11"/>
              </a:cxn>
              <a:cxn ang="0">
                <a:pos x="11" y="15"/>
              </a:cxn>
              <a:cxn ang="0">
                <a:pos x="9" y="19"/>
              </a:cxn>
              <a:cxn ang="0">
                <a:pos x="6" y="26"/>
              </a:cxn>
              <a:cxn ang="0">
                <a:pos x="6" y="32"/>
              </a:cxn>
              <a:cxn ang="0">
                <a:pos x="9" y="30"/>
              </a:cxn>
              <a:cxn ang="0">
                <a:pos x="13" y="28"/>
              </a:cxn>
              <a:cxn ang="0">
                <a:pos x="13" y="25"/>
              </a:cxn>
              <a:cxn ang="0">
                <a:pos x="11" y="25"/>
              </a:cxn>
              <a:cxn ang="0">
                <a:pos x="6" y="26"/>
              </a:cxn>
              <a:cxn ang="0">
                <a:pos x="11" y="44"/>
              </a:cxn>
              <a:cxn ang="0">
                <a:pos x="13" y="45"/>
              </a:cxn>
              <a:cxn ang="0">
                <a:pos x="15" y="47"/>
              </a:cxn>
              <a:cxn ang="0">
                <a:pos x="17" y="40"/>
              </a:cxn>
              <a:cxn ang="0">
                <a:pos x="13" y="40"/>
              </a:cxn>
              <a:cxn ang="0">
                <a:pos x="11" y="44"/>
              </a:cxn>
            </a:cxnLst>
            <a:rect l="0" t="0" r="r" b="b"/>
            <a:pathLst>
              <a:path w="65" h="53">
                <a:moveTo>
                  <a:pt x="36" y="0"/>
                </a:moveTo>
                <a:lnTo>
                  <a:pt x="36" y="0"/>
                </a:lnTo>
                <a:lnTo>
                  <a:pt x="49" y="2"/>
                </a:lnTo>
                <a:lnTo>
                  <a:pt x="53" y="4"/>
                </a:lnTo>
                <a:lnTo>
                  <a:pt x="59" y="5"/>
                </a:lnTo>
                <a:lnTo>
                  <a:pt x="61" y="9"/>
                </a:lnTo>
                <a:lnTo>
                  <a:pt x="65" y="13"/>
                </a:lnTo>
                <a:lnTo>
                  <a:pt x="65" y="19"/>
                </a:lnTo>
                <a:lnTo>
                  <a:pt x="65" y="26"/>
                </a:lnTo>
                <a:lnTo>
                  <a:pt x="65" y="26"/>
                </a:lnTo>
                <a:lnTo>
                  <a:pt x="63" y="34"/>
                </a:lnTo>
                <a:lnTo>
                  <a:pt x="57" y="42"/>
                </a:lnTo>
                <a:lnTo>
                  <a:pt x="47" y="47"/>
                </a:lnTo>
                <a:lnTo>
                  <a:pt x="36" y="51"/>
                </a:lnTo>
                <a:lnTo>
                  <a:pt x="25" y="53"/>
                </a:lnTo>
                <a:lnTo>
                  <a:pt x="15" y="53"/>
                </a:lnTo>
                <a:lnTo>
                  <a:pt x="6" y="47"/>
                </a:lnTo>
                <a:lnTo>
                  <a:pt x="4" y="45"/>
                </a:lnTo>
                <a:lnTo>
                  <a:pt x="0" y="40"/>
                </a:lnTo>
                <a:lnTo>
                  <a:pt x="0" y="40"/>
                </a:lnTo>
                <a:lnTo>
                  <a:pt x="0" y="32"/>
                </a:lnTo>
                <a:lnTo>
                  <a:pt x="2" y="23"/>
                </a:lnTo>
                <a:lnTo>
                  <a:pt x="6" y="15"/>
                </a:lnTo>
                <a:lnTo>
                  <a:pt x="9" y="9"/>
                </a:lnTo>
                <a:lnTo>
                  <a:pt x="9" y="9"/>
                </a:lnTo>
                <a:lnTo>
                  <a:pt x="15" y="5"/>
                </a:lnTo>
                <a:lnTo>
                  <a:pt x="23" y="2"/>
                </a:lnTo>
                <a:lnTo>
                  <a:pt x="36" y="0"/>
                </a:lnTo>
                <a:lnTo>
                  <a:pt x="36" y="0"/>
                </a:lnTo>
                <a:close/>
                <a:moveTo>
                  <a:pt x="61" y="25"/>
                </a:moveTo>
                <a:lnTo>
                  <a:pt x="61" y="25"/>
                </a:lnTo>
                <a:lnTo>
                  <a:pt x="59" y="15"/>
                </a:lnTo>
                <a:lnTo>
                  <a:pt x="55" y="9"/>
                </a:lnTo>
                <a:lnTo>
                  <a:pt x="47" y="5"/>
                </a:lnTo>
                <a:lnTo>
                  <a:pt x="40" y="4"/>
                </a:lnTo>
                <a:lnTo>
                  <a:pt x="32" y="5"/>
                </a:lnTo>
                <a:lnTo>
                  <a:pt x="26" y="9"/>
                </a:lnTo>
                <a:lnTo>
                  <a:pt x="21" y="15"/>
                </a:lnTo>
                <a:lnTo>
                  <a:pt x="21" y="23"/>
                </a:lnTo>
                <a:lnTo>
                  <a:pt x="21" y="23"/>
                </a:lnTo>
                <a:lnTo>
                  <a:pt x="21" y="28"/>
                </a:lnTo>
                <a:lnTo>
                  <a:pt x="25" y="34"/>
                </a:lnTo>
                <a:lnTo>
                  <a:pt x="28" y="36"/>
                </a:lnTo>
                <a:lnTo>
                  <a:pt x="34" y="40"/>
                </a:lnTo>
                <a:lnTo>
                  <a:pt x="40" y="40"/>
                </a:lnTo>
                <a:lnTo>
                  <a:pt x="46" y="40"/>
                </a:lnTo>
                <a:lnTo>
                  <a:pt x="51" y="38"/>
                </a:lnTo>
                <a:lnTo>
                  <a:pt x="55" y="36"/>
                </a:lnTo>
                <a:lnTo>
                  <a:pt x="55" y="36"/>
                </a:lnTo>
                <a:lnTo>
                  <a:pt x="59" y="30"/>
                </a:lnTo>
                <a:lnTo>
                  <a:pt x="61" y="25"/>
                </a:lnTo>
                <a:lnTo>
                  <a:pt x="61" y="25"/>
                </a:lnTo>
                <a:close/>
                <a:moveTo>
                  <a:pt x="9" y="19"/>
                </a:moveTo>
                <a:lnTo>
                  <a:pt x="9" y="19"/>
                </a:lnTo>
                <a:lnTo>
                  <a:pt x="13" y="19"/>
                </a:lnTo>
                <a:lnTo>
                  <a:pt x="15" y="15"/>
                </a:lnTo>
                <a:lnTo>
                  <a:pt x="15" y="13"/>
                </a:lnTo>
                <a:lnTo>
                  <a:pt x="15" y="11"/>
                </a:lnTo>
                <a:lnTo>
                  <a:pt x="15" y="11"/>
                </a:lnTo>
                <a:lnTo>
                  <a:pt x="11" y="15"/>
                </a:lnTo>
                <a:lnTo>
                  <a:pt x="9" y="17"/>
                </a:lnTo>
                <a:lnTo>
                  <a:pt x="9" y="19"/>
                </a:lnTo>
                <a:lnTo>
                  <a:pt x="9" y="19"/>
                </a:lnTo>
                <a:close/>
                <a:moveTo>
                  <a:pt x="6" y="26"/>
                </a:moveTo>
                <a:lnTo>
                  <a:pt x="6" y="26"/>
                </a:lnTo>
                <a:lnTo>
                  <a:pt x="6" y="32"/>
                </a:lnTo>
                <a:lnTo>
                  <a:pt x="6" y="32"/>
                </a:lnTo>
                <a:lnTo>
                  <a:pt x="9" y="30"/>
                </a:lnTo>
                <a:lnTo>
                  <a:pt x="13" y="28"/>
                </a:lnTo>
                <a:lnTo>
                  <a:pt x="13" y="28"/>
                </a:lnTo>
                <a:lnTo>
                  <a:pt x="13" y="25"/>
                </a:lnTo>
                <a:lnTo>
                  <a:pt x="13" y="25"/>
                </a:lnTo>
                <a:lnTo>
                  <a:pt x="11" y="25"/>
                </a:lnTo>
                <a:lnTo>
                  <a:pt x="11" y="25"/>
                </a:lnTo>
                <a:lnTo>
                  <a:pt x="9" y="26"/>
                </a:lnTo>
                <a:lnTo>
                  <a:pt x="6" y="26"/>
                </a:lnTo>
                <a:lnTo>
                  <a:pt x="6" y="26"/>
                </a:lnTo>
                <a:close/>
                <a:moveTo>
                  <a:pt x="11" y="44"/>
                </a:moveTo>
                <a:lnTo>
                  <a:pt x="11" y="44"/>
                </a:lnTo>
                <a:lnTo>
                  <a:pt x="13" y="45"/>
                </a:lnTo>
                <a:lnTo>
                  <a:pt x="15" y="47"/>
                </a:lnTo>
                <a:lnTo>
                  <a:pt x="15" y="47"/>
                </a:lnTo>
                <a:lnTo>
                  <a:pt x="17" y="44"/>
                </a:lnTo>
                <a:lnTo>
                  <a:pt x="17" y="40"/>
                </a:lnTo>
                <a:lnTo>
                  <a:pt x="17" y="40"/>
                </a:lnTo>
                <a:lnTo>
                  <a:pt x="13" y="40"/>
                </a:lnTo>
                <a:lnTo>
                  <a:pt x="11" y="44"/>
                </a:lnTo>
                <a:lnTo>
                  <a:pt x="11"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 name="Freeform 41"/>
          <p:cNvSpPr>
            <a:spLocks noEditPoints="1"/>
          </p:cNvSpPr>
          <p:nvPr/>
        </p:nvSpPr>
        <p:spPr bwMode="auto">
          <a:xfrm>
            <a:off x="8165332" y="4174876"/>
            <a:ext cx="107205" cy="88643"/>
          </a:xfrm>
          <a:custGeom>
            <a:avLst/>
            <a:gdLst/>
            <a:ahLst/>
            <a:cxnLst>
              <a:cxn ang="0">
                <a:pos x="2" y="23"/>
              </a:cxn>
              <a:cxn ang="0">
                <a:pos x="17" y="6"/>
              </a:cxn>
              <a:cxn ang="0">
                <a:pos x="44" y="0"/>
              </a:cxn>
              <a:cxn ang="0">
                <a:pos x="50" y="2"/>
              </a:cxn>
              <a:cxn ang="0">
                <a:pos x="65" y="8"/>
              </a:cxn>
              <a:cxn ang="0">
                <a:pos x="71" y="13"/>
              </a:cxn>
              <a:cxn ang="0">
                <a:pos x="74" y="29"/>
              </a:cxn>
              <a:cxn ang="0">
                <a:pos x="67" y="42"/>
              </a:cxn>
              <a:cxn ang="0">
                <a:pos x="59" y="50"/>
              </a:cxn>
              <a:cxn ang="0">
                <a:pos x="44" y="61"/>
              </a:cxn>
              <a:cxn ang="0">
                <a:pos x="31" y="63"/>
              </a:cxn>
              <a:cxn ang="0">
                <a:pos x="23" y="63"/>
              </a:cxn>
              <a:cxn ang="0">
                <a:pos x="8" y="53"/>
              </a:cxn>
              <a:cxn ang="0">
                <a:pos x="2" y="44"/>
              </a:cxn>
              <a:cxn ang="0">
                <a:pos x="0" y="31"/>
              </a:cxn>
              <a:cxn ang="0">
                <a:pos x="2" y="23"/>
              </a:cxn>
              <a:cxn ang="0">
                <a:pos x="15" y="15"/>
              </a:cxn>
              <a:cxn ang="0">
                <a:pos x="23" y="11"/>
              </a:cxn>
              <a:cxn ang="0">
                <a:pos x="27" y="6"/>
              </a:cxn>
              <a:cxn ang="0">
                <a:pos x="19" y="10"/>
              </a:cxn>
              <a:cxn ang="0">
                <a:pos x="15" y="15"/>
              </a:cxn>
              <a:cxn ang="0">
                <a:pos x="32" y="46"/>
              </a:cxn>
              <a:cxn ang="0">
                <a:pos x="46" y="50"/>
              </a:cxn>
              <a:cxn ang="0">
                <a:pos x="61" y="44"/>
              </a:cxn>
              <a:cxn ang="0">
                <a:pos x="69" y="32"/>
              </a:cxn>
              <a:cxn ang="0">
                <a:pos x="67" y="17"/>
              </a:cxn>
              <a:cxn ang="0">
                <a:pos x="65" y="13"/>
              </a:cxn>
              <a:cxn ang="0">
                <a:pos x="50" y="6"/>
              </a:cxn>
              <a:cxn ang="0">
                <a:pos x="36" y="6"/>
              </a:cxn>
              <a:cxn ang="0">
                <a:pos x="29" y="11"/>
              </a:cxn>
              <a:cxn ang="0">
                <a:pos x="25" y="21"/>
              </a:cxn>
              <a:cxn ang="0">
                <a:pos x="27" y="40"/>
              </a:cxn>
              <a:cxn ang="0">
                <a:pos x="32" y="46"/>
              </a:cxn>
              <a:cxn ang="0">
                <a:pos x="15" y="31"/>
              </a:cxn>
              <a:cxn ang="0">
                <a:pos x="19" y="29"/>
              </a:cxn>
              <a:cxn ang="0">
                <a:pos x="17" y="29"/>
              </a:cxn>
              <a:cxn ang="0">
                <a:pos x="15" y="31"/>
              </a:cxn>
              <a:cxn ang="0">
                <a:pos x="17" y="44"/>
              </a:cxn>
              <a:cxn ang="0">
                <a:pos x="23" y="42"/>
              </a:cxn>
              <a:cxn ang="0">
                <a:pos x="21" y="38"/>
              </a:cxn>
              <a:cxn ang="0">
                <a:pos x="19" y="40"/>
              </a:cxn>
              <a:cxn ang="0">
                <a:pos x="17" y="44"/>
              </a:cxn>
            </a:cxnLst>
            <a:rect l="0" t="0" r="r" b="b"/>
            <a:pathLst>
              <a:path w="74" h="63">
                <a:moveTo>
                  <a:pt x="2" y="23"/>
                </a:moveTo>
                <a:lnTo>
                  <a:pt x="2" y="23"/>
                </a:lnTo>
                <a:lnTo>
                  <a:pt x="8" y="13"/>
                </a:lnTo>
                <a:lnTo>
                  <a:pt x="17" y="6"/>
                </a:lnTo>
                <a:lnTo>
                  <a:pt x="31" y="2"/>
                </a:lnTo>
                <a:lnTo>
                  <a:pt x="44" y="0"/>
                </a:lnTo>
                <a:lnTo>
                  <a:pt x="44" y="0"/>
                </a:lnTo>
                <a:lnTo>
                  <a:pt x="50" y="2"/>
                </a:lnTo>
                <a:lnTo>
                  <a:pt x="57" y="4"/>
                </a:lnTo>
                <a:lnTo>
                  <a:pt x="65" y="8"/>
                </a:lnTo>
                <a:lnTo>
                  <a:pt x="71" y="13"/>
                </a:lnTo>
                <a:lnTo>
                  <a:pt x="71" y="13"/>
                </a:lnTo>
                <a:lnTo>
                  <a:pt x="74" y="21"/>
                </a:lnTo>
                <a:lnTo>
                  <a:pt x="74" y="29"/>
                </a:lnTo>
                <a:lnTo>
                  <a:pt x="72" y="36"/>
                </a:lnTo>
                <a:lnTo>
                  <a:pt x="67" y="42"/>
                </a:lnTo>
                <a:lnTo>
                  <a:pt x="67" y="42"/>
                </a:lnTo>
                <a:lnTo>
                  <a:pt x="59" y="50"/>
                </a:lnTo>
                <a:lnTo>
                  <a:pt x="50" y="57"/>
                </a:lnTo>
                <a:lnTo>
                  <a:pt x="44" y="61"/>
                </a:lnTo>
                <a:lnTo>
                  <a:pt x="38" y="63"/>
                </a:lnTo>
                <a:lnTo>
                  <a:pt x="31" y="63"/>
                </a:lnTo>
                <a:lnTo>
                  <a:pt x="23" y="63"/>
                </a:lnTo>
                <a:lnTo>
                  <a:pt x="23" y="63"/>
                </a:lnTo>
                <a:lnTo>
                  <a:pt x="11" y="57"/>
                </a:lnTo>
                <a:lnTo>
                  <a:pt x="8" y="53"/>
                </a:lnTo>
                <a:lnTo>
                  <a:pt x="4" y="50"/>
                </a:lnTo>
                <a:lnTo>
                  <a:pt x="2" y="44"/>
                </a:lnTo>
                <a:lnTo>
                  <a:pt x="0" y="38"/>
                </a:lnTo>
                <a:lnTo>
                  <a:pt x="0" y="31"/>
                </a:lnTo>
                <a:lnTo>
                  <a:pt x="2" y="23"/>
                </a:lnTo>
                <a:lnTo>
                  <a:pt x="2" y="23"/>
                </a:lnTo>
                <a:close/>
                <a:moveTo>
                  <a:pt x="15" y="15"/>
                </a:moveTo>
                <a:lnTo>
                  <a:pt x="15" y="15"/>
                </a:lnTo>
                <a:lnTo>
                  <a:pt x="19" y="13"/>
                </a:lnTo>
                <a:lnTo>
                  <a:pt x="23" y="11"/>
                </a:lnTo>
                <a:lnTo>
                  <a:pt x="27" y="6"/>
                </a:lnTo>
                <a:lnTo>
                  <a:pt x="27" y="6"/>
                </a:lnTo>
                <a:lnTo>
                  <a:pt x="23" y="6"/>
                </a:lnTo>
                <a:lnTo>
                  <a:pt x="19" y="10"/>
                </a:lnTo>
                <a:lnTo>
                  <a:pt x="15" y="15"/>
                </a:lnTo>
                <a:lnTo>
                  <a:pt x="15" y="15"/>
                </a:lnTo>
                <a:close/>
                <a:moveTo>
                  <a:pt x="32" y="46"/>
                </a:moveTo>
                <a:lnTo>
                  <a:pt x="32" y="46"/>
                </a:lnTo>
                <a:lnTo>
                  <a:pt x="40" y="48"/>
                </a:lnTo>
                <a:lnTo>
                  <a:pt x="46" y="50"/>
                </a:lnTo>
                <a:lnTo>
                  <a:pt x="53" y="48"/>
                </a:lnTo>
                <a:lnTo>
                  <a:pt x="61" y="44"/>
                </a:lnTo>
                <a:lnTo>
                  <a:pt x="67" y="38"/>
                </a:lnTo>
                <a:lnTo>
                  <a:pt x="69" y="32"/>
                </a:lnTo>
                <a:lnTo>
                  <a:pt x="71" y="25"/>
                </a:lnTo>
                <a:lnTo>
                  <a:pt x="67" y="17"/>
                </a:lnTo>
                <a:lnTo>
                  <a:pt x="67" y="17"/>
                </a:lnTo>
                <a:lnTo>
                  <a:pt x="65" y="13"/>
                </a:lnTo>
                <a:lnTo>
                  <a:pt x="61" y="10"/>
                </a:lnTo>
                <a:lnTo>
                  <a:pt x="50" y="6"/>
                </a:lnTo>
                <a:lnTo>
                  <a:pt x="42" y="6"/>
                </a:lnTo>
                <a:lnTo>
                  <a:pt x="36" y="6"/>
                </a:lnTo>
                <a:lnTo>
                  <a:pt x="32" y="8"/>
                </a:lnTo>
                <a:lnTo>
                  <a:pt x="29" y="11"/>
                </a:lnTo>
                <a:lnTo>
                  <a:pt x="29" y="11"/>
                </a:lnTo>
                <a:lnTo>
                  <a:pt x="25" y="21"/>
                </a:lnTo>
                <a:lnTo>
                  <a:pt x="23" y="31"/>
                </a:lnTo>
                <a:lnTo>
                  <a:pt x="27" y="40"/>
                </a:lnTo>
                <a:lnTo>
                  <a:pt x="32" y="46"/>
                </a:lnTo>
                <a:lnTo>
                  <a:pt x="32" y="46"/>
                </a:lnTo>
                <a:close/>
                <a:moveTo>
                  <a:pt x="15" y="31"/>
                </a:moveTo>
                <a:lnTo>
                  <a:pt x="15" y="31"/>
                </a:lnTo>
                <a:lnTo>
                  <a:pt x="19" y="31"/>
                </a:lnTo>
                <a:lnTo>
                  <a:pt x="19" y="29"/>
                </a:lnTo>
                <a:lnTo>
                  <a:pt x="19" y="29"/>
                </a:lnTo>
                <a:lnTo>
                  <a:pt x="17" y="29"/>
                </a:lnTo>
                <a:lnTo>
                  <a:pt x="15" y="31"/>
                </a:lnTo>
                <a:lnTo>
                  <a:pt x="15" y="31"/>
                </a:lnTo>
                <a:close/>
                <a:moveTo>
                  <a:pt x="17" y="44"/>
                </a:moveTo>
                <a:lnTo>
                  <a:pt x="17" y="44"/>
                </a:lnTo>
                <a:lnTo>
                  <a:pt x="21" y="44"/>
                </a:lnTo>
                <a:lnTo>
                  <a:pt x="23" y="42"/>
                </a:lnTo>
                <a:lnTo>
                  <a:pt x="23" y="40"/>
                </a:lnTo>
                <a:lnTo>
                  <a:pt x="21" y="38"/>
                </a:lnTo>
                <a:lnTo>
                  <a:pt x="21" y="38"/>
                </a:lnTo>
                <a:lnTo>
                  <a:pt x="19" y="40"/>
                </a:lnTo>
                <a:lnTo>
                  <a:pt x="17" y="44"/>
                </a:lnTo>
                <a:lnTo>
                  <a:pt x="17"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 name="Freeform 42"/>
          <p:cNvSpPr>
            <a:spLocks noEditPoints="1"/>
          </p:cNvSpPr>
          <p:nvPr/>
        </p:nvSpPr>
        <p:spPr bwMode="auto">
          <a:xfrm>
            <a:off x="7254089" y="4021510"/>
            <a:ext cx="176744" cy="340500"/>
          </a:xfrm>
          <a:custGeom>
            <a:avLst/>
            <a:gdLst/>
            <a:ahLst/>
            <a:cxnLst>
              <a:cxn ang="0">
                <a:pos x="19" y="202"/>
              </a:cxn>
              <a:cxn ang="0">
                <a:pos x="25" y="237"/>
              </a:cxn>
              <a:cxn ang="0">
                <a:pos x="73" y="235"/>
              </a:cxn>
              <a:cxn ang="0">
                <a:pos x="90" y="199"/>
              </a:cxn>
              <a:cxn ang="0">
                <a:pos x="55" y="181"/>
              </a:cxn>
              <a:cxn ang="0">
                <a:pos x="32" y="233"/>
              </a:cxn>
              <a:cxn ang="0">
                <a:pos x="32" y="214"/>
              </a:cxn>
              <a:cxn ang="0">
                <a:pos x="32" y="210"/>
              </a:cxn>
              <a:cxn ang="0">
                <a:pos x="32" y="201"/>
              </a:cxn>
              <a:cxn ang="0">
                <a:pos x="27" y="202"/>
              </a:cxn>
              <a:cxn ang="0">
                <a:pos x="32" y="201"/>
              </a:cxn>
              <a:cxn ang="0">
                <a:pos x="53" y="233"/>
              </a:cxn>
              <a:cxn ang="0">
                <a:pos x="38" y="210"/>
              </a:cxn>
              <a:cxn ang="0">
                <a:pos x="53" y="187"/>
              </a:cxn>
              <a:cxn ang="0">
                <a:pos x="82" y="197"/>
              </a:cxn>
              <a:cxn ang="0">
                <a:pos x="67" y="229"/>
              </a:cxn>
              <a:cxn ang="0">
                <a:pos x="38" y="210"/>
              </a:cxn>
              <a:cxn ang="0">
                <a:pos x="105" y="12"/>
              </a:cxn>
              <a:cxn ang="0">
                <a:pos x="32" y="12"/>
              </a:cxn>
              <a:cxn ang="0">
                <a:pos x="0" y="54"/>
              </a:cxn>
              <a:cxn ang="0">
                <a:pos x="44" y="61"/>
              </a:cxn>
              <a:cxn ang="0">
                <a:pos x="53" y="75"/>
              </a:cxn>
              <a:cxn ang="0">
                <a:pos x="21" y="122"/>
              </a:cxn>
              <a:cxn ang="0">
                <a:pos x="32" y="174"/>
              </a:cxn>
              <a:cxn ang="0">
                <a:pos x="78" y="160"/>
              </a:cxn>
              <a:cxn ang="0">
                <a:pos x="88" y="120"/>
              </a:cxn>
              <a:cxn ang="0">
                <a:pos x="122" y="69"/>
              </a:cxn>
              <a:cxn ang="0">
                <a:pos x="15" y="50"/>
              </a:cxn>
              <a:cxn ang="0">
                <a:pos x="21" y="37"/>
              </a:cxn>
              <a:cxn ang="0">
                <a:pos x="23" y="33"/>
              </a:cxn>
              <a:cxn ang="0">
                <a:pos x="27" y="126"/>
              </a:cxn>
              <a:cxn ang="0">
                <a:pos x="29" y="124"/>
              </a:cxn>
              <a:cxn ang="0">
                <a:pos x="61" y="48"/>
              </a:cxn>
              <a:cxn ang="0">
                <a:pos x="80" y="56"/>
              </a:cxn>
              <a:cxn ang="0">
                <a:pos x="80" y="54"/>
              </a:cxn>
              <a:cxn ang="0">
                <a:pos x="84" y="65"/>
              </a:cxn>
              <a:cxn ang="0">
                <a:pos x="80" y="63"/>
              </a:cxn>
              <a:cxn ang="0">
                <a:pos x="76" y="77"/>
              </a:cxn>
              <a:cxn ang="0">
                <a:pos x="67" y="77"/>
              </a:cxn>
              <a:cxn ang="0">
                <a:pos x="65" y="90"/>
              </a:cxn>
              <a:cxn ang="0">
                <a:pos x="67" y="86"/>
              </a:cxn>
              <a:cxn ang="0">
                <a:pos x="67" y="63"/>
              </a:cxn>
              <a:cxn ang="0">
                <a:pos x="53" y="100"/>
              </a:cxn>
              <a:cxn ang="0">
                <a:pos x="53" y="100"/>
              </a:cxn>
              <a:cxn ang="0">
                <a:pos x="42" y="130"/>
              </a:cxn>
              <a:cxn ang="0">
                <a:pos x="40" y="122"/>
              </a:cxn>
              <a:cxn ang="0">
                <a:pos x="36" y="140"/>
              </a:cxn>
              <a:cxn ang="0">
                <a:pos x="34" y="166"/>
              </a:cxn>
              <a:cxn ang="0">
                <a:pos x="38" y="164"/>
              </a:cxn>
              <a:cxn ang="0">
                <a:pos x="40" y="151"/>
              </a:cxn>
              <a:cxn ang="0">
                <a:pos x="44" y="149"/>
              </a:cxn>
              <a:cxn ang="0">
                <a:pos x="111" y="84"/>
              </a:cxn>
              <a:cxn ang="0">
                <a:pos x="73" y="155"/>
              </a:cxn>
              <a:cxn ang="0">
                <a:pos x="50" y="149"/>
              </a:cxn>
              <a:cxn ang="0">
                <a:pos x="59" y="103"/>
              </a:cxn>
              <a:cxn ang="0">
                <a:pos x="92" y="59"/>
              </a:cxn>
              <a:cxn ang="0">
                <a:pos x="67" y="42"/>
              </a:cxn>
              <a:cxn ang="0">
                <a:pos x="29" y="54"/>
              </a:cxn>
              <a:cxn ang="0">
                <a:pos x="53" y="14"/>
              </a:cxn>
              <a:cxn ang="0">
                <a:pos x="95" y="18"/>
              </a:cxn>
              <a:cxn ang="0">
                <a:pos x="114" y="73"/>
              </a:cxn>
            </a:cxnLst>
            <a:rect l="0" t="0" r="r" b="b"/>
            <a:pathLst>
              <a:path w="122" h="242">
                <a:moveTo>
                  <a:pt x="55" y="181"/>
                </a:moveTo>
                <a:lnTo>
                  <a:pt x="55" y="181"/>
                </a:lnTo>
                <a:lnTo>
                  <a:pt x="44" y="185"/>
                </a:lnTo>
                <a:lnTo>
                  <a:pt x="32" y="191"/>
                </a:lnTo>
                <a:lnTo>
                  <a:pt x="23" y="199"/>
                </a:lnTo>
                <a:lnTo>
                  <a:pt x="19" y="202"/>
                </a:lnTo>
                <a:lnTo>
                  <a:pt x="17" y="208"/>
                </a:lnTo>
                <a:lnTo>
                  <a:pt x="17" y="208"/>
                </a:lnTo>
                <a:lnTo>
                  <a:pt x="15" y="216"/>
                </a:lnTo>
                <a:lnTo>
                  <a:pt x="17" y="223"/>
                </a:lnTo>
                <a:lnTo>
                  <a:pt x="19" y="231"/>
                </a:lnTo>
                <a:lnTo>
                  <a:pt x="25" y="237"/>
                </a:lnTo>
                <a:lnTo>
                  <a:pt x="25" y="237"/>
                </a:lnTo>
                <a:lnTo>
                  <a:pt x="32" y="241"/>
                </a:lnTo>
                <a:lnTo>
                  <a:pt x="42" y="242"/>
                </a:lnTo>
                <a:lnTo>
                  <a:pt x="53" y="242"/>
                </a:lnTo>
                <a:lnTo>
                  <a:pt x="63" y="239"/>
                </a:lnTo>
                <a:lnTo>
                  <a:pt x="73" y="235"/>
                </a:lnTo>
                <a:lnTo>
                  <a:pt x="80" y="229"/>
                </a:lnTo>
                <a:lnTo>
                  <a:pt x="86" y="223"/>
                </a:lnTo>
                <a:lnTo>
                  <a:pt x="90" y="216"/>
                </a:lnTo>
                <a:lnTo>
                  <a:pt x="90" y="216"/>
                </a:lnTo>
                <a:lnTo>
                  <a:pt x="90" y="206"/>
                </a:lnTo>
                <a:lnTo>
                  <a:pt x="90" y="199"/>
                </a:lnTo>
                <a:lnTo>
                  <a:pt x="86" y="193"/>
                </a:lnTo>
                <a:lnTo>
                  <a:pt x="82" y="187"/>
                </a:lnTo>
                <a:lnTo>
                  <a:pt x="76" y="183"/>
                </a:lnTo>
                <a:lnTo>
                  <a:pt x="69" y="181"/>
                </a:lnTo>
                <a:lnTo>
                  <a:pt x="63" y="181"/>
                </a:lnTo>
                <a:lnTo>
                  <a:pt x="55" y="181"/>
                </a:lnTo>
                <a:lnTo>
                  <a:pt x="55" y="181"/>
                </a:lnTo>
                <a:close/>
                <a:moveTo>
                  <a:pt x="27" y="223"/>
                </a:moveTo>
                <a:lnTo>
                  <a:pt x="27" y="223"/>
                </a:lnTo>
                <a:lnTo>
                  <a:pt x="29" y="227"/>
                </a:lnTo>
                <a:lnTo>
                  <a:pt x="32" y="233"/>
                </a:lnTo>
                <a:lnTo>
                  <a:pt x="32" y="233"/>
                </a:lnTo>
                <a:lnTo>
                  <a:pt x="29" y="231"/>
                </a:lnTo>
                <a:lnTo>
                  <a:pt x="27" y="229"/>
                </a:lnTo>
                <a:lnTo>
                  <a:pt x="25" y="227"/>
                </a:lnTo>
                <a:lnTo>
                  <a:pt x="27" y="223"/>
                </a:lnTo>
                <a:lnTo>
                  <a:pt x="27" y="223"/>
                </a:lnTo>
                <a:close/>
                <a:moveTo>
                  <a:pt x="32" y="214"/>
                </a:moveTo>
                <a:lnTo>
                  <a:pt x="32" y="214"/>
                </a:lnTo>
                <a:lnTo>
                  <a:pt x="29" y="216"/>
                </a:lnTo>
                <a:lnTo>
                  <a:pt x="25" y="218"/>
                </a:lnTo>
                <a:lnTo>
                  <a:pt x="25" y="218"/>
                </a:lnTo>
                <a:lnTo>
                  <a:pt x="27" y="214"/>
                </a:lnTo>
                <a:lnTo>
                  <a:pt x="32" y="210"/>
                </a:lnTo>
                <a:lnTo>
                  <a:pt x="32" y="210"/>
                </a:lnTo>
                <a:lnTo>
                  <a:pt x="32" y="210"/>
                </a:lnTo>
                <a:lnTo>
                  <a:pt x="32" y="212"/>
                </a:lnTo>
                <a:lnTo>
                  <a:pt x="32" y="214"/>
                </a:lnTo>
                <a:lnTo>
                  <a:pt x="32" y="214"/>
                </a:lnTo>
                <a:close/>
                <a:moveTo>
                  <a:pt x="32" y="201"/>
                </a:moveTo>
                <a:lnTo>
                  <a:pt x="32" y="201"/>
                </a:lnTo>
                <a:lnTo>
                  <a:pt x="27" y="206"/>
                </a:lnTo>
                <a:lnTo>
                  <a:pt x="23" y="212"/>
                </a:lnTo>
                <a:lnTo>
                  <a:pt x="23" y="212"/>
                </a:lnTo>
                <a:lnTo>
                  <a:pt x="25" y="206"/>
                </a:lnTo>
                <a:lnTo>
                  <a:pt x="27" y="202"/>
                </a:lnTo>
                <a:lnTo>
                  <a:pt x="36" y="197"/>
                </a:lnTo>
                <a:lnTo>
                  <a:pt x="36" y="197"/>
                </a:lnTo>
                <a:lnTo>
                  <a:pt x="36" y="199"/>
                </a:lnTo>
                <a:lnTo>
                  <a:pt x="36" y="199"/>
                </a:lnTo>
                <a:lnTo>
                  <a:pt x="32" y="201"/>
                </a:lnTo>
                <a:lnTo>
                  <a:pt x="32" y="201"/>
                </a:lnTo>
                <a:close/>
                <a:moveTo>
                  <a:pt x="46" y="235"/>
                </a:moveTo>
                <a:lnTo>
                  <a:pt x="46" y="233"/>
                </a:lnTo>
                <a:lnTo>
                  <a:pt x="46" y="233"/>
                </a:lnTo>
                <a:lnTo>
                  <a:pt x="48" y="233"/>
                </a:lnTo>
                <a:lnTo>
                  <a:pt x="50" y="233"/>
                </a:lnTo>
                <a:lnTo>
                  <a:pt x="53" y="233"/>
                </a:lnTo>
                <a:lnTo>
                  <a:pt x="53" y="233"/>
                </a:lnTo>
                <a:lnTo>
                  <a:pt x="53" y="235"/>
                </a:lnTo>
                <a:lnTo>
                  <a:pt x="52" y="237"/>
                </a:lnTo>
                <a:lnTo>
                  <a:pt x="46" y="235"/>
                </a:lnTo>
                <a:lnTo>
                  <a:pt x="46" y="235"/>
                </a:lnTo>
                <a:close/>
                <a:moveTo>
                  <a:pt x="38" y="210"/>
                </a:moveTo>
                <a:lnTo>
                  <a:pt x="38" y="210"/>
                </a:lnTo>
                <a:lnTo>
                  <a:pt x="38" y="204"/>
                </a:lnTo>
                <a:lnTo>
                  <a:pt x="40" y="199"/>
                </a:lnTo>
                <a:lnTo>
                  <a:pt x="44" y="195"/>
                </a:lnTo>
                <a:lnTo>
                  <a:pt x="48" y="191"/>
                </a:lnTo>
                <a:lnTo>
                  <a:pt x="53" y="187"/>
                </a:lnTo>
                <a:lnTo>
                  <a:pt x="59" y="185"/>
                </a:lnTo>
                <a:lnTo>
                  <a:pt x="65" y="185"/>
                </a:lnTo>
                <a:lnTo>
                  <a:pt x="73" y="187"/>
                </a:lnTo>
                <a:lnTo>
                  <a:pt x="73" y="187"/>
                </a:lnTo>
                <a:lnTo>
                  <a:pt x="76" y="191"/>
                </a:lnTo>
                <a:lnTo>
                  <a:pt x="82" y="197"/>
                </a:lnTo>
                <a:lnTo>
                  <a:pt x="84" y="204"/>
                </a:lnTo>
                <a:lnTo>
                  <a:pt x="82" y="214"/>
                </a:lnTo>
                <a:lnTo>
                  <a:pt x="82" y="214"/>
                </a:lnTo>
                <a:lnTo>
                  <a:pt x="80" y="221"/>
                </a:lnTo>
                <a:lnTo>
                  <a:pt x="74" y="225"/>
                </a:lnTo>
                <a:lnTo>
                  <a:pt x="67" y="229"/>
                </a:lnTo>
                <a:lnTo>
                  <a:pt x="59" y="229"/>
                </a:lnTo>
                <a:lnTo>
                  <a:pt x="52" y="227"/>
                </a:lnTo>
                <a:lnTo>
                  <a:pt x="44" y="223"/>
                </a:lnTo>
                <a:lnTo>
                  <a:pt x="40" y="218"/>
                </a:lnTo>
                <a:lnTo>
                  <a:pt x="38" y="210"/>
                </a:lnTo>
                <a:lnTo>
                  <a:pt x="38" y="210"/>
                </a:lnTo>
                <a:close/>
                <a:moveTo>
                  <a:pt x="122" y="59"/>
                </a:moveTo>
                <a:lnTo>
                  <a:pt x="122" y="59"/>
                </a:lnTo>
                <a:lnTo>
                  <a:pt x="122" y="46"/>
                </a:lnTo>
                <a:lnTo>
                  <a:pt x="118" y="33"/>
                </a:lnTo>
                <a:lnTo>
                  <a:pt x="113" y="21"/>
                </a:lnTo>
                <a:lnTo>
                  <a:pt x="105" y="12"/>
                </a:lnTo>
                <a:lnTo>
                  <a:pt x="93" y="4"/>
                </a:lnTo>
                <a:lnTo>
                  <a:pt x="80" y="0"/>
                </a:lnTo>
                <a:lnTo>
                  <a:pt x="63" y="0"/>
                </a:lnTo>
                <a:lnTo>
                  <a:pt x="44" y="6"/>
                </a:lnTo>
                <a:lnTo>
                  <a:pt x="44" y="6"/>
                </a:lnTo>
                <a:lnTo>
                  <a:pt x="32" y="12"/>
                </a:lnTo>
                <a:lnTo>
                  <a:pt x="23" y="18"/>
                </a:lnTo>
                <a:lnTo>
                  <a:pt x="15" y="25"/>
                </a:lnTo>
                <a:lnTo>
                  <a:pt x="10" y="33"/>
                </a:lnTo>
                <a:lnTo>
                  <a:pt x="2" y="46"/>
                </a:lnTo>
                <a:lnTo>
                  <a:pt x="0" y="54"/>
                </a:lnTo>
                <a:lnTo>
                  <a:pt x="0" y="54"/>
                </a:lnTo>
                <a:lnTo>
                  <a:pt x="10" y="67"/>
                </a:lnTo>
                <a:lnTo>
                  <a:pt x="23" y="79"/>
                </a:lnTo>
                <a:lnTo>
                  <a:pt x="23" y="79"/>
                </a:lnTo>
                <a:lnTo>
                  <a:pt x="31" y="75"/>
                </a:lnTo>
                <a:lnTo>
                  <a:pt x="38" y="69"/>
                </a:lnTo>
                <a:lnTo>
                  <a:pt x="44" y="61"/>
                </a:lnTo>
                <a:lnTo>
                  <a:pt x="52" y="56"/>
                </a:lnTo>
                <a:lnTo>
                  <a:pt x="52" y="56"/>
                </a:lnTo>
                <a:lnTo>
                  <a:pt x="55" y="61"/>
                </a:lnTo>
                <a:lnTo>
                  <a:pt x="57" y="65"/>
                </a:lnTo>
                <a:lnTo>
                  <a:pt x="57" y="71"/>
                </a:lnTo>
                <a:lnTo>
                  <a:pt x="53" y="75"/>
                </a:lnTo>
                <a:lnTo>
                  <a:pt x="44" y="84"/>
                </a:lnTo>
                <a:lnTo>
                  <a:pt x="34" y="94"/>
                </a:lnTo>
                <a:lnTo>
                  <a:pt x="34" y="94"/>
                </a:lnTo>
                <a:lnTo>
                  <a:pt x="27" y="101"/>
                </a:lnTo>
                <a:lnTo>
                  <a:pt x="23" y="111"/>
                </a:lnTo>
                <a:lnTo>
                  <a:pt x="21" y="122"/>
                </a:lnTo>
                <a:lnTo>
                  <a:pt x="19" y="132"/>
                </a:lnTo>
                <a:lnTo>
                  <a:pt x="21" y="143"/>
                </a:lnTo>
                <a:lnTo>
                  <a:pt x="23" y="155"/>
                </a:lnTo>
                <a:lnTo>
                  <a:pt x="27" y="164"/>
                </a:lnTo>
                <a:lnTo>
                  <a:pt x="32" y="174"/>
                </a:lnTo>
                <a:lnTo>
                  <a:pt x="32" y="174"/>
                </a:lnTo>
                <a:lnTo>
                  <a:pt x="44" y="174"/>
                </a:lnTo>
                <a:lnTo>
                  <a:pt x="57" y="172"/>
                </a:lnTo>
                <a:lnTo>
                  <a:pt x="71" y="168"/>
                </a:lnTo>
                <a:lnTo>
                  <a:pt x="74" y="166"/>
                </a:lnTo>
                <a:lnTo>
                  <a:pt x="78" y="160"/>
                </a:lnTo>
                <a:lnTo>
                  <a:pt x="78" y="160"/>
                </a:lnTo>
                <a:lnTo>
                  <a:pt x="78" y="155"/>
                </a:lnTo>
                <a:lnTo>
                  <a:pt x="78" y="147"/>
                </a:lnTo>
                <a:lnTo>
                  <a:pt x="80" y="138"/>
                </a:lnTo>
                <a:lnTo>
                  <a:pt x="80" y="132"/>
                </a:lnTo>
                <a:lnTo>
                  <a:pt x="80" y="132"/>
                </a:lnTo>
                <a:lnTo>
                  <a:pt x="88" y="120"/>
                </a:lnTo>
                <a:lnTo>
                  <a:pt x="95" y="113"/>
                </a:lnTo>
                <a:lnTo>
                  <a:pt x="105" y="103"/>
                </a:lnTo>
                <a:lnTo>
                  <a:pt x="113" y="96"/>
                </a:lnTo>
                <a:lnTo>
                  <a:pt x="113" y="96"/>
                </a:lnTo>
                <a:lnTo>
                  <a:pt x="120" y="79"/>
                </a:lnTo>
                <a:lnTo>
                  <a:pt x="122" y="69"/>
                </a:lnTo>
                <a:lnTo>
                  <a:pt x="122" y="59"/>
                </a:lnTo>
                <a:lnTo>
                  <a:pt x="122" y="59"/>
                </a:lnTo>
                <a:close/>
                <a:moveTo>
                  <a:pt x="17" y="56"/>
                </a:moveTo>
                <a:lnTo>
                  <a:pt x="17" y="56"/>
                </a:lnTo>
                <a:lnTo>
                  <a:pt x="17" y="52"/>
                </a:lnTo>
                <a:lnTo>
                  <a:pt x="15" y="50"/>
                </a:lnTo>
                <a:lnTo>
                  <a:pt x="17" y="48"/>
                </a:lnTo>
                <a:lnTo>
                  <a:pt x="17" y="48"/>
                </a:lnTo>
                <a:lnTo>
                  <a:pt x="21" y="50"/>
                </a:lnTo>
                <a:lnTo>
                  <a:pt x="23" y="56"/>
                </a:lnTo>
                <a:lnTo>
                  <a:pt x="17" y="56"/>
                </a:lnTo>
                <a:close/>
                <a:moveTo>
                  <a:pt x="21" y="37"/>
                </a:moveTo>
                <a:lnTo>
                  <a:pt x="21" y="37"/>
                </a:lnTo>
                <a:lnTo>
                  <a:pt x="19" y="37"/>
                </a:lnTo>
                <a:lnTo>
                  <a:pt x="19" y="35"/>
                </a:lnTo>
                <a:lnTo>
                  <a:pt x="21" y="31"/>
                </a:lnTo>
                <a:lnTo>
                  <a:pt x="21" y="31"/>
                </a:lnTo>
                <a:lnTo>
                  <a:pt x="23" y="33"/>
                </a:lnTo>
                <a:lnTo>
                  <a:pt x="23" y="33"/>
                </a:lnTo>
                <a:lnTo>
                  <a:pt x="21" y="37"/>
                </a:lnTo>
                <a:lnTo>
                  <a:pt x="21" y="37"/>
                </a:lnTo>
                <a:close/>
                <a:moveTo>
                  <a:pt x="27" y="126"/>
                </a:moveTo>
                <a:lnTo>
                  <a:pt x="27" y="126"/>
                </a:lnTo>
                <a:lnTo>
                  <a:pt x="27" y="126"/>
                </a:lnTo>
                <a:lnTo>
                  <a:pt x="27" y="124"/>
                </a:lnTo>
                <a:lnTo>
                  <a:pt x="27" y="119"/>
                </a:lnTo>
                <a:lnTo>
                  <a:pt x="27" y="119"/>
                </a:lnTo>
                <a:lnTo>
                  <a:pt x="29" y="120"/>
                </a:lnTo>
                <a:lnTo>
                  <a:pt x="29" y="122"/>
                </a:lnTo>
                <a:lnTo>
                  <a:pt x="29" y="124"/>
                </a:lnTo>
                <a:lnTo>
                  <a:pt x="27" y="126"/>
                </a:lnTo>
                <a:lnTo>
                  <a:pt x="27" y="126"/>
                </a:lnTo>
                <a:close/>
                <a:moveTo>
                  <a:pt x="57" y="52"/>
                </a:moveTo>
                <a:lnTo>
                  <a:pt x="57" y="52"/>
                </a:lnTo>
                <a:lnTo>
                  <a:pt x="59" y="50"/>
                </a:lnTo>
                <a:lnTo>
                  <a:pt x="61" y="48"/>
                </a:lnTo>
                <a:lnTo>
                  <a:pt x="67" y="50"/>
                </a:lnTo>
                <a:lnTo>
                  <a:pt x="67" y="50"/>
                </a:lnTo>
                <a:lnTo>
                  <a:pt x="63" y="52"/>
                </a:lnTo>
                <a:lnTo>
                  <a:pt x="57" y="52"/>
                </a:lnTo>
                <a:lnTo>
                  <a:pt x="57" y="52"/>
                </a:lnTo>
                <a:close/>
                <a:moveTo>
                  <a:pt x="80" y="56"/>
                </a:moveTo>
                <a:lnTo>
                  <a:pt x="80" y="56"/>
                </a:lnTo>
                <a:lnTo>
                  <a:pt x="76" y="54"/>
                </a:lnTo>
                <a:lnTo>
                  <a:pt x="76" y="50"/>
                </a:lnTo>
                <a:lnTo>
                  <a:pt x="76" y="50"/>
                </a:lnTo>
                <a:lnTo>
                  <a:pt x="80" y="52"/>
                </a:lnTo>
                <a:lnTo>
                  <a:pt x="80" y="54"/>
                </a:lnTo>
                <a:lnTo>
                  <a:pt x="80" y="54"/>
                </a:lnTo>
                <a:lnTo>
                  <a:pt x="80" y="56"/>
                </a:lnTo>
                <a:lnTo>
                  <a:pt x="80" y="56"/>
                </a:lnTo>
                <a:close/>
                <a:moveTo>
                  <a:pt x="84" y="63"/>
                </a:moveTo>
                <a:lnTo>
                  <a:pt x="84" y="63"/>
                </a:lnTo>
                <a:lnTo>
                  <a:pt x="84" y="65"/>
                </a:lnTo>
                <a:lnTo>
                  <a:pt x="82" y="69"/>
                </a:lnTo>
                <a:lnTo>
                  <a:pt x="82" y="69"/>
                </a:lnTo>
                <a:lnTo>
                  <a:pt x="80" y="67"/>
                </a:lnTo>
                <a:lnTo>
                  <a:pt x="78" y="67"/>
                </a:lnTo>
                <a:lnTo>
                  <a:pt x="78" y="67"/>
                </a:lnTo>
                <a:lnTo>
                  <a:pt x="80" y="63"/>
                </a:lnTo>
                <a:lnTo>
                  <a:pt x="84" y="63"/>
                </a:lnTo>
                <a:lnTo>
                  <a:pt x="84" y="63"/>
                </a:lnTo>
                <a:close/>
                <a:moveTo>
                  <a:pt x="76" y="73"/>
                </a:moveTo>
                <a:lnTo>
                  <a:pt x="76" y="73"/>
                </a:lnTo>
                <a:lnTo>
                  <a:pt x="76" y="75"/>
                </a:lnTo>
                <a:lnTo>
                  <a:pt x="76" y="77"/>
                </a:lnTo>
                <a:lnTo>
                  <a:pt x="73" y="80"/>
                </a:lnTo>
                <a:lnTo>
                  <a:pt x="73" y="80"/>
                </a:lnTo>
                <a:lnTo>
                  <a:pt x="69" y="80"/>
                </a:lnTo>
                <a:lnTo>
                  <a:pt x="65" y="80"/>
                </a:lnTo>
                <a:lnTo>
                  <a:pt x="65" y="80"/>
                </a:lnTo>
                <a:lnTo>
                  <a:pt x="67" y="77"/>
                </a:lnTo>
                <a:lnTo>
                  <a:pt x="69" y="75"/>
                </a:lnTo>
                <a:lnTo>
                  <a:pt x="76" y="73"/>
                </a:lnTo>
                <a:lnTo>
                  <a:pt x="76" y="73"/>
                </a:lnTo>
                <a:close/>
                <a:moveTo>
                  <a:pt x="67" y="86"/>
                </a:moveTo>
                <a:lnTo>
                  <a:pt x="67" y="86"/>
                </a:lnTo>
                <a:lnTo>
                  <a:pt x="65" y="90"/>
                </a:lnTo>
                <a:lnTo>
                  <a:pt x="59" y="90"/>
                </a:lnTo>
                <a:lnTo>
                  <a:pt x="59" y="90"/>
                </a:lnTo>
                <a:lnTo>
                  <a:pt x="59" y="88"/>
                </a:lnTo>
                <a:lnTo>
                  <a:pt x="59" y="88"/>
                </a:lnTo>
                <a:lnTo>
                  <a:pt x="61" y="86"/>
                </a:lnTo>
                <a:lnTo>
                  <a:pt x="67" y="86"/>
                </a:lnTo>
                <a:lnTo>
                  <a:pt x="67" y="86"/>
                </a:lnTo>
                <a:close/>
                <a:moveTo>
                  <a:pt x="65" y="58"/>
                </a:moveTo>
                <a:lnTo>
                  <a:pt x="67" y="58"/>
                </a:lnTo>
                <a:lnTo>
                  <a:pt x="67" y="58"/>
                </a:lnTo>
                <a:lnTo>
                  <a:pt x="67" y="61"/>
                </a:lnTo>
                <a:lnTo>
                  <a:pt x="67" y="63"/>
                </a:lnTo>
                <a:lnTo>
                  <a:pt x="67" y="63"/>
                </a:lnTo>
                <a:lnTo>
                  <a:pt x="65" y="63"/>
                </a:lnTo>
                <a:lnTo>
                  <a:pt x="65" y="61"/>
                </a:lnTo>
                <a:lnTo>
                  <a:pt x="65" y="58"/>
                </a:lnTo>
                <a:lnTo>
                  <a:pt x="65" y="58"/>
                </a:lnTo>
                <a:close/>
                <a:moveTo>
                  <a:pt x="53" y="100"/>
                </a:moveTo>
                <a:lnTo>
                  <a:pt x="53" y="100"/>
                </a:lnTo>
                <a:lnTo>
                  <a:pt x="52" y="100"/>
                </a:lnTo>
                <a:lnTo>
                  <a:pt x="52" y="98"/>
                </a:lnTo>
                <a:lnTo>
                  <a:pt x="52" y="98"/>
                </a:lnTo>
                <a:lnTo>
                  <a:pt x="53" y="98"/>
                </a:lnTo>
                <a:lnTo>
                  <a:pt x="53" y="100"/>
                </a:lnTo>
                <a:lnTo>
                  <a:pt x="53" y="100"/>
                </a:lnTo>
                <a:close/>
                <a:moveTo>
                  <a:pt x="40" y="122"/>
                </a:moveTo>
                <a:lnTo>
                  <a:pt x="40" y="122"/>
                </a:lnTo>
                <a:lnTo>
                  <a:pt x="42" y="124"/>
                </a:lnTo>
                <a:lnTo>
                  <a:pt x="42" y="124"/>
                </a:lnTo>
                <a:lnTo>
                  <a:pt x="42" y="130"/>
                </a:lnTo>
                <a:lnTo>
                  <a:pt x="42" y="130"/>
                </a:lnTo>
                <a:lnTo>
                  <a:pt x="36" y="126"/>
                </a:lnTo>
                <a:lnTo>
                  <a:pt x="36" y="126"/>
                </a:lnTo>
                <a:lnTo>
                  <a:pt x="38" y="124"/>
                </a:lnTo>
                <a:lnTo>
                  <a:pt x="38" y="124"/>
                </a:lnTo>
                <a:lnTo>
                  <a:pt x="40" y="122"/>
                </a:lnTo>
                <a:lnTo>
                  <a:pt x="40" y="122"/>
                </a:lnTo>
                <a:close/>
                <a:moveTo>
                  <a:pt x="42" y="132"/>
                </a:moveTo>
                <a:lnTo>
                  <a:pt x="42" y="132"/>
                </a:lnTo>
                <a:lnTo>
                  <a:pt x="42" y="138"/>
                </a:lnTo>
                <a:lnTo>
                  <a:pt x="40" y="138"/>
                </a:lnTo>
                <a:lnTo>
                  <a:pt x="36" y="140"/>
                </a:lnTo>
                <a:lnTo>
                  <a:pt x="36" y="140"/>
                </a:lnTo>
                <a:lnTo>
                  <a:pt x="38" y="134"/>
                </a:lnTo>
                <a:lnTo>
                  <a:pt x="42" y="132"/>
                </a:lnTo>
                <a:lnTo>
                  <a:pt x="42" y="132"/>
                </a:lnTo>
                <a:close/>
                <a:moveTo>
                  <a:pt x="34" y="166"/>
                </a:moveTo>
                <a:lnTo>
                  <a:pt x="34" y="166"/>
                </a:lnTo>
                <a:lnTo>
                  <a:pt x="32" y="162"/>
                </a:lnTo>
                <a:lnTo>
                  <a:pt x="32" y="160"/>
                </a:lnTo>
                <a:lnTo>
                  <a:pt x="36" y="159"/>
                </a:lnTo>
                <a:lnTo>
                  <a:pt x="40" y="160"/>
                </a:lnTo>
                <a:lnTo>
                  <a:pt x="40" y="160"/>
                </a:lnTo>
                <a:lnTo>
                  <a:pt x="38" y="164"/>
                </a:lnTo>
                <a:lnTo>
                  <a:pt x="34" y="166"/>
                </a:lnTo>
                <a:lnTo>
                  <a:pt x="34" y="166"/>
                </a:lnTo>
                <a:close/>
                <a:moveTo>
                  <a:pt x="44" y="153"/>
                </a:moveTo>
                <a:lnTo>
                  <a:pt x="44" y="153"/>
                </a:lnTo>
                <a:lnTo>
                  <a:pt x="42" y="153"/>
                </a:lnTo>
                <a:lnTo>
                  <a:pt x="40" y="151"/>
                </a:lnTo>
                <a:lnTo>
                  <a:pt x="40" y="151"/>
                </a:lnTo>
                <a:lnTo>
                  <a:pt x="40" y="149"/>
                </a:lnTo>
                <a:lnTo>
                  <a:pt x="42" y="149"/>
                </a:lnTo>
                <a:lnTo>
                  <a:pt x="42" y="149"/>
                </a:lnTo>
                <a:lnTo>
                  <a:pt x="44" y="149"/>
                </a:lnTo>
                <a:lnTo>
                  <a:pt x="44" y="149"/>
                </a:lnTo>
                <a:lnTo>
                  <a:pt x="44" y="151"/>
                </a:lnTo>
                <a:lnTo>
                  <a:pt x="44" y="153"/>
                </a:lnTo>
                <a:lnTo>
                  <a:pt x="44" y="153"/>
                </a:lnTo>
                <a:close/>
                <a:moveTo>
                  <a:pt x="114" y="73"/>
                </a:moveTo>
                <a:lnTo>
                  <a:pt x="114" y="73"/>
                </a:lnTo>
                <a:lnTo>
                  <a:pt x="111" y="84"/>
                </a:lnTo>
                <a:lnTo>
                  <a:pt x="105" y="94"/>
                </a:lnTo>
                <a:lnTo>
                  <a:pt x="90" y="111"/>
                </a:lnTo>
                <a:lnTo>
                  <a:pt x="82" y="119"/>
                </a:lnTo>
                <a:lnTo>
                  <a:pt x="76" y="128"/>
                </a:lnTo>
                <a:lnTo>
                  <a:pt x="73" y="140"/>
                </a:lnTo>
                <a:lnTo>
                  <a:pt x="73" y="155"/>
                </a:lnTo>
                <a:lnTo>
                  <a:pt x="73" y="155"/>
                </a:lnTo>
                <a:lnTo>
                  <a:pt x="69" y="157"/>
                </a:lnTo>
                <a:lnTo>
                  <a:pt x="63" y="157"/>
                </a:lnTo>
                <a:lnTo>
                  <a:pt x="53" y="157"/>
                </a:lnTo>
                <a:lnTo>
                  <a:pt x="53" y="157"/>
                </a:lnTo>
                <a:lnTo>
                  <a:pt x="50" y="149"/>
                </a:lnTo>
                <a:lnTo>
                  <a:pt x="48" y="140"/>
                </a:lnTo>
                <a:lnTo>
                  <a:pt x="46" y="128"/>
                </a:lnTo>
                <a:lnTo>
                  <a:pt x="48" y="119"/>
                </a:lnTo>
                <a:lnTo>
                  <a:pt x="48" y="119"/>
                </a:lnTo>
                <a:lnTo>
                  <a:pt x="52" y="111"/>
                </a:lnTo>
                <a:lnTo>
                  <a:pt x="59" y="103"/>
                </a:lnTo>
                <a:lnTo>
                  <a:pt x="74" y="88"/>
                </a:lnTo>
                <a:lnTo>
                  <a:pt x="74" y="88"/>
                </a:lnTo>
                <a:lnTo>
                  <a:pt x="86" y="75"/>
                </a:lnTo>
                <a:lnTo>
                  <a:pt x="90" y="67"/>
                </a:lnTo>
                <a:lnTo>
                  <a:pt x="92" y="59"/>
                </a:lnTo>
                <a:lnTo>
                  <a:pt x="92" y="59"/>
                </a:lnTo>
                <a:lnTo>
                  <a:pt x="90" y="56"/>
                </a:lnTo>
                <a:lnTo>
                  <a:pt x="88" y="52"/>
                </a:lnTo>
                <a:lnTo>
                  <a:pt x="80" y="44"/>
                </a:lnTo>
                <a:lnTo>
                  <a:pt x="80" y="44"/>
                </a:lnTo>
                <a:lnTo>
                  <a:pt x="74" y="42"/>
                </a:lnTo>
                <a:lnTo>
                  <a:pt x="67" y="42"/>
                </a:lnTo>
                <a:lnTo>
                  <a:pt x="61" y="44"/>
                </a:lnTo>
                <a:lnTo>
                  <a:pt x="55" y="46"/>
                </a:lnTo>
                <a:lnTo>
                  <a:pt x="44" y="52"/>
                </a:lnTo>
                <a:lnTo>
                  <a:pt x="36" y="59"/>
                </a:lnTo>
                <a:lnTo>
                  <a:pt x="36" y="59"/>
                </a:lnTo>
                <a:lnTo>
                  <a:pt x="29" y="54"/>
                </a:lnTo>
                <a:lnTo>
                  <a:pt x="25" y="46"/>
                </a:lnTo>
                <a:lnTo>
                  <a:pt x="27" y="39"/>
                </a:lnTo>
                <a:lnTo>
                  <a:pt x="31" y="31"/>
                </a:lnTo>
                <a:lnTo>
                  <a:pt x="36" y="25"/>
                </a:lnTo>
                <a:lnTo>
                  <a:pt x="44" y="18"/>
                </a:lnTo>
                <a:lnTo>
                  <a:pt x="53" y="14"/>
                </a:lnTo>
                <a:lnTo>
                  <a:pt x="61" y="12"/>
                </a:lnTo>
                <a:lnTo>
                  <a:pt x="61" y="12"/>
                </a:lnTo>
                <a:lnTo>
                  <a:pt x="78" y="12"/>
                </a:lnTo>
                <a:lnTo>
                  <a:pt x="88" y="14"/>
                </a:lnTo>
                <a:lnTo>
                  <a:pt x="95" y="18"/>
                </a:lnTo>
                <a:lnTo>
                  <a:pt x="95" y="18"/>
                </a:lnTo>
                <a:lnTo>
                  <a:pt x="99" y="21"/>
                </a:lnTo>
                <a:lnTo>
                  <a:pt x="105" y="27"/>
                </a:lnTo>
                <a:lnTo>
                  <a:pt x="113" y="40"/>
                </a:lnTo>
                <a:lnTo>
                  <a:pt x="116" y="56"/>
                </a:lnTo>
                <a:lnTo>
                  <a:pt x="116" y="65"/>
                </a:lnTo>
                <a:lnTo>
                  <a:pt x="114" y="73"/>
                </a:lnTo>
                <a:lnTo>
                  <a:pt x="114"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 name="Freeform 43"/>
          <p:cNvSpPr>
            <a:spLocks noEditPoints="1"/>
          </p:cNvSpPr>
          <p:nvPr/>
        </p:nvSpPr>
        <p:spPr bwMode="auto">
          <a:xfrm>
            <a:off x="4249766" y="4157992"/>
            <a:ext cx="111552" cy="130854"/>
          </a:xfrm>
          <a:custGeom>
            <a:avLst/>
            <a:gdLst/>
            <a:ahLst/>
            <a:cxnLst>
              <a:cxn ang="0">
                <a:pos x="17" y="93"/>
              </a:cxn>
              <a:cxn ang="0">
                <a:pos x="6" y="89"/>
              </a:cxn>
              <a:cxn ang="0">
                <a:pos x="0" y="80"/>
              </a:cxn>
              <a:cxn ang="0">
                <a:pos x="2" y="51"/>
              </a:cxn>
              <a:cxn ang="0">
                <a:pos x="2" y="36"/>
              </a:cxn>
              <a:cxn ang="0">
                <a:pos x="4" y="24"/>
              </a:cxn>
              <a:cxn ang="0">
                <a:pos x="14" y="13"/>
              </a:cxn>
              <a:cxn ang="0">
                <a:pos x="29" y="5"/>
              </a:cxn>
              <a:cxn ang="0">
                <a:pos x="48" y="0"/>
              </a:cxn>
              <a:cxn ang="0">
                <a:pos x="65" y="1"/>
              </a:cxn>
              <a:cxn ang="0">
                <a:pos x="69" y="3"/>
              </a:cxn>
              <a:cxn ang="0">
                <a:pos x="77" y="11"/>
              </a:cxn>
              <a:cxn ang="0">
                <a:pos x="77" y="17"/>
              </a:cxn>
              <a:cxn ang="0">
                <a:pos x="73" y="28"/>
              </a:cxn>
              <a:cxn ang="0">
                <a:pos x="65" y="40"/>
              </a:cxn>
              <a:cxn ang="0">
                <a:pos x="42" y="74"/>
              </a:cxn>
              <a:cxn ang="0">
                <a:pos x="29" y="87"/>
              </a:cxn>
              <a:cxn ang="0">
                <a:pos x="17" y="93"/>
              </a:cxn>
              <a:cxn ang="0">
                <a:pos x="48" y="55"/>
              </a:cxn>
              <a:cxn ang="0">
                <a:pos x="63" y="36"/>
              </a:cxn>
              <a:cxn ang="0">
                <a:pos x="71" y="21"/>
              </a:cxn>
              <a:cxn ang="0">
                <a:pos x="71" y="15"/>
              </a:cxn>
              <a:cxn ang="0">
                <a:pos x="67" y="9"/>
              </a:cxn>
              <a:cxn ang="0">
                <a:pos x="48" y="5"/>
              </a:cxn>
              <a:cxn ang="0">
                <a:pos x="38" y="7"/>
              </a:cxn>
              <a:cxn ang="0">
                <a:pos x="31" y="15"/>
              </a:cxn>
              <a:cxn ang="0">
                <a:pos x="25" y="51"/>
              </a:cxn>
              <a:cxn ang="0">
                <a:pos x="25" y="64"/>
              </a:cxn>
              <a:cxn ang="0">
                <a:pos x="29" y="72"/>
              </a:cxn>
              <a:cxn ang="0">
                <a:pos x="35" y="72"/>
              </a:cxn>
              <a:cxn ang="0">
                <a:pos x="48" y="55"/>
              </a:cxn>
              <a:cxn ang="0">
                <a:pos x="17" y="19"/>
              </a:cxn>
              <a:cxn ang="0">
                <a:pos x="21" y="19"/>
              </a:cxn>
              <a:cxn ang="0">
                <a:pos x="25" y="15"/>
              </a:cxn>
              <a:cxn ang="0">
                <a:pos x="27" y="13"/>
              </a:cxn>
              <a:cxn ang="0">
                <a:pos x="21" y="13"/>
              </a:cxn>
              <a:cxn ang="0">
                <a:pos x="17" y="19"/>
              </a:cxn>
              <a:cxn ang="0">
                <a:pos x="8" y="36"/>
              </a:cxn>
              <a:cxn ang="0">
                <a:pos x="12" y="34"/>
              </a:cxn>
              <a:cxn ang="0">
                <a:pos x="12" y="32"/>
              </a:cxn>
              <a:cxn ang="0">
                <a:pos x="8" y="36"/>
              </a:cxn>
              <a:cxn ang="0">
                <a:pos x="17" y="36"/>
              </a:cxn>
              <a:cxn ang="0">
                <a:pos x="21" y="34"/>
              </a:cxn>
              <a:cxn ang="0">
                <a:pos x="23" y="30"/>
              </a:cxn>
              <a:cxn ang="0">
                <a:pos x="17" y="36"/>
              </a:cxn>
              <a:cxn ang="0">
                <a:pos x="14" y="68"/>
              </a:cxn>
              <a:cxn ang="0">
                <a:pos x="14" y="66"/>
              </a:cxn>
              <a:cxn ang="0">
                <a:pos x="17" y="64"/>
              </a:cxn>
              <a:cxn ang="0">
                <a:pos x="17" y="62"/>
              </a:cxn>
              <a:cxn ang="0">
                <a:pos x="17" y="61"/>
              </a:cxn>
              <a:cxn ang="0">
                <a:pos x="14" y="66"/>
              </a:cxn>
              <a:cxn ang="0">
                <a:pos x="14" y="68"/>
              </a:cxn>
              <a:cxn ang="0">
                <a:pos x="27" y="81"/>
              </a:cxn>
              <a:cxn ang="0">
                <a:pos x="31" y="78"/>
              </a:cxn>
              <a:cxn ang="0">
                <a:pos x="29" y="76"/>
              </a:cxn>
              <a:cxn ang="0">
                <a:pos x="25" y="80"/>
              </a:cxn>
              <a:cxn ang="0">
                <a:pos x="27" y="81"/>
              </a:cxn>
            </a:cxnLst>
            <a:rect l="0" t="0" r="r" b="b"/>
            <a:pathLst>
              <a:path w="77" h="93">
                <a:moveTo>
                  <a:pt x="17" y="93"/>
                </a:moveTo>
                <a:lnTo>
                  <a:pt x="17" y="93"/>
                </a:lnTo>
                <a:lnTo>
                  <a:pt x="12" y="91"/>
                </a:lnTo>
                <a:lnTo>
                  <a:pt x="6" y="89"/>
                </a:lnTo>
                <a:lnTo>
                  <a:pt x="2" y="83"/>
                </a:lnTo>
                <a:lnTo>
                  <a:pt x="0" y="80"/>
                </a:lnTo>
                <a:lnTo>
                  <a:pt x="0" y="66"/>
                </a:lnTo>
                <a:lnTo>
                  <a:pt x="2" y="51"/>
                </a:lnTo>
                <a:lnTo>
                  <a:pt x="2" y="51"/>
                </a:lnTo>
                <a:lnTo>
                  <a:pt x="2" y="36"/>
                </a:lnTo>
                <a:lnTo>
                  <a:pt x="4" y="24"/>
                </a:lnTo>
                <a:lnTo>
                  <a:pt x="4" y="24"/>
                </a:lnTo>
                <a:lnTo>
                  <a:pt x="8" y="19"/>
                </a:lnTo>
                <a:lnTo>
                  <a:pt x="14" y="13"/>
                </a:lnTo>
                <a:lnTo>
                  <a:pt x="21" y="9"/>
                </a:lnTo>
                <a:lnTo>
                  <a:pt x="29" y="5"/>
                </a:lnTo>
                <a:lnTo>
                  <a:pt x="38" y="1"/>
                </a:lnTo>
                <a:lnTo>
                  <a:pt x="48" y="0"/>
                </a:lnTo>
                <a:lnTo>
                  <a:pt x="56" y="0"/>
                </a:lnTo>
                <a:lnTo>
                  <a:pt x="65" y="1"/>
                </a:lnTo>
                <a:lnTo>
                  <a:pt x="65" y="1"/>
                </a:lnTo>
                <a:lnTo>
                  <a:pt x="69" y="3"/>
                </a:lnTo>
                <a:lnTo>
                  <a:pt x="73" y="7"/>
                </a:lnTo>
                <a:lnTo>
                  <a:pt x="77" y="11"/>
                </a:lnTo>
                <a:lnTo>
                  <a:pt x="77" y="17"/>
                </a:lnTo>
                <a:lnTo>
                  <a:pt x="77" y="17"/>
                </a:lnTo>
                <a:lnTo>
                  <a:pt x="77" y="22"/>
                </a:lnTo>
                <a:lnTo>
                  <a:pt x="73" y="28"/>
                </a:lnTo>
                <a:lnTo>
                  <a:pt x="65" y="40"/>
                </a:lnTo>
                <a:lnTo>
                  <a:pt x="65" y="40"/>
                </a:lnTo>
                <a:lnTo>
                  <a:pt x="56" y="57"/>
                </a:lnTo>
                <a:lnTo>
                  <a:pt x="42" y="74"/>
                </a:lnTo>
                <a:lnTo>
                  <a:pt x="37" y="81"/>
                </a:lnTo>
                <a:lnTo>
                  <a:pt x="29" y="87"/>
                </a:lnTo>
                <a:lnTo>
                  <a:pt x="23" y="91"/>
                </a:lnTo>
                <a:lnTo>
                  <a:pt x="17" y="93"/>
                </a:lnTo>
                <a:lnTo>
                  <a:pt x="17" y="93"/>
                </a:lnTo>
                <a:close/>
                <a:moveTo>
                  <a:pt x="48" y="55"/>
                </a:moveTo>
                <a:lnTo>
                  <a:pt x="48" y="55"/>
                </a:lnTo>
                <a:lnTo>
                  <a:pt x="63" y="36"/>
                </a:lnTo>
                <a:lnTo>
                  <a:pt x="69" y="24"/>
                </a:lnTo>
                <a:lnTo>
                  <a:pt x="71" y="21"/>
                </a:lnTo>
                <a:lnTo>
                  <a:pt x="71" y="15"/>
                </a:lnTo>
                <a:lnTo>
                  <a:pt x="71" y="15"/>
                </a:lnTo>
                <a:lnTo>
                  <a:pt x="69" y="11"/>
                </a:lnTo>
                <a:lnTo>
                  <a:pt x="67" y="9"/>
                </a:lnTo>
                <a:lnTo>
                  <a:pt x="58" y="5"/>
                </a:lnTo>
                <a:lnTo>
                  <a:pt x="48" y="5"/>
                </a:lnTo>
                <a:lnTo>
                  <a:pt x="38" y="7"/>
                </a:lnTo>
                <a:lnTo>
                  <a:pt x="38" y="7"/>
                </a:lnTo>
                <a:lnTo>
                  <a:pt x="35" y="9"/>
                </a:lnTo>
                <a:lnTo>
                  <a:pt x="31" y="15"/>
                </a:lnTo>
                <a:lnTo>
                  <a:pt x="29" y="26"/>
                </a:lnTo>
                <a:lnTo>
                  <a:pt x="25" y="51"/>
                </a:lnTo>
                <a:lnTo>
                  <a:pt x="25" y="51"/>
                </a:lnTo>
                <a:lnTo>
                  <a:pt x="25" y="64"/>
                </a:lnTo>
                <a:lnTo>
                  <a:pt x="27" y="70"/>
                </a:lnTo>
                <a:lnTo>
                  <a:pt x="29" y="72"/>
                </a:lnTo>
                <a:lnTo>
                  <a:pt x="29" y="72"/>
                </a:lnTo>
                <a:lnTo>
                  <a:pt x="35" y="72"/>
                </a:lnTo>
                <a:lnTo>
                  <a:pt x="40" y="66"/>
                </a:lnTo>
                <a:lnTo>
                  <a:pt x="48" y="55"/>
                </a:lnTo>
                <a:lnTo>
                  <a:pt x="48" y="55"/>
                </a:lnTo>
                <a:close/>
                <a:moveTo>
                  <a:pt x="17" y="19"/>
                </a:moveTo>
                <a:lnTo>
                  <a:pt x="17" y="19"/>
                </a:lnTo>
                <a:lnTo>
                  <a:pt x="21" y="19"/>
                </a:lnTo>
                <a:lnTo>
                  <a:pt x="23" y="17"/>
                </a:lnTo>
                <a:lnTo>
                  <a:pt x="25" y="15"/>
                </a:lnTo>
                <a:lnTo>
                  <a:pt x="27" y="13"/>
                </a:lnTo>
                <a:lnTo>
                  <a:pt x="27" y="13"/>
                </a:lnTo>
                <a:lnTo>
                  <a:pt x="23" y="13"/>
                </a:lnTo>
                <a:lnTo>
                  <a:pt x="21" y="13"/>
                </a:lnTo>
                <a:lnTo>
                  <a:pt x="19" y="17"/>
                </a:lnTo>
                <a:lnTo>
                  <a:pt x="17" y="19"/>
                </a:lnTo>
                <a:lnTo>
                  <a:pt x="17" y="19"/>
                </a:lnTo>
                <a:close/>
                <a:moveTo>
                  <a:pt x="8" y="36"/>
                </a:moveTo>
                <a:lnTo>
                  <a:pt x="8" y="36"/>
                </a:lnTo>
                <a:lnTo>
                  <a:pt x="12" y="34"/>
                </a:lnTo>
                <a:lnTo>
                  <a:pt x="12" y="32"/>
                </a:lnTo>
                <a:lnTo>
                  <a:pt x="12" y="32"/>
                </a:lnTo>
                <a:lnTo>
                  <a:pt x="8" y="32"/>
                </a:lnTo>
                <a:lnTo>
                  <a:pt x="8" y="36"/>
                </a:lnTo>
                <a:lnTo>
                  <a:pt x="8" y="36"/>
                </a:lnTo>
                <a:close/>
                <a:moveTo>
                  <a:pt x="17" y="36"/>
                </a:moveTo>
                <a:lnTo>
                  <a:pt x="17" y="36"/>
                </a:lnTo>
                <a:lnTo>
                  <a:pt x="21" y="34"/>
                </a:lnTo>
                <a:lnTo>
                  <a:pt x="23" y="30"/>
                </a:lnTo>
                <a:lnTo>
                  <a:pt x="23" y="30"/>
                </a:lnTo>
                <a:lnTo>
                  <a:pt x="19" y="32"/>
                </a:lnTo>
                <a:lnTo>
                  <a:pt x="17" y="36"/>
                </a:lnTo>
                <a:lnTo>
                  <a:pt x="17" y="36"/>
                </a:lnTo>
                <a:close/>
                <a:moveTo>
                  <a:pt x="14" y="68"/>
                </a:moveTo>
                <a:lnTo>
                  <a:pt x="14" y="68"/>
                </a:lnTo>
                <a:lnTo>
                  <a:pt x="14" y="66"/>
                </a:lnTo>
                <a:lnTo>
                  <a:pt x="16" y="66"/>
                </a:lnTo>
                <a:lnTo>
                  <a:pt x="17" y="64"/>
                </a:lnTo>
                <a:lnTo>
                  <a:pt x="17" y="64"/>
                </a:lnTo>
                <a:lnTo>
                  <a:pt x="17" y="62"/>
                </a:lnTo>
                <a:lnTo>
                  <a:pt x="17" y="61"/>
                </a:lnTo>
                <a:lnTo>
                  <a:pt x="17" y="61"/>
                </a:lnTo>
                <a:lnTo>
                  <a:pt x="14" y="64"/>
                </a:lnTo>
                <a:lnTo>
                  <a:pt x="14" y="66"/>
                </a:lnTo>
                <a:lnTo>
                  <a:pt x="14" y="68"/>
                </a:lnTo>
                <a:lnTo>
                  <a:pt x="14" y="68"/>
                </a:lnTo>
                <a:close/>
                <a:moveTo>
                  <a:pt x="27" y="81"/>
                </a:moveTo>
                <a:lnTo>
                  <a:pt x="27" y="81"/>
                </a:lnTo>
                <a:lnTo>
                  <a:pt x="29" y="80"/>
                </a:lnTo>
                <a:lnTo>
                  <a:pt x="31" y="78"/>
                </a:lnTo>
                <a:lnTo>
                  <a:pt x="31" y="78"/>
                </a:lnTo>
                <a:lnTo>
                  <a:pt x="29" y="76"/>
                </a:lnTo>
                <a:lnTo>
                  <a:pt x="27" y="78"/>
                </a:lnTo>
                <a:lnTo>
                  <a:pt x="25" y="80"/>
                </a:lnTo>
                <a:lnTo>
                  <a:pt x="27" y="81"/>
                </a:lnTo>
                <a:lnTo>
                  <a:pt x="27" y="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 name="Freeform 44"/>
          <p:cNvSpPr>
            <a:spLocks noEditPoints="1"/>
          </p:cNvSpPr>
          <p:nvPr/>
        </p:nvSpPr>
        <p:spPr bwMode="auto">
          <a:xfrm>
            <a:off x="7687255" y="4073570"/>
            <a:ext cx="224552" cy="202612"/>
          </a:xfrm>
          <a:custGeom>
            <a:avLst/>
            <a:gdLst/>
            <a:ahLst/>
            <a:cxnLst>
              <a:cxn ang="0">
                <a:pos x="105" y="40"/>
              </a:cxn>
              <a:cxn ang="0">
                <a:pos x="149" y="40"/>
              </a:cxn>
              <a:cxn ang="0">
                <a:pos x="155" y="64"/>
              </a:cxn>
              <a:cxn ang="0">
                <a:pos x="145" y="85"/>
              </a:cxn>
              <a:cxn ang="0">
                <a:pos x="118" y="99"/>
              </a:cxn>
              <a:cxn ang="0">
                <a:pos x="120" y="116"/>
              </a:cxn>
              <a:cxn ang="0">
                <a:pos x="115" y="127"/>
              </a:cxn>
              <a:cxn ang="0">
                <a:pos x="94" y="143"/>
              </a:cxn>
              <a:cxn ang="0">
                <a:pos x="48" y="144"/>
              </a:cxn>
              <a:cxn ang="0">
                <a:pos x="40" y="110"/>
              </a:cxn>
              <a:cxn ang="0">
                <a:pos x="16" y="110"/>
              </a:cxn>
              <a:cxn ang="0">
                <a:pos x="0" y="83"/>
              </a:cxn>
              <a:cxn ang="0">
                <a:pos x="6" y="64"/>
              </a:cxn>
              <a:cxn ang="0">
                <a:pos x="25" y="55"/>
              </a:cxn>
              <a:cxn ang="0">
                <a:pos x="46" y="53"/>
              </a:cxn>
              <a:cxn ang="0">
                <a:pos x="40" y="15"/>
              </a:cxn>
              <a:cxn ang="0">
                <a:pos x="98" y="2"/>
              </a:cxn>
              <a:cxn ang="0">
                <a:pos x="65" y="34"/>
              </a:cxn>
              <a:cxn ang="0">
                <a:pos x="44" y="61"/>
              </a:cxn>
              <a:cxn ang="0">
                <a:pos x="19" y="76"/>
              </a:cxn>
              <a:cxn ang="0">
                <a:pos x="42" y="89"/>
              </a:cxn>
              <a:cxn ang="0">
                <a:pos x="65" y="95"/>
              </a:cxn>
              <a:cxn ang="0">
                <a:pos x="78" y="120"/>
              </a:cxn>
              <a:cxn ang="0">
                <a:pos x="113" y="104"/>
              </a:cxn>
              <a:cxn ang="0">
                <a:pos x="109" y="80"/>
              </a:cxn>
              <a:cxn ang="0">
                <a:pos x="145" y="72"/>
              </a:cxn>
              <a:cxn ang="0">
                <a:pos x="147" y="57"/>
              </a:cxn>
              <a:cxn ang="0">
                <a:pos x="103" y="45"/>
              </a:cxn>
              <a:cxn ang="0">
                <a:pos x="96" y="28"/>
              </a:cxn>
              <a:cxn ang="0">
                <a:pos x="84" y="5"/>
              </a:cxn>
              <a:cxn ang="0">
                <a:pos x="61" y="9"/>
              </a:cxn>
              <a:cxn ang="0">
                <a:pos x="58" y="22"/>
              </a:cxn>
              <a:cxn ang="0">
                <a:pos x="56" y="17"/>
              </a:cxn>
              <a:cxn ang="0">
                <a:pos x="54" y="22"/>
              </a:cxn>
              <a:cxn ang="0">
                <a:pos x="59" y="32"/>
              </a:cxn>
              <a:cxn ang="0">
                <a:pos x="59" y="36"/>
              </a:cxn>
              <a:cxn ang="0">
                <a:pos x="58" y="53"/>
              </a:cxn>
              <a:cxn ang="0">
                <a:pos x="61" y="43"/>
              </a:cxn>
              <a:cxn ang="0">
                <a:pos x="58" y="45"/>
              </a:cxn>
              <a:cxn ang="0">
                <a:pos x="16" y="82"/>
              </a:cxn>
              <a:cxn ang="0">
                <a:pos x="12" y="78"/>
              </a:cxn>
              <a:cxn ang="0">
                <a:pos x="16" y="82"/>
              </a:cxn>
              <a:cxn ang="0">
                <a:pos x="120" y="82"/>
              </a:cxn>
              <a:cxn ang="0">
                <a:pos x="115" y="85"/>
              </a:cxn>
              <a:cxn ang="0">
                <a:pos x="96" y="122"/>
              </a:cxn>
              <a:cxn ang="0">
                <a:pos x="94" y="125"/>
              </a:cxn>
              <a:cxn ang="0">
                <a:pos x="103" y="125"/>
              </a:cxn>
              <a:cxn ang="0">
                <a:pos x="105" y="122"/>
              </a:cxn>
              <a:cxn ang="0">
                <a:pos x="103" y="125"/>
              </a:cxn>
              <a:cxn ang="0">
                <a:pos x="69" y="137"/>
              </a:cxn>
              <a:cxn ang="0">
                <a:pos x="69" y="127"/>
              </a:cxn>
              <a:cxn ang="0">
                <a:pos x="61" y="135"/>
              </a:cxn>
            </a:cxnLst>
            <a:rect l="0" t="0" r="r" b="b"/>
            <a:pathLst>
              <a:path w="155" h="144">
                <a:moveTo>
                  <a:pt x="98" y="2"/>
                </a:moveTo>
                <a:lnTo>
                  <a:pt x="98" y="2"/>
                </a:lnTo>
                <a:lnTo>
                  <a:pt x="99" y="21"/>
                </a:lnTo>
                <a:lnTo>
                  <a:pt x="105" y="40"/>
                </a:lnTo>
                <a:lnTo>
                  <a:pt x="105" y="40"/>
                </a:lnTo>
                <a:lnTo>
                  <a:pt x="128" y="40"/>
                </a:lnTo>
                <a:lnTo>
                  <a:pt x="138" y="40"/>
                </a:lnTo>
                <a:lnTo>
                  <a:pt x="149" y="40"/>
                </a:lnTo>
                <a:lnTo>
                  <a:pt x="149" y="40"/>
                </a:lnTo>
                <a:lnTo>
                  <a:pt x="149" y="47"/>
                </a:lnTo>
                <a:lnTo>
                  <a:pt x="153" y="57"/>
                </a:lnTo>
                <a:lnTo>
                  <a:pt x="155" y="64"/>
                </a:lnTo>
                <a:lnTo>
                  <a:pt x="155" y="74"/>
                </a:lnTo>
                <a:lnTo>
                  <a:pt x="155" y="74"/>
                </a:lnTo>
                <a:lnTo>
                  <a:pt x="151" y="78"/>
                </a:lnTo>
                <a:lnTo>
                  <a:pt x="145" y="85"/>
                </a:lnTo>
                <a:lnTo>
                  <a:pt x="134" y="97"/>
                </a:lnTo>
                <a:lnTo>
                  <a:pt x="134" y="97"/>
                </a:lnTo>
                <a:lnTo>
                  <a:pt x="126" y="97"/>
                </a:lnTo>
                <a:lnTo>
                  <a:pt x="118" y="99"/>
                </a:lnTo>
                <a:lnTo>
                  <a:pt x="118" y="99"/>
                </a:lnTo>
                <a:lnTo>
                  <a:pt x="118" y="104"/>
                </a:lnTo>
                <a:lnTo>
                  <a:pt x="118" y="110"/>
                </a:lnTo>
                <a:lnTo>
                  <a:pt x="120" y="116"/>
                </a:lnTo>
                <a:lnTo>
                  <a:pt x="120" y="120"/>
                </a:lnTo>
                <a:lnTo>
                  <a:pt x="120" y="120"/>
                </a:lnTo>
                <a:lnTo>
                  <a:pt x="118" y="123"/>
                </a:lnTo>
                <a:lnTo>
                  <a:pt x="115" y="127"/>
                </a:lnTo>
                <a:lnTo>
                  <a:pt x="107" y="131"/>
                </a:lnTo>
                <a:lnTo>
                  <a:pt x="107" y="131"/>
                </a:lnTo>
                <a:lnTo>
                  <a:pt x="94" y="143"/>
                </a:lnTo>
                <a:lnTo>
                  <a:pt x="94" y="143"/>
                </a:lnTo>
                <a:lnTo>
                  <a:pt x="82" y="143"/>
                </a:lnTo>
                <a:lnTo>
                  <a:pt x="71" y="143"/>
                </a:lnTo>
                <a:lnTo>
                  <a:pt x="59" y="143"/>
                </a:lnTo>
                <a:lnTo>
                  <a:pt x="48" y="144"/>
                </a:lnTo>
                <a:lnTo>
                  <a:pt x="48" y="144"/>
                </a:lnTo>
                <a:lnTo>
                  <a:pt x="44" y="137"/>
                </a:lnTo>
                <a:lnTo>
                  <a:pt x="42" y="127"/>
                </a:lnTo>
                <a:lnTo>
                  <a:pt x="40" y="110"/>
                </a:lnTo>
                <a:lnTo>
                  <a:pt x="40" y="110"/>
                </a:lnTo>
                <a:lnTo>
                  <a:pt x="33" y="110"/>
                </a:lnTo>
                <a:lnTo>
                  <a:pt x="25" y="110"/>
                </a:lnTo>
                <a:lnTo>
                  <a:pt x="16" y="110"/>
                </a:lnTo>
                <a:lnTo>
                  <a:pt x="8" y="110"/>
                </a:lnTo>
                <a:lnTo>
                  <a:pt x="8" y="110"/>
                </a:lnTo>
                <a:lnTo>
                  <a:pt x="2" y="93"/>
                </a:lnTo>
                <a:lnTo>
                  <a:pt x="0" y="83"/>
                </a:lnTo>
                <a:lnTo>
                  <a:pt x="0" y="76"/>
                </a:lnTo>
                <a:lnTo>
                  <a:pt x="0" y="76"/>
                </a:lnTo>
                <a:lnTo>
                  <a:pt x="2" y="70"/>
                </a:lnTo>
                <a:lnTo>
                  <a:pt x="6" y="64"/>
                </a:lnTo>
                <a:lnTo>
                  <a:pt x="12" y="59"/>
                </a:lnTo>
                <a:lnTo>
                  <a:pt x="17" y="57"/>
                </a:lnTo>
                <a:lnTo>
                  <a:pt x="17" y="57"/>
                </a:lnTo>
                <a:lnTo>
                  <a:pt x="25" y="55"/>
                </a:lnTo>
                <a:lnTo>
                  <a:pt x="33" y="57"/>
                </a:lnTo>
                <a:lnTo>
                  <a:pt x="38" y="57"/>
                </a:lnTo>
                <a:lnTo>
                  <a:pt x="46" y="53"/>
                </a:lnTo>
                <a:lnTo>
                  <a:pt x="46" y="53"/>
                </a:lnTo>
                <a:lnTo>
                  <a:pt x="44" y="34"/>
                </a:lnTo>
                <a:lnTo>
                  <a:pt x="44" y="24"/>
                </a:lnTo>
                <a:lnTo>
                  <a:pt x="40" y="15"/>
                </a:lnTo>
                <a:lnTo>
                  <a:pt x="40" y="15"/>
                </a:lnTo>
                <a:lnTo>
                  <a:pt x="52" y="7"/>
                </a:lnTo>
                <a:lnTo>
                  <a:pt x="65" y="2"/>
                </a:lnTo>
                <a:lnTo>
                  <a:pt x="80" y="0"/>
                </a:lnTo>
                <a:lnTo>
                  <a:pt x="98" y="2"/>
                </a:lnTo>
                <a:lnTo>
                  <a:pt x="98" y="2"/>
                </a:lnTo>
                <a:close/>
                <a:moveTo>
                  <a:pt x="61" y="9"/>
                </a:moveTo>
                <a:lnTo>
                  <a:pt x="61" y="9"/>
                </a:lnTo>
                <a:lnTo>
                  <a:pt x="65" y="34"/>
                </a:lnTo>
                <a:lnTo>
                  <a:pt x="69" y="57"/>
                </a:lnTo>
                <a:lnTo>
                  <a:pt x="69" y="57"/>
                </a:lnTo>
                <a:lnTo>
                  <a:pt x="58" y="61"/>
                </a:lnTo>
                <a:lnTo>
                  <a:pt x="44" y="61"/>
                </a:lnTo>
                <a:lnTo>
                  <a:pt x="31" y="61"/>
                </a:lnTo>
                <a:lnTo>
                  <a:pt x="17" y="63"/>
                </a:lnTo>
                <a:lnTo>
                  <a:pt x="17" y="63"/>
                </a:lnTo>
                <a:lnTo>
                  <a:pt x="19" y="76"/>
                </a:lnTo>
                <a:lnTo>
                  <a:pt x="25" y="87"/>
                </a:lnTo>
                <a:lnTo>
                  <a:pt x="25" y="87"/>
                </a:lnTo>
                <a:lnTo>
                  <a:pt x="35" y="91"/>
                </a:lnTo>
                <a:lnTo>
                  <a:pt x="42" y="89"/>
                </a:lnTo>
                <a:lnTo>
                  <a:pt x="52" y="89"/>
                </a:lnTo>
                <a:lnTo>
                  <a:pt x="61" y="87"/>
                </a:lnTo>
                <a:lnTo>
                  <a:pt x="61" y="87"/>
                </a:lnTo>
                <a:lnTo>
                  <a:pt x="65" y="95"/>
                </a:lnTo>
                <a:lnTo>
                  <a:pt x="65" y="103"/>
                </a:lnTo>
                <a:lnTo>
                  <a:pt x="67" y="118"/>
                </a:lnTo>
                <a:lnTo>
                  <a:pt x="67" y="118"/>
                </a:lnTo>
                <a:lnTo>
                  <a:pt x="78" y="120"/>
                </a:lnTo>
                <a:lnTo>
                  <a:pt x="90" y="118"/>
                </a:lnTo>
                <a:lnTo>
                  <a:pt x="113" y="114"/>
                </a:lnTo>
                <a:lnTo>
                  <a:pt x="113" y="114"/>
                </a:lnTo>
                <a:lnTo>
                  <a:pt x="113" y="104"/>
                </a:lnTo>
                <a:lnTo>
                  <a:pt x="111" y="97"/>
                </a:lnTo>
                <a:lnTo>
                  <a:pt x="109" y="87"/>
                </a:lnTo>
                <a:lnTo>
                  <a:pt x="109" y="80"/>
                </a:lnTo>
                <a:lnTo>
                  <a:pt x="109" y="80"/>
                </a:lnTo>
                <a:lnTo>
                  <a:pt x="118" y="76"/>
                </a:lnTo>
                <a:lnTo>
                  <a:pt x="130" y="76"/>
                </a:lnTo>
                <a:lnTo>
                  <a:pt x="139" y="74"/>
                </a:lnTo>
                <a:lnTo>
                  <a:pt x="145" y="72"/>
                </a:lnTo>
                <a:lnTo>
                  <a:pt x="147" y="70"/>
                </a:lnTo>
                <a:lnTo>
                  <a:pt x="147" y="70"/>
                </a:lnTo>
                <a:lnTo>
                  <a:pt x="147" y="64"/>
                </a:lnTo>
                <a:lnTo>
                  <a:pt x="147" y="57"/>
                </a:lnTo>
                <a:lnTo>
                  <a:pt x="143" y="45"/>
                </a:lnTo>
                <a:lnTo>
                  <a:pt x="143" y="45"/>
                </a:lnTo>
                <a:lnTo>
                  <a:pt x="122" y="45"/>
                </a:lnTo>
                <a:lnTo>
                  <a:pt x="103" y="45"/>
                </a:lnTo>
                <a:lnTo>
                  <a:pt x="103" y="45"/>
                </a:lnTo>
                <a:lnTo>
                  <a:pt x="99" y="43"/>
                </a:lnTo>
                <a:lnTo>
                  <a:pt x="98" y="38"/>
                </a:lnTo>
                <a:lnTo>
                  <a:pt x="96" y="28"/>
                </a:lnTo>
                <a:lnTo>
                  <a:pt x="94" y="17"/>
                </a:lnTo>
                <a:lnTo>
                  <a:pt x="90" y="7"/>
                </a:lnTo>
                <a:lnTo>
                  <a:pt x="90" y="7"/>
                </a:lnTo>
                <a:lnTo>
                  <a:pt x="84" y="5"/>
                </a:lnTo>
                <a:lnTo>
                  <a:pt x="75" y="5"/>
                </a:lnTo>
                <a:lnTo>
                  <a:pt x="67" y="7"/>
                </a:lnTo>
                <a:lnTo>
                  <a:pt x="61" y="9"/>
                </a:lnTo>
                <a:lnTo>
                  <a:pt x="61" y="9"/>
                </a:lnTo>
                <a:close/>
                <a:moveTo>
                  <a:pt x="54" y="22"/>
                </a:moveTo>
                <a:lnTo>
                  <a:pt x="54" y="22"/>
                </a:lnTo>
                <a:lnTo>
                  <a:pt x="56" y="22"/>
                </a:lnTo>
                <a:lnTo>
                  <a:pt x="58" y="22"/>
                </a:lnTo>
                <a:lnTo>
                  <a:pt x="58" y="22"/>
                </a:lnTo>
                <a:lnTo>
                  <a:pt x="58" y="19"/>
                </a:lnTo>
                <a:lnTo>
                  <a:pt x="58" y="17"/>
                </a:lnTo>
                <a:lnTo>
                  <a:pt x="56" y="17"/>
                </a:lnTo>
                <a:lnTo>
                  <a:pt x="56" y="17"/>
                </a:lnTo>
                <a:lnTo>
                  <a:pt x="54" y="21"/>
                </a:lnTo>
                <a:lnTo>
                  <a:pt x="54" y="22"/>
                </a:lnTo>
                <a:lnTo>
                  <a:pt x="54" y="22"/>
                </a:lnTo>
                <a:close/>
                <a:moveTo>
                  <a:pt x="59" y="36"/>
                </a:moveTo>
                <a:lnTo>
                  <a:pt x="59" y="36"/>
                </a:lnTo>
                <a:lnTo>
                  <a:pt x="59" y="32"/>
                </a:lnTo>
                <a:lnTo>
                  <a:pt x="59" y="32"/>
                </a:lnTo>
                <a:lnTo>
                  <a:pt x="58" y="34"/>
                </a:lnTo>
                <a:lnTo>
                  <a:pt x="58" y="34"/>
                </a:lnTo>
                <a:lnTo>
                  <a:pt x="58" y="36"/>
                </a:lnTo>
                <a:lnTo>
                  <a:pt x="59" y="36"/>
                </a:lnTo>
                <a:lnTo>
                  <a:pt x="59" y="36"/>
                </a:lnTo>
                <a:close/>
                <a:moveTo>
                  <a:pt x="54" y="51"/>
                </a:moveTo>
                <a:lnTo>
                  <a:pt x="54" y="51"/>
                </a:lnTo>
                <a:lnTo>
                  <a:pt x="58" y="53"/>
                </a:lnTo>
                <a:lnTo>
                  <a:pt x="61" y="53"/>
                </a:lnTo>
                <a:lnTo>
                  <a:pt x="61" y="53"/>
                </a:lnTo>
                <a:lnTo>
                  <a:pt x="61" y="47"/>
                </a:lnTo>
                <a:lnTo>
                  <a:pt x="61" y="43"/>
                </a:lnTo>
                <a:lnTo>
                  <a:pt x="61" y="42"/>
                </a:lnTo>
                <a:lnTo>
                  <a:pt x="61" y="42"/>
                </a:lnTo>
                <a:lnTo>
                  <a:pt x="59" y="43"/>
                </a:lnTo>
                <a:lnTo>
                  <a:pt x="58" y="45"/>
                </a:lnTo>
                <a:lnTo>
                  <a:pt x="56" y="49"/>
                </a:lnTo>
                <a:lnTo>
                  <a:pt x="54" y="51"/>
                </a:lnTo>
                <a:lnTo>
                  <a:pt x="54" y="51"/>
                </a:lnTo>
                <a:close/>
                <a:moveTo>
                  <a:pt x="16" y="82"/>
                </a:moveTo>
                <a:lnTo>
                  <a:pt x="16" y="82"/>
                </a:lnTo>
                <a:lnTo>
                  <a:pt x="16" y="78"/>
                </a:lnTo>
                <a:lnTo>
                  <a:pt x="16" y="78"/>
                </a:lnTo>
                <a:lnTo>
                  <a:pt x="12" y="78"/>
                </a:lnTo>
                <a:lnTo>
                  <a:pt x="12" y="78"/>
                </a:lnTo>
                <a:lnTo>
                  <a:pt x="12" y="80"/>
                </a:lnTo>
                <a:lnTo>
                  <a:pt x="16" y="82"/>
                </a:lnTo>
                <a:lnTo>
                  <a:pt x="16" y="82"/>
                </a:lnTo>
                <a:close/>
                <a:moveTo>
                  <a:pt x="115" y="87"/>
                </a:moveTo>
                <a:lnTo>
                  <a:pt x="115" y="87"/>
                </a:lnTo>
                <a:lnTo>
                  <a:pt x="118" y="85"/>
                </a:lnTo>
                <a:lnTo>
                  <a:pt x="120" y="82"/>
                </a:lnTo>
                <a:lnTo>
                  <a:pt x="120" y="82"/>
                </a:lnTo>
                <a:lnTo>
                  <a:pt x="117" y="82"/>
                </a:lnTo>
                <a:lnTo>
                  <a:pt x="115" y="83"/>
                </a:lnTo>
                <a:lnTo>
                  <a:pt x="115" y="85"/>
                </a:lnTo>
                <a:lnTo>
                  <a:pt x="115" y="87"/>
                </a:lnTo>
                <a:lnTo>
                  <a:pt x="115" y="87"/>
                </a:lnTo>
                <a:close/>
                <a:moveTo>
                  <a:pt x="96" y="122"/>
                </a:moveTo>
                <a:lnTo>
                  <a:pt x="96" y="122"/>
                </a:lnTo>
                <a:lnTo>
                  <a:pt x="92" y="122"/>
                </a:lnTo>
                <a:lnTo>
                  <a:pt x="92" y="122"/>
                </a:lnTo>
                <a:lnTo>
                  <a:pt x="92" y="123"/>
                </a:lnTo>
                <a:lnTo>
                  <a:pt x="94" y="125"/>
                </a:lnTo>
                <a:lnTo>
                  <a:pt x="96" y="123"/>
                </a:lnTo>
                <a:lnTo>
                  <a:pt x="96" y="122"/>
                </a:lnTo>
                <a:lnTo>
                  <a:pt x="96" y="122"/>
                </a:lnTo>
                <a:close/>
                <a:moveTo>
                  <a:pt x="103" y="125"/>
                </a:moveTo>
                <a:lnTo>
                  <a:pt x="103" y="125"/>
                </a:lnTo>
                <a:lnTo>
                  <a:pt x="105" y="123"/>
                </a:lnTo>
                <a:lnTo>
                  <a:pt x="105" y="122"/>
                </a:lnTo>
                <a:lnTo>
                  <a:pt x="105" y="122"/>
                </a:lnTo>
                <a:lnTo>
                  <a:pt x="101" y="122"/>
                </a:lnTo>
                <a:lnTo>
                  <a:pt x="101" y="122"/>
                </a:lnTo>
                <a:lnTo>
                  <a:pt x="103" y="125"/>
                </a:lnTo>
                <a:lnTo>
                  <a:pt x="103" y="125"/>
                </a:lnTo>
                <a:close/>
                <a:moveTo>
                  <a:pt x="61" y="135"/>
                </a:moveTo>
                <a:lnTo>
                  <a:pt x="61" y="135"/>
                </a:lnTo>
                <a:lnTo>
                  <a:pt x="69" y="137"/>
                </a:lnTo>
                <a:lnTo>
                  <a:pt x="69" y="137"/>
                </a:lnTo>
                <a:lnTo>
                  <a:pt x="69" y="133"/>
                </a:lnTo>
                <a:lnTo>
                  <a:pt x="71" y="127"/>
                </a:lnTo>
                <a:lnTo>
                  <a:pt x="71" y="127"/>
                </a:lnTo>
                <a:lnTo>
                  <a:pt x="69" y="127"/>
                </a:lnTo>
                <a:lnTo>
                  <a:pt x="65" y="129"/>
                </a:lnTo>
                <a:lnTo>
                  <a:pt x="63" y="131"/>
                </a:lnTo>
                <a:lnTo>
                  <a:pt x="61" y="135"/>
                </a:lnTo>
                <a:lnTo>
                  <a:pt x="61" y="1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 name="Freeform 45"/>
          <p:cNvSpPr>
            <a:spLocks noEditPoints="1"/>
          </p:cNvSpPr>
          <p:nvPr/>
        </p:nvSpPr>
        <p:spPr bwMode="auto">
          <a:xfrm>
            <a:off x="7472845" y="4097489"/>
            <a:ext cx="153564" cy="77387"/>
          </a:xfrm>
          <a:custGeom>
            <a:avLst/>
            <a:gdLst/>
            <a:ahLst/>
            <a:cxnLst>
              <a:cxn ang="0">
                <a:pos x="104" y="2"/>
              </a:cxn>
              <a:cxn ang="0">
                <a:pos x="106" y="25"/>
              </a:cxn>
              <a:cxn ang="0">
                <a:pos x="104" y="32"/>
              </a:cxn>
              <a:cxn ang="0">
                <a:pos x="85" y="49"/>
              </a:cxn>
              <a:cxn ang="0">
                <a:pos x="68" y="51"/>
              </a:cxn>
              <a:cxn ang="0">
                <a:pos x="30" y="55"/>
              </a:cxn>
              <a:cxn ang="0">
                <a:pos x="11" y="53"/>
              </a:cxn>
              <a:cxn ang="0">
                <a:pos x="2" y="42"/>
              </a:cxn>
              <a:cxn ang="0">
                <a:pos x="0" y="28"/>
              </a:cxn>
              <a:cxn ang="0">
                <a:pos x="3" y="15"/>
              </a:cxn>
              <a:cxn ang="0">
                <a:pos x="11" y="4"/>
              </a:cxn>
              <a:cxn ang="0">
                <a:pos x="32" y="2"/>
              </a:cxn>
              <a:cxn ang="0">
                <a:pos x="82" y="0"/>
              </a:cxn>
              <a:cxn ang="0">
                <a:pos x="104" y="2"/>
              </a:cxn>
              <a:cxn ang="0">
                <a:pos x="17" y="9"/>
              </a:cxn>
              <a:cxn ang="0">
                <a:pos x="24" y="28"/>
              </a:cxn>
              <a:cxn ang="0">
                <a:pos x="42" y="30"/>
              </a:cxn>
              <a:cxn ang="0">
                <a:pos x="82" y="28"/>
              </a:cxn>
              <a:cxn ang="0">
                <a:pos x="99" y="25"/>
              </a:cxn>
              <a:cxn ang="0">
                <a:pos x="101" y="15"/>
              </a:cxn>
              <a:cxn ang="0">
                <a:pos x="99" y="5"/>
              </a:cxn>
              <a:cxn ang="0">
                <a:pos x="17" y="9"/>
              </a:cxn>
              <a:cxn ang="0">
                <a:pos x="7" y="28"/>
              </a:cxn>
              <a:cxn ang="0">
                <a:pos x="11" y="25"/>
              </a:cxn>
              <a:cxn ang="0">
                <a:pos x="13" y="19"/>
              </a:cxn>
              <a:cxn ang="0">
                <a:pos x="11" y="17"/>
              </a:cxn>
              <a:cxn ang="0">
                <a:pos x="7" y="23"/>
              </a:cxn>
              <a:cxn ang="0">
                <a:pos x="7" y="28"/>
              </a:cxn>
              <a:cxn ang="0">
                <a:pos x="11" y="42"/>
              </a:cxn>
              <a:cxn ang="0">
                <a:pos x="15" y="36"/>
              </a:cxn>
              <a:cxn ang="0">
                <a:pos x="17" y="28"/>
              </a:cxn>
              <a:cxn ang="0">
                <a:pos x="15" y="28"/>
              </a:cxn>
              <a:cxn ang="0">
                <a:pos x="11" y="34"/>
              </a:cxn>
              <a:cxn ang="0">
                <a:pos x="11" y="42"/>
              </a:cxn>
              <a:cxn ang="0">
                <a:pos x="72" y="34"/>
              </a:cxn>
              <a:cxn ang="0">
                <a:pos x="72" y="38"/>
              </a:cxn>
              <a:cxn ang="0">
                <a:pos x="70" y="42"/>
              </a:cxn>
              <a:cxn ang="0">
                <a:pos x="76" y="40"/>
              </a:cxn>
              <a:cxn ang="0">
                <a:pos x="80" y="34"/>
              </a:cxn>
              <a:cxn ang="0">
                <a:pos x="72" y="34"/>
              </a:cxn>
              <a:cxn ang="0">
                <a:pos x="53" y="46"/>
              </a:cxn>
              <a:cxn ang="0">
                <a:pos x="57" y="46"/>
              </a:cxn>
              <a:cxn ang="0">
                <a:pos x="64" y="38"/>
              </a:cxn>
              <a:cxn ang="0">
                <a:pos x="61" y="38"/>
              </a:cxn>
              <a:cxn ang="0">
                <a:pos x="53" y="46"/>
              </a:cxn>
              <a:cxn ang="0">
                <a:pos x="24" y="46"/>
              </a:cxn>
              <a:cxn ang="0">
                <a:pos x="32" y="44"/>
              </a:cxn>
              <a:cxn ang="0">
                <a:pos x="34" y="38"/>
              </a:cxn>
              <a:cxn ang="0">
                <a:pos x="30" y="38"/>
              </a:cxn>
              <a:cxn ang="0">
                <a:pos x="24" y="46"/>
              </a:cxn>
              <a:cxn ang="0">
                <a:pos x="38" y="47"/>
              </a:cxn>
              <a:cxn ang="0">
                <a:pos x="42" y="46"/>
              </a:cxn>
              <a:cxn ang="0">
                <a:pos x="49" y="38"/>
              </a:cxn>
              <a:cxn ang="0">
                <a:pos x="45" y="38"/>
              </a:cxn>
              <a:cxn ang="0">
                <a:pos x="38" y="44"/>
              </a:cxn>
              <a:cxn ang="0">
                <a:pos x="38" y="47"/>
              </a:cxn>
            </a:cxnLst>
            <a:rect l="0" t="0" r="r" b="b"/>
            <a:pathLst>
              <a:path w="106" h="55">
                <a:moveTo>
                  <a:pt x="104" y="2"/>
                </a:moveTo>
                <a:lnTo>
                  <a:pt x="104" y="2"/>
                </a:lnTo>
                <a:lnTo>
                  <a:pt x="106" y="17"/>
                </a:lnTo>
                <a:lnTo>
                  <a:pt x="106" y="25"/>
                </a:lnTo>
                <a:lnTo>
                  <a:pt x="104" y="32"/>
                </a:lnTo>
                <a:lnTo>
                  <a:pt x="104" y="32"/>
                </a:lnTo>
                <a:lnTo>
                  <a:pt x="95" y="40"/>
                </a:lnTo>
                <a:lnTo>
                  <a:pt x="85" y="49"/>
                </a:lnTo>
                <a:lnTo>
                  <a:pt x="85" y="49"/>
                </a:lnTo>
                <a:lnTo>
                  <a:pt x="68" y="51"/>
                </a:lnTo>
                <a:lnTo>
                  <a:pt x="49" y="53"/>
                </a:lnTo>
                <a:lnTo>
                  <a:pt x="30" y="55"/>
                </a:lnTo>
                <a:lnTo>
                  <a:pt x="11" y="53"/>
                </a:lnTo>
                <a:lnTo>
                  <a:pt x="11" y="53"/>
                </a:lnTo>
                <a:lnTo>
                  <a:pt x="5" y="49"/>
                </a:lnTo>
                <a:lnTo>
                  <a:pt x="2" y="42"/>
                </a:lnTo>
                <a:lnTo>
                  <a:pt x="2" y="36"/>
                </a:lnTo>
                <a:lnTo>
                  <a:pt x="0" y="28"/>
                </a:lnTo>
                <a:lnTo>
                  <a:pt x="2" y="23"/>
                </a:lnTo>
                <a:lnTo>
                  <a:pt x="3" y="15"/>
                </a:lnTo>
                <a:lnTo>
                  <a:pt x="5" y="9"/>
                </a:lnTo>
                <a:lnTo>
                  <a:pt x="11" y="4"/>
                </a:lnTo>
                <a:lnTo>
                  <a:pt x="11" y="4"/>
                </a:lnTo>
                <a:lnTo>
                  <a:pt x="32" y="2"/>
                </a:lnTo>
                <a:lnTo>
                  <a:pt x="57" y="0"/>
                </a:lnTo>
                <a:lnTo>
                  <a:pt x="82" y="0"/>
                </a:lnTo>
                <a:lnTo>
                  <a:pt x="104" y="2"/>
                </a:lnTo>
                <a:lnTo>
                  <a:pt x="104" y="2"/>
                </a:lnTo>
                <a:close/>
                <a:moveTo>
                  <a:pt x="17" y="9"/>
                </a:moveTo>
                <a:lnTo>
                  <a:pt x="17" y="9"/>
                </a:lnTo>
                <a:lnTo>
                  <a:pt x="19" y="21"/>
                </a:lnTo>
                <a:lnTo>
                  <a:pt x="24" y="28"/>
                </a:lnTo>
                <a:lnTo>
                  <a:pt x="24" y="28"/>
                </a:lnTo>
                <a:lnTo>
                  <a:pt x="42" y="30"/>
                </a:lnTo>
                <a:lnTo>
                  <a:pt x="61" y="30"/>
                </a:lnTo>
                <a:lnTo>
                  <a:pt x="82" y="28"/>
                </a:lnTo>
                <a:lnTo>
                  <a:pt x="99" y="25"/>
                </a:lnTo>
                <a:lnTo>
                  <a:pt x="99" y="25"/>
                </a:lnTo>
                <a:lnTo>
                  <a:pt x="101" y="21"/>
                </a:lnTo>
                <a:lnTo>
                  <a:pt x="101" y="15"/>
                </a:lnTo>
                <a:lnTo>
                  <a:pt x="99" y="5"/>
                </a:lnTo>
                <a:lnTo>
                  <a:pt x="99" y="5"/>
                </a:lnTo>
                <a:lnTo>
                  <a:pt x="57" y="5"/>
                </a:lnTo>
                <a:lnTo>
                  <a:pt x="17" y="9"/>
                </a:lnTo>
                <a:lnTo>
                  <a:pt x="17" y="9"/>
                </a:lnTo>
                <a:close/>
                <a:moveTo>
                  <a:pt x="7" y="28"/>
                </a:moveTo>
                <a:lnTo>
                  <a:pt x="7" y="28"/>
                </a:lnTo>
                <a:lnTo>
                  <a:pt x="11" y="25"/>
                </a:lnTo>
                <a:lnTo>
                  <a:pt x="13" y="23"/>
                </a:lnTo>
                <a:lnTo>
                  <a:pt x="13" y="19"/>
                </a:lnTo>
                <a:lnTo>
                  <a:pt x="13" y="19"/>
                </a:lnTo>
                <a:lnTo>
                  <a:pt x="11" y="17"/>
                </a:lnTo>
                <a:lnTo>
                  <a:pt x="11" y="17"/>
                </a:lnTo>
                <a:lnTo>
                  <a:pt x="7" y="23"/>
                </a:lnTo>
                <a:lnTo>
                  <a:pt x="5" y="26"/>
                </a:lnTo>
                <a:lnTo>
                  <a:pt x="7" y="28"/>
                </a:lnTo>
                <a:lnTo>
                  <a:pt x="7" y="28"/>
                </a:lnTo>
                <a:close/>
                <a:moveTo>
                  <a:pt x="11" y="42"/>
                </a:moveTo>
                <a:lnTo>
                  <a:pt x="11" y="42"/>
                </a:lnTo>
                <a:lnTo>
                  <a:pt x="15" y="36"/>
                </a:lnTo>
                <a:lnTo>
                  <a:pt x="17" y="32"/>
                </a:lnTo>
                <a:lnTo>
                  <a:pt x="17" y="28"/>
                </a:lnTo>
                <a:lnTo>
                  <a:pt x="17" y="28"/>
                </a:lnTo>
                <a:lnTo>
                  <a:pt x="15" y="28"/>
                </a:lnTo>
                <a:lnTo>
                  <a:pt x="15" y="28"/>
                </a:lnTo>
                <a:lnTo>
                  <a:pt x="11" y="34"/>
                </a:lnTo>
                <a:lnTo>
                  <a:pt x="9" y="38"/>
                </a:lnTo>
                <a:lnTo>
                  <a:pt x="11" y="42"/>
                </a:lnTo>
                <a:lnTo>
                  <a:pt x="11" y="42"/>
                </a:lnTo>
                <a:close/>
                <a:moveTo>
                  <a:pt x="72" y="34"/>
                </a:moveTo>
                <a:lnTo>
                  <a:pt x="72" y="34"/>
                </a:lnTo>
                <a:lnTo>
                  <a:pt x="72" y="38"/>
                </a:lnTo>
                <a:lnTo>
                  <a:pt x="72" y="40"/>
                </a:lnTo>
                <a:lnTo>
                  <a:pt x="70" y="42"/>
                </a:lnTo>
                <a:lnTo>
                  <a:pt x="70" y="42"/>
                </a:lnTo>
                <a:lnTo>
                  <a:pt x="76" y="40"/>
                </a:lnTo>
                <a:lnTo>
                  <a:pt x="80" y="34"/>
                </a:lnTo>
                <a:lnTo>
                  <a:pt x="80" y="34"/>
                </a:lnTo>
                <a:lnTo>
                  <a:pt x="76" y="34"/>
                </a:lnTo>
                <a:lnTo>
                  <a:pt x="72" y="34"/>
                </a:lnTo>
                <a:lnTo>
                  <a:pt x="72" y="34"/>
                </a:lnTo>
                <a:close/>
                <a:moveTo>
                  <a:pt x="53" y="46"/>
                </a:moveTo>
                <a:lnTo>
                  <a:pt x="53" y="46"/>
                </a:lnTo>
                <a:lnTo>
                  <a:pt x="57" y="46"/>
                </a:lnTo>
                <a:lnTo>
                  <a:pt x="61" y="44"/>
                </a:lnTo>
                <a:lnTo>
                  <a:pt x="64" y="38"/>
                </a:lnTo>
                <a:lnTo>
                  <a:pt x="64" y="38"/>
                </a:lnTo>
                <a:lnTo>
                  <a:pt x="61" y="38"/>
                </a:lnTo>
                <a:lnTo>
                  <a:pt x="57" y="40"/>
                </a:lnTo>
                <a:lnTo>
                  <a:pt x="53" y="46"/>
                </a:lnTo>
                <a:lnTo>
                  <a:pt x="53" y="46"/>
                </a:lnTo>
                <a:close/>
                <a:moveTo>
                  <a:pt x="24" y="46"/>
                </a:moveTo>
                <a:lnTo>
                  <a:pt x="24" y="46"/>
                </a:lnTo>
                <a:lnTo>
                  <a:pt x="32" y="44"/>
                </a:lnTo>
                <a:lnTo>
                  <a:pt x="34" y="40"/>
                </a:lnTo>
                <a:lnTo>
                  <a:pt x="34" y="38"/>
                </a:lnTo>
                <a:lnTo>
                  <a:pt x="34" y="38"/>
                </a:lnTo>
                <a:lnTo>
                  <a:pt x="30" y="38"/>
                </a:lnTo>
                <a:lnTo>
                  <a:pt x="28" y="40"/>
                </a:lnTo>
                <a:lnTo>
                  <a:pt x="24" y="46"/>
                </a:lnTo>
                <a:lnTo>
                  <a:pt x="24" y="46"/>
                </a:lnTo>
                <a:close/>
                <a:moveTo>
                  <a:pt x="38" y="47"/>
                </a:moveTo>
                <a:lnTo>
                  <a:pt x="38" y="47"/>
                </a:lnTo>
                <a:lnTo>
                  <a:pt x="42" y="46"/>
                </a:lnTo>
                <a:lnTo>
                  <a:pt x="45" y="46"/>
                </a:lnTo>
                <a:lnTo>
                  <a:pt x="49" y="38"/>
                </a:lnTo>
                <a:lnTo>
                  <a:pt x="49" y="38"/>
                </a:lnTo>
                <a:lnTo>
                  <a:pt x="45" y="38"/>
                </a:lnTo>
                <a:lnTo>
                  <a:pt x="42" y="40"/>
                </a:lnTo>
                <a:lnTo>
                  <a:pt x="38" y="44"/>
                </a:lnTo>
                <a:lnTo>
                  <a:pt x="38" y="47"/>
                </a:lnTo>
                <a:lnTo>
                  <a:pt x="38"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 name="Freeform 46"/>
          <p:cNvSpPr>
            <a:spLocks noEditPoints="1"/>
          </p:cNvSpPr>
          <p:nvPr/>
        </p:nvSpPr>
        <p:spPr bwMode="auto">
          <a:xfrm>
            <a:off x="7472845" y="4193167"/>
            <a:ext cx="162256" cy="70351"/>
          </a:xfrm>
          <a:custGeom>
            <a:avLst/>
            <a:gdLst/>
            <a:ahLst/>
            <a:cxnLst>
              <a:cxn ang="0">
                <a:pos x="108" y="2"/>
              </a:cxn>
              <a:cxn ang="0">
                <a:pos x="112" y="16"/>
              </a:cxn>
              <a:cxn ang="0">
                <a:pos x="112" y="29"/>
              </a:cxn>
              <a:cxn ang="0">
                <a:pos x="104" y="38"/>
              </a:cxn>
              <a:cxn ang="0">
                <a:pos x="95" y="46"/>
              </a:cxn>
              <a:cxn ang="0">
                <a:pos x="89" y="46"/>
              </a:cxn>
              <a:cxn ang="0">
                <a:pos x="68" y="46"/>
              </a:cxn>
              <a:cxn ang="0">
                <a:pos x="55" y="50"/>
              </a:cxn>
              <a:cxn ang="0">
                <a:pos x="28" y="50"/>
              </a:cxn>
              <a:cxn ang="0">
                <a:pos x="9" y="46"/>
              </a:cxn>
              <a:cxn ang="0">
                <a:pos x="5" y="42"/>
              </a:cxn>
              <a:cxn ang="0">
                <a:pos x="0" y="25"/>
              </a:cxn>
              <a:cxn ang="0">
                <a:pos x="2" y="19"/>
              </a:cxn>
              <a:cxn ang="0">
                <a:pos x="19" y="4"/>
              </a:cxn>
              <a:cxn ang="0">
                <a:pos x="42" y="4"/>
              </a:cxn>
              <a:cxn ang="0">
                <a:pos x="85" y="0"/>
              </a:cxn>
              <a:cxn ang="0">
                <a:pos x="108" y="2"/>
              </a:cxn>
              <a:cxn ang="0">
                <a:pos x="23" y="10"/>
              </a:cxn>
              <a:cxn ang="0">
                <a:pos x="24" y="21"/>
              </a:cxn>
              <a:cxn ang="0">
                <a:pos x="30" y="29"/>
              </a:cxn>
              <a:cxn ang="0">
                <a:pos x="49" y="31"/>
              </a:cxn>
              <a:cxn ang="0">
                <a:pos x="89" y="29"/>
              </a:cxn>
              <a:cxn ang="0">
                <a:pos x="106" y="25"/>
              </a:cxn>
              <a:cxn ang="0">
                <a:pos x="106" y="10"/>
              </a:cxn>
              <a:cxn ang="0">
                <a:pos x="103" y="6"/>
              </a:cxn>
              <a:cxn ang="0">
                <a:pos x="23" y="10"/>
              </a:cxn>
              <a:cxn ang="0">
                <a:pos x="11" y="21"/>
              </a:cxn>
              <a:cxn ang="0">
                <a:pos x="15" y="16"/>
              </a:cxn>
              <a:cxn ang="0">
                <a:pos x="15" y="14"/>
              </a:cxn>
              <a:cxn ang="0">
                <a:pos x="11" y="19"/>
              </a:cxn>
              <a:cxn ang="0">
                <a:pos x="11" y="21"/>
              </a:cxn>
              <a:cxn ang="0">
                <a:pos x="23" y="42"/>
              </a:cxn>
              <a:cxn ang="0">
                <a:pos x="28" y="42"/>
              </a:cxn>
              <a:cxn ang="0">
                <a:pos x="32" y="35"/>
              </a:cxn>
              <a:cxn ang="0">
                <a:pos x="28" y="35"/>
              </a:cxn>
              <a:cxn ang="0">
                <a:pos x="23" y="38"/>
              </a:cxn>
              <a:cxn ang="0">
                <a:pos x="23" y="42"/>
              </a:cxn>
              <a:cxn ang="0">
                <a:pos x="53" y="42"/>
              </a:cxn>
              <a:cxn ang="0">
                <a:pos x="59" y="42"/>
              </a:cxn>
              <a:cxn ang="0">
                <a:pos x="61" y="38"/>
              </a:cxn>
              <a:cxn ang="0">
                <a:pos x="57" y="40"/>
              </a:cxn>
              <a:cxn ang="0">
                <a:pos x="53" y="42"/>
              </a:cxn>
              <a:cxn ang="0">
                <a:pos x="40" y="40"/>
              </a:cxn>
              <a:cxn ang="0">
                <a:pos x="40" y="42"/>
              </a:cxn>
              <a:cxn ang="0">
                <a:pos x="42" y="42"/>
              </a:cxn>
              <a:cxn ang="0">
                <a:pos x="42" y="40"/>
              </a:cxn>
              <a:cxn ang="0">
                <a:pos x="40" y="40"/>
              </a:cxn>
            </a:cxnLst>
            <a:rect l="0" t="0" r="r" b="b"/>
            <a:pathLst>
              <a:path w="112" h="50">
                <a:moveTo>
                  <a:pt x="108" y="2"/>
                </a:moveTo>
                <a:lnTo>
                  <a:pt x="108" y="2"/>
                </a:lnTo>
                <a:lnTo>
                  <a:pt x="112" y="10"/>
                </a:lnTo>
                <a:lnTo>
                  <a:pt x="112" y="16"/>
                </a:lnTo>
                <a:lnTo>
                  <a:pt x="112" y="23"/>
                </a:lnTo>
                <a:lnTo>
                  <a:pt x="112" y="29"/>
                </a:lnTo>
                <a:lnTo>
                  <a:pt x="108" y="35"/>
                </a:lnTo>
                <a:lnTo>
                  <a:pt x="104" y="38"/>
                </a:lnTo>
                <a:lnTo>
                  <a:pt x="101" y="42"/>
                </a:lnTo>
                <a:lnTo>
                  <a:pt x="95" y="46"/>
                </a:lnTo>
                <a:lnTo>
                  <a:pt x="95" y="46"/>
                </a:lnTo>
                <a:lnTo>
                  <a:pt x="89" y="46"/>
                </a:lnTo>
                <a:lnTo>
                  <a:pt x="84" y="46"/>
                </a:lnTo>
                <a:lnTo>
                  <a:pt x="68" y="46"/>
                </a:lnTo>
                <a:lnTo>
                  <a:pt x="68" y="46"/>
                </a:lnTo>
                <a:lnTo>
                  <a:pt x="55" y="50"/>
                </a:lnTo>
                <a:lnTo>
                  <a:pt x="55" y="50"/>
                </a:lnTo>
                <a:lnTo>
                  <a:pt x="28" y="50"/>
                </a:lnTo>
                <a:lnTo>
                  <a:pt x="17" y="50"/>
                </a:lnTo>
                <a:lnTo>
                  <a:pt x="9" y="46"/>
                </a:lnTo>
                <a:lnTo>
                  <a:pt x="9" y="46"/>
                </a:lnTo>
                <a:lnTo>
                  <a:pt x="5" y="42"/>
                </a:lnTo>
                <a:lnTo>
                  <a:pt x="3" y="37"/>
                </a:lnTo>
                <a:lnTo>
                  <a:pt x="0" y="25"/>
                </a:lnTo>
                <a:lnTo>
                  <a:pt x="0" y="25"/>
                </a:lnTo>
                <a:lnTo>
                  <a:pt x="2" y="19"/>
                </a:lnTo>
                <a:lnTo>
                  <a:pt x="7" y="14"/>
                </a:lnTo>
                <a:lnTo>
                  <a:pt x="19" y="4"/>
                </a:lnTo>
                <a:lnTo>
                  <a:pt x="19" y="4"/>
                </a:lnTo>
                <a:lnTo>
                  <a:pt x="42" y="4"/>
                </a:lnTo>
                <a:lnTo>
                  <a:pt x="64" y="2"/>
                </a:lnTo>
                <a:lnTo>
                  <a:pt x="85" y="0"/>
                </a:lnTo>
                <a:lnTo>
                  <a:pt x="108" y="2"/>
                </a:lnTo>
                <a:lnTo>
                  <a:pt x="108" y="2"/>
                </a:lnTo>
                <a:close/>
                <a:moveTo>
                  <a:pt x="23" y="10"/>
                </a:moveTo>
                <a:lnTo>
                  <a:pt x="23" y="10"/>
                </a:lnTo>
                <a:lnTo>
                  <a:pt x="23" y="16"/>
                </a:lnTo>
                <a:lnTo>
                  <a:pt x="24" y="21"/>
                </a:lnTo>
                <a:lnTo>
                  <a:pt x="26" y="25"/>
                </a:lnTo>
                <a:lnTo>
                  <a:pt x="30" y="29"/>
                </a:lnTo>
                <a:lnTo>
                  <a:pt x="30" y="29"/>
                </a:lnTo>
                <a:lnTo>
                  <a:pt x="49" y="31"/>
                </a:lnTo>
                <a:lnTo>
                  <a:pt x="68" y="31"/>
                </a:lnTo>
                <a:lnTo>
                  <a:pt x="89" y="29"/>
                </a:lnTo>
                <a:lnTo>
                  <a:pt x="106" y="25"/>
                </a:lnTo>
                <a:lnTo>
                  <a:pt x="106" y="25"/>
                </a:lnTo>
                <a:lnTo>
                  <a:pt x="106" y="14"/>
                </a:lnTo>
                <a:lnTo>
                  <a:pt x="106" y="10"/>
                </a:lnTo>
                <a:lnTo>
                  <a:pt x="103" y="6"/>
                </a:lnTo>
                <a:lnTo>
                  <a:pt x="103" y="6"/>
                </a:lnTo>
                <a:lnTo>
                  <a:pt x="23" y="10"/>
                </a:lnTo>
                <a:lnTo>
                  <a:pt x="23" y="10"/>
                </a:lnTo>
                <a:close/>
                <a:moveTo>
                  <a:pt x="11" y="21"/>
                </a:moveTo>
                <a:lnTo>
                  <a:pt x="11" y="21"/>
                </a:lnTo>
                <a:lnTo>
                  <a:pt x="15" y="18"/>
                </a:lnTo>
                <a:lnTo>
                  <a:pt x="15" y="16"/>
                </a:lnTo>
                <a:lnTo>
                  <a:pt x="15" y="14"/>
                </a:lnTo>
                <a:lnTo>
                  <a:pt x="15" y="14"/>
                </a:lnTo>
                <a:lnTo>
                  <a:pt x="13" y="18"/>
                </a:lnTo>
                <a:lnTo>
                  <a:pt x="11" y="19"/>
                </a:lnTo>
                <a:lnTo>
                  <a:pt x="11" y="21"/>
                </a:lnTo>
                <a:lnTo>
                  <a:pt x="11" y="21"/>
                </a:lnTo>
                <a:close/>
                <a:moveTo>
                  <a:pt x="23" y="42"/>
                </a:moveTo>
                <a:lnTo>
                  <a:pt x="23" y="42"/>
                </a:lnTo>
                <a:lnTo>
                  <a:pt x="26" y="42"/>
                </a:lnTo>
                <a:lnTo>
                  <a:pt x="28" y="42"/>
                </a:lnTo>
                <a:lnTo>
                  <a:pt x="32" y="38"/>
                </a:lnTo>
                <a:lnTo>
                  <a:pt x="32" y="35"/>
                </a:lnTo>
                <a:lnTo>
                  <a:pt x="32" y="35"/>
                </a:lnTo>
                <a:lnTo>
                  <a:pt x="28" y="35"/>
                </a:lnTo>
                <a:lnTo>
                  <a:pt x="24" y="37"/>
                </a:lnTo>
                <a:lnTo>
                  <a:pt x="23" y="38"/>
                </a:lnTo>
                <a:lnTo>
                  <a:pt x="23" y="42"/>
                </a:lnTo>
                <a:lnTo>
                  <a:pt x="23" y="42"/>
                </a:lnTo>
                <a:close/>
                <a:moveTo>
                  <a:pt x="53" y="42"/>
                </a:moveTo>
                <a:lnTo>
                  <a:pt x="53" y="42"/>
                </a:lnTo>
                <a:lnTo>
                  <a:pt x="55" y="44"/>
                </a:lnTo>
                <a:lnTo>
                  <a:pt x="59" y="42"/>
                </a:lnTo>
                <a:lnTo>
                  <a:pt x="63" y="40"/>
                </a:lnTo>
                <a:lnTo>
                  <a:pt x="61" y="38"/>
                </a:lnTo>
                <a:lnTo>
                  <a:pt x="61" y="38"/>
                </a:lnTo>
                <a:lnTo>
                  <a:pt x="57" y="40"/>
                </a:lnTo>
                <a:lnTo>
                  <a:pt x="53" y="40"/>
                </a:lnTo>
                <a:lnTo>
                  <a:pt x="53" y="42"/>
                </a:lnTo>
                <a:lnTo>
                  <a:pt x="53" y="42"/>
                </a:lnTo>
                <a:close/>
                <a:moveTo>
                  <a:pt x="40" y="40"/>
                </a:moveTo>
                <a:lnTo>
                  <a:pt x="40" y="40"/>
                </a:lnTo>
                <a:lnTo>
                  <a:pt x="40" y="42"/>
                </a:lnTo>
                <a:lnTo>
                  <a:pt x="40" y="42"/>
                </a:lnTo>
                <a:lnTo>
                  <a:pt x="42" y="42"/>
                </a:lnTo>
                <a:lnTo>
                  <a:pt x="42" y="42"/>
                </a:lnTo>
                <a:lnTo>
                  <a:pt x="42" y="40"/>
                </a:lnTo>
                <a:lnTo>
                  <a:pt x="40" y="40"/>
                </a:lnTo>
                <a:lnTo>
                  <a:pt x="40" y="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 name="Freeform 47"/>
          <p:cNvSpPr>
            <a:spLocks noEditPoints="1"/>
          </p:cNvSpPr>
          <p:nvPr/>
        </p:nvSpPr>
        <p:spPr bwMode="auto">
          <a:xfrm>
            <a:off x="2322730" y="3405650"/>
            <a:ext cx="305680" cy="517785"/>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 name="Freeform 48"/>
          <p:cNvSpPr>
            <a:spLocks noEditPoints="1"/>
          </p:cNvSpPr>
          <p:nvPr/>
        </p:nvSpPr>
        <p:spPr bwMode="auto">
          <a:xfrm>
            <a:off x="3219486" y="3405650"/>
            <a:ext cx="325962" cy="514971"/>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 name="Freeform 49"/>
          <p:cNvSpPr>
            <a:spLocks noEditPoints="1"/>
          </p:cNvSpPr>
          <p:nvPr/>
        </p:nvSpPr>
        <p:spPr bwMode="auto">
          <a:xfrm>
            <a:off x="2758794" y="3402836"/>
            <a:ext cx="378116" cy="514971"/>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 name="Freeform 50"/>
          <p:cNvSpPr>
            <a:spLocks noEditPoints="1"/>
          </p:cNvSpPr>
          <p:nvPr/>
        </p:nvSpPr>
        <p:spPr bwMode="auto">
          <a:xfrm>
            <a:off x="3612089" y="3402836"/>
            <a:ext cx="347692" cy="517785"/>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 name="Freeform 51"/>
          <p:cNvSpPr>
            <a:spLocks noEditPoints="1"/>
          </p:cNvSpPr>
          <p:nvPr/>
        </p:nvSpPr>
        <p:spPr bwMode="auto">
          <a:xfrm>
            <a:off x="1740586" y="4093269"/>
            <a:ext cx="344795" cy="254672"/>
          </a:xfrm>
          <a:custGeom>
            <a:avLst/>
            <a:gdLst/>
            <a:ahLst/>
            <a:cxnLst>
              <a:cxn ang="0">
                <a:pos x="65" y="135"/>
              </a:cxn>
              <a:cxn ang="0">
                <a:pos x="11" y="126"/>
              </a:cxn>
              <a:cxn ang="0">
                <a:pos x="19" y="67"/>
              </a:cxn>
              <a:cxn ang="0">
                <a:pos x="44" y="49"/>
              </a:cxn>
              <a:cxn ang="0">
                <a:pos x="114" y="51"/>
              </a:cxn>
              <a:cxn ang="0">
                <a:pos x="116" y="19"/>
              </a:cxn>
              <a:cxn ang="0">
                <a:pos x="145" y="0"/>
              </a:cxn>
              <a:cxn ang="0">
                <a:pos x="229" y="86"/>
              </a:cxn>
              <a:cxn ang="0">
                <a:pos x="232" y="116"/>
              </a:cxn>
              <a:cxn ang="0">
                <a:pos x="202" y="150"/>
              </a:cxn>
              <a:cxn ang="0">
                <a:pos x="135" y="179"/>
              </a:cxn>
              <a:cxn ang="0">
                <a:pos x="116" y="137"/>
              </a:cxn>
              <a:cxn ang="0">
                <a:pos x="143" y="7"/>
              </a:cxn>
              <a:cxn ang="0">
                <a:pos x="147" y="59"/>
              </a:cxn>
              <a:cxn ang="0">
                <a:pos x="44" y="57"/>
              </a:cxn>
              <a:cxn ang="0">
                <a:pos x="40" y="101"/>
              </a:cxn>
              <a:cxn ang="0">
                <a:pos x="152" y="148"/>
              </a:cxn>
              <a:cxn ang="0">
                <a:pos x="213" y="114"/>
              </a:cxn>
              <a:cxn ang="0">
                <a:pos x="232" y="95"/>
              </a:cxn>
              <a:cxn ang="0">
                <a:pos x="183" y="44"/>
              </a:cxn>
              <a:cxn ang="0">
                <a:pos x="149" y="34"/>
              </a:cxn>
              <a:cxn ang="0">
                <a:pos x="124" y="46"/>
              </a:cxn>
              <a:cxn ang="0">
                <a:pos x="129" y="42"/>
              </a:cxn>
              <a:cxn ang="0">
                <a:pos x="19" y="76"/>
              </a:cxn>
              <a:cxn ang="0">
                <a:pos x="19" y="70"/>
              </a:cxn>
              <a:cxn ang="0">
                <a:pos x="9" y="82"/>
              </a:cxn>
              <a:cxn ang="0">
                <a:pos x="4" y="84"/>
              </a:cxn>
              <a:cxn ang="0">
                <a:pos x="30" y="84"/>
              </a:cxn>
              <a:cxn ang="0">
                <a:pos x="13" y="97"/>
              </a:cxn>
              <a:cxn ang="0">
                <a:pos x="11" y="87"/>
              </a:cxn>
              <a:cxn ang="0">
                <a:pos x="25" y="118"/>
              </a:cxn>
              <a:cxn ang="0">
                <a:pos x="30" y="110"/>
              </a:cxn>
              <a:cxn ang="0">
                <a:pos x="55" y="114"/>
              </a:cxn>
              <a:cxn ang="0">
                <a:pos x="55" y="112"/>
              </a:cxn>
              <a:cxn ang="0">
                <a:pos x="78" y="112"/>
              </a:cxn>
              <a:cxn ang="0">
                <a:pos x="68" y="118"/>
              </a:cxn>
              <a:cxn ang="0">
                <a:pos x="131" y="112"/>
              </a:cxn>
              <a:cxn ang="0">
                <a:pos x="86" y="118"/>
              </a:cxn>
              <a:cxn ang="0">
                <a:pos x="86" y="114"/>
              </a:cxn>
              <a:cxn ang="0">
                <a:pos x="110" y="114"/>
              </a:cxn>
              <a:cxn ang="0">
                <a:pos x="107" y="116"/>
              </a:cxn>
              <a:cxn ang="0">
                <a:pos x="40" y="120"/>
              </a:cxn>
              <a:cxn ang="0">
                <a:pos x="28" y="124"/>
              </a:cxn>
              <a:cxn ang="0">
                <a:pos x="91" y="131"/>
              </a:cxn>
              <a:cxn ang="0">
                <a:pos x="88" y="124"/>
              </a:cxn>
              <a:cxn ang="0">
                <a:pos x="135" y="129"/>
              </a:cxn>
              <a:cxn ang="0">
                <a:pos x="129" y="126"/>
              </a:cxn>
              <a:cxn ang="0">
                <a:pos x="105" y="129"/>
              </a:cxn>
              <a:cxn ang="0">
                <a:pos x="99" y="131"/>
              </a:cxn>
              <a:cxn ang="0">
                <a:pos x="74" y="122"/>
              </a:cxn>
              <a:cxn ang="0">
                <a:pos x="202" y="141"/>
              </a:cxn>
              <a:cxn ang="0">
                <a:pos x="206" y="135"/>
              </a:cxn>
              <a:cxn ang="0">
                <a:pos x="185" y="152"/>
              </a:cxn>
              <a:cxn ang="0">
                <a:pos x="124" y="147"/>
              </a:cxn>
              <a:cxn ang="0">
                <a:pos x="126" y="143"/>
              </a:cxn>
              <a:cxn ang="0">
                <a:pos x="141" y="158"/>
              </a:cxn>
              <a:cxn ang="0">
                <a:pos x="135" y="156"/>
              </a:cxn>
              <a:cxn ang="0">
                <a:pos x="168" y="160"/>
              </a:cxn>
              <a:cxn ang="0">
                <a:pos x="133" y="173"/>
              </a:cxn>
              <a:cxn ang="0">
                <a:pos x="145" y="164"/>
              </a:cxn>
            </a:cxnLst>
            <a:rect l="0" t="0" r="r" b="b"/>
            <a:pathLst>
              <a:path w="238" h="181">
                <a:moveTo>
                  <a:pt x="116" y="137"/>
                </a:moveTo>
                <a:lnTo>
                  <a:pt x="116" y="137"/>
                </a:lnTo>
                <a:lnTo>
                  <a:pt x="105" y="137"/>
                </a:lnTo>
                <a:lnTo>
                  <a:pt x="91" y="137"/>
                </a:lnTo>
                <a:lnTo>
                  <a:pt x="78" y="137"/>
                </a:lnTo>
                <a:lnTo>
                  <a:pt x="65" y="135"/>
                </a:lnTo>
                <a:lnTo>
                  <a:pt x="65" y="135"/>
                </a:lnTo>
                <a:lnTo>
                  <a:pt x="46" y="131"/>
                </a:lnTo>
                <a:lnTo>
                  <a:pt x="27" y="127"/>
                </a:lnTo>
                <a:lnTo>
                  <a:pt x="27" y="127"/>
                </a:lnTo>
                <a:lnTo>
                  <a:pt x="15" y="127"/>
                </a:lnTo>
                <a:lnTo>
                  <a:pt x="11" y="126"/>
                </a:lnTo>
                <a:lnTo>
                  <a:pt x="6" y="122"/>
                </a:lnTo>
                <a:lnTo>
                  <a:pt x="6" y="122"/>
                </a:lnTo>
                <a:lnTo>
                  <a:pt x="0" y="80"/>
                </a:lnTo>
                <a:lnTo>
                  <a:pt x="0" y="80"/>
                </a:lnTo>
                <a:lnTo>
                  <a:pt x="9" y="72"/>
                </a:lnTo>
                <a:lnTo>
                  <a:pt x="19" y="67"/>
                </a:lnTo>
                <a:lnTo>
                  <a:pt x="19" y="67"/>
                </a:lnTo>
                <a:lnTo>
                  <a:pt x="27" y="59"/>
                </a:lnTo>
                <a:lnTo>
                  <a:pt x="30" y="55"/>
                </a:lnTo>
                <a:lnTo>
                  <a:pt x="36" y="53"/>
                </a:lnTo>
                <a:lnTo>
                  <a:pt x="36" y="53"/>
                </a:lnTo>
                <a:lnTo>
                  <a:pt x="44" y="49"/>
                </a:lnTo>
                <a:lnTo>
                  <a:pt x="53" y="49"/>
                </a:lnTo>
                <a:lnTo>
                  <a:pt x="74" y="51"/>
                </a:lnTo>
                <a:lnTo>
                  <a:pt x="93" y="53"/>
                </a:lnTo>
                <a:lnTo>
                  <a:pt x="105" y="53"/>
                </a:lnTo>
                <a:lnTo>
                  <a:pt x="114" y="51"/>
                </a:lnTo>
                <a:lnTo>
                  <a:pt x="114" y="51"/>
                </a:lnTo>
                <a:lnTo>
                  <a:pt x="116" y="46"/>
                </a:lnTo>
                <a:lnTo>
                  <a:pt x="116" y="38"/>
                </a:lnTo>
                <a:lnTo>
                  <a:pt x="114" y="30"/>
                </a:lnTo>
                <a:lnTo>
                  <a:pt x="114" y="25"/>
                </a:lnTo>
                <a:lnTo>
                  <a:pt x="114" y="25"/>
                </a:lnTo>
                <a:lnTo>
                  <a:pt x="116" y="19"/>
                </a:lnTo>
                <a:lnTo>
                  <a:pt x="122" y="15"/>
                </a:lnTo>
                <a:lnTo>
                  <a:pt x="135" y="7"/>
                </a:lnTo>
                <a:lnTo>
                  <a:pt x="135" y="7"/>
                </a:lnTo>
                <a:lnTo>
                  <a:pt x="139" y="4"/>
                </a:lnTo>
                <a:lnTo>
                  <a:pt x="145" y="0"/>
                </a:lnTo>
                <a:lnTo>
                  <a:pt x="145" y="0"/>
                </a:lnTo>
                <a:lnTo>
                  <a:pt x="150" y="2"/>
                </a:lnTo>
                <a:lnTo>
                  <a:pt x="158" y="9"/>
                </a:lnTo>
                <a:lnTo>
                  <a:pt x="179" y="28"/>
                </a:lnTo>
                <a:lnTo>
                  <a:pt x="217" y="72"/>
                </a:lnTo>
                <a:lnTo>
                  <a:pt x="217" y="72"/>
                </a:lnTo>
                <a:lnTo>
                  <a:pt x="229" y="86"/>
                </a:lnTo>
                <a:lnTo>
                  <a:pt x="229" y="86"/>
                </a:lnTo>
                <a:lnTo>
                  <a:pt x="234" y="93"/>
                </a:lnTo>
                <a:lnTo>
                  <a:pt x="238" y="99"/>
                </a:lnTo>
                <a:lnTo>
                  <a:pt x="238" y="107"/>
                </a:lnTo>
                <a:lnTo>
                  <a:pt x="232" y="116"/>
                </a:lnTo>
                <a:lnTo>
                  <a:pt x="232" y="116"/>
                </a:lnTo>
                <a:lnTo>
                  <a:pt x="225" y="124"/>
                </a:lnTo>
                <a:lnTo>
                  <a:pt x="217" y="131"/>
                </a:lnTo>
                <a:lnTo>
                  <a:pt x="217" y="131"/>
                </a:lnTo>
                <a:lnTo>
                  <a:pt x="209" y="143"/>
                </a:lnTo>
                <a:lnTo>
                  <a:pt x="202" y="150"/>
                </a:lnTo>
                <a:lnTo>
                  <a:pt x="202" y="150"/>
                </a:lnTo>
                <a:lnTo>
                  <a:pt x="196" y="154"/>
                </a:lnTo>
                <a:lnTo>
                  <a:pt x="187" y="158"/>
                </a:lnTo>
                <a:lnTo>
                  <a:pt x="169" y="166"/>
                </a:lnTo>
                <a:lnTo>
                  <a:pt x="169" y="166"/>
                </a:lnTo>
                <a:lnTo>
                  <a:pt x="147" y="175"/>
                </a:lnTo>
                <a:lnTo>
                  <a:pt x="135" y="179"/>
                </a:lnTo>
                <a:lnTo>
                  <a:pt x="124" y="181"/>
                </a:lnTo>
                <a:lnTo>
                  <a:pt x="124" y="181"/>
                </a:lnTo>
                <a:lnTo>
                  <a:pt x="122" y="179"/>
                </a:lnTo>
                <a:lnTo>
                  <a:pt x="118" y="173"/>
                </a:lnTo>
                <a:lnTo>
                  <a:pt x="116" y="162"/>
                </a:lnTo>
                <a:lnTo>
                  <a:pt x="116" y="137"/>
                </a:lnTo>
                <a:lnTo>
                  <a:pt x="116" y="137"/>
                </a:lnTo>
                <a:close/>
                <a:moveTo>
                  <a:pt x="128" y="21"/>
                </a:moveTo>
                <a:lnTo>
                  <a:pt x="128" y="21"/>
                </a:lnTo>
                <a:lnTo>
                  <a:pt x="137" y="17"/>
                </a:lnTo>
                <a:lnTo>
                  <a:pt x="143" y="7"/>
                </a:lnTo>
                <a:lnTo>
                  <a:pt x="143" y="7"/>
                </a:lnTo>
                <a:lnTo>
                  <a:pt x="135" y="13"/>
                </a:lnTo>
                <a:lnTo>
                  <a:pt x="129" y="17"/>
                </a:lnTo>
                <a:lnTo>
                  <a:pt x="128" y="21"/>
                </a:lnTo>
                <a:lnTo>
                  <a:pt x="128" y="21"/>
                </a:lnTo>
                <a:close/>
                <a:moveTo>
                  <a:pt x="147" y="59"/>
                </a:moveTo>
                <a:lnTo>
                  <a:pt x="147" y="59"/>
                </a:lnTo>
                <a:lnTo>
                  <a:pt x="131" y="59"/>
                </a:lnTo>
                <a:lnTo>
                  <a:pt x="114" y="57"/>
                </a:lnTo>
                <a:lnTo>
                  <a:pt x="80" y="57"/>
                </a:lnTo>
                <a:lnTo>
                  <a:pt x="80" y="57"/>
                </a:lnTo>
                <a:lnTo>
                  <a:pt x="55" y="55"/>
                </a:lnTo>
                <a:lnTo>
                  <a:pt x="44" y="57"/>
                </a:lnTo>
                <a:lnTo>
                  <a:pt x="34" y="59"/>
                </a:lnTo>
                <a:lnTo>
                  <a:pt x="34" y="59"/>
                </a:lnTo>
                <a:lnTo>
                  <a:pt x="34" y="80"/>
                </a:lnTo>
                <a:lnTo>
                  <a:pt x="36" y="91"/>
                </a:lnTo>
                <a:lnTo>
                  <a:pt x="40" y="101"/>
                </a:lnTo>
                <a:lnTo>
                  <a:pt x="40" y="101"/>
                </a:lnTo>
                <a:lnTo>
                  <a:pt x="67" y="105"/>
                </a:lnTo>
                <a:lnTo>
                  <a:pt x="93" y="107"/>
                </a:lnTo>
                <a:lnTo>
                  <a:pt x="147" y="105"/>
                </a:lnTo>
                <a:lnTo>
                  <a:pt x="147" y="105"/>
                </a:lnTo>
                <a:lnTo>
                  <a:pt x="149" y="127"/>
                </a:lnTo>
                <a:lnTo>
                  <a:pt x="152" y="148"/>
                </a:lnTo>
                <a:lnTo>
                  <a:pt x="152" y="148"/>
                </a:lnTo>
                <a:lnTo>
                  <a:pt x="173" y="139"/>
                </a:lnTo>
                <a:lnTo>
                  <a:pt x="194" y="127"/>
                </a:lnTo>
                <a:lnTo>
                  <a:pt x="194" y="127"/>
                </a:lnTo>
                <a:lnTo>
                  <a:pt x="213" y="114"/>
                </a:lnTo>
                <a:lnTo>
                  <a:pt x="213" y="114"/>
                </a:lnTo>
                <a:lnTo>
                  <a:pt x="225" y="108"/>
                </a:lnTo>
                <a:lnTo>
                  <a:pt x="230" y="105"/>
                </a:lnTo>
                <a:lnTo>
                  <a:pt x="232" y="101"/>
                </a:lnTo>
                <a:lnTo>
                  <a:pt x="232" y="101"/>
                </a:lnTo>
                <a:lnTo>
                  <a:pt x="232" y="99"/>
                </a:lnTo>
                <a:lnTo>
                  <a:pt x="232" y="95"/>
                </a:lnTo>
                <a:lnTo>
                  <a:pt x="227" y="89"/>
                </a:lnTo>
                <a:lnTo>
                  <a:pt x="215" y="78"/>
                </a:lnTo>
                <a:lnTo>
                  <a:pt x="215" y="78"/>
                </a:lnTo>
                <a:lnTo>
                  <a:pt x="192" y="55"/>
                </a:lnTo>
                <a:lnTo>
                  <a:pt x="192" y="55"/>
                </a:lnTo>
                <a:lnTo>
                  <a:pt x="183" y="44"/>
                </a:lnTo>
                <a:lnTo>
                  <a:pt x="171" y="32"/>
                </a:lnTo>
                <a:lnTo>
                  <a:pt x="160" y="21"/>
                </a:lnTo>
                <a:lnTo>
                  <a:pt x="149" y="7"/>
                </a:lnTo>
                <a:lnTo>
                  <a:pt x="149" y="7"/>
                </a:lnTo>
                <a:lnTo>
                  <a:pt x="149" y="21"/>
                </a:lnTo>
                <a:lnTo>
                  <a:pt x="149" y="34"/>
                </a:lnTo>
                <a:lnTo>
                  <a:pt x="149" y="47"/>
                </a:lnTo>
                <a:lnTo>
                  <a:pt x="147" y="59"/>
                </a:lnTo>
                <a:lnTo>
                  <a:pt x="147" y="59"/>
                </a:lnTo>
                <a:close/>
                <a:moveTo>
                  <a:pt x="122" y="44"/>
                </a:moveTo>
                <a:lnTo>
                  <a:pt x="122" y="44"/>
                </a:lnTo>
                <a:lnTo>
                  <a:pt x="124" y="46"/>
                </a:lnTo>
                <a:lnTo>
                  <a:pt x="124" y="49"/>
                </a:lnTo>
                <a:lnTo>
                  <a:pt x="124" y="49"/>
                </a:lnTo>
                <a:lnTo>
                  <a:pt x="126" y="47"/>
                </a:lnTo>
                <a:lnTo>
                  <a:pt x="128" y="46"/>
                </a:lnTo>
                <a:lnTo>
                  <a:pt x="129" y="42"/>
                </a:lnTo>
                <a:lnTo>
                  <a:pt x="129" y="42"/>
                </a:lnTo>
                <a:lnTo>
                  <a:pt x="126" y="42"/>
                </a:lnTo>
                <a:lnTo>
                  <a:pt x="122" y="44"/>
                </a:lnTo>
                <a:lnTo>
                  <a:pt x="122" y="44"/>
                </a:lnTo>
                <a:close/>
                <a:moveTo>
                  <a:pt x="13" y="78"/>
                </a:moveTo>
                <a:lnTo>
                  <a:pt x="13" y="78"/>
                </a:lnTo>
                <a:lnTo>
                  <a:pt x="19" y="76"/>
                </a:lnTo>
                <a:lnTo>
                  <a:pt x="23" y="74"/>
                </a:lnTo>
                <a:lnTo>
                  <a:pt x="28" y="68"/>
                </a:lnTo>
                <a:lnTo>
                  <a:pt x="28" y="68"/>
                </a:lnTo>
                <a:lnTo>
                  <a:pt x="28" y="65"/>
                </a:lnTo>
                <a:lnTo>
                  <a:pt x="28" y="65"/>
                </a:lnTo>
                <a:lnTo>
                  <a:pt x="19" y="70"/>
                </a:lnTo>
                <a:lnTo>
                  <a:pt x="13" y="78"/>
                </a:lnTo>
                <a:lnTo>
                  <a:pt x="13" y="78"/>
                </a:lnTo>
                <a:close/>
                <a:moveTo>
                  <a:pt x="4" y="84"/>
                </a:moveTo>
                <a:lnTo>
                  <a:pt x="4" y="84"/>
                </a:lnTo>
                <a:lnTo>
                  <a:pt x="7" y="84"/>
                </a:lnTo>
                <a:lnTo>
                  <a:pt x="9" y="82"/>
                </a:lnTo>
                <a:lnTo>
                  <a:pt x="11" y="80"/>
                </a:lnTo>
                <a:lnTo>
                  <a:pt x="11" y="78"/>
                </a:lnTo>
                <a:lnTo>
                  <a:pt x="11" y="78"/>
                </a:lnTo>
                <a:lnTo>
                  <a:pt x="7" y="78"/>
                </a:lnTo>
                <a:lnTo>
                  <a:pt x="4" y="80"/>
                </a:lnTo>
                <a:lnTo>
                  <a:pt x="4" y="84"/>
                </a:lnTo>
                <a:lnTo>
                  <a:pt x="4" y="84"/>
                </a:lnTo>
                <a:close/>
                <a:moveTo>
                  <a:pt x="13" y="97"/>
                </a:moveTo>
                <a:lnTo>
                  <a:pt x="13" y="97"/>
                </a:lnTo>
                <a:lnTo>
                  <a:pt x="25" y="91"/>
                </a:lnTo>
                <a:lnTo>
                  <a:pt x="28" y="87"/>
                </a:lnTo>
                <a:lnTo>
                  <a:pt x="30" y="84"/>
                </a:lnTo>
                <a:lnTo>
                  <a:pt x="30" y="80"/>
                </a:lnTo>
                <a:lnTo>
                  <a:pt x="30" y="80"/>
                </a:lnTo>
                <a:lnTo>
                  <a:pt x="25" y="84"/>
                </a:lnTo>
                <a:lnTo>
                  <a:pt x="21" y="87"/>
                </a:lnTo>
                <a:lnTo>
                  <a:pt x="13" y="97"/>
                </a:lnTo>
                <a:lnTo>
                  <a:pt x="13" y="97"/>
                </a:lnTo>
                <a:close/>
                <a:moveTo>
                  <a:pt x="9" y="91"/>
                </a:moveTo>
                <a:lnTo>
                  <a:pt x="9" y="91"/>
                </a:lnTo>
                <a:lnTo>
                  <a:pt x="11" y="91"/>
                </a:lnTo>
                <a:lnTo>
                  <a:pt x="11" y="89"/>
                </a:lnTo>
                <a:lnTo>
                  <a:pt x="11" y="87"/>
                </a:lnTo>
                <a:lnTo>
                  <a:pt x="11" y="87"/>
                </a:lnTo>
                <a:lnTo>
                  <a:pt x="11" y="87"/>
                </a:lnTo>
                <a:lnTo>
                  <a:pt x="7" y="89"/>
                </a:lnTo>
                <a:lnTo>
                  <a:pt x="7" y="91"/>
                </a:lnTo>
                <a:lnTo>
                  <a:pt x="9" y="91"/>
                </a:lnTo>
                <a:lnTo>
                  <a:pt x="9" y="91"/>
                </a:lnTo>
                <a:close/>
                <a:moveTo>
                  <a:pt x="25" y="118"/>
                </a:moveTo>
                <a:lnTo>
                  <a:pt x="25" y="118"/>
                </a:lnTo>
                <a:lnTo>
                  <a:pt x="32" y="114"/>
                </a:lnTo>
                <a:lnTo>
                  <a:pt x="40" y="110"/>
                </a:lnTo>
                <a:lnTo>
                  <a:pt x="40" y="110"/>
                </a:lnTo>
                <a:lnTo>
                  <a:pt x="34" y="108"/>
                </a:lnTo>
                <a:lnTo>
                  <a:pt x="30" y="110"/>
                </a:lnTo>
                <a:lnTo>
                  <a:pt x="27" y="112"/>
                </a:lnTo>
                <a:lnTo>
                  <a:pt x="25" y="118"/>
                </a:lnTo>
                <a:lnTo>
                  <a:pt x="25" y="118"/>
                </a:lnTo>
                <a:close/>
                <a:moveTo>
                  <a:pt x="55" y="112"/>
                </a:moveTo>
                <a:lnTo>
                  <a:pt x="55" y="112"/>
                </a:lnTo>
                <a:lnTo>
                  <a:pt x="55" y="114"/>
                </a:lnTo>
                <a:lnTo>
                  <a:pt x="57" y="114"/>
                </a:lnTo>
                <a:lnTo>
                  <a:pt x="61" y="112"/>
                </a:lnTo>
                <a:lnTo>
                  <a:pt x="61" y="112"/>
                </a:lnTo>
                <a:lnTo>
                  <a:pt x="57" y="112"/>
                </a:lnTo>
                <a:lnTo>
                  <a:pt x="55" y="112"/>
                </a:lnTo>
                <a:lnTo>
                  <a:pt x="55" y="112"/>
                </a:lnTo>
                <a:close/>
                <a:moveTo>
                  <a:pt x="68" y="118"/>
                </a:moveTo>
                <a:lnTo>
                  <a:pt x="68" y="118"/>
                </a:lnTo>
                <a:lnTo>
                  <a:pt x="70" y="116"/>
                </a:lnTo>
                <a:lnTo>
                  <a:pt x="74" y="116"/>
                </a:lnTo>
                <a:lnTo>
                  <a:pt x="76" y="114"/>
                </a:lnTo>
                <a:lnTo>
                  <a:pt x="78" y="112"/>
                </a:lnTo>
                <a:lnTo>
                  <a:pt x="78" y="112"/>
                </a:lnTo>
                <a:lnTo>
                  <a:pt x="74" y="112"/>
                </a:lnTo>
                <a:lnTo>
                  <a:pt x="70" y="112"/>
                </a:lnTo>
                <a:lnTo>
                  <a:pt x="68" y="116"/>
                </a:lnTo>
                <a:lnTo>
                  <a:pt x="68" y="118"/>
                </a:lnTo>
                <a:lnTo>
                  <a:pt x="68" y="118"/>
                </a:lnTo>
                <a:close/>
                <a:moveTo>
                  <a:pt x="124" y="116"/>
                </a:moveTo>
                <a:lnTo>
                  <a:pt x="124" y="116"/>
                </a:lnTo>
                <a:lnTo>
                  <a:pt x="128" y="114"/>
                </a:lnTo>
                <a:lnTo>
                  <a:pt x="129" y="114"/>
                </a:lnTo>
                <a:lnTo>
                  <a:pt x="131" y="112"/>
                </a:lnTo>
                <a:lnTo>
                  <a:pt x="131" y="112"/>
                </a:lnTo>
                <a:lnTo>
                  <a:pt x="128" y="112"/>
                </a:lnTo>
                <a:lnTo>
                  <a:pt x="126" y="112"/>
                </a:lnTo>
                <a:lnTo>
                  <a:pt x="124" y="116"/>
                </a:lnTo>
                <a:lnTo>
                  <a:pt x="124" y="116"/>
                </a:lnTo>
                <a:close/>
                <a:moveTo>
                  <a:pt x="86" y="118"/>
                </a:moveTo>
                <a:lnTo>
                  <a:pt x="86" y="118"/>
                </a:lnTo>
                <a:lnTo>
                  <a:pt x="89" y="116"/>
                </a:lnTo>
                <a:lnTo>
                  <a:pt x="89" y="112"/>
                </a:lnTo>
                <a:lnTo>
                  <a:pt x="89" y="112"/>
                </a:lnTo>
                <a:lnTo>
                  <a:pt x="88" y="112"/>
                </a:lnTo>
                <a:lnTo>
                  <a:pt x="88" y="112"/>
                </a:lnTo>
                <a:lnTo>
                  <a:pt x="86" y="114"/>
                </a:lnTo>
                <a:lnTo>
                  <a:pt x="86" y="118"/>
                </a:lnTo>
                <a:lnTo>
                  <a:pt x="86" y="118"/>
                </a:lnTo>
                <a:close/>
                <a:moveTo>
                  <a:pt x="107" y="116"/>
                </a:moveTo>
                <a:lnTo>
                  <a:pt x="107" y="116"/>
                </a:lnTo>
                <a:lnTo>
                  <a:pt x="110" y="116"/>
                </a:lnTo>
                <a:lnTo>
                  <a:pt x="110" y="114"/>
                </a:lnTo>
                <a:lnTo>
                  <a:pt x="110" y="112"/>
                </a:lnTo>
                <a:lnTo>
                  <a:pt x="110" y="112"/>
                </a:lnTo>
                <a:lnTo>
                  <a:pt x="108" y="112"/>
                </a:lnTo>
                <a:lnTo>
                  <a:pt x="108" y="114"/>
                </a:lnTo>
                <a:lnTo>
                  <a:pt x="107" y="116"/>
                </a:lnTo>
                <a:lnTo>
                  <a:pt x="107" y="116"/>
                </a:lnTo>
                <a:close/>
                <a:moveTo>
                  <a:pt x="28" y="124"/>
                </a:moveTo>
                <a:lnTo>
                  <a:pt x="28" y="124"/>
                </a:lnTo>
                <a:lnTo>
                  <a:pt x="36" y="124"/>
                </a:lnTo>
                <a:lnTo>
                  <a:pt x="36" y="124"/>
                </a:lnTo>
                <a:lnTo>
                  <a:pt x="38" y="122"/>
                </a:lnTo>
                <a:lnTo>
                  <a:pt x="40" y="120"/>
                </a:lnTo>
                <a:lnTo>
                  <a:pt x="42" y="118"/>
                </a:lnTo>
                <a:lnTo>
                  <a:pt x="44" y="116"/>
                </a:lnTo>
                <a:lnTo>
                  <a:pt x="44" y="116"/>
                </a:lnTo>
                <a:lnTo>
                  <a:pt x="36" y="120"/>
                </a:lnTo>
                <a:lnTo>
                  <a:pt x="32" y="122"/>
                </a:lnTo>
                <a:lnTo>
                  <a:pt x="28" y="124"/>
                </a:lnTo>
                <a:lnTo>
                  <a:pt x="28" y="124"/>
                </a:lnTo>
                <a:close/>
                <a:moveTo>
                  <a:pt x="80" y="131"/>
                </a:moveTo>
                <a:lnTo>
                  <a:pt x="80" y="131"/>
                </a:lnTo>
                <a:lnTo>
                  <a:pt x="86" y="131"/>
                </a:lnTo>
                <a:lnTo>
                  <a:pt x="91" y="131"/>
                </a:lnTo>
                <a:lnTo>
                  <a:pt x="91" y="131"/>
                </a:lnTo>
                <a:lnTo>
                  <a:pt x="91" y="127"/>
                </a:lnTo>
                <a:lnTo>
                  <a:pt x="93" y="124"/>
                </a:lnTo>
                <a:lnTo>
                  <a:pt x="95" y="122"/>
                </a:lnTo>
                <a:lnTo>
                  <a:pt x="95" y="118"/>
                </a:lnTo>
                <a:lnTo>
                  <a:pt x="95" y="118"/>
                </a:lnTo>
                <a:lnTo>
                  <a:pt x="88" y="124"/>
                </a:lnTo>
                <a:lnTo>
                  <a:pt x="80" y="131"/>
                </a:lnTo>
                <a:lnTo>
                  <a:pt x="80" y="131"/>
                </a:lnTo>
                <a:close/>
                <a:moveTo>
                  <a:pt x="126" y="135"/>
                </a:moveTo>
                <a:lnTo>
                  <a:pt x="126" y="135"/>
                </a:lnTo>
                <a:lnTo>
                  <a:pt x="129" y="131"/>
                </a:lnTo>
                <a:lnTo>
                  <a:pt x="135" y="129"/>
                </a:lnTo>
                <a:lnTo>
                  <a:pt x="141" y="126"/>
                </a:lnTo>
                <a:lnTo>
                  <a:pt x="141" y="124"/>
                </a:lnTo>
                <a:lnTo>
                  <a:pt x="141" y="120"/>
                </a:lnTo>
                <a:lnTo>
                  <a:pt x="141" y="120"/>
                </a:lnTo>
                <a:lnTo>
                  <a:pt x="135" y="122"/>
                </a:lnTo>
                <a:lnTo>
                  <a:pt x="129" y="126"/>
                </a:lnTo>
                <a:lnTo>
                  <a:pt x="128" y="131"/>
                </a:lnTo>
                <a:lnTo>
                  <a:pt x="126" y="135"/>
                </a:lnTo>
                <a:lnTo>
                  <a:pt x="126" y="135"/>
                </a:lnTo>
                <a:close/>
                <a:moveTo>
                  <a:pt x="99" y="131"/>
                </a:moveTo>
                <a:lnTo>
                  <a:pt x="99" y="131"/>
                </a:lnTo>
                <a:lnTo>
                  <a:pt x="105" y="129"/>
                </a:lnTo>
                <a:lnTo>
                  <a:pt x="107" y="127"/>
                </a:lnTo>
                <a:lnTo>
                  <a:pt x="110" y="122"/>
                </a:lnTo>
                <a:lnTo>
                  <a:pt x="110" y="122"/>
                </a:lnTo>
                <a:lnTo>
                  <a:pt x="107" y="124"/>
                </a:lnTo>
                <a:lnTo>
                  <a:pt x="105" y="126"/>
                </a:lnTo>
                <a:lnTo>
                  <a:pt x="99" y="131"/>
                </a:lnTo>
                <a:lnTo>
                  <a:pt x="99" y="131"/>
                </a:lnTo>
                <a:close/>
                <a:moveTo>
                  <a:pt x="65" y="129"/>
                </a:moveTo>
                <a:lnTo>
                  <a:pt x="65" y="129"/>
                </a:lnTo>
                <a:lnTo>
                  <a:pt x="72" y="129"/>
                </a:lnTo>
                <a:lnTo>
                  <a:pt x="72" y="129"/>
                </a:lnTo>
                <a:lnTo>
                  <a:pt x="74" y="122"/>
                </a:lnTo>
                <a:lnTo>
                  <a:pt x="74" y="122"/>
                </a:lnTo>
                <a:lnTo>
                  <a:pt x="68" y="126"/>
                </a:lnTo>
                <a:lnTo>
                  <a:pt x="67" y="127"/>
                </a:lnTo>
                <a:lnTo>
                  <a:pt x="65" y="129"/>
                </a:lnTo>
                <a:lnTo>
                  <a:pt x="65" y="129"/>
                </a:lnTo>
                <a:close/>
                <a:moveTo>
                  <a:pt x="202" y="141"/>
                </a:moveTo>
                <a:lnTo>
                  <a:pt x="202" y="141"/>
                </a:lnTo>
                <a:lnTo>
                  <a:pt x="204" y="139"/>
                </a:lnTo>
                <a:lnTo>
                  <a:pt x="206" y="139"/>
                </a:lnTo>
                <a:lnTo>
                  <a:pt x="208" y="135"/>
                </a:lnTo>
                <a:lnTo>
                  <a:pt x="208" y="135"/>
                </a:lnTo>
                <a:lnTo>
                  <a:pt x="206" y="135"/>
                </a:lnTo>
                <a:lnTo>
                  <a:pt x="204" y="137"/>
                </a:lnTo>
                <a:lnTo>
                  <a:pt x="202" y="141"/>
                </a:lnTo>
                <a:lnTo>
                  <a:pt x="202" y="141"/>
                </a:lnTo>
                <a:close/>
                <a:moveTo>
                  <a:pt x="181" y="154"/>
                </a:moveTo>
                <a:lnTo>
                  <a:pt x="181" y="154"/>
                </a:lnTo>
                <a:lnTo>
                  <a:pt x="185" y="152"/>
                </a:lnTo>
                <a:lnTo>
                  <a:pt x="189" y="148"/>
                </a:lnTo>
                <a:lnTo>
                  <a:pt x="190" y="141"/>
                </a:lnTo>
                <a:lnTo>
                  <a:pt x="190" y="141"/>
                </a:lnTo>
                <a:lnTo>
                  <a:pt x="181" y="154"/>
                </a:lnTo>
                <a:lnTo>
                  <a:pt x="181" y="154"/>
                </a:lnTo>
                <a:close/>
                <a:moveTo>
                  <a:pt x="124" y="147"/>
                </a:moveTo>
                <a:lnTo>
                  <a:pt x="124" y="147"/>
                </a:lnTo>
                <a:lnTo>
                  <a:pt x="128" y="145"/>
                </a:lnTo>
                <a:lnTo>
                  <a:pt x="129" y="143"/>
                </a:lnTo>
                <a:lnTo>
                  <a:pt x="129" y="143"/>
                </a:lnTo>
                <a:lnTo>
                  <a:pt x="126" y="143"/>
                </a:lnTo>
                <a:lnTo>
                  <a:pt x="126" y="143"/>
                </a:lnTo>
                <a:lnTo>
                  <a:pt x="124" y="147"/>
                </a:lnTo>
                <a:lnTo>
                  <a:pt x="124" y="147"/>
                </a:lnTo>
                <a:close/>
                <a:moveTo>
                  <a:pt x="133" y="160"/>
                </a:moveTo>
                <a:lnTo>
                  <a:pt x="133" y="160"/>
                </a:lnTo>
                <a:lnTo>
                  <a:pt x="137" y="160"/>
                </a:lnTo>
                <a:lnTo>
                  <a:pt x="141" y="158"/>
                </a:lnTo>
                <a:lnTo>
                  <a:pt x="145" y="154"/>
                </a:lnTo>
                <a:lnTo>
                  <a:pt x="145" y="148"/>
                </a:lnTo>
                <a:lnTo>
                  <a:pt x="145" y="148"/>
                </a:lnTo>
                <a:lnTo>
                  <a:pt x="141" y="150"/>
                </a:lnTo>
                <a:lnTo>
                  <a:pt x="137" y="152"/>
                </a:lnTo>
                <a:lnTo>
                  <a:pt x="135" y="156"/>
                </a:lnTo>
                <a:lnTo>
                  <a:pt x="133" y="160"/>
                </a:lnTo>
                <a:lnTo>
                  <a:pt x="133" y="160"/>
                </a:lnTo>
                <a:close/>
                <a:moveTo>
                  <a:pt x="164" y="162"/>
                </a:moveTo>
                <a:lnTo>
                  <a:pt x="164" y="162"/>
                </a:lnTo>
                <a:lnTo>
                  <a:pt x="166" y="162"/>
                </a:lnTo>
                <a:lnTo>
                  <a:pt x="168" y="160"/>
                </a:lnTo>
                <a:lnTo>
                  <a:pt x="168" y="154"/>
                </a:lnTo>
                <a:lnTo>
                  <a:pt x="168" y="154"/>
                </a:lnTo>
                <a:lnTo>
                  <a:pt x="166" y="158"/>
                </a:lnTo>
                <a:lnTo>
                  <a:pt x="164" y="162"/>
                </a:lnTo>
                <a:lnTo>
                  <a:pt x="164" y="162"/>
                </a:lnTo>
                <a:close/>
                <a:moveTo>
                  <a:pt x="133" y="173"/>
                </a:moveTo>
                <a:lnTo>
                  <a:pt x="133" y="173"/>
                </a:lnTo>
                <a:lnTo>
                  <a:pt x="139" y="171"/>
                </a:lnTo>
                <a:lnTo>
                  <a:pt x="145" y="169"/>
                </a:lnTo>
                <a:lnTo>
                  <a:pt x="145" y="169"/>
                </a:lnTo>
                <a:lnTo>
                  <a:pt x="145" y="164"/>
                </a:lnTo>
                <a:lnTo>
                  <a:pt x="145" y="164"/>
                </a:lnTo>
                <a:lnTo>
                  <a:pt x="141" y="166"/>
                </a:lnTo>
                <a:lnTo>
                  <a:pt x="139" y="168"/>
                </a:lnTo>
                <a:lnTo>
                  <a:pt x="133" y="173"/>
                </a:lnTo>
                <a:lnTo>
                  <a:pt x="133" y="1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 name="Freeform 52"/>
          <p:cNvSpPr>
            <a:spLocks noEditPoints="1"/>
          </p:cNvSpPr>
          <p:nvPr/>
        </p:nvSpPr>
        <p:spPr bwMode="auto">
          <a:xfrm>
            <a:off x="3355907" y="4135480"/>
            <a:ext cx="165154" cy="168843"/>
          </a:xfrm>
          <a:custGeom>
            <a:avLst/>
            <a:gdLst/>
            <a:ahLst/>
            <a:cxnLst>
              <a:cxn ang="0">
                <a:pos x="76" y="101"/>
              </a:cxn>
              <a:cxn ang="0">
                <a:pos x="74" y="118"/>
              </a:cxn>
              <a:cxn ang="0">
                <a:pos x="34" y="115"/>
              </a:cxn>
              <a:cxn ang="0">
                <a:pos x="9" y="88"/>
              </a:cxn>
              <a:cxn ang="0">
                <a:pos x="0" y="63"/>
              </a:cxn>
              <a:cxn ang="0">
                <a:pos x="17" y="23"/>
              </a:cxn>
              <a:cxn ang="0">
                <a:pos x="51" y="4"/>
              </a:cxn>
              <a:cxn ang="0">
                <a:pos x="78" y="0"/>
              </a:cxn>
              <a:cxn ang="0">
                <a:pos x="110" y="31"/>
              </a:cxn>
              <a:cxn ang="0">
                <a:pos x="103" y="75"/>
              </a:cxn>
              <a:cxn ang="0">
                <a:pos x="78" y="88"/>
              </a:cxn>
              <a:cxn ang="0">
                <a:pos x="105" y="52"/>
              </a:cxn>
              <a:cxn ang="0">
                <a:pos x="91" y="14"/>
              </a:cxn>
              <a:cxn ang="0">
                <a:pos x="49" y="16"/>
              </a:cxn>
              <a:cxn ang="0">
                <a:pos x="30" y="42"/>
              </a:cxn>
              <a:cxn ang="0">
                <a:pos x="30" y="78"/>
              </a:cxn>
              <a:cxn ang="0">
                <a:pos x="49" y="97"/>
              </a:cxn>
              <a:cxn ang="0">
                <a:pos x="84" y="109"/>
              </a:cxn>
              <a:cxn ang="0">
                <a:pos x="57" y="92"/>
              </a:cxn>
              <a:cxn ang="0">
                <a:pos x="53" y="61"/>
              </a:cxn>
              <a:cxn ang="0">
                <a:pos x="76" y="67"/>
              </a:cxn>
              <a:cxn ang="0">
                <a:pos x="103" y="57"/>
              </a:cxn>
              <a:cxn ang="0">
                <a:pos x="36" y="19"/>
              </a:cxn>
              <a:cxn ang="0">
                <a:pos x="44" y="12"/>
              </a:cxn>
              <a:cxn ang="0">
                <a:pos x="19" y="31"/>
              </a:cxn>
              <a:cxn ang="0">
                <a:pos x="28" y="23"/>
              </a:cxn>
              <a:cxn ang="0">
                <a:pos x="25" y="21"/>
              </a:cxn>
              <a:cxn ang="0">
                <a:pos x="19" y="31"/>
              </a:cxn>
              <a:cxn ang="0">
                <a:pos x="19" y="38"/>
              </a:cxn>
              <a:cxn ang="0">
                <a:pos x="17" y="46"/>
              </a:cxn>
              <a:cxn ang="0">
                <a:pos x="28" y="29"/>
              </a:cxn>
              <a:cxn ang="0">
                <a:pos x="7" y="59"/>
              </a:cxn>
              <a:cxn ang="0">
                <a:pos x="7" y="52"/>
              </a:cxn>
              <a:cxn ang="0">
                <a:pos x="6" y="63"/>
              </a:cxn>
              <a:cxn ang="0">
                <a:pos x="15" y="65"/>
              </a:cxn>
              <a:cxn ang="0">
                <a:pos x="21" y="56"/>
              </a:cxn>
              <a:cxn ang="0">
                <a:pos x="15" y="61"/>
              </a:cxn>
              <a:cxn ang="0">
                <a:pos x="59" y="78"/>
              </a:cxn>
              <a:cxn ang="0">
                <a:pos x="61" y="73"/>
              </a:cxn>
              <a:cxn ang="0">
                <a:pos x="59" y="69"/>
              </a:cxn>
              <a:cxn ang="0">
                <a:pos x="15" y="80"/>
              </a:cxn>
              <a:cxn ang="0">
                <a:pos x="23" y="78"/>
              </a:cxn>
              <a:cxn ang="0">
                <a:pos x="21" y="71"/>
              </a:cxn>
              <a:cxn ang="0">
                <a:pos x="67" y="80"/>
              </a:cxn>
              <a:cxn ang="0">
                <a:pos x="70" y="73"/>
              </a:cxn>
              <a:cxn ang="0">
                <a:pos x="67" y="80"/>
              </a:cxn>
              <a:cxn ang="0">
                <a:pos x="84" y="75"/>
              </a:cxn>
              <a:cxn ang="0">
                <a:pos x="84" y="73"/>
              </a:cxn>
              <a:cxn ang="0">
                <a:pos x="25" y="90"/>
              </a:cxn>
              <a:cxn ang="0">
                <a:pos x="30" y="86"/>
              </a:cxn>
              <a:cxn ang="0">
                <a:pos x="25" y="90"/>
              </a:cxn>
              <a:cxn ang="0">
                <a:pos x="23" y="99"/>
              </a:cxn>
              <a:cxn ang="0">
                <a:pos x="30" y="96"/>
              </a:cxn>
              <a:cxn ang="0">
                <a:pos x="21" y="97"/>
              </a:cxn>
              <a:cxn ang="0">
                <a:pos x="42" y="101"/>
              </a:cxn>
              <a:cxn ang="0">
                <a:pos x="38" y="96"/>
              </a:cxn>
              <a:cxn ang="0">
                <a:pos x="36" y="103"/>
              </a:cxn>
              <a:cxn ang="0">
                <a:pos x="38" y="113"/>
              </a:cxn>
              <a:cxn ang="0">
                <a:pos x="38" y="107"/>
              </a:cxn>
              <a:cxn ang="0">
                <a:pos x="47" y="111"/>
              </a:cxn>
              <a:cxn ang="0">
                <a:pos x="53" y="107"/>
              </a:cxn>
              <a:cxn ang="0">
                <a:pos x="47" y="111"/>
              </a:cxn>
            </a:cxnLst>
            <a:rect l="0" t="0" r="r" b="b"/>
            <a:pathLst>
              <a:path w="114" h="120">
                <a:moveTo>
                  <a:pt x="67" y="90"/>
                </a:moveTo>
                <a:lnTo>
                  <a:pt x="67" y="90"/>
                </a:lnTo>
                <a:lnTo>
                  <a:pt x="70" y="96"/>
                </a:lnTo>
                <a:lnTo>
                  <a:pt x="76" y="101"/>
                </a:lnTo>
                <a:lnTo>
                  <a:pt x="91" y="111"/>
                </a:lnTo>
                <a:lnTo>
                  <a:pt x="91" y="111"/>
                </a:lnTo>
                <a:lnTo>
                  <a:pt x="84" y="115"/>
                </a:lnTo>
                <a:lnTo>
                  <a:pt x="74" y="118"/>
                </a:lnTo>
                <a:lnTo>
                  <a:pt x="63" y="120"/>
                </a:lnTo>
                <a:lnTo>
                  <a:pt x="53" y="120"/>
                </a:lnTo>
                <a:lnTo>
                  <a:pt x="44" y="118"/>
                </a:lnTo>
                <a:lnTo>
                  <a:pt x="34" y="115"/>
                </a:lnTo>
                <a:lnTo>
                  <a:pt x="26" y="111"/>
                </a:lnTo>
                <a:lnTo>
                  <a:pt x="21" y="105"/>
                </a:lnTo>
                <a:lnTo>
                  <a:pt x="21" y="105"/>
                </a:lnTo>
                <a:lnTo>
                  <a:pt x="9" y="88"/>
                </a:lnTo>
                <a:lnTo>
                  <a:pt x="4" y="78"/>
                </a:lnTo>
                <a:lnTo>
                  <a:pt x="2" y="71"/>
                </a:lnTo>
                <a:lnTo>
                  <a:pt x="2" y="71"/>
                </a:lnTo>
                <a:lnTo>
                  <a:pt x="0" y="63"/>
                </a:lnTo>
                <a:lnTo>
                  <a:pt x="0" y="56"/>
                </a:lnTo>
                <a:lnTo>
                  <a:pt x="4" y="42"/>
                </a:lnTo>
                <a:lnTo>
                  <a:pt x="9" y="33"/>
                </a:lnTo>
                <a:lnTo>
                  <a:pt x="17" y="23"/>
                </a:lnTo>
                <a:lnTo>
                  <a:pt x="17" y="23"/>
                </a:lnTo>
                <a:lnTo>
                  <a:pt x="28" y="14"/>
                </a:lnTo>
                <a:lnTo>
                  <a:pt x="44" y="6"/>
                </a:lnTo>
                <a:lnTo>
                  <a:pt x="51" y="4"/>
                </a:lnTo>
                <a:lnTo>
                  <a:pt x="59" y="0"/>
                </a:lnTo>
                <a:lnTo>
                  <a:pt x="68" y="0"/>
                </a:lnTo>
                <a:lnTo>
                  <a:pt x="78" y="0"/>
                </a:lnTo>
                <a:lnTo>
                  <a:pt x="78" y="0"/>
                </a:lnTo>
                <a:lnTo>
                  <a:pt x="89" y="4"/>
                </a:lnTo>
                <a:lnTo>
                  <a:pt x="99" y="12"/>
                </a:lnTo>
                <a:lnTo>
                  <a:pt x="105" y="21"/>
                </a:lnTo>
                <a:lnTo>
                  <a:pt x="110" y="31"/>
                </a:lnTo>
                <a:lnTo>
                  <a:pt x="114" y="42"/>
                </a:lnTo>
                <a:lnTo>
                  <a:pt x="112" y="54"/>
                </a:lnTo>
                <a:lnTo>
                  <a:pt x="110" y="65"/>
                </a:lnTo>
                <a:lnTo>
                  <a:pt x="103" y="75"/>
                </a:lnTo>
                <a:lnTo>
                  <a:pt x="103" y="75"/>
                </a:lnTo>
                <a:lnTo>
                  <a:pt x="97" y="80"/>
                </a:lnTo>
                <a:lnTo>
                  <a:pt x="87" y="86"/>
                </a:lnTo>
                <a:lnTo>
                  <a:pt x="78" y="88"/>
                </a:lnTo>
                <a:lnTo>
                  <a:pt x="67" y="90"/>
                </a:lnTo>
                <a:lnTo>
                  <a:pt x="67" y="90"/>
                </a:lnTo>
                <a:close/>
                <a:moveTo>
                  <a:pt x="105" y="52"/>
                </a:moveTo>
                <a:lnTo>
                  <a:pt x="105" y="52"/>
                </a:lnTo>
                <a:lnTo>
                  <a:pt x="107" y="40"/>
                </a:lnTo>
                <a:lnTo>
                  <a:pt x="105" y="29"/>
                </a:lnTo>
                <a:lnTo>
                  <a:pt x="99" y="21"/>
                </a:lnTo>
                <a:lnTo>
                  <a:pt x="91" y="14"/>
                </a:lnTo>
                <a:lnTo>
                  <a:pt x="82" y="8"/>
                </a:lnTo>
                <a:lnTo>
                  <a:pt x="70" y="8"/>
                </a:lnTo>
                <a:lnTo>
                  <a:pt x="59" y="10"/>
                </a:lnTo>
                <a:lnTo>
                  <a:pt x="49" y="16"/>
                </a:lnTo>
                <a:lnTo>
                  <a:pt x="49" y="16"/>
                </a:lnTo>
                <a:lnTo>
                  <a:pt x="38" y="27"/>
                </a:lnTo>
                <a:lnTo>
                  <a:pt x="34" y="35"/>
                </a:lnTo>
                <a:lnTo>
                  <a:pt x="30" y="42"/>
                </a:lnTo>
                <a:lnTo>
                  <a:pt x="26" y="52"/>
                </a:lnTo>
                <a:lnTo>
                  <a:pt x="26" y="61"/>
                </a:lnTo>
                <a:lnTo>
                  <a:pt x="26" y="71"/>
                </a:lnTo>
                <a:lnTo>
                  <a:pt x="30" y="78"/>
                </a:lnTo>
                <a:lnTo>
                  <a:pt x="30" y="78"/>
                </a:lnTo>
                <a:lnTo>
                  <a:pt x="40" y="90"/>
                </a:lnTo>
                <a:lnTo>
                  <a:pt x="40" y="90"/>
                </a:lnTo>
                <a:lnTo>
                  <a:pt x="49" y="97"/>
                </a:lnTo>
                <a:lnTo>
                  <a:pt x="59" y="105"/>
                </a:lnTo>
                <a:lnTo>
                  <a:pt x="70" y="109"/>
                </a:lnTo>
                <a:lnTo>
                  <a:pt x="78" y="109"/>
                </a:lnTo>
                <a:lnTo>
                  <a:pt x="84" y="109"/>
                </a:lnTo>
                <a:lnTo>
                  <a:pt x="84" y="109"/>
                </a:lnTo>
                <a:lnTo>
                  <a:pt x="70" y="103"/>
                </a:lnTo>
                <a:lnTo>
                  <a:pt x="63" y="97"/>
                </a:lnTo>
                <a:lnTo>
                  <a:pt x="57" y="92"/>
                </a:lnTo>
                <a:lnTo>
                  <a:pt x="53" y="86"/>
                </a:lnTo>
                <a:lnTo>
                  <a:pt x="51" y="78"/>
                </a:lnTo>
                <a:lnTo>
                  <a:pt x="51" y="71"/>
                </a:lnTo>
                <a:lnTo>
                  <a:pt x="53" y="61"/>
                </a:lnTo>
                <a:lnTo>
                  <a:pt x="53" y="61"/>
                </a:lnTo>
                <a:lnTo>
                  <a:pt x="61" y="65"/>
                </a:lnTo>
                <a:lnTo>
                  <a:pt x="68" y="67"/>
                </a:lnTo>
                <a:lnTo>
                  <a:pt x="76" y="67"/>
                </a:lnTo>
                <a:lnTo>
                  <a:pt x="84" y="67"/>
                </a:lnTo>
                <a:lnTo>
                  <a:pt x="91" y="65"/>
                </a:lnTo>
                <a:lnTo>
                  <a:pt x="97" y="63"/>
                </a:lnTo>
                <a:lnTo>
                  <a:pt x="103" y="57"/>
                </a:lnTo>
                <a:lnTo>
                  <a:pt x="105" y="52"/>
                </a:lnTo>
                <a:lnTo>
                  <a:pt x="105" y="52"/>
                </a:lnTo>
                <a:close/>
                <a:moveTo>
                  <a:pt x="36" y="19"/>
                </a:moveTo>
                <a:lnTo>
                  <a:pt x="36" y="19"/>
                </a:lnTo>
                <a:lnTo>
                  <a:pt x="38" y="19"/>
                </a:lnTo>
                <a:lnTo>
                  <a:pt x="40" y="17"/>
                </a:lnTo>
                <a:lnTo>
                  <a:pt x="44" y="12"/>
                </a:lnTo>
                <a:lnTo>
                  <a:pt x="44" y="12"/>
                </a:lnTo>
                <a:lnTo>
                  <a:pt x="38" y="14"/>
                </a:lnTo>
                <a:lnTo>
                  <a:pt x="36" y="19"/>
                </a:lnTo>
                <a:lnTo>
                  <a:pt x="36" y="19"/>
                </a:lnTo>
                <a:close/>
                <a:moveTo>
                  <a:pt x="19" y="31"/>
                </a:moveTo>
                <a:lnTo>
                  <a:pt x="19" y="31"/>
                </a:lnTo>
                <a:lnTo>
                  <a:pt x="21" y="29"/>
                </a:lnTo>
                <a:lnTo>
                  <a:pt x="25" y="27"/>
                </a:lnTo>
                <a:lnTo>
                  <a:pt x="28" y="23"/>
                </a:lnTo>
                <a:lnTo>
                  <a:pt x="28" y="23"/>
                </a:lnTo>
                <a:lnTo>
                  <a:pt x="26" y="21"/>
                </a:lnTo>
                <a:lnTo>
                  <a:pt x="26" y="21"/>
                </a:lnTo>
                <a:lnTo>
                  <a:pt x="25" y="21"/>
                </a:lnTo>
                <a:lnTo>
                  <a:pt x="25" y="21"/>
                </a:lnTo>
                <a:lnTo>
                  <a:pt x="23" y="27"/>
                </a:lnTo>
                <a:lnTo>
                  <a:pt x="19" y="31"/>
                </a:lnTo>
                <a:lnTo>
                  <a:pt x="19" y="31"/>
                </a:lnTo>
                <a:close/>
                <a:moveTo>
                  <a:pt x="28" y="29"/>
                </a:moveTo>
                <a:lnTo>
                  <a:pt x="28" y="29"/>
                </a:lnTo>
                <a:lnTo>
                  <a:pt x="23" y="35"/>
                </a:lnTo>
                <a:lnTo>
                  <a:pt x="19" y="38"/>
                </a:lnTo>
                <a:lnTo>
                  <a:pt x="13" y="42"/>
                </a:lnTo>
                <a:lnTo>
                  <a:pt x="11" y="48"/>
                </a:lnTo>
                <a:lnTo>
                  <a:pt x="11" y="48"/>
                </a:lnTo>
                <a:lnTo>
                  <a:pt x="17" y="46"/>
                </a:lnTo>
                <a:lnTo>
                  <a:pt x="25" y="40"/>
                </a:lnTo>
                <a:lnTo>
                  <a:pt x="28" y="37"/>
                </a:lnTo>
                <a:lnTo>
                  <a:pt x="28" y="33"/>
                </a:lnTo>
                <a:lnTo>
                  <a:pt x="28" y="29"/>
                </a:lnTo>
                <a:lnTo>
                  <a:pt x="28" y="29"/>
                </a:lnTo>
                <a:close/>
                <a:moveTo>
                  <a:pt x="6" y="63"/>
                </a:moveTo>
                <a:lnTo>
                  <a:pt x="6" y="63"/>
                </a:lnTo>
                <a:lnTo>
                  <a:pt x="7" y="59"/>
                </a:lnTo>
                <a:lnTo>
                  <a:pt x="9" y="54"/>
                </a:lnTo>
                <a:lnTo>
                  <a:pt x="9" y="54"/>
                </a:lnTo>
                <a:lnTo>
                  <a:pt x="9" y="54"/>
                </a:lnTo>
                <a:lnTo>
                  <a:pt x="7" y="52"/>
                </a:lnTo>
                <a:lnTo>
                  <a:pt x="7" y="52"/>
                </a:lnTo>
                <a:lnTo>
                  <a:pt x="6" y="57"/>
                </a:lnTo>
                <a:lnTo>
                  <a:pt x="6" y="63"/>
                </a:lnTo>
                <a:lnTo>
                  <a:pt x="6" y="63"/>
                </a:lnTo>
                <a:close/>
                <a:moveTo>
                  <a:pt x="9" y="67"/>
                </a:moveTo>
                <a:lnTo>
                  <a:pt x="9" y="67"/>
                </a:lnTo>
                <a:lnTo>
                  <a:pt x="13" y="67"/>
                </a:lnTo>
                <a:lnTo>
                  <a:pt x="15" y="65"/>
                </a:lnTo>
                <a:lnTo>
                  <a:pt x="21" y="63"/>
                </a:lnTo>
                <a:lnTo>
                  <a:pt x="21" y="63"/>
                </a:lnTo>
                <a:lnTo>
                  <a:pt x="21" y="57"/>
                </a:lnTo>
                <a:lnTo>
                  <a:pt x="21" y="56"/>
                </a:lnTo>
                <a:lnTo>
                  <a:pt x="19" y="54"/>
                </a:lnTo>
                <a:lnTo>
                  <a:pt x="19" y="54"/>
                </a:lnTo>
                <a:lnTo>
                  <a:pt x="17" y="57"/>
                </a:lnTo>
                <a:lnTo>
                  <a:pt x="15" y="61"/>
                </a:lnTo>
                <a:lnTo>
                  <a:pt x="11" y="63"/>
                </a:lnTo>
                <a:lnTo>
                  <a:pt x="9" y="67"/>
                </a:lnTo>
                <a:lnTo>
                  <a:pt x="9" y="67"/>
                </a:lnTo>
                <a:close/>
                <a:moveTo>
                  <a:pt x="59" y="78"/>
                </a:moveTo>
                <a:lnTo>
                  <a:pt x="59" y="78"/>
                </a:lnTo>
                <a:lnTo>
                  <a:pt x="59" y="77"/>
                </a:lnTo>
                <a:lnTo>
                  <a:pt x="61" y="75"/>
                </a:lnTo>
                <a:lnTo>
                  <a:pt x="61" y="73"/>
                </a:lnTo>
                <a:lnTo>
                  <a:pt x="63" y="71"/>
                </a:lnTo>
                <a:lnTo>
                  <a:pt x="63" y="71"/>
                </a:lnTo>
                <a:lnTo>
                  <a:pt x="59" y="69"/>
                </a:lnTo>
                <a:lnTo>
                  <a:pt x="59" y="69"/>
                </a:lnTo>
                <a:lnTo>
                  <a:pt x="57" y="75"/>
                </a:lnTo>
                <a:lnTo>
                  <a:pt x="59" y="78"/>
                </a:lnTo>
                <a:lnTo>
                  <a:pt x="59" y="78"/>
                </a:lnTo>
                <a:close/>
                <a:moveTo>
                  <a:pt x="15" y="80"/>
                </a:moveTo>
                <a:lnTo>
                  <a:pt x="15" y="80"/>
                </a:lnTo>
                <a:lnTo>
                  <a:pt x="19" y="80"/>
                </a:lnTo>
                <a:lnTo>
                  <a:pt x="23" y="78"/>
                </a:lnTo>
                <a:lnTo>
                  <a:pt x="23" y="78"/>
                </a:lnTo>
                <a:lnTo>
                  <a:pt x="23" y="75"/>
                </a:lnTo>
                <a:lnTo>
                  <a:pt x="23" y="73"/>
                </a:lnTo>
                <a:lnTo>
                  <a:pt x="21" y="71"/>
                </a:lnTo>
                <a:lnTo>
                  <a:pt x="21" y="71"/>
                </a:lnTo>
                <a:lnTo>
                  <a:pt x="15" y="80"/>
                </a:lnTo>
                <a:lnTo>
                  <a:pt x="15" y="80"/>
                </a:lnTo>
                <a:close/>
                <a:moveTo>
                  <a:pt x="67" y="80"/>
                </a:moveTo>
                <a:lnTo>
                  <a:pt x="67" y="80"/>
                </a:lnTo>
                <a:lnTo>
                  <a:pt x="68" y="77"/>
                </a:lnTo>
                <a:lnTo>
                  <a:pt x="72" y="73"/>
                </a:lnTo>
                <a:lnTo>
                  <a:pt x="72" y="73"/>
                </a:lnTo>
                <a:lnTo>
                  <a:pt x="70" y="73"/>
                </a:lnTo>
                <a:lnTo>
                  <a:pt x="67" y="73"/>
                </a:lnTo>
                <a:lnTo>
                  <a:pt x="67" y="73"/>
                </a:lnTo>
                <a:lnTo>
                  <a:pt x="67" y="75"/>
                </a:lnTo>
                <a:lnTo>
                  <a:pt x="67" y="80"/>
                </a:lnTo>
                <a:lnTo>
                  <a:pt x="67" y="80"/>
                </a:lnTo>
                <a:close/>
                <a:moveTo>
                  <a:pt x="80" y="77"/>
                </a:moveTo>
                <a:lnTo>
                  <a:pt x="80" y="77"/>
                </a:lnTo>
                <a:lnTo>
                  <a:pt x="84" y="75"/>
                </a:lnTo>
                <a:lnTo>
                  <a:pt x="87" y="73"/>
                </a:lnTo>
                <a:lnTo>
                  <a:pt x="87" y="73"/>
                </a:lnTo>
                <a:lnTo>
                  <a:pt x="86" y="73"/>
                </a:lnTo>
                <a:lnTo>
                  <a:pt x="84" y="73"/>
                </a:lnTo>
                <a:lnTo>
                  <a:pt x="80" y="77"/>
                </a:lnTo>
                <a:lnTo>
                  <a:pt x="80" y="77"/>
                </a:lnTo>
                <a:close/>
                <a:moveTo>
                  <a:pt x="25" y="90"/>
                </a:moveTo>
                <a:lnTo>
                  <a:pt x="25" y="90"/>
                </a:lnTo>
                <a:lnTo>
                  <a:pt x="28" y="90"/>
                </a:lnTo>
                <a:lnTo>
                  <a:pt x="32" y="90"/>
                </a:lnTo>
                <a:lnTo>
                  <a:pt x="32" y="90"/>
                </a:lnTo>
                <a:lnTo>
                  <a:pt x="30" y="86"/>
                </a:lnTo>
                <a:lnTo>
                  <a:pt x="26" y="82"/>
                </a:lnTo>
                <a:lnTo>
                  <a:pt x="26" y="82"/>
                </a:lnTo>
                <a:lnTo>
                  <a:pt x="25" y="86"/>
                </a:lnTo>
                <a:lnTo>
                  <a:pt x="25" y="90"/>
                </a:lnTo>
                <a:lnTo>
                  <a:pt x="25" y="90"/>
                </a:lnTo>
                <a:close/>
                <a:moveTo>
                  <a:pt x="21" y="97"/>
                </a:moveTo>
                <a:lnTo>
                  <a:pt x="21" y="97"/>
                </a:lnTo>
                <a:lnTo>
                  <a:pt x="23" y="99"/>
                </a:lnTo>
                <a:lnTo>
                  <a:pt x="25" y="103"/>
                </a:lnTo>
                <a:lnTo>
                  <a:pt x="25" y="103"/>
                </a:lnTo>
                <a:lnTo>
                  <a:pt x="28" y="99"/>
                </a:lnTo>
                <a:lnTo>
                  <a:pt x="30" y="96"/>
                </a:lnTo>
                <a:lnTo>
                  <a:pt x="30" y="96"/>
                </a:lnTo>
                <a:lnTo>
                  <a:pt x="25" y="96"/>
                </a:lnTo>
                <a:lnTo>
                  <a:pt x="21" y="97"/>
                </a:lnTo>
                <a:lnTo>
                  <a:pt x="21" y="97"/>
                </a:lnTo>
                <a:close/>
                <a:moveTo>
                  <a:pt x="36" y="103"/>
                </a:moveTo>
                <a:lnTo>
                  <a:pt x="36" y="103"/>
                </a:lnTo>
                <a:lnTo>
                  <a:pt x="38" y="101"/>
                </a:lnTo>
                <a:lnTo>
                  <a:pt x="42" y="101"/>
                </a:lnTo>
                <a:lnTo>
                  <a:pt x="42" y="101"/>
                </a:lnTo>
                <a:lnTo>
                  <a:pt x="42" y="96"/>
                </a:lnTo>
                <a:lnTo>
                  <a:pt x="38" y="96"/>
                </a:lnTo>
                <a:lnTo>
                  <a:pt x="38" y="96"/>
                </a:lnTo>
                <a:lnTo>
                  <a:pt x="36" y="99"/>
                </a:lnTo>
                <a:lnTo>
                  <a:pt x="36" y="101"/>
                </a:lnTo>
                <a:lnTo>
                  <a:pt x="36" y="103"/>
                </a:lnTo>
                <a:lnTo>
                  <a:pt x="36" y="103"/>
                </a:lnTo>
                <a:close/>
                <a:moveTo>
                  <a:pt x="36" y="111"/>
                </a:moveTo>
                <a:lnTo>
                  <a:pt x="36" y="111"/>
                </a:lnTo>
                <a:lnTo>
                  <a:pt x="38" y="113"/>
                </a:lnTo>
                <a:lnTo>
                  <a:pt x="38" y="113"/>
                </a:lnTo>
                <a:lnTo>
                  <a:pt x="40" y="109"/>
                </a:lnTo>
                <a:lnTo>
                  <a:pt x="42" y="105"/>
                </a:lnTo>
                <a:lnTo>
                  <a:pt x="42" y="105"/>
                </a:lnTo>
                <a:lnTo>
                  <a:pt x="38" y="107"/>
                </a:lnTo>
                <a:lnTo>
                  <a:pt x="36" y="111"/>
                </a:lnTo>
                <a:lnTo>
                  <a:pt x="36" y="111"/>
                </a:lnTo>
                <a:close/>
                <a:moveTo>
                  <a:pt x="47" y="111"/>
                </a:moveTo>
                <a:lnTo>
                  <a:pt x="47" y="111"/>
                </a:lnTo>
                <a:lnTo>
                  <a:pt x="51" y="111"/>
                </a:lnTo>
                <a:lnTo>
                  <a:pt x="55" y="109"/>
                </a:lnTo>
                <a:lnTo>
                  <a:pt x="55" y="109"/>
                </a:lnTo>
                <a:lnTo>
                  <a:pt x="53" y="107"/>
                </a:lnTo>
                <a:lnTo>
                  <a:pt x="49" y="105"/>
                </a:lnTo>
                <a:lnTo>
                  <a:pt x="47" y="107"/>
                </a:lnTo>
                <a:lnTo>
                  <a:pt x="47" y="111"/>
                </a:lnTo>
                <a:lnTo>
                  <a:pt x="47"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 name="Freeform 53"/>
          <p:cNvSpPr>
            <a:spLocks noEditPoints="1"/>
          </p:cNvSpPr>
          <p:nvPr/>
        </p:nvSpPr>
        <p:spPr bwMode="auto">
          <a:xfrm>
            <a:off x="3545689" y="4135480"/>
            <a:ext cx="163706" cy="168843"/>
          </a:xfrm>
          <a:custGeom>
            <a:avLst/>
            <a:gdLst/>
            <a:ahLst/>
            <a:cxnLst>
              <a:cxn ang="0">
                <a:pos x="77" y="101"/>
              </a:cxn>
              <a:cxn ang="0">
                <a:pos x="73" y="118"/>
              </a:cxn>
              <a:cxn ang="0">
                <a:pos x="35" y="115"/>
              </a:cxn>
              <a:cxn ang="0">
                <a:pos x="10" y="88"/>
              </a:cxn>
              <a:cxn ang="0">
                <a:pos x="0" y="63"/>
              </a:cxn>
              <a:cxn ang="0">
                <a:pos x="17" y="23"/>
              </a:cxn>
              <a:cxn ang="0">
                <a:pos x="50" y="4"/>
              </a:cxn>
              <a:cxn ang="0">
                <a:pos x="77" y="0"/>
              </a:cxn>
              <a:cxn ang="0">
                <a:pos x="111" y="31"/>
              </a:cxn>
              <a:cxn ang="0">
                <a:pos x="103" y="75"/>
              </a:cxn>
              <a:cxn ang="0">
                <a:pos x="77" y="88"/>
              </a:cxn>
              <a:cxn ang="0">
                <a:pos x="105" y="52"/>
              </a:cxn>
              <a:cxn ang="0">
                <a:pos x="92" y="14"/>
              </a:cxn>
              <a:cxn ang="0">
                <a:pos x="48" y="16"/>
              </a:cxn>
              <a:cxn ang="0">
                <a:pos x="29" y="42"/>
              </a:cxn>
              <a:cxn ang="0">
                <a:pos x="29" y="78"/>
              </a:cxn>
              <a:cxn ang="0">
                <a:pos x="48" y="97"/>
              </a:cxn>
              <a:cxn ang="0">
                <a:pos x="82" y="109"/>
              </a:cxn>
              <a:cxn ang="0">
                <a:pos x="58" y="92"/>
              </a:cxn>
              <a:cxn ang="0">
                <a:pos x="54" y="61"/>
              </a:cxn>
              <a:cxn ang="0">
                <a:pos x="77" y="67"/>
              </a:cxn>
              <a:cxn ang="0">
                <a:pos x="101" y="57"/>
              </a:cxn>
              <a:cxn ang="0">
                <a:pos x="35" y="19"/>
              </a:cxn>
              <a:cxn ang="0">
                <a:pos x="44" y="12"/>
              </a:cxn>
              <a:cxn ang="0">
                <a:pos x="17" y="31"/>
              </a:cxn>
              <a:cxn ang="0">
                <a:pos x="27" y="23"/>
              </a:cxn>
              <a:cxn ang="0">
                <a:pos x="25" y="21"/>
              </a:cxn>
              <a:cxn ang="0">
                <a:pos x="17" y="31"/>
              </a:cxn>
              <a:cxn ang="0">
                <a:pos x="17" y="38"/>
              </a:cxn>
              <a:cxn ang="0">
                <a:pos x="17" y="46"/>
              </a:cxn>
              <a:cxn ang="0">
                <a:pos x="27" y="29"/>
              </a:cxn>
              <a:cxn ang="0">
                <a:pos x="8" y="59"/>
              </a:cxn>
              <a:cxn ang="0">
                <a:pos x="6" y="52"/>
              </a:cxn>
              <a:cxn ang="0">
                <a:pos x="4" y="63"/>
              </a:cxn>
              <a:cxn ang="0">
                <a:pos x="16" y="65"/>
              </a:cxn>
              <a:cxn ang="0">
                <a:pos x="21" y="56"/>
              </a:cxn>
              <a:cxn ang="0">
                <a:pos x="14" y="61"/>
              </a:cxn>
              <a:cxn ang="0">
                <a:pos x="58" y="78"/>
              </a:cxn>
              <a:cxn ang="0">
                <a:pos x="61" y="73"/>
              </a:cxn>
              <a:cxn ang="0">
                <a:pos x="58" y="69"/>
              </a:cxn>
              <a:cxn ang="0">
                <a:pos x="16" y="80"/>
              </a:cxn>
              <a:cxn ang="0">
                <a:pos x="23" y="78"/>
              </a:cxn>
              <a:cxn ang="0">
                <a:pos x="19" y="71"/>
              </a:cxn>
              <a:cxn ang="0">
                <a:pos x="65" y="80"/>
              </a:cxn>
              <a:cxn ang="0">
                <a:pos x="69" y="73"/>
              </a:cxn>
              <a:cxn ang="0">
                <a:pos x="65" y="80"/>
              </a:cxn>
              <a:cxn ang="0">
                <a:pos x="84" y="75"/>
              </a:cxn>
              <a:cxn ang="0">
                <a:pos x="82" y="73"/>
              </a:cxn>
              <a:cxn ang="0">
                <a:pos x="23" y="90"/>
              </a:cxn>
              <a:cxn ang="0">
                <a:pos x="29" y="86"/>
              </a:cxn>
              <a:cxn ang="0">
                <a:pos x="23" y="90"/>
              </a:cxn>
              <a:cxn ang="0">
                <a:pos x="21" y="99"/>
              </a:cxn>
              <a:cxn ang="0">
                <a:pos x="29" y="96"/>
              </a:cxn>
              <a:cxn ang="0">
                <a:pos x="21" y="97"/>
              </a:cxn>
              <a:cxn ang="0">
                <a:pos x="42" y="101"/>
              </a:cxn>
              <a:cxn ang="0">
                <a:pos x="37" y="96"/>
              </a:cxn>
              <a:cxn ang="0">
                <a:pos x="37" y="103"/>
              </a:cxn>
              <a:cxn ang="0">
                <a:pos x="38" y="113"/>
              </a:cxn>
              <a:cxn ang="0">
                <a:pos x="37" y="107"/>
              </a:cxn>
              <a:cxn ang="0">
                <a:pos x="46" y="111"/>
              </a:cxn>
              <a:cxn ang="0">
                <a:pos x="52" y="107"/>
              </a:cxn>
              <a:cxn ang="0">
                <a:pos x="46" y="111"/>
              </a:cxn>
            </a:cxnLst>
            <a:rect l="0" t="0" r="r" b="b"/>
            <a:pathLst>
              <a:path w="113" h="120">
                <a:moveTo>
                  <a:pt x="65" y="90"/>
                </a:moveTo>
                <a:lnTo>
                  <a:pt x="65" y="90"/>
                </a:lnTo>
                <a:lnTo>
                  <a:pt x="71" y="96"/>
                </a:lnTo>
                <a:lnTo>
                  <a:pt x="77" y="101"/>
                </a:lnTo>
                <a:lnTo>
                  <a:pt x="92" y="111"/>
                </a:lnTo>
                <a:lnTo>
                  <a:pt x="92" y="111"/>
                </a:lnTo>
                <a:lnTo>
                  <a:pt x="82" y="115"/>
                </a:lnTo>
                <a:lnTo>
                  <a:pt x="73" y="118"/>
                </a:lnTo>
                <a:lnTo>
                  <a:pt x="63" y="120"/>
                </a:lnTo>
                <a:lnTo>
                  <a:pt x="54" y="120"/>
                </a:lnTo>
                <a:lnTo>
                  <a:pt x="44" y="118"/>
                </a:lnTo>
                <a:lnTo>
                  <a:pt x="35" y="115"/>
                </a:lnTo>
                <a:lnTo>
                  <a:pt x="27" y="111"/>
                </a:lnTo>
                <a:lnTo>
                  <a:pt x="19" y="105"/>
                </a:lnTo>
                <a:lnTo>
                  <a:pt x="19" y="105"/>
                </a:lnTo>
                <a:lnTo>
                  <a:pt x="10" y="88"/>
                </a:lnTo>
                <a:lnTo>
                  <a:pt x="4" y="78"/>
                </a:lnTo>
                <a:lnTo>
                  <a:pt x="0" y="71"/>
                </a:lnTo>
                <a:lnTo>
                  <a:pt x="0" y="71"/>
                </a:lnTo>
                <a:lnTo>
                  <a:pt x="0" y="63"/>
                </a:lnTo>
                <a:lnTo>
                  <a:pt x="0" y="56"/>
                </a:lnTo>
                <a:lnTo>
                  <a:pt x="4" y="42"/>
                </a:lnTo>
                <a:lnTo>
                  <a:pt x="10" y="33"/>
                </a:lnTo>
                <a:lnTo>
                  <a:pt x="17" y="23"/>
                </a:lnTo>
                <a:lnTo>
                  <a:pt x="17" y="23"/>
                </a:lnTo>
                <a:lnTo>
                  <a:pt x="29" y="14"/>
                </a:lnTo>
                <a:lnTo>
                  <a:pt x="42" y="6"/>
                </a:lnTo>
                <a:lnTo>
                  <a:pt x="50" y="4"/>
                </a:lnTo>
                <a:lnTo>
                  <a:pt x="59" y="0"/>
                </a:lnTo>
                <a:lnTo>
                  <a:pt x="69" y="0"/>
                </a:lnTo>
                <a:lnTo>
                  <a:pt x="77" y="0"/>
                </a:lnTo>
                <a:lnTo>
                  <a:pt x="77" y="0"/>
                </a:lnTo>
                <a:lnTo>
                  <a:pt x="88" y="4"/>
                </a:lnTo>
                <a:lnTo>
                  <a:pt x="98" y="12"/>
                </a:lnTo>
                <a:lnTo>
                  <a:pt x="105" y="21"/>
                </a:lnTo>
                <a:lnTo>
                  <a:pt x="111" y="31"/>
                </a:lnTo>
                <a:lnTo>
                  <a:pt x="113" y="42"/>
                </a:lnTo>
                <a:lnTo>
                  <a:pt x="113" y="54"/>
                </a:lnTo>
                <a:lnTo>
                  <a:pt x="109" y="65"/>
                </a:lnTo>
                <a:lnTo>
                  <a:pt x="103" y="75"/>
                </a:lnTo>
                <a:lnTo>
                  <a:pt x="103" y="75"/>
                </a:lnTo>
                <a:lnTo>
                  <a:pt x="96" y="80"/>
                </a:lnTo>
                <a:lnTo>
                  <a:pt x="88" y="86"/>
                </a:lnTo>
                <a:lnTo>
                  <a:pt x="77" y="88"/>
                </a:lnTo>
                <a:lnTo>
                  <a:pt x="65" y="90"/>
                </a:lnTo>
                <a:lnTo>
                  <a:pt x="65" y="90"/>
                </a:lnTo>
                <a:close/>
                <a:moveTo>
                  <a:pt x="105" y="52"/>
                </a:moveTo>
                <a:lnTo>
                  <a:pt x="105" y="52"/>
                </a:lnTo>
                <a:lnTo>
                  <a:pt x="107" y="40"/>
                </a:lnTo>
                <a:lnTo>
                  <a:pt x="105" y="29"/>
                </a:lnTo>
                <a:lnTo>
                  <a:pt x="99" y="21"/>
                </a:lnTo>
                <a:lnTo>
                  <a:pt x="92" y="14"/>
                </a:lnTo>
                <a:lnTo>
                  <a:pt x="82" y="8"/>
                </a:lnTo>
                <a:lnTo>
                  <a:pt x="71" y="8"/>
                </a:lnTo>
                <a:lnTo>
                  <a:pt x="59" y="10"/>
                </a:lnTo>
                <a:lnTo>
                  <a:pt x="48" y="16"/>
                </a:lnTo>
                <a:lnTo>
                  <a:pt x="48" y="16"/>
                </a:lnTo>
                <a:lnTo>
                  <a:pt x="38" y="27"/>
                </a:lnTo>
                <a:lnTo>
                  <a:pt x="33" y="35"/>
                </a:lnTo>
                <a:lnTo>
                  <a:pt x="29" y="42"/>
                </a:lnTo>
                <a:lnTo>
                  <a:pt x="27" y="52"/>
                </a:lnTo>
                <a:lnTo>
                  <a:pt x="25" y="61"/>
                </a:lnTo>
                <a:lnTo>
                  <a:pt x="27" y="71"/>
                </a:lnTo>
                <a:lnTo>
                  <a:pt x="29" y="78"/>
                </a:lnTo>
                <a:lnTo>
                  <a:pt x="29" y="78"/>
                </a:lnTo>
                <a:lnTo>
                  <a:pt x="40" y="90"/>
                </a:lnTo>
                <a:lnTo>
                  <a:pt x="40" y="90"/>
                </a:lnTo>
                <a:lnTo>
                  <a:pt x="48" y="97"/>
                </a:lnTo>
                <a:lnTo>
                  <a:pt x="59" y="105"/>
                </a:lnTo>
                <a:lnTo>
                  <a:pt x="71" y="109"/>
                </a:lnTo>
                <a:lnTo>
                  <a:pt x="77" y="109"/>
                </a:lnTo>
                <a:lnTo>
                  <a:pt x="82" y="109"/>
                </a:lnTo>
                <a:lnTo>
                  <a:pt x="82" y="109"/>
                </a:lnTo>
                <a:lnTo>
                  <a:pt x="69" y="103"/>
                </a:lnTo>
                <a:lnTo>
                  <a:pt x="63" y="97"/>
                </a:lnTo>
                <a:lnTo>
                  <a:pt x="58" y="92"/>
                </a:lnTo>
                <a:lnTo>
                  <a:pt x="54" y="86"/>
                </a:lnTo>
                <a:lnTo>
                  <a:pt x="52" y="78"/>
                </a:lnTo>
                <a:lnTo>
                  <a:pt x="50" y="71"/>
                </a:lnTo>
                <a:lnTo>
                  <a:pt x="54" y="61"/>
                </a:lnTo>
                <a:lnTo>
                  <a:pt x="54" y="61"/>
                </a:lnTo>
                <a:lnTo>
                  <a:pt x="61" y="65"/>
                </a:lnTo>
                <a:lnTo>
                  <a:pt x="69" y="67"/>
                </a:lnTo>
                <a:lnTo>
                  <a:pt x="77" y="67"/>
                </a:lnTo>
                <a:lnTo>
                  <a:pt x="84" y="67"/>
                </a:lnTo>
                <a:lnTo>
                  <a:pt x="90" y="65"/>
                </a:lnTo>
                <a:lnTo>
                  <a:pt x="98" y="63"/>
                </a:lnTo>
                <a:lnTo>
                  <a:pt x="101" y="57"/>
                </a:lnTo>
                <a:lnTo>
                  <a:pt x="105" y="52"/>
                </a:lnTo>
                <a:lnTo>
                  <a:pt x="105" y="52"/>
                </a:lnTo>
                <a:close/>
                <a:moveTo>
                  <a:pt x="35" y="19"/>
                </a:moveTo>
                <a:lnTo>
                  <a:pt x="35" y="19"/>
                </a:lnTo>
                <a:lnTo>
                  <a:pt x="38" y="19"/>
                </a:lnTo>
                <a:lnTo>
                  <a:pt x="40" y="17"/>
                </a:lnTo>
                <a:lnTo>
                  <a:pt x="44" y="12"/>
                </a:lnTo>
                <a:lnTo>
                  <a:pt x="44" y="12"/>
                </a:lnTo>
                <a:lnTo>
                  <a:pt x="38" y="14"/>
                </a:lnTo>
                <a:lnTo>
                  <a:pt x="35" y="19"/>
                </a:lnTo>
                <a:lnTo>
                  <a:pt x="35" y="19"/>
                </a:lnTo>
                <a:close/>
                <a:moveTo>
                  <a:pt x="17" y="31"/>
                </a:moveTo>
                <a:lnTo>
                  <a:pt x="17" y="31"/>
                </a:lnTo>
                <a:lnTo>
                  <a:pt x="21" y="29"/>
                </a:lnTo>
                <a:lnTo>
                  <a:pt x="23" y="27"/>
                </a:lnTo>
                <a:lnTo>
                  <a:pt x="27" y="23"/>
                </a:lnTo>
                <a:lnTo>
                  <a:pt x="27" y="23"/>
                </a:lnTo>
                <a:lnTo>
                  <a:pt x="27" y="21"/>
                </a:lnTo>
                <a:lnTo>
                  <a:pt x="27" y="21"/>
                </a:lnTo>
                <a:lnTo>
                  <a:pt x="25" y="21"/>
                </a:lnTo>
                <a:lnTo>
                  <a:pt x="25" y="21"/>
                </a:lnTo>
                <a:lnTo>
                  <a:pt x="21" y="27"/>
                </a:lnTo>
                <a:lnTo>
                  <a:pt x="17" y="31"/>
                </a:lnTo>
                <a:lnTo>
                  <a:pt x="17" y="31"/>
                </a:lnTo>
                <a:close/>
                <a:moveTo>
                  <a:pt x="27" y="29"/>
                </a:moveTo>
                <a:lnTo>
                  <a:pt x="27" y="29"/>
                </a:lnTo>
                <a:lnTo>
                  <a:pt x="23" y="35"/>
                </a:lnTo>
                <a:lnTo>
                  <a:pt x="17" y="38"/>
                </a:lnTo>
                <a:lnTo>
                  <a:pt x="14" y="42"/>
                </a:lnTo>
                <a:lnTo>
                  <a:pt x="12" y="48"/>
                </a:lnTo>
                <a:lnTo>
                  <a:pt x="12" y="48"/>
                </a:lnTo>
                <a:lnTo>
                  <a:pt x="17" y="46"/>
                </a:lnTo>
                <a:lnTo>
                  <a:pt x="23" y="40"/>
                </a:lnTo>
                <a:lnTo>
                  <a:pt x="27" y="37"/>
                </a:lnTo>
                <a:lnTo>
                  <a:pt x="29" y="33"/>
                </a:lnTo>
                <a:lnTo>
                  <a:pt x="27" y="29"/>
                </a:lnTo>
                <a:lnTo>
                  <a:pt x="27" y="29"/>
                </a:lnTo>
                <a:close/>
                <a:moveTo>
                  <a:pt x="4" y="63"/>
                </a:moveTo>
                <a:lnTo>
                  <a:pt x="4" y="63"/>
                </a:lnTo>
                <a:lnTo>
                  <a:pt x="8" y="59"/>
                </a:lnTo>
                <a:lnTo>
                  <a:pt x="10" y="54"/>
                </a:lnTo>
                <a:lnTo>
                  <a:pt x="10" y="54"/>
                </a:lnTo>
                <a:lnTo>
                  <a:pt x="8" y="54"/>
                </a:lnTo>
                <a:lnTo>
                  <a:pt x="6" y="52"/>
                </a:lnTo>
                <a:lnTo>
                  <a:pt x="6" y="52"/>
                </a:lnTo>
                <a:lnTo>
                  <a:pt x="4" y="57"/>
                </a:lnTo>
                <a:lnTo>
                  <a:pt x="4" y="63"/>
                </a:lnTo>
                <a:lnTo>
                  <a:pt x="4" y="63"/>
                </a:lnTo>
                <a:close/>
                <a:moveTo>
                  <a:pt x="10" y="67"/>
                </a:moveTo>
                <a:lnTo>
                  <a:pt x="10" y="67"/>
                </a:lnTo>
                <a:lnTo>
                  <a:pt x="14" y="67"/>
                </a:lnTo>
                <a:lnTo>
                  <a:pt x="16" y="65"/>
                </a:lnTo>
                <a:lnTo>
                  <a:pt x="21" y="63"/>
                </a:lnTo>
                <a:lnTo>
                  <a:pt x="21" y="63"/>
                </a:lnTo>
                <a:lnTo>
                  <a:pt x="21" y="57"/>
                </a:lnTo>
                <a:lnTo>
                  <a:pt x="21" y="56"/>
                </a:lnTo>
                <a:lnTo>
                  <a:pt x="19" y="54"/>
                </a:lnTo>
                <a:lnTo>
                  <a:pt x="19" y="54"/>
                </a:lnTo>
                <a:lnTo>
                  <a:pt x="17" y="57"/>
                </a:lnTo>
                <a:lnTo>
                  <a:pt x="14" y="61"/>
                </a:lnTo>
                <a:lnTo>
                  <a:pt x="12" y="63"/>
                </a:lnTo>
                <a:lnTo>
                  <a:pt x="10" y="67"/>
                </a:lnTo>
                <a:lnTo>
                  <a:pt x="10" y="67"/>
                </a:lnTo>
                <a:close/>
                <a:moveTo>
                  <a:pt x="58" y="78"/>
                </a:moveTo>
                <a:lnTo>
                  <a:pt x="58" y="78"/>
                </a:lnTo>
                <a:lnTo>
                  <a:pt x="59" y="77"/>
                </a:lnTo>
                <a:lnTo>
                  <a:pt x="59" y="75"/>
                </a:lnTo>
                <a:lnTo>
                  <a:pt x="61" y="73"/>
                </a:lnTo>
                <a:lnTo>
                  <a:pt x="61" y="71"/>
                </a:lnTo>
                <a:lnTo>
                  <a:pt x="61" y="71"/>
                </a:lnTo>
                <a:lnTo>
                  <a:pt x="58" y="69"/>
                </a:lnTo>
                <a:lnTo>
                  <a:pt x="58" y="69"/>
                </a:lnTo>
                <a:lnTo>
                  <a:pt x="58" y="75"/>
                </a:lnTo>
                <a:lnTo>
                  <a:pt x="58" y="78"/>
                </a:lnTo>
                <a:lnTo>
                  <a:pt x="58" y="78"/>
                </a:lnTo>
                <a:close/>
                <a:moveTo>
                  <a:pt x="16" y="80"/>
                </a:moveTo>
                <a:lnTo>
                  <a:pt x="16" y="80"/>
                </a:lnTo>
                <a:lnTo>
                  <a:pt x="19" y="80"/>
                </a:lnTo>
                <a:lnTo>
                  <a:pt x="23" y="78"/>
                </a:lnTo>
                <a:lnTo>
                  <a:pt x="23" y="78"/>
                </a:lnTo>
                <a:lnTo>
                  <a:pt x="23" y="75"/>
                </a:lnTo>
                <a:lnTo>
                  <a:pt x="21" y="73"/>
                </a:lnTo>
                <a:lnTo>
                  <a:pt x="19" y="71"/>
                </a:lnTo>
                <a:lnTo>
                  <a:pt x="19" y="71"/>
                </a:lnTo>
                <a:lnTo>
                  <a:pt x="16" y="80"/>
                </a:lnTo>
                <a:lnTo>
                  <a:pt x="16" y="80"/>
                </a:lnTo>
                <a:close/>
                <a:moveTo>
                  <a:pt x="65" y="80"/>
                </a:moveTo>
                <a:lnTo>
                  <a:pt x="65" y="80"/>
                </a:lnTo>
                <a:lnTo>
                  <a:pt x="69" y="77"/>
                </a:lnTo>
                <a:lnTo>
                  <a:pt x="73" y="73"/>
                </a:lnTo>
                <a:lnTo>
                  <a:pt x="73" y="73"/>
                </a:lnTo>
                <a:lnTo>
                  <a:pt x="69" y="73"/>
                </a:lnTo>
                <a:lnTo>
                  <a:pt x="67" y="73"/>
                </a:lnTo>
                <a:lnTo>
                  <a:pt x="67" y="73"/>
                </a:lnTo>
                <a:lnTo>
                  <a:pt x="65" y="75"/>
                </a:lnTo>
                <a:lnTo>
                  <a:pt x="65" y="80"/>
                </a:lnTo>
                <a:lnTo>
                  <a:pt x="65" y="80"/>
                </a:lnTo>
                <a:close/>
                <a:moveTo>
                  <a:pt x="80" y="77"/>
                </a:moveTo>
                <a:lnTo>
                  <a:pt x="80" y="77"/>
                </a:lnTo>
                <a:lnTo>
                  <a:pt x="84" y="75"/>
                </a:lnTo>
                <a:lnTo>
                  <a:pt x="86" y="73"/>
                </a:lnTo>
                <a:lnTo>
                  <a:pt x="86" y="73"/>
                </a:lnTo>
                <a:lnTo>
                  <a:pt x="84" y="73"/>
                </a:lnTo>
                <a:lnTo>
                  <a:pt x="82" y="73"/>
                </a:lnTo>
                <a:lnTo>
                  <a:pt x="80" y="77"/>
                </a:lnTo>
                <a:lnTo>
                  <a:pt x="80" y="77"/>
                </a:lnTo>
                <a:close/>
                <a:moveTo>
                  <a:pt x="23" y="90"/>
                </a:moveTo>
                <a:lnTo>
                  <a:pt x="23" y="90"/>
                </a:lnTo>
                <a:lnTo>
                  <a:pt x="27" y="90"/>
                </a:lnTo>
                <a:lnTo>
                  <a:pt x="31" y="90"/>
                </a:lnTo>
                <a:lnTo>
                  <a:pt x="31" y="90"/>
                </a:lnTo>
                <a:lnTo>
                  <a:pt x="29" y="86"/>
                </a:lnTo>
                <a:lnTo>
                  <a:pt x="27" y="82"/>
                </a:lnTo>
                <a:lnTo>
                  <a:pt x="27" y="82"/>
                </a:lnTo>
                <a:lnTo>
                  <a:pt x="25" y="86"/>
                </a:lnTo>
                <a:lnTo>
                  <a:pt x="23" y="90"/>
                </a:lnTo>
                <a:lnTo>
                  <a:pt x="23" y="90"/>
                </a:lnTo>
                <a:close/>
                <a:moveTo>
                  <a:pt x="21" y="97"/>
                </a:moveTo>
                <a:lnTo>
                  <a:pt x="21" y="97"/>
                </a:lnTo>
                <a:lnTo>
                  <a:pt x="21" y="99"/>
                </a:lnTo>
                <a:lnTo>
                  <a:pt x="23" y="103"/>
                </a:lnTo>
                <a:lnTo>
                  <a:pt x="23" y="103"/>
                </a:lnTo>
                <a:lnTo>
                  <a:pt x="27" y="99"/>
                </a:lnTo>
                <a:lnTo>
                  <a:pt x="29" y="96"/>
                </a:lnTo>
                <a:lnTo>
                  <a:pt x="29" y="96"/>
                </a:lnTo>
                <a:lnTo>
                  <a:pt x="25" y="96"/>
                </a:lnTo>
                <a:lnTo>
                  <a:pt x="21" y="97"/>
                </a:lnTo>
                <a:lnTo>
                  <a:pt x="21" y="97"/>
                </a:lnTo>
                <a:close/>
                <a:moveTo>
                  <a:pt x="37" y="103"/>
                </a:moveTo>
                <a:lnTo>
                  <a:pt x="37" y="103"/>
                </a:lnTo>
                <a:lnTo>
                  <a:pt x="38" y="101"/>
                </a:lnTo>
                <a:lnTo>
                  <a:pt x="42" y="101"/>
                </a:lnTo>
                <a:lnTo>
                  <a:pt x="42" y="101"/>
                </a:lnTo>
                <a:lnTo>
                  <a:pt x="40" y="96"/>
                </a:lnTo>
                <a:lnTo>
                  <a:pt x="37" y="96"/>
                </a:lnTo>
                <a:lnTo>
                  <a:pt x="37" y="96"/>
                </a:lnTo>
                <a:lnTo>
                  <a:pt x="35" y="99"/>
                </a:lnTo>
                <a:lnTo>
                  <a:pt x="35" y="101"/>
                </a:lnTo>
                <a:lnTo>
                  <a:pt x="37" y="103"/>
                </a:lnTo>
                <a:lnTo>
                  <a:pt x="37" y="103"/>
                </a:lnTo>
                <a:close/>
                <a:moveTo>
                  <a:pt x="35" y="111"/>
                </a:moveTo>
                <a:lnTo>
                  <a:pt x="35" y="111"/>
                </a:lnTo>
                <a:lnTo>
                  <a:pt x="38" y="113"/>
                </a:lnTo>
                <a:lnTo>
                  <a:pt x="38" y="113"/>
                </a:lnTo>
                <a:lnTo>
                  <a:pt x="40" y="109"/>
                </a:lnTo>
                <a:lnTo>
                  <a:pt x="42" y="105"/>
                </a:lnTo>
                <a:lnTo>
                  <a:pt x="42" y="105"/>
                </a:lnTo>
                <a:lnTo>
                  <a:pt x="37" y="107"/>
                </a:lnTo>
                <a:lnTo>
                  <a:pt x="35" y="111"/>
                </a:lnTo>
                <a:lnTo>
                  <a:pt x="35" y="111"/>
                </a:lnTo>
                <a:close/>
                <a:moveTo>
                  <a:pt x="46" y="111"/>
                </a:moveTo>
                <a:lnTo>
                  <a:pt x="46" y="111"/>
                </a:lnTo>
                <a:lnTo>
                  <a:pt x="52" y="111"/>
                </a:lnTo>
                <a:lnTo>
                  <a:pt x="54" y="109"/>
                </a:lnTo>
                <a:lnTo>
                  <a:pt x="54" y="109"/>
                </a:lnTo>
                <a:lnTo>
                  <a:pt x="52" y="107"/>
                </a:lnTo>
                <a:lnTo>
                  <a:pt x="50" y="105"/>
                </a:lnTo>
                <a:lnTo>
                  <a:pt x="48" y="107"/>
                </a:lnTo>
                <a:lnTo>
                  <a:pt x="46" y="111"/>
                </a:lnTo>
                <a:lnTo>
                  <a:pt x="46"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 name="Freeform 54"/>
          <p:cNvSpPr>
            <a:spLocks noEditPoints="1"/>
          </p:cNvSpPr>
          <p:nvPr/>
        </p:nvSpPr>
        <p:spPr bwMode="auto">
          <a:xfrm>
            <a:off x="6732550" y="4186132"/>
            <a:ext cx="250629" cy="92864"/>
          </a:xfrm>
          <a:custGeom>
            <a:avLst/>
            <a:gdLst/>
            <a:ahLst/>
            <a:cxnLst>
              <a:cxn ang="0">
                <a:pos x="2" y="24"/>
              </a:cxn>
              <a:cxn ang="0">
                <a:pos x="30" y="5"/>
              </a:cxn>
              <a:cxn ang="0">
                <a:pos x="63" y="0"/>
              </a:cxn>
              <a:cxn ang="0">
                <a:pos x="143" y="2"/>
              </a:cxn>
              <a:cxn ang="0">
                <a:pos x="170" y="7"/>
              </a:cxn>
              <a:cxn ang="0">
                <a:pos x="173" y="24"/>
              </a:cxn>
              <a:cxn ang="0">
                <a:pos x="164" y="49"/>
              </a:cxn>
              <a:cxn ang="0">
                <a:pos x="137" y="66"/>
              </a:cxn>
              <a:cxn ang="0">
                <a:pos x="46" y="66"/>
              </a:cxn>
              <a:cxn ang="0">
                <a:pos x="4" y="57"/>
              </a:cxn>
              <a:cxn ang="0">
                <a:pos x="137" y="7"/>
              </a:cxn>
              <a:cxn ang="0">
                <a:pos x="49" y="5"/>
              </a:cxn>
              <a:cxn ang="0">
                <a:pos x="30" y="26"/>
              </a:cxn>
              <a:cxn ang="0">
                <a:pos x="97" y="45"/>
              </a:cxn>
              <a:cxn ang="0">
                <a:pos x="166" y="28"/>
              </a:cxn>
              <a:cxn ang="0">
                <a:pos x="160" y="9"/>
              </a:cxn>
              <a:cxn ang="0">
                <a:pos x="7" y="38"/>
              </a:cxn>
              <a:cxn ang="0">
                <a:pos x="25" y="28"/>
              </a:cxn>
              <a:cxn ang="0">
                <a:pos x="15" y="28"/>
              </a:cxn>
              <a:cxn ang="0">
                <a:pos x="21" y="42"/>
              </a:cxn>
              <a:cxn ang="0">
                <a:pos x="23" y="38"/>
              </a:cxn>
              <a:cxn ang="0">
                <a:pos x="6" y="45"/>
              </a:cxn>
              <a:cxn ang="0">
                <a:pos x="7" y="49"/>
              </a:cxn>
              <a:cxn ang="0">
                <a:pos x="13" y="49"/>
              </a:cxn>
              <a:cxn ang="0">
                <a:pos x="13" y="40"/>
              </a:cxn>
              <a:cxn ang="0">
                <a:pos x="51" y="49"/>
              </a:cxn>
              <a:cxn ang="0">
                <a:pos x="49" y="55"/>
              </a:cxn>
              <a:cxn ang="0">
                <a:pos x="68" y="47"/>
              </a:cxn>
              <a:cxn ang="0">
                <a:pos x="51" y="49"/>
              </a:cxn>
              <a:cxn ang="0">
                <a:pos x="84" y="53"/>
              </a:cxn>
              <a:cxn ang="0">
                <a:pos x="76" y="47"/>
              </a:cxn>
              <a:cxn ang="0">
                <a:pos x="74" y="51"/>
              </a:cxn>
              <a:cxn ang="0">
                <a:pos x="27" y="53"/>
              </a:cxn>
              <a:cxn ang="0">
                <a:pos x="28" y="49"/>
              </a:cxn>
              <a:cxn ang="0">
                <a:pos x="93" y="57"/>
              </a:cxn>
              <a:cxn ang="0">
                <a:pos x="110" y="51"/>
              </a:cxn>
              <a:cxn ang="0">
                <a:pos x="95" y="53"/>
              </a:cxn>
              <a:cxn ang="0">
                <a:pos x="120" y="57"/>
              </a:cxn>
              <a:cxn ang="0">
                <a:pos x="126" y="51"/>
              </a:cxn>
              <a:cxn ang="0">
                <a:pos x="120" y="57"/>
              </a:cxn>
              <a:cxn ang="0">
                <a:pos x="143" y="57"/>
              </a:cxn>
              <a:cxn ang="0">
                <a:pos x="141" y="51"/>
              </a:cxn>
              <a:cxn ang="0">
                <a:pos x="139" y="59"/>
              </a:cxn>
              <a:cxn ang="0">
                <a:pos x="42" y="61"/>
              </a:cxn>
              <a:cxn ang="0">
                <a:pos x="34" y="55"/>
              </a:cxn>
              <a:cxn ang="0">
                <a:pos x="55" y="61"/>
              </a:cxn>
              <a:cxn ang="0">
                <a:pos x="63" y="57"/>
              </a:cxn>
              <a:cxn ang="0">
                <a:pos x="59" y="59"/>
              </a:cxn>
              <a:cxn ang="0">
                <a:pos x="78" y="61"/>
              </a:cxn>
              <a:cxn ang="0">
                <a:pos x="84" y="59"/>
              </a:cxn>
              <a:cxn ang="0">
                <a:pos x="82" y="57"/>
              </a:cxn>
              <a:cxn ang="0">
                <a:pos x="78" y="61"/>
              </a:cxn>
            </a:cxnLst>
            <a:rect l="0" t="0" r="r" b="b"/>
            <a:pathLst>
              <a:path w="173" h="66">
                <a:moveTo>
                  <a:pt x="0" y="49"/>
                </a:moveTo>
                <a:lnTo>
                  <a:pt x="0" y="49"/>
                </a:lnTo>
                <a:lnTo>
                  <a:pt x="0" y="36"/>
                </a:lnTo>
                <a:lnTo>
                  <a:pt x="2" y="24"/>
                </a:lnTo>
                <a:lnTo>
                  <a:pt x="2" y="24"/>
                </a:lnTo>
                <a:lnTo>
                  <a:pt x="13" y="19"/>
                </a:lnTo>
                <a:lnTo>
                  <a:pt x="21" y="11"/>
                </a:lnTo>
                <a:lnTo>
                  <a:pt x="30" y="5"/>
                </a:lnTo>
                <a:lnTo>
                  <a:pt x="42" y="0"/>
                </a:lnTo>
                <a:lnTo>
                  <a:pt x="42" y="0"/>
                </a:lnTo>
                <a:lnTo>
                  <a:pt x="51" y="0"/>
                </a:lnTo>
                <a:lnTo>
                  <a:pt x="63" y="0"/>
                </a:lnTo>
                <a:lnTo>
                  <a:pt x="63" y="0"/>
                </a:lnTo>
                <a:lnTo>
                  <a:pt x="114" y="2"/>
                </a:lnTo>
                <a:lnTo>
                  <a:pt x="114" y="2"/>
                </a:lnTo>
                <a:lnTo>
                  <a:pt x="143" y="2"/>
                </a:lnTo>
                <a:lnTo>
                  <a:pt x="143" y="2"/>
                </a:lnTo>
                <a:lnTo>
                  <a:pt x="158" y="3"/>
                </a:lnTo>
                <a:lnTo>
                  <a:pt x="164" y="3"/>
                </a:lnTo>
                <a:lnTo>
                  <a:pt x="170" y="7"/>
                </a:lnTo>
                <a:lnTo>
                  <a:pt x="170" y="7"/>
                </a:lnTo>
                <a:lnTo>
                  <a:pt x="171" y="9"/>
                </a:lnTo>
                <a:lnTo>
                  <a:pt x="173" y="15"/>
                </a:lnTo>
                <a:lnTo>
                  <a:pt x="173" y="24"/>
                </a:lnTo>
                <a:lnTo>
                  <a:pt x="171" y="36"/>
                </a:lnTo>
                <a:lnTo>
                  <a:pt x="168" y="43"/>
                </a:lnTo>
                <a:lnTo>
                  <a:pt x="168" y="43"/>
                </a:lnTo>
                <a:lnTo>
                  <a:pt x="164" y="49"/>
                </a:lnTo>
                <a:lnTo>
                  <a:pt x="156" y="57"/>
                </a:lnTo>
                <a:lnTo>
                  <a:pt x="147" y="63"/>
                </a:lnTo>
                <a:lnTo>
                  <a:pt x="137" y="66"/>
                </a:lnTo>
                <a:lnTo>
                  <a:pt x="137" y="66"/>
                </a:lnTo>
                <a:lnTo>
                  <a:pt x="107" y="66"/>
                </a:lnTo>
                <a:lnTo>
                  <a:pt x="67" y="66"/>
                </a:lnTo>
                <a:lnTo>
                  <a:pt x="67" y="66"/>
                </a:lnTo>
                <a:lnTo>
                  <a:pt x="46" y="66"/>
                </a:lnTo>
                <a:lnTo>
                  <a:pt x="25" y="66"/>
                </a:lnTo>
                <a:lnTo>
                  <a:pt x="17" y="64"/>
                </a:lnTo>
                <a:lnTo>
                  <a:pt x="9" y="61"/>
                </a:lnTo>
                <a:lnTo>
                  <a:pt x="4" y="57"/>
                </a:lnTo>
                <a:lnTo>
                  <a:pt x="0" y="49"/>
                </a:lnTo>
                <a:lnTo>
                  <a:pt x="0" y="49"/>
                </a:lnTo>
                <a:close/>
                <a:moveTo>
                  <a:pt x="137" y="7"/>
                </a:moveTo>
                <a:lnTo>
                  <a:pt x="137" y="7"/>
                </a:lnTo>
                <a:lnTo>
                  <a:pt x="99" y="5"/>
                </a:lnTo>
                <a:lnTo>
                  <a:pt x="68" y="5"/>
                </a:lnTo>
                <a:lnTo>
                  <a:pt x="68" y="5"/>
                </a:lnTo>
                <a:lnTo>
                  <a:pt x="49" y="5"/>
                </a:lnTo>
                <a:lnTo>
                  <a:pt x="40" y="7"/>
                </a:lnTo>
                <a:lnTo>
                  <a:pt x="32" y="11"/>
                </a:lnTo>
                <a:lnTo>
                  <a:pt x="32" y="11"/>
                </a:lnTo>
                <a:lnTo>
                  <a:pt x="30" y="26"/>
                </a:lnTo>
                <a:lnTo>
                  <a:pt x="30" y="34"/>
                </a:lnTo>
                <a:lnTo>
                  <a:pt x="30" y="42"/>
                </a:lnTo>
                <a:lnTo>
                  <a:pt x="30" y="42"/>
                </a:lnTo>
                <a:lnTo>
                  <a:pt x="97" y="45"/>
                </a:lnTo>
                <a:lnTo>
                  <a:pt x="129" y="47"/>
                </a:lnTo>
                <a:lnTo>
                  <a:pt x="160" y="45"/>
                </a:lnTo>
                <a:lnTo>
                  <a:pt x="160" y="45"/>
                </a:lnTo>
                <a:lnTo>
                  <a:pt x="166" y="28"/>
                </a:lnTo>
                <a:lnTo>
                  <a:pt x="168" y="21"/>
                </a:lnTo>
                <a:lnTo>
                  <a:pt x="166" y="11"/>
                </a:lnTo>
                <a:lnTo>
                  <a:pt x="166" y="11"/>
                </a:lnTo>
                <a:lnTo>
                  <a:pt x="160" y="9"/>
                </a:lnTo>
                <a:lnTo>
                  <a:pt x="154" y="7"/>
                </a:lnTo>
                <a:lnTo>
                  <a:pt x="137" y="7"/>
                </a:lnTo>
                <a:lnTo>
                  <a:pt x="137" y="7"/>
                </a:lnTo>
                <a:close/>
                <a:moveTo>
                  <a:pt x="7" y="38"/>
                </a:moveTo>
                <a:lnTo>
                  <a:pt x="7" y="38"/>
                </a:lnTo>
                <a:lnTo>
                  <a:pt x="15" y="32"/>
                </a:lnTo>
                <a:lnTo>
                  <a:pt x="25" y="28"/>
                </a:lnTo>
                <a:lnTo>
                  <a:pt x="25" y="28"/>
                </a:lnTo>
                <a:lnTo>
                  <a:pt x="25" y="24"/>
                </a:lnTo>
                <a:lnTo>
                  <a:pt x="25" y="24"/>
                </a:lnTo>
                <a:lnTo>
                  <a:pt x="19" y="24"/>
                </a:lnTo>
                <a:lnTo>
                  <a:pt x="15" y="28"/>
                </a:lnTo>
                <a:lnTo>
                  <a:pt x="7" y="38"/>
                </a:lnTo>
                <a:lnTo>
                  <a:pt x="7" y="38"/>
                </a:lnTo>
                <a:close/>
                <a:moveTo>
                  <a:pt x="21" y="42"/>
                </a:moveTo>
                <a:lnTo>
                  <a:pt x="21" y="42"/>
                </a:lnTo>
                <a:lnTo>
                  <a:pt x="25" y="40"/>
                </a:lnTo>
                <a:lnTo>
                  <a:pt x="25" y="38"/>
                </a:lnTo>
                <a:lnTo>
                  <a:pt x="25" y="38"/>
                </a:lnTo>
                <a:lnTo>
                  <a:pt x="23" y="38"/>
                </a:lnTo>
                <a:lnTo>
                  <a:pt x="23" y="38"/>
                </a:lnTo>
                <a:lnTo>
                  <a:pt x="21" y="42"/>
                </a:lnTo>
                <a:lnTo>
                  <a:pt x="21" y="42"/>
                </a:lnTo>
                <a:close/>
                <a:moveTo>
                  <a:pt x="6" y="45"/>
                </a:moveTo>
                <a:lnTo>
                  <a:pt x="6" y="45"/>
                </a:lnTo>
                <a:lnTo>
                  <a:pt x="7" y="45"/>
                </a:lnTo>
                <a:lnTo>
                  <a:pt x="7" y="47"/>
                </a:lnTo>
                <a:lnTo>
                  <a:pt x="7" y="49"/>
                </a:lnTo>
                <a:lnTo>
                  <a:pt x="7" y="51"/>
                </a:lnTo>
                <a:lnTo>
                  <a:pt x="7" y="51"/>
                </a:lnTo>
                <a:lnTo>
                  <a:pt x="13" y="49"/>
                </a:lnTo>
                <a:lnTo>
                  <a:pt x="13" y="49"/>
                </a:lnTo>
                <a:lnTo>
                  <a:pt x="11" y="47"/>
                </a:lnTo>
                <a:lnTo>
                  <a:pt x="11" y="45"/>
                </a:lnTo>
                <a:lnTo>
                  <a:pt x="13" y="40"/>
                </a:lnTo>
                <a:lnTo>
                  <a:pt x="13" y="40"/>
                </a:lnTo>
                <a:lnTo>
                  <a:pt x="9" y="42"/>
                </a:lnTo>
                <a:lnTo>
                  <a:pt x="6" y="45"/>
                </a:lnTo>
                <a:lnTo>
                  <a:pt x="6" y="45"/>
                </a:lnTo>
                <a:close/>
                <a:moveTo>
                  <a:pt x="51" y="49"/>
                </a:moveTo>
                <a:lnTo>
                  <a:pt x="51" y="49"/>
                </a:lnTo>
                <a:lnTo>
                  <a:pt x="49" y="51"/>
                </a:lnTo>
                <a:lnTo>
                  <a:pt x="49" y="53"/>
                </a:lnTo>
                <a:lnTo>
                  <a:pt x="49" y="55"/>
                </a:lnTo>
                <a:lnTo>
                  <a:pt x="49" y="55"/>
                </a:lnTo>
                <a:lnTo>
                  <a:pt x="59" y="51"/>
                </a:lnTo>
                <a:lnTo>
                  <a:pt x="65" y="51"/>
                </a:lnTo>
                <a:lnTo>
                  <a:pt x="68" y="47"/>
                </a:lnTo>
                <a:lnTo>
                  <a:pt x="68" y="47"/>
                </a:lnTo>
                <a:lnTo>
                  <a:pt x="61" y="49"/>
                </a:lnTo>
                <a:lnTo>
                  <a:pt x="51" y="49"/>
                </a:lnTo>
                <a:lnTo>
                  <a:pt x="51" y="49"/>
                </a:lnTo>
                <a:close/>
                <a:moveTo>
                  <a:pt x="74" y="55"/>
                </a:moveTo>
                <a:lnTo>
                  <a:pt x="74" y="55"/>
                </a:lnTo>
                <a:lnTo>
                  <a:pt x="80" y="53"/>
                </a:lnTo>
                <a:lnTo>
                  <a:pt x="84" y="53"/>
                </a:lnTo>
                <a:lnTo>
                  <a:pt x="86" y="51"/>
                </a:lnTo>
                <a:lnTo>
                  <a:pt x="86" y="51"/>
                </a:lnTo>
                <a:lnTo>
                  <a:pt x="80" y="49"/>
                </a:lnTo>
                <a:lnTo>
                  <a:pt x="76" y="47"/>
                </a:lnTo>
                <a:lnTo>
                  <a:pt x="72" y="49"/>
                </a:lnTo>
                <a:lnTo>
                  <a:pt x="72" y="49"/>
                </a:lnTo>
                <a:lnTo>
                  <a:pt x="74" y="51"/>
                </a:lnTo>
                <a:lnTo>
                  <a:pt x="74" y="51"/>
                </a:lnTo>
                <a:lnTo>
                  <a:pt x="74" y="55"/>
                </a:lnTo>
                <a:lnTo>
                  <a:pt x="74" y="55"/>
                </a:lnTo>
                <a:close/>
                <a:moveTo>
                  <a:pt x="27" y="53"/>
                </a:moveTo>
                <a:lnTo>
                  <a:pt x="27" y="53"/>
                </a:lnTo>
                <a:lnTo>
                  <a:pt x="30" y="51"/>
                </a:lnTo>
                <a:lnTo>
                  <a:pt x="32" y="49"/>
                </a:lnTo>
                <a:lnTo>
                  <a:pt x="32" y="49"/>
                </a:lnTo>
                <a:lnTo>
                  <a:pt x="28" y="49"/>
                </a:lnTo>
                <a:lnTo>
                  <a:pt x="28" y="51"/>
                </a:lnTo>
                <a:lnTo>
                  <a:pt x="27" y="53"/>
                </a:lnTo>
                <a:lnTo>
                  <a:pt x="27" y="53"/>
                </a:lnTo>
                <a:close/>
                <a:moveTo>
                  <a:pt x="93" y="57"/>
                </a:moveTo>
                <a:lnTo>
                  <a:pt x="93" y="57"/>
                </a:lnTo>
                <a:lnTo>
                  <a:pt x="103" y="55"/>
                </a:lnTo>
                <a:lnTo>
                  <a:pt x="107" y="55"/>
                </a:lnTo>
                <a:lnTo>
                  <a:pt x="110" y="51"/>
                </a:lnTo>
                <a:lnTo>
                  <a:pt x="110" y="51"/>
                </a:lnTo>
                <a:lnTo>
                  <a:pt x="105" y="51"/>
                </a:lnTo>
                <a:lnTo>
                  <a:pt x="99" y="51"/>
                </a:lnTo>
                <a:lnTo>
                  <a:pt x="95" y="53"/>
                </a:lnTo>
                <a:lnTo>
                  <a:pt x="93" y="57"/>
                </a:lnTo>
                <a:lnTo>
                  <a:pt x="93" y="57"/>
                </a:lnTo>
                <a:close/>
                <a:moveTo>
                  <a:pt x="120" y="57"/>
                </a:moveTo>
                <a:lnTo>
                  <a:pt x="120" y="57"/>
                </a:lnTo>
                <a:lnTo>
                  <a:pt x="124" y="55"/>
                </a:lnTo>
                <a:lnTo>
                  <a:pt x="129" y="53"/>
                </a:lnTo>
                <a:lnTo>
                  <a:pt x="129" y="53"/>
                </a:lnTo>
                <a:lnTo>
                  <a:pt x="126" y="51"/>
                </a:lnTo>
                <a:lnTo>
                  <a:pt x="120" y="51"/>
                </a:lnTo>
                <a:lnTo>
                  <a:pt x="120" y="51"/>
                </a:lnTo>
                <a:lnTo>
                  <a:pt x="118" y="53"/>
                </a:lnTo>
                <a:lnTo>
                  <a:pt x="120" y="57"/>
                </a:lnTo>
                <a:lnTo>
                  <a:pt x="120" y="57"/>
                </a:lnTo>
                <a:close/>
                <a:moveTo>
                  <a:pt x="139" y="59"/>
                </a:moveTo>
                <a:lnTo>
                  <a:pt x="139" y="59"/>
                </a:lnTo>
                <a:lnTo>
                  <a:pt x="143" y="57"/>
                </a:lnTo>
                <a:lnTo>
                  <a:pt x="145" y="55"/>
                </a:lnTo>
                <a:lnTo>
                  <a:pt x="149" y="51"/>
                </a:lnTo>
                <a:lnTo>
                  <a:pt x="149" y="51"/>
                </a:lnTo>
                <a:lnTo>
                  <a:pt x="141" y="51"/>
                </a:lnTo>
                <a:lnTo>
                  <a:pt x="141" y="51"/>
                </a:lnTo>
                <a:lnTo>
                  <a:pt x="141" y="55"/>
                </a:lnTo>
                <a:lnTo>
                  <a:pt x="139" y="59"/>
                </a:lnTo>
                <a:lnTo>
                  <a:pt x="139" y="59"/>
                </a:lnTo>
                <a:close/>
                <a:moveTo>
                  <a:pt x="30" y="61"/>
                </a:moveTo>
                <a:lnTo>
                  <a:pt x="30" y="61"/>
                </a:lnTo>
                <a:lnTo>
                  <a:pt x="42" y="61"/>
                </a:lnTo>
                <a:lnTo>
                  <a:pt x="42" y="61"/>
                </a:lnTo>
                <a:lnTo>
                  <a:pt x="42" y="57"/>
                </a:lnTo>
                <a:lnTo>
                  <a:pt x="42" y="53"/>
                </a:lnTo>
                <a:lnTo>
                  <a:pt x="42" y="53"/>
                </a:lnTo>
                <a:lnTo>
                  <a:pt x="34" y="55"/>
                </a:lnTo>
                <a:lnTo>
                  <a:pt x="32" y="57"/>
                </a:lnTo>
                <a:lnTo>
                  <a:pt x="30" y="61"/>
                </a:lnTo>
                <a:lnTo>
                  <a:pt x="30" y="61"/>
                </a:lnTo>
                <a:close/>
                <a:moveTo>
                  <a:pt x="55" y="61"/>
                </a:moveTo>
                <a:lnTo>
                  <a:pt x="55" y="61"/>
                </a:lnTo>
                <a:lnTo>
                  <a:pt x="57" y="61"/>
                </a:lnTo>
                <a:lnTo>
                  <a:pt x="61" y="59"/>
                </a:lnTo>
                <a:lnTo>
                  <a:pt x="63" y="57"/>
                </a:lnTo>
                <a:lnTo>
                  <a:pt x="61" y="55"/>
                </a:lnTo>
                <a:lnTo>
                  <a:pt x="61" y="55"/>
                </a:lnTo>
                <a:lnTo>
                  <a:pt x="61" y="57"/>
                </a:lnTo>
                <a:lnTo>
                  <a:pt x="59" y="59"/>
                </a:lnTo>
                <a:lnTo>
                  <a:pt x="55" y="61"/>
                </a:lnTo>
                <a:lnTo>
                  <a:pt x="55" y="61"/>
                </a:lnTo>
                <a:close/>
                <a:moveTo>
                  <a:pt x="78" y="61"/>
                </a:moveTo>
                <a:lnTo>
                  <a:pt x="78" y="61"/>
                </a:lnTo>
                <a:lnTo>
                  <a:pt x="82" y="63"/>
                </a:lnTo>
                <a:lnTo>
                  <a:pt x="84" y="63"/>
                </a:lnTo>
                <a:lnTo>
                  <a:pt x="84" y="63"/>
                </a:lnTo>
                <a:lnTo>
                  <a:pt x="84" y="59"/>
                </a:lnTo>
                <a:lnTo>
                  <a:pt x="84" y="57"/>
                </a:lnTo>
                <a:lnTo>
                  <a:pt x="84" y="57"/>
                </a:lnTo>
                <a:lnTo>
                  <a:pt x="84" y="57"/>
                </a:lnTo>
                <a:lnTo>
                  <a:pt x="82" y="57"/>
                </a:lnTo>
                <a:lnTo>
                  <a:pt x="80" y="59"/>
                </a:lnTo>
                <a:lnTo>
                  <a:pt x="78" y="59"/>
                </a:lnTo>
                <a:lnTo>
                  <a:pt x="78" y="61"/>
                </a:lnTo>
                <a:lnTo>
                  <a:pt x="7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 name="Freeform 55"/>
          <p:cNvSpPr>
            <a:spLocks noEditPoints="1"/>
          </p:cNvSpPr>
          <p:nvPr/>
        </p:nvSpPr>
        <p:spPr bwMode="auto">
          <a:xfrm>
            <a:off x="6538422" y="4188946"/>
            <a:ext cx="157911" cy="87236"/>
          </a:xfrm>
          <a:custGeom>
            <a:avLst/>
            <a:gdLst/>
            <a:ahLst/>
            <a:cxnLst>
              <a:cxn ang="0">
                <a:pos x="107" y="5"/>
              </a:cxn>
              <a:cxn ang="0">
                <a:pos x="109" y="15"/>
              </a:cxn>
              <a:cxn ang="0">
                <a:pos x="103" y="32"/>
              </a:cxn>
              <a:cxn ang="0">
                <a:pos x="100" y="40"/>
              </a:cxn>
              <a:cxn ang="0">
                <a:pos x="86" y="55"/>
              </a:cxn>
              <a:cxn ang="0">
                <a:pos x="61" y="61"/>
              </a:cxn>
              <a:cxn ang="0">
                <a:pos x="40" y="62"/>
              </a:cxn>
              <a:cxn ang="0">
                <a:pos x="21" y="62"/>
              </a:cxn>
              <a:cxn ang="0">
                <a:pos x="16" y="61"/>
              </a:cxn>
              <a:cxn ang="0">
                <a:pos x="4" y="51"/>
              </a:cxn>
              <a:cxn ang="0">
                <a:pos x="0" y="47"/>
              </a:cxn>
              <a:cxn ang="0">
                <a:pos x="0" y="34"/>
              </a:cxn>
              <a:cxn ang="0">
                <a:pos x="14" y="13"/>
              </a:cxn>
              <a:cxn ang="0">
                <a:pos x="21" y="5"/>
              </a:cxn>
              <a:cxn ang="0">
                <a:pos x="44" y="1"/>
              </a:cxn>
              <a:cxn ang="0">
                <a:pos x="73" y="0"/>
              </a:cxn>
              <a:cxn ang="0">
                <a:pos x="94" y="0"/>
              </a:cxn>
              <a:cxn ang="0">
                <a:pos x="105" y="3"/>
              </a:cxn>
              <a:cxn ang="0">
                <a:pos x="107" y="5"/>
              </a:cxn>
              <a:cxn ang="0">
                <a:pos x="23" y="11"/>
              </a:cxn>
              <a:cxn ang="0">
                <a:pos x="25" y="26"/>
              </a:cxn>
              <a:cxn ang="0">
                <a:pos x="31" y="36"/>
              </a:cxn>
              <a:cxn ang="0">
                <a:pos x="37" y="40"/>
              </a:cxn>
              <a:cxn ang="0">
                <a:pos x="60" y="43"/>
              </a:cxn>
              <a:cxn ang="0">
                <a:pos x="84" y="38"/>
              </a:cxn>
              <a:cxn ang="0">
                <a:pos x="92" y="34"/>
              </a:cxn>
              <a:cxn ang="0">
                <a:pos x="101" y="22"/>
              </a:cxn>
              <a:cxn ang="0">
                <a:pos x="103" y="11"/>
              </a:cxn>
              <a:cxn ang="0">
                <a:pos x="101" y="7"/>
              </a:cxn>
              <a:cxn ang="0">
                <a:pos x="96" y="5"/>
              </a:cxn>
              <a:cxn ang="0">
                <a:pos x="63" y="7"/>
              </a:cxn>
              <a:cxn ang="0">
                <a:pos x="42" y="9"/>
              </a:cxn>
              <a:cxn ang="0">
                <a:pos x="23" y="11"/>
              </a:cxn>
              <a:cxn ang="0">
                <a:pos x="14" y="49"/>
              </a:cxn>
              <a:cxn ang="0">
                <a:pos x="16" y="45"/>
              </a:cxn>
              <a:cxn ang="0">
                <a:pos x="16" y="43"/>
              </a:cxn>
              <a:cxn ang="0">
                <a:pos x="10" y="45"/>
              </a:cxn>
              <a:cxn ang="0">
                <a:pos x="8" y="43"/>
              </a:cxn>
              <a:cxn ang="0">
                <a:pos x="14" y="32"/>
              </a:cxn>
              <a:cxn ang="0">
                <a:pos x="20" y="19"/>
              </a:cxn>
              <a:cxn ang="0">
                <a:pos x="12" y="24"/>
              </a:cxn>
              <a:cxn ang="0">
                <a:pos x="8" y="38"/>
              </a:cxn>
              <a:cxn ang="0">
                <a:pos x="10" y="47"/>
              </a:cxn>
              <a:cxn ang="0">
                <a:pos x="14" y="49"/>
              </a:cxn>
              <a:cxn ang="0">
                <a:pos x="79" y="45"/>
              </a:cxn>
              <a:cxn ang="0">
                <a:pos x="81" y="49"/>
              </a:cxn>
              <a:cxn ang="0">
                <a:pos x="82" y="47"/>
              </a:cxn>
              <a:cxn ang="0">
                <a:pos x="86" y="43"/>
              </a:cxn>
              <a:cxn ang="0">
                <a:pos x="82" y="43"/>
              </a:cxn>
              <a:cxn ang="0">
                <a:pos x="79" y="45"/>
              </a:cxn>
              <a:cxn ang="0">
                <a:pos x="21" y="55"/>
              </a:cxn>
              <a:cxn ang="0">
                <a:pos x="25" y="57"/>
              </a:cxn>
              <a:cxn ang="0">
                <a:pos x="31" y="55"/>
              </a:cxn>
              <a:cxn ang="0">
                <a:pos x="33" y="51"/>
              </a:cxn>
              <a:cxn ang="0">
                <a:pos x="37" y="45"/>
              </a:cxn>
              <a:cxn ang="0">
                <a:pos x="31" y="47"/>
              </a:cxn>
              <a:cxn ang="0">
                <a:pos x="21" y="55"/>
              </a:cxn>
              <a:cxn ang="0">
                <a:pos x="42" y="57"/>
              </a:cxn>
              <a:cxn ang="0">
                <a:pos x="44" y="57"/>
              </a:cxn>
              <a:cxn ang="0">
                <a:pos x="48" y="53"/>
              </a:cxn>
              <a:cxn ang="0">
                <a:pos x="44" y="53"/>
              </a:cxn>
              <a:cxn ang="0">
                <a:pos x="42" y="57"/>
              </a:cxn>
            </a:cxnLst>
            <a:rect l="0" t="0" r="r" b="b"/>
            <a:pathLst>
              <a:path w="109" h="62">
                <a:moveTo>
                  <a:pt x="107" y="5"/>
                </a:moveTo>
                <a:lnTo>
                  <a:pt x="107" y="5"/>
                </a:lnTo>
                <a:lnTo>
                  <a:pt x="109" y="11"/>
                </a:lnTo>
                <a:lnTo>
                  <a:pt x="109" y="15"/>
                </a:lnTo>
                <a:lnTo>
                  <a:pt x="107" y="24"/>
                </a:lnTo>
                <a:lnTo>
                  <a:pt x="103" y="32"/>
                </a:lnTo>
                <a:lnTo>
                  <a:pt x="100" y="40"/>
                </a:lnTo>
                <a:lnTo>
                  <a:pt x="100" y="40"/>
                </a:lnTo>
                <a:lnTo>
                  <a:pt x="92" y="49"/>
                </a:lnTo>
                <a:lnTo>
                  <a:pt x="86" y="55"/>
                </a:lnTo>
                <a:lnTo>
                  <a:pt x="75" y="59"/>
                </a:lnTo>
                <a:lnTo>
                  <a:pt x="61" y="61"/>
                </a:lnTo>
                <a:lnTo>
                  <a:pt x="61" y="61"/>
                </a:lnTo>
                <a:lnTo>
                  <a:pt x="40" y="62"/>
                </a:lnTo>
                <a:lnTo>
                  <a:pt x="31" y="62"/>
                </a:lnTo>
                <a:lnTo>
                  <a:pt x="21" y="62"/>
                </a:lnTo>
                <a:lnTo>
                  <a:pt x="21" y="62"/>
                </a:lnTo>
                <a:lnTo>
                  <a:pt x="16" y="61"/>
                </a:lnTo>
                <a:lnTo>
                  <a:pt x="8" y="55"/>
                </a:lnTo>
                <a:lnTo>
                  <a:pt x="4" y="51"/>
                </a:lnTo>
                <a:lnTo>
                  <a:pt x="0" y="47"/>
                </a:lnTo>
                <a:lnTo>
                  <a:pt x="0" y="47"/>
                </a:lnTo>
                <a:lnTo>
                  <a:pt x="0" y="41"/>
                </a:lnTo>
                <a:lnTo>
                  <a:pt x="0" y="34"/>
                </a:lnTo>
                <a:lnTo>
                  <a:pt x="6" y="22"/>
                </a:lnTo>
                <a:lnTo>
                  <a:pt x="14" y="13"/>
                </a:lnTo>
                <a:lnTo>
                  <a:pt x="21" y="5"/>
                </a:lnTo>
                <a:lnTo>
                  <a:pt x="21" y="5"/>
                </a:lnTo>
                <a:lnTo>
                  <a:pt x="31" y="1"/>
                </a:lnTo>
                <a:lnTo>
                  <a:pt x="44" y="1"/>
                </a:lnTo>
                <a:lnTo>
                  <a:pt x="73" y="0"/>
                </a:lnTo>
                <a:lnTo>
                  <a:pt x="73" y="0"/>
                </a:lnTo>
                <a:lnTo>
                  <a:pt x="82" y="0"/>
                </a:lnTo>
                <a:lnTo>
                  <a:pt x="94" y="0"/>
                </a:lnTo>
                <a:lnTo>
                  <a:pt x="101" y="1"/>
                </a:lnTo>
                <a:lnTo>
                  <a:pt x="105" y="3"/>
                </a:lnTo>
                <a:lnTo>
                  <a:pt x="107" y="5"/>
                </a:lnTo>
                <a:lnTo>
                  <a:pt x="107" y="5"/>
                </a:lnTo>
                <a:close/>
                <a:moveTo>
                  <a:pt x="23" y="11"/>
                </a:moveTo>
                <a:lnTo>
                  <a:pt x="23" y="11"/>
                </a:lnTo>
                <a:lnTo>
                  <a:pt x="23" y="19"/>
                </a:lnTo>
                <a:lnTo>
                  <a:pt x="25" y="26"/>
                </a:lnTo>
                <a:lnTo>
                  <a:pt x="27" y="32"/>
                </a:lnTo>
                <a:lnTo>
                  <a:pt x="31" y="36"/>
                </a:lnTo>
                <a:lnTo>
                  <a:pt x="31" y="36"/>
                </a:lnTo>
                <a:lnTo>
                  <a:pt x="37" y="40"/>
                </a:lnTo>
                <a:lnTo>
                  <a:pt x="42" y="41"/>
                </a:lnTo>
                <a:lnTo>
                  <a:pt x="60" y="43"/>
                </a:lnTo>
                <a:lnTo>
                  <a:pt x="77" y="41"/>
                </a:lnTo>
                <a:lnTo>
                  <a:pt x="84" y="38"/>
                </a:lnTo>
                <a:lnTo>
                  <a:pt x="92" y="34"/>
                </a:lnTo>
                <a:lnTo>
                  <a:pt x="92" y="34"/>
                </a:lnTo>
                <a:lnTo>
                  <a:pt x="98" y="30"/>
                </a:lnTo>
                <a:lnTo>
                  <a:pt x="101" y="22"/>
                </a:lnTo>
                <a:lnTo>
                  <a:pt x="103" y="17"/>
                </a:lnTo>
                <a:lnTo>
                  <a:pt x="103" y="11"/>
                </a:lnTo>
                <a:lnTo>
                  <a:pt x="101" y="7"/>
                </a:lnTo>
                <a:lnTo>
                  <a:pt x="101" y="7"/>
                </a:lnTo>
                <a:lnTo>
                  <a:pt x="100" y="5"/>
                </a:lnTo>
                <a:lnTo>
                  <a:pt x="96" y="5"/>
                </a:lnTo>
                <a:lnTo>
                  <a:pt x="86" y="3"/>
                </a:lnTo>
                <a:lnTo>
                  <a:pt x="63" y="7"/>
                </a:lnTo>
                <a:lnTo>
                  <a:pt x="63" y="7"/>
                </a:lnTo>
                <a:lnTo>
                  <a:pt x="42" y="9"/>
                </a:lnTo>
                <a:lnTo>
                  <a:pt x="23" y="11"/>
                </a:lnTo>
                <a:lnTo>
                  <a:pt x="23" y="11"/>
                </a:lnTo>
                <a:close/>
                <a:moveTo>
                  <a:pt x="14" y="49"/>
                </a:moveTo>
                <a:lnTo>
                  <a:pt x="14" y="49"/>
                </a:lnTo>
                <a:lnTo>
                  <a:pt x="16" y="47"/>
                </a:lnTo>
                <a:lnTo>
                  <a:pt x="16" y="45"/>
                </a:lnTo>
                <a:lnTo>
                  <a:pt x="16" y="43"/>
                </a:lnTo>
                <a:lnTo>
                  <a:pt x="16" y="43"/>
                </a:lnTo>
                <a:lnTo>
                  <a:pt x="12" y="45"/>
                </a:lnTo>
                <a:lnTo>
                  <a:pt x="10" y="45"/>
                </a:lnTo>
                <a:lnTo>
                  <a:pt x="8" y="43"/>
                </a:lnTo>
                <a:lnTo>
                  <a:pt x="8" y="43"/>
                </a:lnTo>
                <a:lnTo>
                  <a:pt x="10" y="36"/>
                </a:lnTo>
                <a:lnTo>
                  <a:pt x="14" y="32"/>
                </a:lnTo>
                <a:lnTo>
                  <a:pt x="18" y="26"/>
                </a:lnTo>
                <a:lnTo>
                  <a:pt x="20" y="19"/>
                </a:lnTo>
                <a:lnTo>
                  <a:pt x="20" y="19"/>
                </a:lnTo>
                <a:lnTo>
                  <a:pt x="12" y="24"/>
                </a:lnTo>
                <a:lnTo>
                  <a:pt x="8" y="34"/>
                </a:lnTo>
                <a:lnTo>
                  <a:pt x="8" y="38"/>
                </a:lnTo>
                <a:lnTo>
                  <a:pt x="8" y="43"/>
                </a:lnTo>
                <a:lnTo>
                  <a:pt x="10" y="47"/>
                </a:lnTo>
                <a:lnTo>
                  <a:pt x="14" y="49"/>
                </a:lnTo>
                <a:lnTo>
                  <a:pt x="14" y="49"/>
                </a:lnTo>
                <a:close/>
                <a:moveTo>
                  <a:pt x="79" y="45"/>
                </a:moveTo>
                <a:lnTo>
                  <a:pt x="79" y="45"/>
                </a:lnTo>
                <a:lnTo>
                  <a:pt x="81" y="47"/>
                </a:lnTo>
                <a:lnTo>
                  <a:pt x="81" y="49"/>
                </a:lnTo>
                <a:lnTo>
                  <a:pt x="81" y="49"/>
                </a:lnTo>
                <a:lnTo>
                  <a:pt x="82" y="47"/>
                </a:lnTo>
                <a:lnTo>
                  <a:pt x="84" y="47"/>
                </a:lnTo>
                <a:lnTo>
                  <a:pt x="86" y="43"/>
                </a:lnTo>
                <a:lnTo>
                  <a:pt x="86" y="43"/>
                </a:lnTo>
                <a:lnTo>
                  <a:pt x="82" y="43"/>
                </a:lnTo>
                <a:lnTo>
                  <a:pt x="79" y="45"/>
                </a:lnTo>
                <a:lnTo>
                  <a:pt x="79" y="45"/>
                </a:lnTo>
                <a:close/>
                <a:moveTo>
                  <a:pt x="21" y="55"/>
                </a:moveTo>
                <a:lnTo>
                  <a:pt x="21" y="55"/>
                </a:lnTo>
                <a:lnTo>
                  <a:pt x="23" y="57"/>
                </a:lnTo>
                <a:lnTo>
                  <a:pt x="25" y="57"/>
                </a:lnTo>
                <a:lnTo>
                  <a:pt x="31" y="55"/>
                </a:lnTo>
                <a:lnTo>
                  <a:pt x="31" y="55"/>
                </a:lnTo>
                <a:lnTo>
                  <a:pt x="31" y="53"/>
                </a:lnTo>
                <a:lnTo>
                  <a:pt x="33" y="51"/>
                </a:lnTo>
                <a:lnTo>
                  <a:pt x="35" y="47"/>
                </a:lnTo>
                <a:lnTo>
                  <a:pt x="37" y="45"/>
                </a:lnTo>
                <a:lnTo>
                  <a:pt x="37" y="45"/>
                </a:lnTo>
                <a:lnTo>
                  <a:pt x="31" y="47"/>
                </a:lnTo>
                <a:lnTo>
                  <a:pt x="27" y="49"/>
                </a:lnTo>
                <a:lnTo>
                  <a:pt x="21" y="55"/>
                </a:lnTo>
                <a:lnTo>
                  <a:pt x="21" y="55"/>
                </a:lnTo>
                <a:close/>
                <a:moveTo>
                  <a:pt x="42" y="57"/>
                </a:moveTo>
                <a:lnTo>
                  <a:pt x="42" y="57"/>
                </a:lnTo>
                <a:lnTo>
                  <a:pt x="44" y="57"/>
                </a:lnTo>
                <a:lnTo>
                  <a:pt x="46" y="55"/>
                </a:lnTo>
                <a:lnTo>
                  <a:pt x="48" y="53"/>
                </a:lnTo>
                <a:lnTo>
                  <a:pt x="48" y="53"/>
                </a:lnTo>
                <a:lnTo>
                  <a:pt x="44" y="53"/>
                </a:lnTo>
                <a:lnTo>
                  <a:pt x="42" y="57"/>
                </a:lnTo>
                <a:lnTo>
                  <a:pt x="42"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 name="Freeform 56"/>
          <p:cNvSpPr>
            <a:spLocks noEditPoints="1"/>
          </p:cNvSpPr>
          <p:nvPr/>
        </p:nvSpPr>
        <p:spPr bwMode="auto">
          <a:xfrm>
            <a:off x="7044024" y="4003219"/>
            <a:ext cx="130385" cy="364420"/>
          </a:xfrm>
          <a:custGeom>
            <a:avLst/>
            <a:gdLst/>
            <a:ahLst/>
            <a:cxnLst>
              <a:cxn ang="0">
                <a:pos x="82" y="153"/>
              </a:cxn>
              <a:cxn ang="0">
                <a:pos x="78" y="34"/>
              </a:cxn>
              <a:cxn ang="0">
                <a:pos x="61" y="0"/>
              </a:cxn>
              <a:cxn ang="0">
                <a:pos x="21" y="10"/>
              </a:cxn>
              <a:cxn ang="0">
                <a:pos x="4" y="32"/>
              </a:cxn>
              <a:cxn ang="0">
                <a:pos x="6" y="118"/>
              </a:cxn>
              <a:cxn ang="0">
                <a:pos x="12" y="172"/>
              </a:cxn>
              <a:cxn ang="0">
                <a:pos x="59" y="179"/>
              </a:cxn>
              <a:cxn ang="0">
                <a:pos x="61" y="166"/>
              </a:cxn>
              <a:cxn ang="0">
                <a:pos x="27" y="13"/>
              </a:cxn>
              <a:cxn ang="0">
                <a:pos x="65" y="8"/>
              </a:cxn>
              <a:cxn ang="0">
                <a:pos x="73" y="38"/>
              </a:cxn>
              <a:cxn ang="0">
                <a:pos x="76" y="126"/>
              </a:cxn>
              <a:cxn ang="0">
                <a:pos x="59" y="158"/>
              </a:cxn>
              <a:cxn ang="0">
                <a:pos x="38" y="154"/>
              </a:cxn>
              <a:cxn ang="0">
                <a:pos x="29" y="86"/>
              </a:cxn>
              <a:cxn ang="0">
                <a:pos x="27" y="13"/>
              </a:cxn>
              <a:cxn ang="0">
                <a:pos x="23" y="122"/>
              </a:cxn>
              <a:cxn ang="0">
                <a:pos x="25" y="124"/>
              </a:cxn>
              <a:cxn ang="0">
                <a:pos x="19" y="103"/>
              </a:cxn>
              <a:cxn ang="0">
                <a:pos x="23" y="97"/>
              </a:cxn>
              <a:cxn ang="0">
                <a:pos x="23" y="88"/>
              </a:cxn>
              <a:cxn ang="0">
                <a:pos x="17" y="80"/>
              </a:cxn>
              <a:cxn ang="0">
                <a:pos x="21" y="69"/>
              </a:cxn>
              <a:cxn ang="0">
                <a:pos x="12" y="71"/>
              </a:cxn>
              <a:cxn ang="0">
                <a:pos x="21" y="63"/>
              </a:cxn>
              <a:cxn ang="0">
                <a:pos x="19" y="25"/>
              </a:cxn>
              <a:cxn ang="0">
                <a:pos x="19" y="21"/>
              </a:cxn>
              <a:cxn ang="0">
                <a:pos x="14" y="34"/>
              </a:cxn>
              <a:cxn ang="0">
                <a:pos x="14" y="29"/>
              </a:cxn>
              <a:cxn ang="0">
                <a:pos x="14" y="44"/>
              </a:cxn>
              <a:cxn ang="0">
                <a:pos x="15" y="52"/>
              </a:cxn>
              <a:cxn ang="0">
                <a:pos x="15" y="114"/>
              </a:cxn>
              <a:cxn ang="0">
                <a:pos x="17" y="118"/>
              </a:cxn>
              <a:cxn ang="0">
                <a:pos x="12" y="114"/>
              </a:cxn>
              <a:cxn ang="0">
                <a:pos x="19" y="135"/>
              </a:cxn>
              <a:cxn ang="0">
                <a:pos x="14" y="135"/>
              </a:cxn>
              <a:cxn ang="0">
                <a:pos x="15" y="160"/>
              </a:cxn>
              <a:cxn ang="0">
                <a:pos x="23" y="168"/>
              </a:cxn>
              <a:cxn ang="0">
                <a:pos x="17" y="168"/>
              </a:cxn>
              <a:cxn ang="0">
                <a:pos x="21" y="143"/>
              </a:cxn>
              <a:cxn ang="0">
                <a:pos x="29" y="139"/>
              </a:cxn>
              <a:cxn ang="0">
                <a:pos x="40" y="177"/>
              </a:cxn>
              <a:cxn ang="0">
                <a:pos x="40" y="170"/>
              </a:cxn>
              <a:cxn ang="0">
                <a:pos x="59" y="194"/>
              </a:cxn>
              <a:cxn ang="0">
                <a:pos x="31" y="212"/>
              </a:cxn>
              <a:cxn ang="0">
                <a:pos x="29" y="248"/>
              </a:cxn>
              <a:cxn ang="0">
                <a:pos x="65" y="255"/>
              </a:cxn>
              <a:cxn ang="0">
                <a:pos x="90" y="227"/>
              </a:cxn>
              <a:cxn ang="0">
                <a:pos x="78" y="198"/>
              </a:cxn>
              <a:cxn ang="0">
                <a:pos x="33" y="233"/>
              </a:cxn>
              <a:cxn ang="0">
                <a:pos x="36" y="223"/>
              </a:cxn>
              <a:cxn ang="0">
                <a:pos x="65" y="250"/>
              </a:cxn>
              <a:cxn ang="0">
                <a:pos x="61" y="248"/>
              </a:cxn>
              <a:cxn ang="0">
                <a:pos x="82" y="229"/>
              </a:cxn>
              <a:cxn ang="0">
                <a:pos x="52" y="240"/>
              </a:cxn>
              <a:cxn ang="0">
                <a:pos x="46" y="210"/>
              </a:cxn>
              <a:cxn ang="0">
                <a:pos x="73" y="202"/>
              </a:cxn>
              <a:cxn ang="0">
                <a:pos x="84" y="221"/>
              </a:cxn>
            </a:cxnLst>
            <a:rect l="0" t="0" r="r" b="b"/>
            <a:pathLst>
              <a:path w="90" h="259">
                <a:moveTo>
                  <a:pt x="59" y="179"/>
                </a:moveTo>
                <a:lnTo>
                  <a:pt x="59" y="179"/>
                </a:lnTo>
                <a:lnTo>
                  <a:pt x="71" y="168"/>
                </a:lnTo>
                <a:lnTo>
                  <a:pt x="78" y="158"/>
                </a:lnTo>
                <a:lnTo>
                  <a:pt x="82" y="153"/>
                </a:lnTo>
                <a:lnTo>
                  <a:pt x="82" y="153"/>
                </a:lnTo>
                <a:lnTo>
                  <a:pt x="82" y="132"/>
                </a:lnTo>
                <a:lnTo>
                  <a:pt x="82" y="93"/>
                </a:lnTo>
                <a:lnTo>
                  <a:pt x="78" y="34"/>
                </a:lnTo>
                <a:lnTo>
                  <a:pt x="78" y="34"/>
                </a:lnTo>
                <a:lnTo>
                  <a:pt x="76" y="19"/>
                </a:lnTo>
                <a:lnTo>
                  <a:pt x="75" y="8"/>
                </a:lnTo>
                <a:lnTo>
                  <a:pt x="71" y="4"/>
                </a:lnTo>
                <a:lnTo>
                  <a:pt x="67" y="2"/>
                </a:lnTo>
                <a:lnTo>
                  <a:pt x="61" y="0"/>
                </a:lnTo>
                <a:lnTo>
                  <a:pt x="54" y="0"/>
                </a:lnTo>
                <a:lnTo>
                  <a:pt x="54" y="0"/>
                </a:lnTo>
                <a:lnTo>
                  <a:pt x="40" y="2"/>
                </a:lnTo>
                <a:lnTo>
                  <a:pt x="31" y="6"/>
                </a:lnTo>
                <a:lnTo>
                  <a:pt x="21" y="10"/>
                </a:lnTo>
                <a:lnTo>
                  <a:pt x="14" y="17"/>
                </a:lnTo>
                <a:lnTo>
                  <a:pt x="14" y="17"/>
                </a:lnTo>
                <a:lnTo>
                  <a:pt x="8" y="25"/>
                </a:lnTo>
                <a:lnTo>
                  <a:pt x="4" y="32"/>
                </a:lnTo>
                <a:lnTo>
                  <a:pt x="4" y="32"/>
                </a:lnTo>
                <a:lnTo>
                  <a:pt x="0" y="46"/>
                </a:lnTo>
                <a:lnTo>
                  <a:pt x="2" y="59"/>
                </a:lnTo>
                <a:lnTo>
                  <a:pt x="6" y="90"/>
                </a:lnTo>
                <a:lnTo>
                  <a:pt x="6" y="90"/>
                </a:lnTo>
                <a:lnTo>
                  <a:pt x="6" y="118"/>
                </a:lnTo>
                <a:lnTo>
                  <a:pt x="8" y="147"/>
                </a:lnTo>
                <a:lnTo>
                  <a:pt x="8" y="147"/>
                </a:lnTo>
                <a:lnTo>
                  <a:pt x="10" y="162"/>
                </a:lnTo>
                <a:lnTo>
                  <a:pt x="12" y="172"/>
                </a:lnTo>
                <a:lnTo>
                  <a:pt x="12" y="172"/>
                </a:lnTo>
                <a:lnTo>
                  <a:pt x="15" y="175"/>
                </a:lnTo>
                <a:lnTo>
                  <a:pt x="19" y="177"/>
                </a:lnTo>
                <a:lnTo>
                  <a:pt x="33" y="181"/>
                </a:lnTo>
                <a:lnTo>
                  <a:pt x="46" y="183"/>
                </a:lnTo>
                <a:lnTo>
                  <a:pt x="59" y="179"/>
                </a:lnTo>
                <a:lnTo>
                  <a:pt x="59" y="179"/>
                </a:lnTo>
                <a:close/>
                <a:moveTo>
                  <a:pt x="65" y="168"/>
                </a:moveTo>
                <a:lnTo>
                  <a:pt x="65" y="168"/>
                </a:lnTo>
                <a:lnTo>
                  <a:pt x="63" y="166"/>
                </a:lnTo>
                <a:lnTo>
                  <a:pt x="61" y="166"/>
                </a:lnTo>
                <a:lnTo>
                  <a:pt x="63" y="164"/>
                </a:lnTo>
                <a:lnTo>
                  <a:pt x="65" y="164"/>
                </a:lnTo>
                <a:lnTo>
                  <a:pt x="65" y="168"/>
                </a:lnTo>
                <a:close/>
                <a:moveTo>
                  <a:pt x="27" y="13"/>
                </a:moveTo>
                <a:lnTo>
                  <a:pt x="27" y="13"/>
                </a:lnTo>
                <a:lnTo>
                  <a:pt x="33" y="10"/>
                </a:lnTo>
                <a:lnTo>
                  <a:pt x="44" y="6"/>
                </a:lnTo>
                <a:lnTo>
                  <a:pt x="56" y="6"/>
                </a:lnTo>
                <a:lnTo>
                  <a:pt x="61" y="6"/>
                </a:lnTo>
                <a:lnTo>
                  <a:pt x="65" y="8"/>
                </a:lnTo>
                <a:lnTo>
                  <a:pt x="65" y="8"/>
                </a:lnTo>
                <a:lnTo>
                  <a:pt x="69" y="11"/>
                </a:lnTo>
                <a:lnTo>
                  <a:pt x="71" y="19"/>
                </a:lnTo>
                <a:lnTo>
                  <a:pt x="73" y="38"/>
                </a:lnTo>
                <a:lnTo>
                  <a:pt x="73" y="38"/>
                </a:lnTo>
                <a:lnTo>
                  <a:pt x="75" y="65"/>
                </a:lnTo>
                <a:lnTo>
                  <a:pt x="76" y="84"/>
                </a:lnTo>
                <a:lnTo>
                  <a:pt x="76" y="101"/>
                </a:lnTo>
                <a:lnTo>
                  <a:pt x="76" y="101"/>
                </a:lnTo>
                <a:lnTo>
                  <a:pt x="76" y="126"/>
                </a:lnTo>
                <a:lnTo>
                  <a:pt x="76" y="139"/>
                </a:lnTo>
                <a:lnTo>
                  <a:pt x="75" y="153"/>
                </a:lnTo>
                <a:lnTo>
                  <a:pt x="75" y="153"/>
                </a:lnTo>
                <a:lnTo>
                  <a:pt x="69" y="156"/>
                </a:lnTo>
                <a:lnTo>
                  <a:pt x="59" y="158"/>
                </a:lnTo>
                <a:lnTo>
                  <a:pt x="50" y="160"/>
                </a:lnTo>
                <a:lnTo>
                  <a:pt x="44" y="158"/>
                </a:lnTo>
                <a:lnTo>
                  <a:pt x="40" y="156"/>
                </a:lnTo>
                <a:lnTo>
                  <a:pt x="40" y="156"/>
                </a:lnTo>
                <a:lnTo>
                  <a:pt x="38" y="154"/>
                </a:lnTo>
                <a:lnTo>
                  <a:pt x="36" y="151"/>
                </a:lnTo>
                <a:lnTo>
                  <a:pt x="35" y="143"/>
                </a:lnTo>
                <a:lnTo>
                  <a:pt x="33" y="122"/>
                </a:lnTo>
                <a:lnTo>
                  <a:pt x="33" y="122"/>
                </a:lnTo>
                <a:lnTo>
                  <a:pt x="29" y="86"/>
                </a:lnTo>
                <a:lnTo>
                  <a:pt x="25" y="50"/>
                </a:lnTo>
                <a:lnTo>
                  <a:pt x="25" y="50"/>
                </a:lnTo>
                <a:lnTo>
                  <a:pt x="25" y="29"/>
                </a:lnTo>
                <a:lnTo>
                  <a:pt x="25" y="19"/>
                </a:lnTo>
                <a:lnTo>
                  <a:pt x="27" y="13"/>
                </a:lnTo>
                <a:lnTo>
                  <a:pt x="27" y="13"/>
                </a:lnTo>
                <a:close/>
                <a:moveTo>
                  <a:pt x="21" y="126"/>
                </a:moveTo>
                <a:lnTo>
                  <a:pt x="21" y="126"/>
                </a:lnTo>
                <a:lnTo>
                  <a:pt x="21" y="122"/>
                </a:lnTo>
                <a:lnTo>
                  <a:pt x="23" y="122"/>
                </a:lnTo>
                <a:lnTo>
                  <a:pt x="25" y="118"/>
                </a:lnTo>
                <a:lnTo>
                  <a:pt x="25" y="118"/>
                </a:lnTo>
                <a:lnTo>
                  <a:pt x="27" y="120"/>
                </a:lnTo>
                <a:lnTo>
                  <a:pt x="27" y="122"/>
                </a:lnTo>
                <a:lnTo>
                  <a:pt x="25" y="124"/>
                </a:lnTo>
                <a:lnTo>
                  <a:pt x="21" y="126"/>
                </a:lnTo>
                <a:lnTo>
                  <a:pt x="21" y="126"/>
                </a:lnTo>
                <a:close/>
                <a:moveTo>
                  <a:pt x="19" y="107"/>
                </a:moveTo>
                <a:lnTo>
                  <a:pt x="19" y="107"/>
                </a:lnTo>
                <a:lnTo>
                  <a:pt x="19" y="103"/>
                </a:lnTo>
                <a:lnTo>
                  <a:pt x="21" y="101"/>
                </a:lnTo>
                <a:lnTo>
                  <a:pt x="21" y="99"/>
                </a:lnTo>
                <a:lnTo>
                  <a:pt x="21" y="95"/>
                </a:lnTo>
                <a:lnTo>
                  <a:pt x="21" y="95"/>
                </a:lnTo>
                <a:lnTo>
                  <a:pt x="23" y="97"/>
                </a:lnTo>
                <a:lnTo>
                  <a:pt x="25" y="101"/>
                </a:lnTo>
                <a:lnTo>
                  <a:pt x="23" y="105"/>
                </a:lnTo>
                <a:lnTo>
                  <a:pt x="19" y="107"/>
                </a:lnTo>
                <a:lnTo>
                  <a:pt x="19" y="107"/>
                </a:lnTo>
                <a:close/>
                <a:moveTo>
                  <a:pt x="23" y="88"/>
                </a:moveTo>
                <a:lnTo>
                  <a:pt x="23" y="88"/>
                </a:lnTo>
                <a:lnTo>
                  <a:pt x="14" y="88"/>
                </a:lnTo>
                <a:lnTo>
                  <a:pt x="14" y="88"/>
                </a:lnTo>
                <a:lnTo>
                  <a:pt x="15" y="84"/>
                </a:lnTo>
                <a:lnTo>
                  <a:pt x="17" y="80"/>
                </a:lnTo>
                <a:lnTo>
                  <a:pt x="19" y="76"/>
                </a:lnTo>
                <a:lnTo>
                  <a:pt x="23" y="76"/>
                </a:lnTo>
                <a:lnTo>
                  <a:pt x="23" y="88"/>
                </a:lnTo>
                <a:close/>
                <a:moveTo>
                  <a:pt x="21" y="69"/>
                </a:moveTo>
                <a:lnTo>
                  <a:pt x="21" y="69"/>
                </a:lnTo>
                <a:lnTo>
                  <a:pt x="17" y="69"/>
                </a:lnTo>
                <a:lnTo>
                  <a:pt x="15" y="69"/>
                </a:lnTo>
                <a:lnTo>
                  <a:pt x="14" y="71"/>
                </a:lnTo>
                <a:lnTo>
                  <a:pt x="12" y="71"/>
                </a:lnTo>
                <a:lnTo>
                  <a:pt x="12" y="71"/>
                </a:lnTo>
                <a:lnTo>
                  <a:pt x="15" y="65"/>
                </a:lnTo>
                <a:lnTo>
                  <a:pt x="19" y="61"/>
                </a:lnTo>
                <a:lnTo>
                  <a:pt x="19" y="61"/>
                </a:lnTo>
                <a:lnTo>
                  <a:pt x="21" y="61"/>
                </a:lnTo>
                <a:lnTo>
                  <a:pt x="21" y="63"/>
                </a:lnTo>
                <a:lnTo>
                  <a:pt x="21" y="69"/>
                </a:lnTo>
                <a:lnTo>
                  <a:pt x="21" y="69"/>
                </a:lnTo>
                <a:close/>
                <a:moveTo>
                  <a:pt x="19" y="21"/>
                </a:moveTo>
                <a:lnTo>
                  <a:pt x="19" y="21"/>
                </a:lnTo>
                <a:lnTo>
                  <a:pt x="19" y="25"/>
                </a:lnTo>
                <a:lnTo>
                  <a:pt x="15" y="27"/>
                </a:lnTo>
                <a:lnTo>
                  <a:pt x="15" y="27"/>
                </a:lnTo>
                <a:lnTo>
                  <a:pt x="17" y="23"/>
                </a:lnTo>
                <a:lnTo>
                  <a:pt x="17" y="23"/>
                </a:lnTo>
                <a:lnTo>
                  <a:pt x="19" y="21"/>
                </a:lnTo>
                <a:lnTo>
                  <a:pt x="19" y="21"/>
                </a:lnTo>
                <a:close/>
                <a:moveTo>
                  <a:pt x="14" y="29"/>
                </a:moveTo>
                <a:lnTo>
                  <a:pt x="14" y="29"/>
                </a:lnTo>
                <a:lnTo>
                  <a:pt x="15" y="31"/>
                </a:lnTo>
                <a:lnTo>
                  <a:pt x="14" y="34"/>
                </a:lnTo>
                <a:lnTo>
                  <a:pt x="12" y="38"/>
                </a:lnTo>
                <a:lnTo>
                  <a:pt x="12" y="38"/>
                </a:lnTo>
                <a:lnTo>
                  <a:pt x="10" y="34"/>
                </a:lnTo>
                <a:lnTo>
                  <a:pt x="10" y="32"/>
                </a:lnTo>
                <a:lnTo>
                  <a:pt x="14" y="29"/>
                </a:lnTo>
                <a:lnTo>
                  <a:pt x="14" y="29"/>
                </a:lnTo>
                <a:close/>
                <a:moveTo>
                  <a:pt x="12" y="53"/>
                </a:moveTo>
                <a:lnTo>
                  <a:pt x="12" y="53"/>
                </a:lnTo>
                <a:lnTo>
                  <a:pt x="12" y="50"/>
                </a:lnTo>
                <a:lnTo>
                  <a:pt x="14" y="44"/>
                </a:lnTo>
                <a:lnTo>
                  <a:pt x="19" y="34"/>
                </a:lnTo>
                <a:lnTo>
                  <a:pt x="19" y="34"/>
                </a:lnTo>
                <a:lnTo>
                  <a:pt x="21" y="40"/>
                </a:lnTo>
                <a:lnTo>
                  <a:pt x="19" y="46"/>
                </a:lnTo>
                <a:lnTo>
                  <a:pt x="15" y="52"/>
                </a:lnTo>
                <a:lnTo>
                  <a:pt x="12" y="53"/>
                </a:lnTo>
                <a:lnTo>
                  <a:pt x="12" y="53"/>
                </a:lnTo>
                <a:close/>
                <a:moveTo>
                  <a:pt x="12" y="114"/>
                </a:moveTo>
                <a:lnTo>
                  <a:pt x="12" y="114"/>
                </a:lnTo>
                <a:lnTo>
                  <a:pt x="15" y="114"/>
                </a:lnTo>
                <a:lnTo>
                  <a:pt x="17" y="114"/>
                </a:lnTo>
                <a:lnTo>
                  <a:pt x="17" y="113"/>
                </a:lnTo>
                <a:lnTo>
                  <a:pt x="17" y="113"/>
                </a:lnTo>
                <a:lnTo>
                  <a:pt x="19" y="116"/>
                </a:lnTo>
                <a:lnTo>
                  <a:pt x="17" y="118"/>
                </a:lnTo>
                <a:lnTo>
                  <a:pt x="14" y="124"/>
                </a:lnTo>
                <a:lnTo>
                  <a:pt x="14" y="124"/>
                </a:lnTo>
                <a:lnTo>
                  <a:pt x="12" y="122"/>
                </a:lnTo>
                <a:lnTo>
                  <a:pt x="12" y="120"/>
                </a:lnTo>
                <a:lnTo>
                  <a:pt x="12" y="114"/>
                </a:lnTo>
                <a:lnTo>
                  <a:pt x="12" y="114"/>
                </a:lnTo>
                <a:close/>
                <a:moveTo>
                  <a:pt x="14" y="135"/>
                </a:moveTo>
                <a:lnTo>
                  <a:pt x="14" y="135"/>
                </a:lnTo>
                <a:lnTo>
                  <a:pt x="17" y="135"/>
                </a:lnTo>
                <a:lnTo>
                  <a:pt x="19" y="135"/>
                </a:lnTo>
                <a:lnTo>
                  <a:pt x="19" y="135"/>
                </a:lnTo>
                <a:lnTo>
                  <a:pt x="17" y="139"/>
                </a:lnTo>
                <a:lnTo>
                  <a:pt x="15" y="141"/>
                </a:lnTo>
                <a:lnTo>
                  <a:pt x="14" y="141"/>
                </a:lnTo>
                <a:lnTo>
                  <a:pt x="14" y="135"/>
                </a:lnTo>
                <a:close/>
                <a:moveTo>
                  <a:pt x="15" y="154"/>
                </a:moveTo>
                <a:lnTo>
                  <a:pt x="19" y="154"/>
                </a:lnTo>
                <a:lnTo>
                  <a:pt x="19" y="154"/>
                </a:lnTo>
                <a:lnTo>
                  <a:pt x="19" y="158"/>
                </a:lnTo>
                <a:lnTo>
                  <a:pt x="15" y="160"/>
                </a:lnTo>
                <a:lnTo>
                  <a:pt x="15" y="154"/>
                </a:lnTo>
                <a:close/>
                <a:moveTo>
                  <a:pt x="17" y="168"/>
                </a:moveTo>
                <a:lnTo>
                  <a:pt x="17" y="168"/>
                </a:lnTo>
                <a:lnTo>
                  <a:pt x="23" y="168"/>
                </a:lnTo>
                <a:lnTo>
                  <a:pt x="23" y="168"/>
                </a:lnTo>
                <a:lnTo>
                  <a:pt x="23" y="168"/>
                </a:lnTo>
                <a:lnTo>
                  <a:pt x="21" y="170"/>
                </a:lnTo>
                <a:lnTo>
                  <a:pt x="19" y="170"/>
                </a:lnTo>
                <a:lnTo>
                  <a:pt x="17" y="168"/>
                </a:lnTo>
                <a:lnTo>
                  <a:pt x="17" y="168"/>
                </a:lnTo>
                <a:close/>
                <a:moveTo>
                  <a:pt x="29" y="145"/>
                </a:moveTo>
                <a:lnTo>
                  <a:pt x="29" y="145"/>
                </a:lnTo>
                <a:lnTo>
                  <a:pt x="25" y="145"/>
                </a:lnTo>
                <a:lnTo>
                  <a:pt x="21" y="143"/>
                </a:lnTo>
                <a:lnTo>
                  <a:pt x="21" y="143"/>
                </a:lnTo>
                <a:lnTo>
                  <a:pt x="23" y="141"/>
                </a:lnTo>
                <a:lnTo>
                  <a:pt x="23" y="139"/>
                </a:lnTo>
                <a:lnTo>
                  <a:pt x="27" y="139"/>
                </a:lnTo>
                <a:lnTo>
                  <a:pt x="27" y="139"/>
                </a:lnTo>
                <a:lnTo>
                  <a:pt x="29" y="139"/>
                </a:lnTo>
                <a:lnTo>
                  <a:pt x="29" y="141"/>
                </a:lnTo>
                <a:lnTo>
                  <a:pt x="29" y="145"/>
                </a:lnTo>
                <a:lnTo>
                  <a:pt x="29" y="145"/>
                </a:lnTo>
                <a:close/>
                <a:moveTo>
                  <a:pt x="40" y="177"/>
                </a:moveTo>
                <a:lnTo>
                  <a:pt x="40" y="177"/>
                </a:lnTo>
                <a:lnTo>
                  <a:pt x="36" y="175"/>
                </a:lnTo>
                <a:lnTo>
                  <a:pt x="33" y="173"/>
                </a:lnTo>
                <a:lnTo>
                  <a:pt x="33" y="173"/>
                </a:lnTo>
                <a:lnTo>
                  <a:pt x="35" y="172"/>
                </a:lnTo>
                <a:lnTo>
                  <a:pt x="40" y="170"/>
                </a:lnTo>
                <a:lnTo>
                  <a:pt x="40" y="170"/>
                </a:lnTo>
                <a:lnTo>
                  <a:pt x="40" y="173"/>
                </a:lnTo>
                <a:lnTo>
                  <a:pt x="40" y="177"/>
                </a:lnTo>
                <a:lnTo>
                  <a:pt x="40" y="177"/>
                </a:lnTo>
                <a:close/>
                <a:moveTo>
                  <a:pt x="59" y="194"/>
                </a:moveTo>
                <a:lnTo>
                  <a:pt x="59" y="194"/>
                </a:lnTo>
                <a:lnTo>
                  <a:pt x="50" y="196"/>
                </a:lnTo>
                <a:lnTo>
                  <a:pt x="42" y="200"/>
                </a:lnTo>
                <a:lnTo>
                  <a:pt x="36" y="206"/>
                </a:lnTo>
                <a:lnTo>
                  <a:pt x="31" y="212"/>
                </a:lnTo>
                <a:lnTo>
                  <a:pt x="31" y="212"/>
                </a:lnTo>
                <a:lnTo>
                  <a:pt x="27" y="219"/>
                </a:lnTo>
                <a:lnTo>
                  <a:pt x="25" y="229"/>
                </a:lnTo>
                <a:lnTo>
                  <a:pt x="25" y="240"/>
                </a:lnTo>
                <a:lnTo>
                  <a:pt x="29" y="248"/>
                </a:lnTo>
                <a:lnTo>
                  <a:pt x="29" y="248"/>
                </a:lnTo>
                <a:lnTo>
                  <a:pt x="36" y="255"/>
                </a:lnTo>
                <a:lnTo>
                  <a:pt x="46" y="259"/>
                </a:lnTo>
                <a:lnTo>
                  <a:pt x="56" y="259"/>
                </a:lnTo>
                <a:lnTo>
                  <a:pt x="65" y="255"/>
                </a:lnTo>
                <a:lnTo>
                  <a:pt x="73" y="252"/>
                </a:lnTo>
                <a:lnTo>
                  <a:pt x="80" y="244"/>
                </a:lnTo>
                <a:lnTo>
                  <a:pt x="86" y="236"/>
                </a:lnTo>
                <a:lnTo>
                  <a:pt x="90" y="227"/>
                </a:lnTo>
                <a:lnTo>
                  <a:pt x="90" y="227"/>
                </a:lnTo>
                <a:lnTo>
                  <a:pt x="90" y="219"/>
                </a:lnTo>
                <a:lnTo>
                  <a:pt x="88" y="212"/>
                </a:lnTo>
                <a:lnTo>
                  <a:pt x="86" y="206"/>
                </a:lnTo>
                <a:lnTo>
                  <a:pt x="84" y="202"/>
                </a:lnTo>
                <a:lnTo>
                  <a:pt x="78" y="198"/>
                </a:lnTo>
                <a:lnTo>
                  <a:pt x="73" y="194"/>
                </a:lnTo>
                <a:lnTo>
                  <a:pt x="67" y="194"/>
                </a:lnTo>
                <a:lnTo>
                  <a:pt x="59" y="194"/>
                </a:lnTo>
                <a:lnTo>
                  <a:pt x="59" y="194"/>
                </a:lnTo>
                <a:close/>
                <a:moveTo>
                  <a:pt x="33" y="233"/>
                </a:moveTo>
                <a:lnTo>
                  <a:pt x="33" y="233"/>
                </a:lnTo>
                <a:lnTo>
                  <a:pt x="33" y="225"/>
                </a:lnTo>
                <a:lnTo>
                  <a:pt x="35" y="219"/>
                </a:lnTo>
                <a:lnTo>
                  <a:pt x="35" y="219"/>
                </a:lnTo>
                <a:lnTo>
                  <a:pt x="36" y="223"/>
                </a:lnTo>
                <a:lnTo>
                  <a:pt x="36" y="227"/>
                </a:lnTo>
                <a:lnTo>
                  <a:pt x="35" y="231"/>
                </a:lnTo>
                <a:lnTo>
                  <a:pt x="33" y="233"/>
                </a:lnTo>
                <a:lnTo>
                  <a:pt x="33" y="233"/>
                </a:lnTo>
                <a:close/>
                <a:moveTo>
                  <a:pt x="65" y="250"/>
                </a:moveTo>
                <a:lnTo>
                  <a:pt x="65" y="250"/>
                </a:lnTo>
                <a:lnTo>
                  <a:pt x="61" y="250"/>
                </a:lnTo>
                <a:lnTo>
                  <a:pt x="59" y="250"/>
                </a:lnTo>
                <a:lnTo>
                  <a:pt x="59" y="250"/>
                </a:lnTo>
                <a:lnTo>
                  <a:pt x="61" y="248"/>
                </a:lnTo>
                <a:lnTo>
                  <a:pt x="63" y="248"/>
                </a:lnTo>
                <a:lnTo>
                  <a:pt x="65" y="250"/>
                </a:lnTo>
                <a:lnTo>
                  <a:pt x="65" y="250"/>
                </a:lnTo>
                <a:close/>
                <a:moveTo>
                  <a:pt x="82" y="229"/>
                </a:moveTo>
                <a:lnTo>
                  <a:pt x="82" y="229"/>
                </a:lnTo>
                <a:lnTo>
                  <a:pt x="78" y="236"/>
                </a:lnTo>
                <a:lnTo>
                  <a:pt x="71" y="242"/>
                </a:lnTo>
                <a:lnTo>
                  <a:pt x="61" y="244"/>
                </a:lnTo>
                <a:lnTo>
                  <a:pt x="56" y="242"/>
                </a:lnTo>
                <a:lnTo>
                  <a:pt x="52" y="240"/>
                </a:lnTo>
                <a:lnTo>
                  <a:pt x="52" y="240"/>
                </a:lnTo>
                <a:lnTo>
                  <a:pt x="46" y="234"/>
                </a:lnTo>
                <a:lnTo>
                  <a:pt x="42" y="227"/>
                </a:lnTo>
                <a:lnTo>
                  <a:pt x="42" y="219"/>
                </a:lnTo>
                <a:lnTo>
                  <a:pt x="46" y="210"/>
                </a:lnTo>
                <a:lnTo>
                  <a:pt x="46" y="210"/>
                </a:lnTo>
                <a:lnTo>
                  <a:pt x="52" y="202"/>
                </a:lnTo>
                <a:lnTo>
                  <a:pt x="59" y="200"/>
                </a:lnTo>
                <a:lnTo>
                  <a:pt x="69" y="200"/>
                </a:lnTo>
                <a:lnTo>
                  <a:pt x="73" y="202"/>
                </a:lnTo>
                <a:lnTo>
                  <a:pt x="78" y="206"/>
                </a:lnTo>
                <a:lnTo>
                  <a:pt x="78" y="206"/>
                </a:lnTo>
                <a:lnTo>
                  <a:pt x="82" y="210"/>
                </a:lnTo>
                <a:lnTo>
                  <a:pt x="84" y="215"/>
                </a:lnTo>
                <a:lnTo>
                  <a:pt x="84" y="221"/>
                </a:lnTo>
                <a:lnTo>
                  <a:pt x="82" y="229"/>
                </a:lnTo>
                <a:lnTo>
                  <a:pt x="82"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 name="Freeform 57"/>
          <p:cNvSpPr>
            <a:spLocks noEditPoints="1"/>
          </p:cNvSpPr>
          <p:nvPr/>
        </p:nvSpPr>
        <p:spPr bwMode="auto">
          <a:xfrm>
            <a:off x="5498242" y="4107339"/>
            <a:ext cx="170949" cy="196983"/>
          </a:xfrm>
          <a:custGeom>
            <a:avLst/>
            <a:gdLst/>
            <a:ahLst/>
            <a:cxnLst>
              <a:cxn ang="0">
                <a:pos x="21" y="130"/>
              </a:cxn>
              <a:cxn ang="0">
                <a:pos x="17" y="103"/>
              </a:cxn>
              <a:cxn ang="0">
                <a:pos x="32" y="82"/>
              </a:cxn>
              <a:cxn ang="0">
                <a:pos x="34" y="67"/>
              </a:cxn>
              <a:cxn ang="0">
                <a:pos x="0" y="39"/>
              </a:cxn>
              <a:cxn ang="0">
                <a:pos x="19" y="4"/>
              </a:cxn>
              <a:cxn ang="0">
                <a:pos x="42" y="2"/>
              </a:cxn>
              <a:cxn ang="0">
                <a:pos x="91" y="35"/>
              </a:cxn>
              <a:cxn ang="0">
                <a:pos x="116" y="52"/>
              </a:cxn>
              <a:cxn ang="0">
                <a:pos x="114" y="71"/>
              </a:cxn>
              <a:cxn ang="0">
                <a:pos x="91" y="99"/>
              </a:cxn>
              <a:cxn ang="0">
                <a:pos x="55" y="122"/>
              </a:cxn>
              <a:cxn ang="0">
                <a:pos x="32" y="4"/>
              </a:cxn>
              <a:cxn ang="0">
                <a:pos x="21" y="27"/>
              </a:cxn>
              <a:cxn ang="0">
                <a:pos x="48" y="46"/>
              </a:cxn>
              <a:cxn ang="0">
                <a:pos x="63" y="71"/>
              </a:cxn>
              <a:cxn ang="0">
                <a:pos x="29" y="92"/>
              </a:cxn>
              <a:cxn ang="0">
                <a:pos x="36" y="113"/>
              </a:cxn>
              <a:cxn ang="0">
                <a:pos x="46" y="111"/>
              </a:cxn>
              <a:cxn ang="0">
                <a:pos x="99" y="69"/>
              </a:cxn>
              <a:cxn ang="0">
                <a:pos x="74" y="27"/>
              </a:cxn>
              <a:cxn ang="0">
                <a:pos x="6" y="21"/>
              </a:cxn>
              <a:cxn ang="0">
                <a:pos x="11" y="16"/>
              </a:cxn>
              <a:cxn ang="0">
                <a:pos x="11" y="33"/>
              </a:cxn>
              <a:cxn ang="0">
                <a:pos x="15" y="27"/>
              </a:cxn>
              <a:cxn ang="0">
                <a:pos x="11" y="33"/>
              </a:cxn>
              <a:cxn ang="0">
                <a:pos x="11" y="50"/>
              </a:cxn>
              <a:cxn ang="0">
                <a:pos x="21" y="42"/>
              </a:cxn>
              <a:cxn ang="0">
                <a:pos x="6" y="50"/>
              </a:cxn>
              <a:cxn ang="0">
                <a:pos x="38" y="50"/>
              </a:cxn>
              <a:cxn ang="0">
                <a:pos x="32" y="48"/>
              </a:cxn>
              <a:cxn ang="0">
                <a:pos x="53" y="61"/>
              </a:cxn>
              <a:cxn ang="0">
                <a:pos x="57" y="58"/>
              </a:cxn>
              <a:cxn ang="0">
                <a:pos x="53" y="59"/>
              </a:cxn>
              <a:cxn ang="0">
                <a:pos x="101" y="75"/>
              </a:cxn>
              <a:cxn ang="0">
                <a:pos x="103" y="79"/>
              </a:cxn>
              <a:cxn ang="0">
                <a:pos x="107" y="69"/>
              </a:cxn>
              <a:cxn ang="0">
                <a:pos x="78" y="103"/>
              </a:cxn>
              <a:cxn ang="0">
                <a:pos x="84" y="98"/>
              </a:cxn>
              <a:cxn ang="0">
                <a:pos x="78" y="103"/>
              </a:cxn>
              <a:cxn ang="0">
                <a:pos x="25" y="107"/>
              </a:cxn>
              <a:cxn ang="0">
                <a:pos x="25" y="101"/>
              </a:cxn>
              <a:cxn ang="0">
                <a:pos x="23" y="107"/>
              </a:cxn>
              <a:cxn ang="0">
                <a:pos x="67" y="111"/>
              </a:cxn>
              <a:cxn ang="0">
                <a:pos x="65" y="105"/>
              </a:cxn>
              <a:cxn ang="0">
                <a:pos x="40" y="126"/>
              </a:cxn>
              <a:cxn ang="0">
                <a:pos x="49" y="122"/>
              </a:cxn>
              <a:cxn ang="0">
                <a:pos x="44" y="120"/>
              </a:cxn>
            </a:cxnLst>
            <a:rect l="0" t="0" r="r" b="b"/>
            <a:pathLst>
              <a:path w="118" h="140">
                <a:moveTo>
                  <a:pt x="30" y="140"/>
                </a:moveTo>
                <a:lnTo>
                  <a:pt x="30" y="140"/>
                </a:lnTo>
                <a:lnTo>
                  <a:pt x="25" y="136"/>
                </a:lnTo>
                <a:lnTo>
                  <a:pt x="21" y="130"/>
                </a:lnTo>
                <a:lnTo>
                  <a:pt x="13" y="117"/>
                </a:lnTo>
                <a:lnTo>
                  <a:pt x="13" y="117"/>
                </a:lnTo>
                <a:lnTo>
                  <a:pt x="15" y="109"/>
                </a:lnTo>
                <a:lnTo>
                  <a:pt x="17" y="103"/>
                </a:lnTo>
                <a:lnTo>
                  <a:pt x="19" y="98"/>
                </a:lnTo>
                <a:lnTo>
                  <a:pt x="21" y="90"/>
                </a:lnTo>
                <a:lnTo>
                  <a:pt x="21" y="90"/>
                </a:lnTo>
                <a:lnTo>
                  <a:pt x="32" y="82"/>
                </a:lnTo>
                <a:lnTo>
                  <a:pt x="38" y="79"/>
                </a:lnTo>
                <a:lnTo>
                  <a:pt x="44" y="75"/>
                </a:lnTo>
                <a:lnTo>
                  <a:pt x="44" y="75"/>
                </a:lnTo>
                <a:lnTo>
                  <a:pt x="34" y="67"/>
                </a:lnTo>
                <a:lnTo>
                  <a:pt x="23" y="61"/>
                </a:lnTo>
                <a:lnTo>
                  <a:pt x="0" y="50"/>
                </a:lnTo>
                <a:lnTo>
                  <a:pt x="0" y="50"/>
                </a:lnTo>
                <a:lnTo>
                  <a:pt x="0" y="39"/>
                </a:lnTo>
                <a:lnTo>
                  <a:pt x="0" y="29"/>
                </a:lnTo>
                <a:lnTo>
                  <a:pt x="6" y="12"/>
                </a:lnTo>
                <a:lnTo>
                  <a:pt x="6" y="12"/>
                </a:lnTo>
                <a:lnTo>
                  <a:pt x="19" y="4"/>
                </a:lnTo>
                <a:lnTo>
                  <a:pt x="25" y="2"/>
                </a:lnTo>
                <a:lnTo>
                  <a:pt x="34" y="0"/>
                </a:lnTo>
                <a:lnTo>
                  <a:pt x="34" y="0"/>
                </a:lnTo>
                <a:lnTo>
                  <a:pt x="42" y="2"/>
                </a:lnTo>
                <a:lnTo>
                  <a:pt x="49" y="6"/>
                </a:lnTo>
                <a:lnTo>
                  <a:pt x="63" y="16"/>
                </a:lnTo>
                <a:lnTo>
                  <a:pt x="63" y="16"/>
                </a:lnTo>
                <a:lnTo>
                  <a:pt x="91" y="35"/>
                </a:lnTo>
                <a:lnTo>
                  <a:pt x="91" y="35"/>
                </a:lnTo>
                <a:lnTo>
                  <a:pt x="107" y="44"/>
                </a:lnTo>
                <a:lnTo>
                  <a:pt x="114" y="48"/>
                </a:lnTo>
                <a:lnTo>
                  <a:pt x="116" y="52"/>
                </a:lnTo>
                <a:lnTo>
                  <a:pt x="118" y="56"/>
                </a:lnTo>
                <a:lnTo>
                  <a:pt x="118" y="56"/>
                </a:lnTo>
                <a:lnTo>
                  <a:pt x="116" y="61"/>
                </a:lnTo>
                <a:lnTo>
                  <a:pt x="114" y="71"/>
                </a:lnTo>
                <a:lnTo>
                  <a:pt x="109" y="86"/>
                </a:lnTo>
                <a:lnTo>
                  <a:pt x="109" y="86"/>
                </a:lnTo>
                <a:lnTo>
                  <a:pt x="101" y="92"/>
                </a:lnTo>
                <a:lnTo>
                  <a:pt x="91" y="99"/>
                </a:lnTo>
                <a:lnTo>
                  <a:pt x="91" y="99"/>
                </a:lnTo>
                <a:lnTo>
                  <a:pt x="74" y="111"/>
                </a:lnTo>
                <a:lnTo>
                  <a:pt x="55" y="122"/>
                </a:lnTo>
                <a:lnTo>
                  <a:pt x="55" y="122"/>
                </a:lnTo>
                <a:lnTo>
                  <a:pt x="44" y="132"/>
                </a:lnTo>
                <a:lnTo>
                  <a:pt x="30" y="140"/>
                </a:lnTo>
                <a:lnTo>
                  <a:pt x="30" y="140"/>
                </a:lnTo>
                <a:close/>
                <a:moveTo>
                  <a:pt x="32" y="4"/>
                </a:moveTo>
                <a:lnTo>
                  <a:pt x="32" y="4"/>
                </a:lnTo>
                <a:lnTo>
                  <a:pt x="27" y="10"/>
                </a:lnTo>
                <a:lnTo>
                  <a:pt x="23" y="19"/>
                </a:lnTo>
                <a:lnTo>
                  <a:pt x="21" y="27"/>
                </a:lnTo>
                <a:lnTo>
                  <a:pt x="21" y="37"/>
                </a:lnTo>
                <a:lnTo>
                  <a:pt x="21" y="37"/>
                </a:lnTo>
                <a:lnTo>
                  <a:pt x="34" y="40"/>
                </a:lnTo>
                <a:lnTo>
                  <a:pt x="48" y="46"/>
                </a:lnTo>
                <a:lnTo>
                  <a:pt x="72" y="61"/>
                </a:lnTo>
                <a:lnTo>
                  <a:pt x="72" y="61"/>
                </a:lnTo>
                <a:lnTo>
                  <a:pt x="69" y="65"/>
                </a:lnTo>
                <a:lnTo>
                  <a:pt x="63" y="71"/>
                </a:lnTo>
                <a:lnTo>
                  <a:pt x="51" y="77"/>
                </a:lnTo>
                <a:lnTo>
                  <a:pt x="38" y="84"/>
                </a:lnTo>
                <a:lnTo>
                  <a:pt x="29" y="92"/>
                </a:lnTo>
                <a:lnTo>
                  <a:pt x="29" y="92"/>
                </a:lnTo>
                <a:lnTo>
                  <a:pt x="30" y="98"/>
                </a:lnTo>
                <a:lnTo>
                  <a:pt x="32" y="105"/>
                </a:lnTo>
                <a:lnTo>
                  <a:pt x="34" y="111"/>
                </a:lnTo>
                <a:lnTo>
                  <a:pt x="36" y="113"/>
                </a:lnTo>
                <a:lnTo>
                  <a:pt x="40" y="115"/>
                </a:lnTo>
                <a:lnTo>
                  <a:pt x="40" y="115"/>
                </a:lnTo>
                <a:lnTo>
                  <a:pt x="42" y="115"/>
                </a:lnTo>
                <a:lnTo>
                  <a:pt x="46" y="111"/>
                </a:lnTo>
                <a:lnTo>
                  <a:pt x="53" y="105"/>
                </a:lnTo>
                <a:lnTo>
                  <a:pt x="53" y="105"/>
                </a:lnTo>
                <a:lnTo>
                  <a:pt x="86" y="80"/>
                </a:lnTo>
                <a:lnTo>
                  <a:pt x="99" y="69"/>
                </a:lnTo>
                <a:lnTo>
                  <a:pt x="107" y="61"/>
                </a:lnTo>
                <a:lnTo>
                  <a:pt x="110" y="54"/>
                </a:lnTo>
                <a:lnTo>
                  <a:pt x="110" y="54"/>
                </a:lnTo>
                <a:lnTo>
                  <a:pt x="74" y="27"/>
                </a:lnTo>
                <a:lnTo>
                  <a:pt x="53" y="14"/>
                </a:lnTo>
                <a:lnTo>
                  <a:pt x="32" y="4"/>
                </a:lnTo>
                <a:lnTo>
                  <a:pt x="32" y="4"/>
                </a:lnTo>
                <a:close/>
                <a:moveTo>
                  <a:pt x="6" y="21"/>
                </a:moveTo>
                <a:lnTo>
                  <a:pt x="6" y="21"/>
                </a:lnTo>
                <a:lnTo>
                  <a:pt x="9" y="19"/>
                </a:lnTo>
                <a:lnTo>
                  <a:pt x="11" y="16"/>
                </a:lnTo>
                <a:lnTo>
                  <a:pt x="11" y="16"/>
                </a:lnTo>
                <a:lnTo>
                  <a:pt x="9" y="18"/>
                </a:lnTo>
                <a:lnTo>
                  <a:pt x="6" y="21"/>
                </a:lnTo>
                <a:lnTo>
                  <a:pt x="6" y="21"/>
                </a:lnTo>
                <a:close/>
                <a:moveTo>
                  <a:pt x="11" y="33"/>
                </a:moveTo>
                <a:lnTo>
                  <a:pt x="11" y="33"/>
                </a:lnTo>
                <a:lnTo>
                  <a:pt x="13" y="31"/>
                </a:lnTo>
                <a:lnTo>
                  <a:pt x="15" y="31"/>
                </a:lnTo>
                <a:lnTo>
                  <a:pt x="15" y="27"/>
                </a:lnTo>
                <a:lnTo>
                  <a:pt x="15" y="27"/>
                </a:lnTo>
                <a:lnTo>
                  <a:pt x="13" y="29"/>
                </a:lnTo>
                <a:lnTo>
                  <a:pt x="11" y="29"/>
                </a:lnTo>
                <a:lnTo>
                  <a:pt x="11" y="33"/>
                </a:lnTo>
                <a:lnTo>
                  <a:pt x="11" y="33"/>
                </a:lnTo>
                <a:close/>
                <a:moveTo>
                  <a:pt x="6" y="50"/>
                </a:moveTo>
                <a:lnTo>
                  <a:pt x="6" y="50"/>
                </a:lnTo>
                <a:lnTo>
                  <a:pt x="11" y="50"/>
                </a:lnTo>
                <a:lnTo>
                  <a:pt x="15" y="48"/>
                </a:lnTo>
                <a:lnTo>
                  <a:pt x="19" y="46"/>
                </a:lnTo>
                <a:lnTo>
                  <a:pt x="21" y="42"/>
                </a:lnTo>
                <a:lnTo>
                  <a:pt x="21" y="42"/>
                </a:lnTo>
                <a:lnTo>
                  <a:pt x="17" y="42"/>
                </a:lnTo>
                <a:lnTo>
                  <a:pt x="13" y="44"/>
                </a:lnTo>
                <a:lnTo>
                  <a:pt x="8" y="46"/>
                </a:lnTo>
                <a:lnTo>
                  <a:pt x="6" y="50"/>
                </a:lnTo>
                <a:lnTo>
                  <a:pt x="6" y="50"/>
                </a:lnTo>
                <a:close/>
                <a:moveTo>
                  <a:pt x="29" y="54"/>
                </a:moveTo>
                <a:lnTo>
                  <a:pt x="29" y="54"/>
                </a:lnTo>
                <a:lnTo>
                  <a:pt x="38" y="50"/>
                </a:lnTo>
                <a:lnTo>
                  <a:pt x="38" y="50"/>
                </a:lnTo>
                <a:lnTo>
                  <a:pt x="38" y="46"/>
                </a:lnTo>
                <a:lnTo>
                  <a:pt x="36" y="46"/>
                </a:lnTo>
                <a:lnTo>
                  <a:pt x="32" y="48"/>
                </a:lnTo>
                <a:lnTo>
                  <a:pt x="29" y="50"/>
                </a:lnTo>
                <a:lnTo>
                  <a:pt x="29" y="54"/>
                </a:lnTo>
                <a:lnTo>
                  <a:pt x="29" y="54"/>
                </a:lnTo>
                <a:close/>
                <a:moveTo>
                  <a:pt x="53" y="61"/>
                </a:moveTo>
                <a:lnTo>
                  <a:pt x="53" y="61"/>
                </a:lnTo>
                <a:lnTo>
                  <a:pt x="57" y="59"/>
                </a:lnTo>
                <a:lnTo>
                  <a:pt x="57" y="59"/>
                </a:lnTo>
                <a:lnTo>
                  <a:pt x="57" y="58"/>
                </a:lnTo>
                <a:lnTo>
                  <a:pt x="57" y="58"/>
                </a:lnTo>
                <a:lnTo>
                  <a:pt x="55" y="58"/>
                </a:lnTo>
                <a:lnTo>
                  <a:pt x="55" y="58"/>
                </a:lnTo>
                <a:lnTo>
                  <a:pt x="53" y="59"/>
                </a:lnTo>
                <a:lnTo>
                  <a:pt x="53" y="61"/>
                </a:lnTo>
                <a:lnTo>
                  <a:pt x="53" y="61"/>
                </a:lnTo>
                <a:lnTo>
                  <a:pt x="53" y="61"/>
                </a:lnTo>
                <a:close/>
                <a:moveTo>
                  <a:pt x="101" y="75"/>
                </a:moveTo>
                <a:lnTo>
                  <a:pt x="101" y="75"/>
                </a:lnTo>
                <a:lnTo>
                  <a:pt x="101" y="77"/>
                </a:lnTo>
                <a:lnTo>
                  <a:pt x="103" y="79"/>
                </a:lnTo>
                <a:lnTo>
                  <a:pt x="103" y="79"/>
                </a:lnTo>
                <a:lnTo>
                  <a:pt x="105" y="73"/>
                </a:lnTo>
                <a:lnTo>
                  <a:pt x="107" y="71"/>
                </a:lnTo>
                <a:lnTo>
                  <a:pt x="107" y="69"/>
                </a:lnTo>
                <a:lnTo>
                  <a:pt x="107" y="69"/>
                </a:lnTo>
                <a:lnTo>
                  <a:pt x="105" y="71"/>
                </a:lnTo>
                <a:lnTo>
                  <a:pt x="101" y="75"/>
                </a:lnTo>
                <a:lnTo>
                  <a:pt x="101" y="75"/>
                </a:lnTo>
                <a:close/>
                <a:moveTo>
                  <a:pt x="78" y="103"/>
                </a:moveTo>
                <a:lnTo>
                  <a:pt x="78" y="103"/>
                </a:lnTo>
                <a:lnTo>
                  <a:pt x="84" y="101"/>
                </a:lnTo>
                <a:lnTo>
                  <a:pt x="84" y="101"/>
                </a:lnTo>
                <a:lnTo>
                  <a:pt x="84" y="98"/>
                </a:lnTo>
                <a:lnTo>
                  <a:pt x="82" y="96"/>
                </a:lnTo>
                <a:lnTo>
                  <a:pt x="82" y="96"/>
                </a:lnTo>
                <a:lnTo>
                  <a:pt x="80" y="99"/>
                </a:lnTo>
                <a:lnTo>
                  <a:pt x="78" y="103"/>
                </a:lnTo>
                <a:lnTo>
                  <a:pt x="78" y="103"/>
                </a:lnTo>
                <a:close/>
                <a:moveTo>
                  <a:pt x="23" y="107"/>
                </a:moveTo>
                <a:lnTo>
                  <a:pt x="23" y="107"/>
                </a:lnTo>
                <a:lnTo>
                  <a:pt x="25" y="107"/>
                </a:lnTo>
                <a:lnTo>
                  <a:pt x="25" y="105"/>
                </a:lnTo>
                <a:lnTo>
                  <a:pt x="27" y="103"/>
                </a:lnTo>
                <a:lnTo>
                  <a:pt x="25" y="101"/>
                </a:lnTo>
                <a:lnTo>
                  <a:pt x="25" y="101"/>
                </a:lnTo>
                <a:lnTo>
                  <a:pt x="23" y="101"/>
                </a:lnTo>
                <a:lnTo>
                  <a:pt x="23" y="103"/>
                </a:lnTo>
                <a:lnTo>
                  <a:pt x="23" y="107"/>
                </a:lnTo>
                <a:lnTo>
                  <a:pt x="23" y="107"/>
                </a:lnTo>
                <a:close/>
                <a:moveTo>
                  <a:pt x="61" y="113"/>
                </a:moveTo>
                <a:lnTo>
                  <a:pt x="61" y="113"/>
                </a:lnTo>
                <a:lnTo>
                  <a:pt x="63" y="111"/>
                </a:lnTo>
                <a:lnTo>
                  <a:pt x="67" y="111"/>
                </a:lnTo>
                <a:lnTo>
                  <a:pt x="67" y="111"/>
                </a:lnTo>
                <a:lnTo>
                  <a:pt x="67" y="107"/>
                </a:lnTo>
                <a:lnTo>
                  <a:pt x="65" y="105"/>
                </a:lnTo>
                <a:lnTo>
                  <a:pt x="65" y="105"/>
                </a:lnTo>
                <a:lnTo>
                  <a:pt x="63" y="109"/>
                </a:lnTo>
                <a:lnTo>
                  <a:pt x="61" y="113"/>
                </a:lnTo>
                <a:lnTo>
                  <a:pt x="61" y="113"/>
                </a:lnTo>
                <a:close/>
                <a:moveTo>
                  <a:pt x="40" y="126"/>
                </a:moveTo>
                <a:lnTo>
                  <a:pt x="40" y="126"/>
                </a:lnTo>
                <a:lnTo>
                  <a:pt x="44" y="124"/>
                </a:lnTo>
                <a:lnTo>
                  <a:pt x="49" y="122"/>
                </a:lnTo>
                <a:lnTo>
                  <a:pt x="49" y="122"/>
                </a:lnTo>
                <a:lnTo>
                  <a:pt x="49" y="115"/>
                </a:lnTo>
                <a:lnTo>
                  <a:pt x="49" y="115"/>
                </a:lnTo>
                <a:lnTo>
                  <a:pt x="46" y="117"/>
                </a:lnTo>
                <a:lnTo>
                  <a:pt x="44" y="120"/>
                </a:lnTo>
                <a:lnTo>
                  <a:pt x="40" y="126"/>
                </a:lnTo>
                <a:lnTo>
                  <a:pt x="40"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 name="Freeform 58"/>
          <p:cNvSpPr>
            <a:spLocks noEditPoints="1"/>
          </p:cNvSpPr>
          <p:nvPr/>
        </p:nvSpPr>
        <p:spPr bwMode="auto">
          <a:xfrm>
            <a:off x="5964729" y="4115781"/>
            <a:ext cx="176744" cy="188541"/>
          </a:xfrm>
          <a:custGeom>
            <a:avLst/>
            <a:gdLst/>
            <a:ahLst/>
            <a:cxnLst>
              <a:cxn ang="0">
                <a:pos x="122" y="86"/>
              </a:cxn>
              <a:cxn ang="0">
                <a:pos x="88" y="124"/>
              </a:cxn>
              <a:cxn ang="0">
                <a:pos x="59" y="124"/>
              </a:cxn>
              <a:cxn ang="0">
                <a:pos x="21" y="90"/>
              </a:cxn>
              <a:cxn ang="0">
                <a:pos x="0" y="59"/>
              </a:cxn>
              <a:cxn ang="0">
                <a:pos x="32" y="25"/>
              </a:cxn>
              <a:cxn ang="0">
                <a:pos x="65" y="6"/>
              </a:cxn>
              <a:cxn ang="0">
                <a:pos x="101" y="12"/>
              </a:cxn>
              <a:cxn ang="0">
                <a:pos x="120" y="38"/>
              </a:cxn>
              <a:cxn ang="0">
                <a:pos x="95" y="63"/>
              </a:cxn>
              <a:cxn ang="0">
                <a:pos x="65" y="23"/>
              </a:cxn>
              <a:cxn ang="0">
                <a:pos x="31" y="59"/>
              </a:cxn>
              <a:cxn ang="0">
                <a:pos x="88" y="116"/>
              </a:cxn>
              <a:cxn ang="0">
                <a:pos x="109" y="95"/>
              </a:cxn>
              <a:cxn ang="0">
                <a:pos x="92" y="73"/>
              </a:cxn>
              <a:cxn ang="0">
                <a:pos x="72" y="57"/>
              </a:cxn>
              <a:cxn ang="0">
                <a:pos x="114" y="36"/>
              </a:cxn>
              <a:cxn ang="0">
                <a:pos x="53" y="21"/>
              </a:cxn>
              <a:cxn ang="0">
                <a:pos x="63" y="17"/>
              </a:cxn>
              <a:cxn ang="0">
                <a:pos x="40" y="31"/>
              </a:cxn>
              <a:cxn ang="0">
                <a:pos x="48" y="29"/>
              </a:cxn>
              <a:cxn ang="0">
                <a:pos x="44" y="29"/>
              </a:cxn>
              <a:cxn ang="0">
                <a:pos x="29" y="36"/>
              </a:cxn>
              <a:cxn ang="0">
                <a:pos x="29" y="33"/>
              </a:cxn>
              <a:cxn ang="0">
                <a:pos x="27" y="42"/>
              </a:cxn>
              <a:cxn ang="0">
                <a:pos x="31" y="40"/>
              </a:cxn>
              <a:cxn ang="0">
                <a:pos x="103" y="50"/>
              </a:cxn>
              <a:cxn ang="0">
                <a:pos x="105" y="48"/>
              </a:cxn>
              <a:cxn ang="0">
                <a:pos x="10" y="57"/>
              </a:cxn>
              <a:cxn ang="0">
                <a:pos x="21" y="52"/>
              </a:cxn>
              <a:cxn ang="0">
                <a:pos x="6" y="61"/>
              </a:cxn>
              <a:cxn ang="0">
                <a:pos x="90" y="61"/>
              </a:cxn>
              <a:cxn ang="0">
                <a:pos x="86" y="61"/>
              </a:cxn>
              <a:cxn ang="0">
                <a:pos x="8" y="67"/>
              </a:cxn>
              <a:cxn ang="0">
                <a:pos x="13" y="65"/>
              </a:cxn>
              <a:cxn ang="0">
                <a:pos x="6" y="65"/>
              </a:cxn>
              <a:cxn ang="0">
                <a:pos x="29" y="69"/>
              </a:cxn>
              <a:cxn ang="0">
                <a:pos x="36" y="76"/>
              </a:cxn>
              <a:cxn ang="0">
                <a:pos x="21" y="67"/>
              </a:cxn>
              <a:cxn ang="0">
                <a:pos x="44" y="84"/>
              </a:cxn>
              <a:cxn ang="0">
                <a:pos x="38" y="84"/>
              </a:cxn>
              <a:cxn ang="0">
                <a:pos x="36" y="95"/>
              </a:cxn>
              <a:cxn ang="0">
                <a:pos x="36" y="93"/>
              </a:cxn>
              <a:cxn ang="0">
                <a:pos x="46" y="103"/>
              </a:cxn>
              <a:cxn ang="0">
                <a:pos x="48" y="101"/>
              </a:cxn>
              <a:cxn ang="0">
                <a:pos x="53" y="111"/>
              </a:cxn>
              <a:cxn ang="0">
                <a:pos x="59" y="109"/>
              </a:cxn>
              <a:cxn ang="0">
                <a:pos x="53" y="111"/>
              </a:cxn>
              <a:cxn ang="0">
                <a:pos x="80" y="120"/>
              </a:cxn>
              <a:cxn ang="0">
                <a:pos x="72" y="120"/>
              </a:cxn>
              <a:cxn ang="0">
                <a:pos x="65" y="120"/>
              </a:cxn>
              <a:cxn ang="0">
                <a:pos x="63" y="116"/>
              </a:cxn>
            </a:cxnLst>
            <a:rect l="0" t="0" r="r" b="b"/>
            <a:pathLst>
              <a:path w="122" h="134">
                <a:moveTo>
                  <a:pt x="93" y="67"/>
                </a:moveTo>
                <a:lnTo>
                  <a:pt x="93" y="67"/>
                </a:lnTo>
                <a:lnTo>
                  <a:pt x="99" y="73"/>
                </a:lnTo>
                <a:lnTo>
                  <a:pt x="107" y="76"/>
                </a:lnTo>
                <a:lnTo>
                  <a:pt x="122" y="86"/>
                </a:lnTo>
                <a:lnTo>
                  <a:pt x="122" y="86"/>
                </a:lnTo>
                <a:lnTo>
                  <a:pt x="111" y="101"/>
                </a:lnTo>
                <a:lnTo>
                  <a:pt x="99" y="113"/>
                </a:lnTo>
                <a:lnTo>
                  <a:pt x="99" y="113"/>
                </a:lnTo>
                <a:lnTo>
                  <a:pt x="88" y="124"/>
                </a:lnTo>
                <a:lnTo>
                  <a:pt x="80" y="132"/>
                </a:lnTo>
                <a:lnTo>
                  <a:pt x="74" y="134"/>
                </a:lnTo>
                <a:lnTo>
                  <a:pt x="74" y="134"/>
                </a:lnTo>
                <a:lnTo>
                  <a:pt x="69" y="132"/>
                </a:lnTo>
                <a:lnTo>
                  <a:pt x="59" y="124"/>
                </a:lnTo>
                <a:lnTo>
                  <a:pt x="48" y="111"/>
                </a:lnTo>
                <a:lnTo>
                  <a:pt x="48" y="111"/>
                </a:lnTo>
                <a:lnTo>
                  <a:pt x="34" y="99"/>
                </a:lnTo>
                <a:lnTo>
                  <a:pt x="21" y="90"/>
                </a:lnTo>
                <a:lnTo>
                  <a:pt x="21" y="90"/>
                </a:lnTo>
                <a:lnTo>
                  <a:pt x="10" y="76"/>
                </a:lnTo>
                <a:lnTo>
                  <a:pt x="2" y="69"/>
                </a:lnTo>
                <a:lnTo>
                  <a:pt x="0" y="63"/>
                </a:lnTo>
                <a:lnTo>
                  <a:pt x="0" y="63"/>
                </a:lnTo>
                <a:lnTo>
                  <a:pt x="0" y="59"/>
                </a:lnTo>
                <a:lnTo>
                  <a:pt x="2" y="55"/>
                </a:lnTo>
                <a:lnTo>
                  <a:pt x="8" y="50"/>
                </a:lnTo>
                <a:lnTo>
                  <a:pt x="21" y="36"/>
                </a:lnTo>
                <a:lnTo>
                  <a:pt x="21" y="36"/>
                </a:lnTo>
                <a:lnTo>
                  <a:pt x="32" y="25"/>
                </a:lnTo>
                <a:lnTo>
                  <a:pt x="38" y="19"/>
                </a:lnTo>
                <a:lnTo>
                  <a:pt x="44" y="13"/>
                </a:lnTo>
                <a:lnTo>
                  <a:pt x="44" y="13"/>
                </a:lnTo>
                <a:lnTo>
                  <a:pt x="53" y="10"/>
                </a:lnTo>
                <a:lnTo>
                  <a:pt x="65" y="6"/>
                </a:lnTo>
                <a:lnTo>
                  <a:pt x="88" y="0"/>
                </a:lnTo>
                <a:lnTo>
                  <a:pt x="88" y="0"/>
                </a:lnTo>
                <a:lnTo>
                  <a:pt x="92" y="2"/>
                </a:lnTo>
                <a:lnTo>
                  <a:pt x="95" y="4"/>
                </a:lnTo>
                <a:lnTo>
                  <a:pt x="101" y="12"/>
                </a:lnTo>
                <a:lnTo>
                  <a:pt x="101" y="12"/>
                </a:lnTo>
                <a:lnTo>
                  <a:pt x="112" y="23"/>
                </a:lnTo>
                <a:lnTo>
                  <a:pt x="118" y="31"/>
                </a:lnTo>
                <a:lnTo>
                  <a:pt x="120" y="38"/>
                </a:lnTo>
                <a:lnTo>
                  <a:pt x="120" y="38"/>
                </a:lnTo>
                <a:lnTo>
                  <a:pt x="120" y="42"/>
                </a:lnTo>
                <a:lnTo>
                  <a:pt x="116" y="46"/>
                </a:lnTo>
                <a:lnTo>
                  <a:pt x="109" y="53"/>
                </a:lnTo>
                <a:lnTo>
                  <a:pt x="99" y="59"/>
                </a:lnTo>
                <a:lnTo>
                  <a:pt x="95" y="63"/>
                </a:lnTo>
                <a:lnTo>
                  <a:pt x="93" y="67"/>
                </a:lnTo>
                <a:lnTo>
                  <a:pt x="93" y="67"/>
                </a:lnTo>
                <a:close/>
                <a:moveTo>
                  <a:pt x="86" y="6"/>
                </a:moveTo>
                <a:lnTo>
                  <a:pt x="86" y="6"/>
                </a:lnTo>
                <a:lnTo>
                  <a:pt x="65" y="23"/>
                </a:lnTo>
                <a:lnTo>
                  <a:pt x="40" y="42"/>
                </a:lnTo>
                <a:lnTo>
                  <a:pt x="40" y="42"/>
                </a:lnTo>
                <a:lnTo>
                  <a:pt x="34" y="48"/>
                </a:lnTo>
                <a:lnTo>
                  <a:pt x="31" y="53"/>
                </a:lnTo>
                <a:lnTo>
                  <a:pt x="31" y="59"/>
                </a:lnTo>
                <a:lnTo>
                  <a:pt x="36" y="67"/>
                </a:lnTo>
                <a:lnTo>
                  <a:pt x="36" y="67"/>
                </a:lnTo>
                <a:lnTo>
                  <a:pt x="61" y="93"/>
                </a:lnTo>
                <a:lnTo>
                  <a:pt x="72" y="105"/>
                </a:lnTo>
                <a:lnTo>
                  <a:pt x="88" y="116"/>
                </a:lnTo>
                <a:lnTo>
                  <a:pt x="88" y="116"/>
                </a:lnTo>
                <a:lnTo>
                  <a:pt x="95" y="111"/>
                </a:lnTo>
                <a:lnTo>
                  <a:pt x="101" y="103"/>
                </a:lnTo>
                <a:lnTo>
                  <a:pt x="101" y="103"/>
                </a:lnTo>
                <a:lnTo>
                  <a:pt x="109" y="95"/>
                </a:lnTo>
                <a:lnTo>
                  <a:pt x="114" y="88"/>
                </a:lnTo>
                <a:lnTo>
                  <a:pt x="114" y="88"/>
                </a:lnTo>
                <a:lnTo>
                  <a:pt x="111" y="86"/>
                </a:lnTo>
                <a:lnTo>
                  <a:pt x="103" y="80"/>
                </a:lnTo>
                <a:lnTo>
                  <a:pt x="92" y="73"/>
                </a:lnTo>
                <a:lnTo>
                  <a:pt x="92" y="73"/>
                </a:lnTo>
                <a:lnTo>
                  <a:pt x="80" y="69"/>
                </a:lnTo>
                <a:lnTo>
                  <a:pt x="74" y="65"/>
                </a:lnTo>
                <a:lnTo>
                  <a:pt x="72" y="57"/>
                </a:lnTo>
                <a:lnTo>
                  <a:pt x="72" y="57"/>
                </a:lnTo>
                <a:lnTo>
                  <a:pt x="82" y="52"/>
                </a:lnTo>
                <a:lnTo>
                  <a:pt x="93" y="48"/>
                </a:lnTo>
                <a:lnTo>
                  <a:pt x="105" y="42"/>
                </a:lnTo>
                <a:lnTo>
                  <a:pt x="114" y="36"/>
                </a:lnTo>
                <a:lnTo>
                  <a:pt x="114" y="36"/>
                </a:lnTo>
                <a:lnTo>
                  <a:pt x="101" y="19"/>
                </a:lnTo>
                <a:lnTo>
                  <a:pt x="95" y="12"/>
                </a:lnTo>
                <a:lnTo>
                  <a:pt x="86" y="6"/>
                </a:lnTo>
                <a:lnTo>
                  <a:pt x="86" y="6"/>
                </a:lnTo>
                <a:close/>
                <a:moveTo>
                  <a:pt x="53" y="21"/>
                </a:moveTo>
                <a:lnTo>
                  <a:pt x="53" y="21"/>
                </a:lnTo>
                <a:lnTo>
                  <a:pt x="57" y="21"/>
                </a:lnTo>
                <a:lnTo>
                  <a:pt x="59" y="21"/>
                </a:lnTo>
                <a:lnTo>
                  <a:pt x="63" y="17"/>
                </a:lnTo>
                <a:lnTo>
                  <a:pt x="63" y="17"/>
                </a:lnTo>
                <a:lnTo>
                  <a:pt x="57" y="19"/>
                </a:lnTo>
                <a:lnTo>
                  <a:pt x="55" y="19"/>
                </a:lnTo>
                <a:lnTo>
                  <a:pt x="53" y="21"/>
                </a:lnTo>
                <a:lnTo>
                  <a:pt x="53" y="21"/>
                </a:lnTo>
                <a:close/>
                <a:moveTo>
                  <a:pt x="40" y="31"/>
                </a:moveTo>
                <a:lnTo>
                  <a:pt x="40" y="31"/>
                </a:lnTo>
                <a:lnTo>
                  <a:pt x="42" y="31"/>
                </a:lnTo>
                <a:lnTo>
                  <a:pt x="46" y="33"/>
                </a:lnTo>
                <a:lnTo>
                  <a:pt x="46" y="33"/>
                </a:lnTo>
                <a:lnTo>
                  <a:pt x="48" y="29"/>
                </a:lnTo>
                <a:lnTo>
                  <a:pt x="50" y="29"/>
                </a:lnTo>
                <a:lnTo>
                  <a:pt x="48" y="27"/>
                </a:lnTo>
                <a:lnTo>
                  <a:pt x="48" y="27"/>
                </a:lnTo>
                <a:lnTo>
                  <a:pt x="46" y="29"/>
                </a:lnTo>
                <a:lnTo>
                  <a:pt x="44" y="29"/>
                </a:lnTo>
                <a:lnTo>
                  <a:pt x="40" y="29"/>
                </a:lnTo>
                <a:lnTo>
                  <a:pt x="40" y="31"/>
                </a:lnTo>
                <a:lnTo>
                  <a:pt x="40" y="31"/>
                </a:lnTo>
                <a:close/>
                <a:moveTo>
                  <a:pt x="29" y="36"/>
                </a:moveTo>
                <a:lnTo>
                  <a:pt x="29" y="36"/>
                </a:lnTo>
                <a:lnTo>
                  <a:pt x="31" y="34"/>
                </a:lnTo>
                <a:lnTo>
                  <a:pt x="32" y="34"/>
                </a:lnTo>
                <a:lnTo>
                  <a:pt x="32" y="34"/>
                </a:lnTo>
                <a:lnTo>
                  <a:pt x="31" y="33"/>
                </a:lnTo>
                <a:lnTo>
                  <a:pt x="29" y="33"/>
                </a:lnTo>
                <a:lnTo>
                  <a:pt x="29" y="33"/>
                </a:lnTo>
                <a:lnTo>
                  <a:pt x="29" y="36"/>
                </a:lnTo>
                <a:lnTo>
                  <a:pt x="29" y="36"/>
                </a:lnTo>
                <a:close/>
                <a:moveTo>
                  <a:pt x="27" y="42"/>
                </a:moveTo>
                <a:lnTo>
                  <a:pt x="27" y="42"/>
                </a:lnTo>
                <a:lnTo>
                  <a:pt x="32" y="42"/>
                </a:lnTo>
                <a:lnTo>
                  <a:pt x="34" y="42"/>
                </a:lnTo>
                <a:lnTo>
                  <a:pt x="34" y="40"/>
                </a:lnTo>
                <a:lnTo>
                  <a:pt x="34" y="40"/>
                </a:lnTo>
                <a:lnTo>
                  <a:pt x="31" y="40"/>
                </a:lnTo>
                <a:lnTo>
                  <a:pt x="27" y="42"/>
                </a:lnTo>
                <a:lnTo>
                  <a:pt x="27" y="42"/>
                </a:lnTo>
                <a:close/>
                <a:moveTo>
                  <a:pt x="103" y="48"/>
                </a:moveTo>
                <a:lnTo>
                  <a:pt x="103" y="48"/>
                </a:lnTo>
                <a:lnTo>
                  <a:pt x="103" y="50"/>
                </a:lnTo>
                <a:lnTo>
                  <a:pt x="103" y="50"/>
                </a:lnTo>
                <a:lnTo>
                  <a:pt x="105" y="50"/>
                </a:lnTo>
                <a:lnTo>
                  <a:pt x="105" y="50"/>
                </a:lnTo>
                <a:lnTo>
                  <a:pt x="105" y="48"/>
                </a:lnTo>
                <a:lnTo>
                  <a:pt x="105" y="48"/>
                </a:lnTo>
                <a:lnTo>
                  <a:pt x="103" y="48"/>
                </a:lnTo>
                <a:lnTo>
                  <a:pt x="103" y="48"/>
                </a:lnTo>
                <a:close/>
                <a:moveTo>
                  <a:pt x="6" y="61"/>
                </a:moveTo>
                <a:lnTo>
                  <a:pt x="6" y="61"/>
                </a:lnTo>
                <a:lnTo>
                  <a:pt x="10" y="57"/>
                </a:lnTo>
                <a:lnTo>
                  <a:pt x="15" y="55"/>
                </a:lnTo>
                <a:lnTo>
                  <a:pt x="21" y="53"/>
                </a:lnTo>
                <a:lnTo>
                  <a:pt x="21" y="52"/>
                </a:lnTo>
                <a:lnTo>
                  <a:pt x="21" y="52"/>
                </a:lnTo>
                <a:lnTo>
                  <a:pt x="21" y="52"/>
                </a:lnTo>
                <a:lnTo>
                  <a:pt x="17" y="53"/>
                </a:lnTo>
                <a:lnTo>
                  <a:pt x="11" y="55"/>
                </a:lnTo>
                <a:lnTo>
                  <a:pt x="8" y="55"/>
                </a:lnTo>
                <a:lnTo>
                  <a:pt x="6" y="57"/>
                </a:lnTo>
                <a:lnTo>
                  <a:pt x="6" y="61"/>
                </a:lnTo>
                <a:lnTo>
                  <a:pt x="6" y="61"/>
                </a:lnTo>
                <a:close/>
                <a:moveTo>
                  <a:pt x="90" y="63"/>
                </a:moveTo>
                <a:lnTo>
                  <a:pt x="90" y="63"/>
                </a:lnTo>
                <a:lnTo>
                  <a:pt x="90" y="63"/>
                </a:lnTo>
                <a:lnTo>
                  <a:pt x="90" y="61"/>
                </a:lnTo>
                <a:lnTo>
                  <a:pt x="90" y="55"/>
                </a:lnTo>
                <a:lnTo>
                  <a:pt x="90" y="55"/>
                </a:lnTo>
                <a:lnTo>
                  <a:pt x="86" y="55"/>
                </a:lnTo>
                <a:lnTo>
                  <a:pt x="86" y="55"/>
                </a:lnTo>
                <a:lnTo>
                  <a:pt x="86" y="61"/>
                </a:lnTo>
                <a:lnTo>
                  <a:pt x="90" y="63"/>
                </a:lnTo>
                <a:lnTo>
                  <a:pt x="90" y="63"/>
                </a:lnTo>
                <a:close/>
                <a:moveTo>
                  <a:pt x="6" y="65"/>
                </a:moveTo>
                <a:lnTo>
                  <a:pt x="6" y="65"/>
                </a:lnTo>
                <a:lnTo>
                  <a:pt x="8" y="67"/>
                </a:lnTo>
                <a:lnTo>
                  <a:pt x="8" y="67"/>
                </a:lnTo>
                <a:lnTo>
                  <a:pt x="10" y="69"/>
                </a:lnTo>
                <a:lnTo>
                  <a:pt x="10" y="71"/>
                </a:lnTo>
                <a:lnTo>
                  <a:pt x="10" y="71"/>
                </a:lnTo>
                <a:lnTo>
                  <a:pt x="13" y="65"/>
                </a:lnTo>
                <a:lnTo>
                  <a:pt x="17" y="61"/>
                </a:lnTo>
                <a:lnTo>
                  <a:pt x="17" y="61"/>
                </a:lnTo>
                <a:lnTo>
                  <a:pt x="11" y="63"/>
                </a:lnTo>
                <a:lnTo>
                  <a:pt x="6" y="65"/>
                </a:lnTo>
                <a:lnTo>
                  <a:pt x="6" y="65"/>
                </a:lnTo>
                <a:close/>
                <a:moveTo>
                  <a:pt x="17" y="71"/>
                </a:moveTo>
                <a:lnTo>
                  <a:pt x="17" y="71"/>
                </a:lnTo>
                <a:lnTo>
                  <a:pt x="23" y="69"/>
                </a:lnTo>
                <a:lnTo>
                  <a:pt x="29" y="69"/>
                </a:lnTo>
                <a:lnTo>
                  <a:pt x="29" y="69"/>
                </a:lnTo>
                <a:lnTo>
                  <a:pt x="31" y="71"/>
                </a:lnTo>
                <a:lnTo>
                  <a:pt x="31" y="71"/>
                </a:lnTo>
                <a:lnTo>
                  <a:pt x="27" y="80"/>
                </a:lnTo>
                <a:lnTo>
                  <a:pt x="27" y="80"/>
                </a:lnTo>
                <a:lnTo>
                  <a:pt x="36" y="76"/>
                </a:lnTo>
                <a:lnTo>
                  <a:pt x="36" y="76"/>
                </a:lnTo>
                <a:lnTo>
                  <a:pt x="32" y="69"/>
                </a:lnTo>
                <a:lnTo>
                  <a:pt x="25" y="63"/>
                </a:lnTo>
                <a:lnTo>
                  <a:pt x="25" y="63"/>
                </a:lnTo>
                <a:lnTo>
                  <a:pt x="21" y="67"/>
                </a:lnTo>
                <a:lnTo>
                  <a:pt x="17" y="71"/>
                </a:lnTo>
                <a:lnTo>
                  <a:pt x="17" y="71"/>
                </a:lnTo>
                <a:close/>
                <a:moveTo>
                  <a:pt x="38" y="86"/>
                </a:moveTo>
                <a:lnTo>
                  <a:pt x="38" y="86"/>
                </a:lnTo>
                <a:lnTo>
                  <a:pt x="44" y="84"/>
                </a:lnTo>
                <a:lnTo>
                  <a:pt x="44" y="84"/>
                </a:lnTo>
                <a:lnTo>
                  <a:pt x="44" y="82"/>
                </a:lnTo>
                <a:lnTo>
                  <a:pt x="40" y="80"/>
                </a:lnTo>
                <a:lnTo>
                  <a:pt x="40" y="80"/>
                </a:lnTo>
                <a:lnTo>
                  <a:pt x="38" y="84"/>
                </a:lnTo>
                <a:lnTo>
                  <a:pt x="38" y="86"/>
                </a:lnTo>
                <a:lnTo>
                  <a:pt x="38" y="86"/>
                </a:lnTo>
                <a:close/>
                <a:moveTo>
                  <a:pt x="36" y="95"/>
                </a:moveTo>
                <a:lnTo>
                  <a:pt x="36" y="95"/>
                </a:lnTo>
                <a:lnTo>
                  <a:pt x="36" y="95"/>
                </a:lnTo>
                <a:lnTo>
                  <a:pt x="40" y="95"/>
                </a:lnTo>
                <a:lnTo>
                  <a:pt x="40" y="95"/>
                </a:lnTo>
                <a:lnTo>
                  <a:pt x="40" y="93"/>
                </a:lnTo>
                <a:lnTo>
                  <a:pt x="40" y="93"/>
                </a:lnTo>
                <a:lnTo>
                  <a:pt x="36" y="93"/>
                </a:lnTo>
                <a:lnTo>
                  <a:pt x="36" y="95"/>
                </a:lnTo>
                <a:lnTo>
                  <a:pt x="36" y="95"/>
                </a:lnTo>
                <a:close/>
                <a:moveTo>
                  <a:pt x="44" y="103"/>
                </a:moveTo>
                <a:lnTo>
                  <a:pt x="44" y="103"/>
                </a:lnTo>
                <a:lnTo>
                  <a:pt x="46" y="103"/>
                </a:lnTo>
                <a:lnTo>
                  <a:pt x="46" y="105"/>
                </a:lnTo>
                <a:lnTo>
                  <a:pt x="48" y="105"/>
                </a:lnTo>
                <a:lnTo>
                  <a:pt x="48" y="105"/>
                </a:lnTo>
                <a:lnTo>
                  <a:pt x="48" y="105"/>
                </a:lnTo>
                <a:lnTo>
                  <a:pt x="48" y="101"/>
                </a:lnTo>
                <a:lnTo>
                  <a:pt x="48" y="101"/>
                </a:lnTo>
                <a:lnTo>
                  <a:pt x="46" y="101"/>
                </a:lnTo>
                <a:lnTo>
                  <a:pt x="44" y="103"/>
                </a:lnTo>
                <a:lnTo>
                  <a:pt x="44" y="103"/>
                </a:lnTo>
                <a:close/>
                <a:moveTo>
                  <a:pt x="53" y="111"/>
                </a:moveTo>
                <a:lnTo>
                  <a:pt x="53" y="111"/>
                </a:lnTo>
                <a:lnTo>
                  <a:pt x="55" y="111"/>
                </a:lnTo>
                <a:lnTo>
                  <a:pt x="57" y="113"/>
                </a:lnTo>
                <a:lnTo>
                  <a:pt x="57" y="113"/>
                </a:lnTo>
                <a:lnTo>
                  <a:pt x="59" y="109"/>
                </a:lnTo>
                <a:lnTo>
                  <a:pt x="63" y="105"/>
                </a:lnTo>
                <a:lnTo>
                  <a:pt x="63" y="105"/>
                </a:lnTo>
                <a:lnTo>
                  <a:pt x="57" y="107"/>
                </a:lnTo>
                <a:lnTo>
                  <a:pt x="53" y="111"/>
                </a:lnTo>
                <a:lnTo>
                  <a:pt x="53" y="111"/>
                </a:lnTo>
                <a:close/>
                <a:moveTo>
                  <a:pt x="72" y="126"/>
                </a:moveTo>
                <a:lnTo>
                  <a:pt x="72" y="126"/>
                </a:lnTo>
                <a:lnTo>
                  <a:pt x="76" y="124"/>
                </a:lnTo>
                <a:lnTo>
                  <a:pt x="80" y="120"/>
                </a:lnTo>
                <a:lnTo>
                  <a:pt x="80" y="120"/>
                </a:lnTo>
                <a:lnTo>
                  <a:pt x="80" y="118"/>
                </a:lnTo>
                <a:lnTo>
                  <a:pt x="78" y="116"/>
                </a:lnTo>
                <a:lnTo>
                  <a:pt x="76" y="114"/>
                </a:lnTo>
                <a:lnTo>
                  <a:pt x="74" y="116"/>
                </a:lnTo>
                <a:lnTo>
                  <a:pt x="72" y="120"/>
                </a:lnTo>
                <a:lnTo>
                  <a:pt x="72" y="122"/>
                </a:lnTo>
                <a:lnTo>
                  <a:pt x="72" y="126"/>
                </a:lnTo>
                <a:lnTo>
                  <a:pt x="72" y="126"/>
                </a:lnTo>
                <a:close/>
                <a:moveTo>
                  <a:pt x="65" y="120"/>
                </a:moveTo>
                <a:lnTo>
                  <a:pt x="65" y="120"/>
                </a:lnTo>
                <a:lnTo>
                  <a:pt x="67" y="116"/>
                </a:lnTo>
                <a:lnTo>
                  <a:pt x="67" y="114"/>
                </a:lnTo>
                <a:lnTo>
                  <a:pt x="67" y="114"/>
                </a:lnTo>
                <a:lnTo>
                  <a:pt x="65" y="114"/>
                </a:lnTo>
                <a:lnTo>
                  <a:pt x="63" y="116"/>
                </a:lnTo>
                <a:lnTo>
                  <a:pt x="63" y="118"/>
                </a:lnTo>
                <a:lnTo>
                  <a:pt x="65" y="120"/>
                </a:lnTo>
                <a:lnTo>
                  <a:pt x="65"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 name="Freeform 59"/>
          <p:cNvSpPr>
            <a:spLocks noEditPoints="1"/>
          </p:cNvSpPr>
          <p:nvPr/>
        </p:nvSpPr>
        <p:spPr bwMode="auto">
          <a:xfrm>
            <a:off x="5754665" y="4118595"/>
            <a:ext cx="194128" cy="174471"/>
          </a:xfrm>
          <a:custGeom>
            <a:avLst/>
            <a:gdLst/>
            <a:ahLst/>
            <a:cxnLst>
              <a:cxn ang="0">
                <a:pos x="116" y="36"/>
              </a:cxn>
              <a:cxn ang="0">
                <a:pos x="103" y="63"/>
              </a:cxn>
              <a:cxn ang="0">
                <a:pos x="124" y="76"/>
              </a:cxn>
              <a:cxn ang="0">
                <a:pos x="122" y="99"/>
              </a:cxn>
              <a:cxn ang="0">
                <a:pos x="109" y="118"/>
              </a:cxn>
              <a:cxn ang="0">
                <a:pos x="80" y="122"/>
              </a:cxn>
              <a:cxn ang="0">
                <a:pos x="42" y="93"/>
              </a:cxn>
              <a:cxn ang="0">
                <a:pos x="2" y="61"/>
              </a:cxn>
              <a:cxn ang="0">
                <a:pos x="4" y="48"/>
              </a:cxn>
              <a:cxn ang="0">
                <a:pos x="54" y="17"/>
              </a:cxn>
              <a:cxn ang="0">
                <a:pos x="107" y="0"/>
              </a:cxn>
              <a:cxn ang="0">
                <a:pos x="116" y="6"/>
              </a:cxn>
              <a:cxn ang="0">
                <a:pos x="40" y="46"/>
              </a:cxn>
              <a:cxn ang="0">
                <a:pos x="94" y="99"/>
              </a:cxn>
              <a:cxn ang="0">
                <a:pos x="116" y="95"/>
              </a:cxn>
              <a:cxn ang="0">
                <a:pos x="84" y="63"/>
              </a:cxn>
              <a:cxn ang="0">
                <a:pos x="107" y="46"/>
              </a:cxn>
              <a:cxn ang="0">
                <a:pos x="78" y="13"/>
              </a:cxn>
              <a:cxn ang="0">
                <a:pos x="90" y="11"/>
              </a:cxn>
              <a:cxn ang="0">
                <a:pos x="78" y="13"/>
              </a:cxn>
              <a:cxn ang="0">
                <a:pos x="67" y="23"/>
              </a:cxn>
              <a:cxn ang="0">
                <a:pos x="65" y="21"/>
              </a:cxn>
              <a:cxn ang="0">
                <a:pos x="19" y="46"/>
              </a:cxn>
              <a:cxn ang="0">
                <a:pos x="23" y="42"/>
              </a:cxn>
              <a:cxn ang="0">
                <a:pos x="10" y="51"/>
              </a:cxn>
              <a:cxn ang="0">
                <a:pos x="17" y="48"/>
              </a:cxn>
              <a:cxn ang="0">
                <a:pos x="10" y="51"/>
              </a:cxn>
              <a:cxn ang="0">
                <a:pos x="103" y="53"/>
              </a:cxn>
              <a:cxn ang="0">
                <a:pos x="99" y="57"/>
              </a:cxn>
              <a:cxn ang="0">
                <a:pos x="15" y="59"/>
              </a:cxn>
              <a:cxn ang="0">
                <a:pos x="10" y="57"/>
              </a:cxn>
              <a:cxn ang="0">
                <a:pos x="15" y="65"/>
              </a:cxn>
              <a:cxn ang="0">
                <a:pos x="23" y="67"/>
              </a:cxn>
              <a:cxn ang="0">
                <a:pos x="23" y="63"/>
              </a:cxn>
              <a:cxn ang="0">
                <a:pos x="31" y="71"/>
              </a:cxn>
              <a:cxn ang="0">
                <a:pos x="36" y="69"/>
              </a:cxn>
              <a:cxn ang="0">
                <a:pos x="31" y="71"/>
              </a:cxn>
              <a:cxn ang="0">
                <a:pos x="55" y="84"/>
              </a:cxn>
              <a:cxn ang="0">
                <a:pos x="52" y="82"/>
              </a:cxn>
              <a:cxn ang="0">
                <a:pos x="42" y="86"/>
              </a:cxn>
              <a:cxn ang="0">
                <a:pos x="38" y="82"/>
              </a:cxn>
              <a:cxn ang="0">
                <a:pos x="63" y="91"/>
              </a:cxn>
              <a:cxn ang="0">
                <a:pos x="71" y="90"/>
              </a:cxn>
              <a:cxn ang="0">
                <a:pos x="63" y="91"/>
              </a:cxn>
              <a:cxn ang="0">
                <a:pos x="52" y="93"/>
              </a:cxn>
              <a:cxn ang="0">
                <a:pos x="48" y="91"/>
              </a:cxn>
              <a:cxn ang="0">
                <a:pos x="82" y="99"/>
              </a:cxn>
              <a:cxn ang="0">
                <a:pos x="76" y="93"/>
              </a:cxn>
              <a:cxn ang="0">
                <a:pos x="75" y="101"/>
              </a:cxn>
              <a:cxn ang="0">
                <a:pos x="63" y="105"/>
              </a:cxn>
              <a:cxn ang="0">
                <a:pos x="67" y="99"/>
              </a:cxn>
              <a:cxn ang="0">
                <a:pos x="88" y="107"/>
              </a:cxn>
              <a:cxn ang="0">
                <a:pos x="92" y="105"/>
              </a:cxn>
              <a:cxn ang="0">
                <a:pos x="88" y="107"/>
              </a:cxn>
              <a:cxn ang="0">
                <a:pos x="75" y="111"/>
              </a:cxn>
              <a:cxn ang="0">
                <a:pos x="73" y="107"/>
              </a:cxn>
              <a:cxn ang="0">
                <a:pos x="94" y="116"/>
              </a:cxn>
              <a:cxn ang="0">
                <a:pos x="101" y="112"/>
              </a:cxn>
              <a:cxn ang="0">
                <a:pos x="97" y="109"/>
              </a:cxn>
              <a:cxn ang="0">
                <a:pos x="94" y="116"/>
              </a:cxn>
            </a:cxnLst>
            <a:rect l="0" t="0" r="r" b="b"/>
            <a:pathLst>
              <a:path w="134" h="124">
                <a:moveTo>
                  <a:pt x="122" y="2"/>
                </a:moveTo>
                <a:lnTo>
                  <a:pt x="122" y="2"/>
                </a:lnTo>
                <a:lnTo>
                  <a:pt x="118" y="19"/>
                </a:lnTo>
                <a:lnTo>
                  <a:pt x="116" y="36"/>
                </a:lnTo>
                <a:lnTo>
                  <a:pt x="111" y="51"/>
                </a:lnTo>
                <a:lnTo>
                  <a:pt x="107" y="57"/>
                </a:lnTo>
                <a:lnTo>
                  <a:pt x="103" y="63"/>
                </a:lnTo>
                <a:lnTo>
                  <a:pt x="103" y="63"/>
                </a:lnTo>
                <a:lnTo>
                  <a:pt x="105" y="67"/>
                </a:lnTo>
                <a:lnTo>
                  <a:pt x="109" y="69"/>
                </a:lnTo>
                <a:lnTo>
                  <a:pt x="116" y="72"/>
                </a:lnTo>
                <a:lnTo>
                  <a:pt x="124" y="76"/>
                </a:lnTo>
                <a:lnTo>
                  <a:pt x="134" y="78"/>
                </a:lnTo>
                <a:lnTo>
                  <a:pt x="134" y="78"/>
                </a:lnTo>
                <a:lnTo>
                  <a:pt x="128" y="90"/>
                </a:lnTo>
                <a:lnTo>
                  <a:pt x="122" y="99"/>
                </a:lnTo>
                <a:lnTo>
                  <a:pt x="122" y="99"/>
                </a:lnTo>
                <a:lnTo>
                  <a:pt x="116" y="111"/>
                </a:lnTo>
                <a:lnTo>
                  <a:pt x="113" y="114"/>
                </a:lnTo>
                <a:lnTo>
                  <a:pt x="109" y="118"/>
                </a:lnTo>
                <a:lnTo>
                  <a:pt x="109" y="118"/>
                </a:lnTo>
                <a:lnTo>
                  <a:pt x="99" y="122"/>
                </a:lnTo>
                <a:lnTo>
                  <a:pt x="90" y="124"/>
                </a:lnTo>
                <a:lnTo>
                  <a:pt x="80" y="122"/>
                </a:lnTo>
                <a:lnTo>
                  <a:pt x="73" y="118"/>
                </a:lnTo>
                <a:lnTo>
                  <a:pt x="55" y="105"/>
                </a:lnTo>
                <a:lnTo>
                  <a:pt x="42" y="93"/>
                </a:lnTo>
                <a:lnTo>
                  <a:pt x="42" y="93"/>
                </a:lnTo>
                <a:lnTo>
                  <a:pt x="19" y="74"/>
                </a:lnTo>
                <a:lnTo>
                  <a:pt x="19" y="74"/>
                </a:lnTo>
                <a:lnTo>
                  <a:pt x="6" y="67"/>
                </a:lnTo>
                <a:lnTo>
                  <a:pt x="2" y="61"/>
                </a:lnTo>
                <a:lnTo>
                  <a:pt x="0" y="55"/>
                </a:lnTo>
                <a:lnTo>
                  <a:pt x="0" y="55"/>
                </a:lnTo>
                <a:lnTo>
                  <a:pt x="2" y="51"/>
                </a:lnTo>
                <a:lnTo>
                  <a:pt x="4" y="48"/>
                </a:lnTo>
                <a:lnTo>
                  <a:pt x="15" y="40"/>
                </a:lnTo>
                <a:lnTo>
                  <a:pt x="36" y="27"/>
                </a:lnTo>
                <a:lnTo>
                  <a:pt x="36" y="27"/>
                </a:lnTo>
                <a:lnTo>
                  <a:pt x="54" y="17"/>
                </a:lnTo>
                <a:lnTo>
                  <a:pt x="73" y="8"/>
                </a:lnTo>
                <a:lnTo>
                  <a:pt x="84" y="4"/>
                </a:lnTo>
                <a:lnTo>
                  <a:pt x="95" y="2"/>
                </a:lnTo>
                <a:lnTo>
                  <a:pt x="107" y="0"/>
                </a:lnTo>
                <a:lnTo>
                  <a:pt x="122" y="2"/>
                </a:lnTo>
                <a:lnTo>
                  <a:pt x="122" y="2"/>
                </a:lnTo>
                <a:close/>
                <a:moveTo>
                  <a:pt x="116" y="6"/>
                </a:moveTo>
                <a:lnTo>
                  <a:pt x="116" y="6"/>
                </a:lnTo>
                <a:lnTo>
                  <a:pt x="105" y="10"/>
                </a:lnTo>
                <a:lnTo>
                  <a:pt x="82" y="21"/>
                </a:lnTo>
                <a:lnTo>
                  <a:pt x="52" y="38"/>
                </a:lnTo>
                <a:lnTo>
                  <a:pt x="40" y="46"/>
                </a:lnTo>
                <a:lnTo>
                  <a:pt x="29" y="53"/>
                </a:lnTo>
                <a:lnTo>
                  <a:pt x="29" y="53"/>
                </a:lnTo>
                <a:lnTo>
                  <a:pt x="69" y="84"/>
                </a:lnTo>
                <a:lnTo>
                  <a:pt x="94" y="99"/>
                </a:lnTo>
                <a:lnTo>
                  <a:pt x="107" y="109"/>
                </a:lnTo>
                <a:lnTo>
                  <a:pt x="107" y="109"/>
                </a:lnTo>
                <a:lnTo>
                  <a:pt x="113" y="103"/>
                </a:lnTo>
                <a:lnTo>
                  <a:pt x="116" y="95"/>
                </a:lnTo>
                <a:lnTo>
                  <a:pt x="124" y="80"/>
                </a:lnTo>
                <a:lnTo>
                  <a:pt x="124" y="80"/>
                </a:lnTo>
                <a:lnTo>
                  <a:pt x="97" y="69"/>
                </a:lnTo>
                <a:lnTo>
                  <a:pt x="84" y="63"/>
                </a:lnTo>
                <a:lnTo>
                  <a:pt x="75" y="53"/>
                </a:lnTo>
                <a:lnTo>
                  <a:pt x="75" y="53"/>
                </a:lnTo>
                <a:lnTo>
                  <a:pt x="92" y="50"/>
                </a:lnTo>
                <a:lnTo>
                  <a:pt x="107" y="46"/>
                </a:lnTo>
                <a:lnTo>
                  <a:pt x="107" y="46"/>
                </a:lnTo>
                <a:lnTo>
                  <a:pt x="116" y="6"/>
                </a:lnTo>
                <a:lnTo>
                  <a:pt x="116" y="6"/>
                </a:lnTo>
                <a:close/>
                <a:moveTo>
                  <a:pt x="78" y="13"/>
                </a:moveTo>
                <a:lnTo>
                  <a:pt x="78" y="13"/>
                </a:lnTo>
                <a:lnTo>
                  <a:pt x="86" y="13"/>
                </a:lnTo>
                <a:lnTo>
                  <a:pt x="88" y="13"/>
                </a:lnTo>
                <a:lnTo>
                  <a:pt x="90" y="11"/>
                </a:lnTo>
                <a:lnTo>
                  <a:pt x="90" y="11"/>
                </a:lnTo>
                <a:lnTo>
                  <a:pt x="84" y="11"/>
                </a:lnTo>
                <a:lnTo>
                  <a:pt x="80" y="11"/>
                </a:lnTo>
                <a:lnTo>
                  <a:pt x="78" y="13"/>
                </a:lnTo>
                <a:lnTo>
                  <a:pt x="78" y="13"/>
                </a:lnTo>
                <a:close/>
                <a:moveTo>
                  <a:pt x="61" y="23"/>
                </a:moveTo>
                <a:lnTo>
                  <a:pt x="61" y="23"/>
                </a:lnTo>
                <a:lnTo>
                  <a:pt x="67" y="23"/>
                </a:lnTo>
                <a:lnTo>
                  <a:pt x="71" y="23"/>
                </a:lnTo>
                <a:lnTo>
                  <a:pt x="73" y="21"/>
                </a:lnTo>
                <a:lnTo>
                  <a:pt x="73" y="21"/>
                </a:lnTo>
                <a:lnTo>
                  <a:pt x="65" y="21"/>
                </a:lnTo>
                <a:lnTo>
                  <a:pt x="63" y="21"/>
                </a:lnTo>
                <a:lnTo>
                  <a:pt x="61" y="23"/>
                </a:lnTo>
                <a:lnTo>
                  <a:pt x="61" y="23"/>
                </a:lnTo>
                <a:close/>
                <a:moveTo>
                  <a:pt x="19" y="46"/>
                </a:moveTo>
                <a:lnTo>
                  <a:pt x="19" y="46"/>
                </a:lnTo>
                <a:lnTo>
                  <a:pt x="23" y="46"/>
                </a:lnTo>
                <a:lnTo>
                  <a:pt x="23" y="42"/>
                </a:lnTo>
                <a:lnTo>
                  <a:pt x="23" y="42"/>
                </a:lnTo>
                <a:lnTo>
                  <a:pt x="19" y="44"/>
                </a:lnTo>
                <a:lnTo>
                  <a:pt x="19" y="46"/>
                </a:lnTo>
                <a:lnTo>
                  <a:pt x="19" y="46"/>
                </a:lnTo>
                <a:close/>
                <a:moveTo>
                  <a:pt x="10" y="51"/>
                </a:moveTo>
                <a:lnTo>
                  <a:pt x="10" y="51"/>
                </a:lnTo>
                <a:lnTo>
                  <a:pt x="17" y="51"/>
                </a:lnTo>
                <a:lnTo>
                  <a:pt x="17" y="51"/>
                </a:lnTo>
                <a:lnTo>
                  <a:pt x="17" y="48"/>
                </a:lnTo>
                <a:lnTo>
                  <a:pt x="17" y="48"/>
                </a:lnTo>
                <a:lnTo>
                  <a:pt x="12" y="50"/>
                </a:lnTo>
                <a:lnTo>
                  <a:pt x="10" y="51"/>
                </a:lnTo>
                <a:lnTo>
                  <a:pt x="10" y="51"/>
                </a:lnTo>
                <a:close/>
                <a:moveTo>
                  <a:pt x="99" y="57"/>
                </a:moveTo>
                <a:lnTo>
                  <a:pt x="99" y="57"/>
                </a:lnTo>
                <a:lnTo>
                  <a:pt x="101" y="55"/>
                </a:lnTo>
                <a:lnTo>
                  <a:pt x="103" y="53"/>
                </a:lnTo>
                <a:lnTo>
                  <a:pt x="103" y="53"/>
                </a:lnTo>
                <a:lnTo>
                  <a:pt x="99" y="53"/>
                </a:lnTo>
                <a:lnTo>
                  <a:pt x="99" y="57"/>
                </a:lnTo>
                <a:lnTo>
                  <a:pt x="99" y="57"/>
                </a:lnTo>
                <a:close/>
                <a:moveTo>
                  <a:pt x="8" y="59"/>
                </a:moveTo>
                <a:lnTo>
                  <a:pt x="8" y="59"/>
                </a:lnTo>
                <a:lnTo>
                  <a:pt x="14" y="59"/>
                </a:lnTo>
                <a:lnTo>
                  <a:pt x="15" y="59"/>
                </a:lnTo>
                <a:lnTo>
                  <a:pt x="17" y="57"/>
                </a:lnTo>
                <a:lnTo>
                  <a:pt x="17" y="57"/>
                </a:lnTo>
                <a:lnTo>
                  <a:pt x="12" y="57"/>
                </a:lnTo>
                <a:lnTo>
                  <a:pt x="10" y="57"/>
                </a:lnTo>
                <a:lnTo>
                  <a:pt x="8" y="59"/>
                </a:lnTo>
                <a:lnTo>
                  <a:pt x="8" y="59"/>
                </a:lnTo>
                <a:close/>
                <a:moveTo>
                  <a:pt x="15" y="65"/>
                </a:moveTo>
                <a:lnTo>
                  <a:pt x="15" y="65"/>
                </a:lnTo>
                <a:lnTo>
                  <a:pt x="17" y="69"/>
                </a:lnTo>
                <a:lnTo>
                  <a:pt x="21" y="69"/>
                </a:lnTo>
                <a:lnTo>
                  <a:pt x="21" y="69"/>
                </a:lnTo>
                <a:lnTo>
                  <a:pt x="23" y="67"/>
                </a:lnTo>
                <a:lnTo>
                  <a:pt x="23" y="67"/>
                </a:lnTo>
                <a:lnTo>
                  <a:pt x="25" y="65"/>
                </a:lnTo>
                <a:lnTo>
                  <a:pt x="25" y="65"/>
                </a:lnTo>
                <a:lnTo>
                  <a:pt x="23" y="63"/>
                </a:lnTo>
                <a:lnTo>
                  <a:pt x="21" y="63"/>
                </a:lnTo>
                <a:lnTo>
                  <a:pt x="15" y="65"/>
                </a:lnTo>
                <a:lnTo>
                  <a:pt x="15" y="65"/>
                </a:lnTo>
                <a:close/>
                <a:moveTo>
                  <a:pt x="31" y="71"/>
                </a:moveTo>
                <a:lnTo>
                  <a:pt x="31" y="71"/>
                </a:lnTo>
                <a:lnTo>
                  <a:pt x="33" y="69"/>
                </a:lnTo>
                <a:lnTo>
                  <a:pt x="36" y="69"/>
                </a:lnTo>
                <a:lnTo>
                  <a:pt x="36" y="69"/>
                </a:lnTo>
                <a:lnTo>
                  <a:pt x="33" y="67"/>
                </a:lnTo>
                <a:lnTo>
                  <a:pt x="31" y="69"/>
                </a:lnTo>
                <a:lnTo>
                  <a:pt x="31" y="71"/>
                </a:lnTo>
                <a:lnTo>
                  <a:pt x="31" y="71"/>
                </a:lnTo>
                <a:close/>
                <a:moveTo>
                  <a:pt x="50" y="84"/>
                </a:moveTo>
                <a:lnTo>
                  <a:pt x="50" y="84"/>
                </a:lnTo>
                <a:lnTo>
                  <a:pt x="54" y="84"/>
                </a:lnTo>
                <a:lnTo>
                  <a:pt x="55" y="84"/>
                </a:lnTo>
                <a:lnTo>
                  <a:pt x="55" y="84"/>
                </a:lnTo>
                <a:lnTo>
                  <a:pt x="55" y="82"/>
                </a:lnTo>
                <a:lnTo>
                  <a:pt x="54" y="80"/>
                </a:lnTo>
                <a:lnTo>
                  <a:pt x="52" y="82"/>
                </a:lnTo>
                <a:lnTo>
                  <a:pt x="50" y="84"/>
                </a:lnTo>
                <a:lnTo>
                  <a:pt x="50" y="84"/>
                </a:lnTo>
                <a:close/>
                <a:moveTo>
                  <a:pt x="42" y="86"/>
                </a:moveTo>
                <a:lnTo>
                  <a:pt x="42" y="86"/>
                </a:lnTo>
                <a:lnTo>
                  <a:pt x="44" y="82"/>
                </a:lnTo>
                <a:lnTo>
                  <a:pt x="44" y="82"/>
                </a:lnTo>
                <a:lnTo>
                  <a:pt x="38" y="82"/>
                </a:lnTo>
                <a:lnTo>
                  <a:pt x="38" y="82"/>
                </a:lnTo>
                <a:lnTo>
                  <a:pt x="40" y="86"/>
                </a:lnTo>
                <a:lnTo>
                  <a:pt x="42" y="86"/>
                </a:lnTo>
                <a:lnTo>
                  <a:pt x="42" y="86"/>
                </a:lnTo>
                <a:close/>
                <a:moveTo>
                  <a:pt x="63" y="91"/>
                </a:moveTo>
                <a:lnTo>
                  <a:pt x="63" y="91"/>
                </a:lnTo>
                <a:lnTo>
                  <a:pt x="67" y="91"/>
                </a:lnTo>
                <a:lnTo>
                  <a:pt x="71" y="90"/>
                </a:lnTo>
                <a:lnTo>
                  <a:pt x="71" y="90"/>
                </a:lnTo>
                <a:lnTo>
                  <a:pt x="65" y="88"/>
                </a:lnTo>
                <a:lnTo>
                  <a:pt x="63" y="90"/>
                </a:lnTo>
                <a:lnTo>
                  <a:pt x="63" y="91"/>
                </a:lnTo>
                <a:lnTo>
                  <a:pt x="63" y="91"/>
                </a:lnTo>
                <a:close/>
                <a:moveTo>
                  <a:pt x="48" y="91"/>
                </a:moveTo>
                <a:lnTo>
                  <a:pt x="48" y="91"/>
                </a:lnTo>
                <a:lnTo>
                  <a:pt x="50" y="93"/>
                </a:lnTo>
                <a:lnTo>
                  <a:pt x="52" y="93"/>
                </a:lnTo>
                <a:lnTo>
                  <a:pt x="52" y="93"/>
                </a:lnTo>
                <a:lnTo>
                  <a:pt x="54" y="90"/>
                </a:lnTo>
                <a:lnTo>
                  <a:pt x="54" y="90"/>
                </a:lnTo>
                <a:lnTo>
                  <a:pt x="48" y="91"/>
                </a:lnTo>
                <a:lnTo>
                  <a:pt x="48" y="91"/>
                </a:lnTo>
                <a:close/>
                <a:moveTo>
                  <a:pt x="75" y="101"/>
                </a:moveTo>
                <a:lnTo>
                  <a:pt x="75" y="101"/>
                </a:lnTo>
                <a:lnTo>
                  <a:pt x="82" y="99"/>
                </a:lnTo>
                <a:lnTo>
                  <a:pt x="82" y="99"/>
                </a:lnTo>
                <a:lnTo>
                  <a:pt x="82" y="97"/>
                </a:lnTo>
                <a:lnTo>
                  <a:pt x="80" y="95"/>
                </a:lnTo>
                <a:lnTo>
                  <a:pt x="76" y="93"/>
                </a:lnTo>
                <a:lnTo>
                  <a:pt x="76" y="93"/>
                </a:lnTo>
                <a:lnTo>
                  <a:pt x="76" y="97"/>
                </a:lnTo>
                <a:lnTo>
                  <a:pt x="75" y="101"/>
                </a:lnTo>
                <a:lnTo>
                  <a:pt x="75" y="101"/>
                </a:lnTo>
                <a:close/>
                <a:moveTo>
                  <a:pt x="59" y="101"/>
                </a:moveTo>
                <a:lnTo>
                  <a:pt x="59" y="101"/>
                </a:lnTo>
                <a:lnTo>
                  <a:pt x="61" y="103"/>
                </a:lnTo>
                <a:lnTo>
                  <a:pt x="63" y="105"/>
                </a:lnTo>
                <a:lnTo>
                  <a:pt x="63" y="105"/>
                </a:lnTo>
                <a:lnTo>
                  <a:pt x="65" y="101"/>
                </a:lnTo>
                <a:lnTo>
                  <a:pt x="67" y="99"/>
                </a:lnTo>
                <a:lnTo>
                  <a:pt x="67" y="99"/>
                </a:lnTo>
                <a:lnTo>
                  <a:pt x="63" y="99"/>
                </a:lnTo>
                <a:lnTo>
                  <a:pt x="59" y="101"/>
                </a:lnTo>
                <a:lnTo>
                  <a:pt x="59" y="101"/>
                </a:lnTo>
                <a:close/>
                <a:moveTo>
                  <a:pt x="88" y="107"/>
                </a:moveTo>
                <a:lnTo>
                  <a:pt x="88" y="107"/>
                </a:lnTo>
                <a:lnTo>
                  <a:pt x="90" y="105"/>
                </a:lnTo>
                <a:lnTo>
                  <a:pt x="92" y="105"/>
                </a:lnTo>
                <a:lnTo>
                  <a:pt x="92" y="105"/>
                </a:lnTo>
                <a:lnTo>
                  <a:pt x="90" y="103"/>
                </a:lnTo>
                <a:lnTo>
                  <a:pt x="88" y="103"/>
                </a:lnTo>
                <a:lnTo>
                  <a:pt x="86" y="105"/>
                </a:lnTo>
                <a:lnTo>
                  <a:pt x="88" y="107"/>
                </a:lnTo>
                <a:lnTo>
                  <a:pt x="88" y="107"/>
                </a:lnTo>
                <a:close/>
                <a:moveTo>
                  <a:pt x="71" y="111"/>
                </a:moveTo>
                <a:lnTo>
                  <a:pt x="71" y="111"/>
                </a:lnTo>
                <a:lnTo>
                  <a:pt x="75" y="111"/>
                </a:lnTo>
                <a:lnTo>
                  <a:pt x="75" y="111"/>
                </a:lnTo>
                <a:lnTo>
                  <a:pt x="75" y="109"/>
                </a:lnTo>
                <a:lnTo>
                  <a:pt x="73" y="107"/>
                </a:lnTo>
                <a:lnTo>
                  <a:pt x="73" y="107"/>
                </a:lnTo>
                <a:lnTo>
                  <a:pt x="71" y="109"/>
                </a:lnTo>
                <a:lnTo>
                  <a:pt x="71" y="111"/>
                </a:lnTo>
                <a:lnTo>
                  <a:pt x="71" y="111"/>
                </a:lnTo>
                <a:close/>
                <a:moveTo>
                  <a:pt x="94" y="116"/>
                </a:moveTo>
                <a:lnTo>
                  <a:pt x="94" y="116"/>
                </a:lnTo>
                <a:lnTo>
                  <a:pt x="97" y="116"/>
                </a:lnTo>
                <a:lnTo>
                  <a:pt x="101" y="112"/>
                </a:lnTo>
                <a:lnTo>
                  <a:pt x="101" y="112"/>
                </a:lnTo>
                <a:lnTo>
                  <a:pt x="99" y="111"/>
                </a:lnTo>
                <a:lnTo>
                  <a:pt x="99" y="109"/>
                </a:lnTo>
                <a:lnTo>
                  <a:pt x="97" y="109"/>
                </a:lnTo>
                <a:lnTo>
                  <a:pt x="97" y="109"/>
                </a:lnTo>
                <a:lnTo>
                  <a:pt x="95" y="112"/>
                </a:lnTo>
                <a:lnTo>
                  <a:pt x="95" y="112"/>
                </a:lnTo>
                <a:lnTo>
                  <a:pt x="94" y="114"/>
                </a:lnTo>
                <a:lnTo>
                  <a:pt x="94" y="116"/>
                </a:lnTo>
                <a:lnTo>
                  <a:pt x="94"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 name="Freeform 60"/>
          <p:cNvSpPr>
            <a:spLocks noEditPoints="1"/>
          </p:cNvSpPr>
          <p:nvPr/>
        </p:nvSpPr>
        <p:spPr bwMode="auto">
          <a:xfrm>
            <a:off x="5318601" y="4118595"/>
            <a:ext cx="179641" cy="198391"/>
          </a:xfrm>
          <a:custGeom>
            <a:avLst/>
            <a:gdLst/>
            <a:ahLst/>
            <a:cxnLst>
              <a:cxn ang="0">
                <a:pos x="74" y="118"/>
              </a:cxn>
              <a:cxn ang="0">
                <a:pos x="36" y="141"/>
              </a:cxn>
              <a:cxn ang="0">
                <a:pos x="21" y="135"/>
              </a:cxn>
              <a:cxn ang="0">
                <a:pos x="6" y="111"/>
              </a:cxn>
              <a:cxn ang="0">
                <a:pos x="10" y="97"/>
              </a:cxn>
              <a:cxn ang="0">
                <a:pos x="32" y="76"/>
              </a:cxn>
              <a:cxn ang="0">
                <a:pos x="6" y="61"/>
              </a:cxn>
              <a:cxn ang="0">
                <a:pos x="0" y="40"/>
              </a:cxn>
              <a:cxn ang="0">
                <a:pos x="10" y="19"/>
              </a:cxn>
              <a:cxn ang="0">
                <a:pos x="34" y="0"/>
              </a:cxn>
              <a:cxn ang="0">
                <a:pos x="82" y="29"/>
              </a:cxn>
              <a:cxn ang="0">
                <a:pos x="124" y="65"/>
              </a:cxn>
              <a:cxn ang="0">
                <a:pos x="114" y="86"/>
              </a:cxn>
              <a:cxn ang="0">
                <a:pos x="95" y="48"/>
              </a:cxn>
              <a:cxn ang="0">
                <a:pos x="38" y="10"/>
              </a:cxn>
              <a:cxn ang="0">
                <a:pos x="27" y="42"/>
              </a:cxn>
              <a:cxn ang="0">
                <a:pos x="59" y="55"/>
              </a:cxn>
              <a:cxn ang="0">
                <a:pos x="76" y="65"/>
              </a:cxn>
              <a:cxn ang="0">
                <a:pos x="31" y="86"/>
              </a:cxn>
              <a:cxn ang="0">
                <a:pos x="38" y="112"/>
              </a:cxn>
              <a:cxn ang="0">
                <a:pos x="80" y="91"/>
              </a:cxn>
              <a:cxn ang="0">
                <a:pos x="112" y="59"/>
              </a:cxn>
              <a:cxn ang="0">
                <a:pos x="10" y="32"/>
              </a:cxn>
              <a:cxn ang="0">
                <a:pos x="25" y="25"/>
              </a:cxn>
              <a:cxn ang="0">
                <a:pos x="15" y="21"/>
              </a:cxn>
              <a:cxn ang="0">
                <a:pos x="10" y="32"/>
              </a:cxn>
              <a:cxn ang="0">
                <a:pos x="15" y="57"/>
              </a:cxn>
              <a:cxn ang="0">
                <a:pos x="15" y="50"/>
              </a:cxn>
              <a:cxn ang="0">
                <a:pos x="38" y="57"/>
              </a:cxn>
              <a:cxn ang="0">
                <a:pos x="44" y="61"/>
              </a:cxn>
              <a:cxn ang="0">
                <a:pos x="50" y="57"/>
              </a:cxn>
              <a:cxn ang="0">
                <a:pos x="38" y="57"/>
              </a:cxn>
              <a:cxn ang="0">
                <a:pos x="48" y="71"/>
              </a:cxn>
              <a:cxn ang="0">
                <a:pos x="48" y="67"/>
              </a:cxn>
              <a:cxn ang="0">
                <a:pos x="97" y="93"/>
              </a:cxn>
              <a:cxn ang="0">
                <a:pos x="105" y="82"/>
              </a:cxn>
              <a:cxn ang="0">
                <a:pos x="10" y="107"/>
              </a:cxn>
              <a:cxn ang="0">
                <a:pos x="13" y="112"/>
              </a:cxn>
              <a:cxn ang="0">
                <a:pos x="19" y="99"/>
              </a:cxn>
              <a:cxn ang="0">
                <a:pos x="21" y="111"/>
              </a:cxn>
              <a:cxn ang="0">
                <a:pos x="29" y="109"/>
              </a:cxn>
              <a:cxn ang="0">
                <a:pos x="21" y="111"/>
              </a:cxn>
              <a:cxn ang="0">
                <a:pos x="74" y="114"/>
              </a:cxn>
              <a:cxn ang="0">
                <a:pos x="71" y="112"/>
              </a:cxn>
              <a:cxn ang="0">
                <a:pos x="38" y="133"/>
              </a:cxn>
              <a:cxn ang="0">
                <a:pos x="55" y="122"/>
              </a:cxn>
              <a:cxn ang="0">
                <a:pos x="55" y="116"/>
              </a:cxn>
              <a:cxn ang="0">
                <a:pos x="17" y="122"/>
              </a:cxn>
              <a:cxn ang="0">
                <a:pos x="23" y="118"/>
              </a:cxn>
              <a:cxn ang="0">
                <a:pos x="17" y="120"/>
              </a:cxn>
            </a:cxnLst>
            <a:rect l="0" t="0" r="r" b="b"/>
            <a:pathLst>
              <a:path w="124" h="141">
                <a:moveTo>
                  <a:pt x="109" y="93"/>
                </a:moveTo>
                <a:lnTo>
                  <a:pt x="109" y="93"/>
                </a:lnTo>
                <a:lnTo>
                  <a:pt x="93" y="107"/>
                </a:lnTo>
                <a:lnTo>
                  <a:pt x="74" y="118"/>
                </a:lnTo>
                <a:lnTo>
                  <a:pt x="74" y="118"/>
                </a:lnTo>
                <a:lnTo>
                  <a:pt x="55" y="132"/>
                </a:lnTo>
                <a:lnTo>
                  <a:pt x="46" y="137"/>
                </a:lnTo>
                <a:lnTo>
                  <a:pt x="36" y="141"/>
                </a:lnTo>
                <a:lnTo>
                  <a:pt x="36" y="141"/>
                </a:lnTo>
                <a:lnTo>
                  <a:pt x="29" y="141"/>
                </a:lnTo>
                <a:lnTo>
                  <a:pt x="29" y="141"/>
                </a:lnTo>
                <a:lnTo>
                  <a:pt x="21" y="135"/>
                </a:lnTo>
                <a:lnTo>
                  <a:pt x="13" y="126"/>
                </a:lnTo>
                <a:lnTo>
                  <a:pt x="13" y="126"/>
                </a:lnTo>
                <a:lnTo>
                  <a:pt x="8" y="116"/>
                </a:lnTo>
                <a:lnTo>
                  <a:pt x="6" y="111"/>
                </a:lnTo>
                <a:lnTo>
                  <a:pt x="4" y="105"/>
                </a:lnTo>
                <a:lnTo>
                  <a:pt x="4" y="105"/>
                </a:lnTo>
                <a:lnTo>
                  <a:pt x="6" y="101"/>
                </a:lnTo>
                <a:lnTo>
                  <a:pt x="10" y="97"/>
                </a:lnTo>
                <a:lnTo>
                  <a:pt x="17" y="88"/>
                </a:lnTo>
                <a:lnTo>
                  <a:pt x="17" y="88"/>
                </a:lnTo>
                <a:lnTo>
                  <a:pt x="27" y="82"/>
                </a:lnTo>
                <a:lnTo>
                  <a:pt x="32" y="76"/>
                </a:lnTo>
                <a:lnTo>
                  <a:pt x="32" y="76"/>
                </a:lnTo>
                <a:lnTo>
                  <a:pt x="25" y="71"/>
                </a:lnTo>
                <a:lnTo>
                  <a:pt x="15" y="67"/>
                </a:lnTo>
                <a:lnTo>
                  <a:pt x="6" y="61"/>
                </a:lnTo>
                <a:lnTo>
                  <a:pt x="2" y="59"/>
                </a:lnTo>
                <a:lnTo>
                  <a:pt x="0" y="55"/>
                </a:lnTo>
                <a:lnTo>
                  <a:pt x="0" y="55"/>
                </a:lnTo>
                <a:lnTo>
                  <a:pt x="0" y="40"/>
                </a:lnTo>
                <a:lnTo>
                  <a:pt x="2" y="32"/>
                </a:lnTo>
                <a:lnTo>
                  <a:pt x="4" y="27"/>
                </a:lnTo>
                <a:lnTo>
                  <a:pt x="4" y="27"/>
                </a:lnTo>
                <a:lnTo>
                  <a:pt x="10" y="19"/>
                </a:lnTo>
                <a:lnTo>
                  <a:pt x="19" y="11"/>
                </a:lnTo>
                <a:lnTo>
                  <a:pt x="27" y="8"/>
                </a:lnTo>
                <a:lnTo>
                  <a:pt x="34" y="0"/>
                </a:lnTo>
                <a:lnTo>
                  <a:pt x="34" y="0"/>
                </a:lnTo>
                <a:lnTo>
                  <a:pt x="44" y="4"/>
                </a:lnTo>
                <a:lnTo>
                  <a:pt x="57" y="11"/>
                </a:lnTo>
                <a:lnTo>
                  <a:pt x="82" y="29"/>
                </a:lnTo>
                <a:lnTo>
                  <a:pt x="82" y="29"/>
                </a:lnTo>
                <a:lnTo>
                  <a:pt x="105" y="46"/>
                </a:lnTo>
                <a:lnTo>
                  <a:pt x="118" y="57"/>
                </a:lnTo>
                <a:lnTo>
                  <a:pt x="122" y="61"/>
                </a:lnTo>
                <a:lnTo>
                  <a:pt x="124" y="65"/>
                </a:lnTo>
                <a:lnTo>
                  <a:pt x="124" y="65"/>
                </a:lnTo>
                <a:lnTo>
                  <a:pt x="122" y="72"/>
                </a:lnTo>
                <a:lnTo>
                  <a:pt x="118" y="78"/>
                </a:lnTo>
                <a:lnTo>
                  <a:pt x="114" y="86"/>
                </a:lnTo>
                <a:lnTo>
                  <a:pt x="109" y="93"/>
                </a:lnTo>
                <a:lnTo>
                  <a:pt x="109" y="93"/>
                </a:lnTo>
                <a:close/>
                <a:moveTo>
                  <a:pt x="95" y="48"/>
                </a:moveTo>
                <a:lnTo>
                  <a:pt x="95" y="48"/>
                </a:lnTo>
                <a:lnTo>
                  <a:pt x="69" y="27"/>
                </a:lnTo>
                <a:lnTo>
                  <a:pt x="53" y="17"/>
                </a:lnTo>
                <a:lnTo>
                  <a:pt x="38" y="10"/>
                </a:lnTo>
                <a:lnTo>
                  <a:pt x="38" y="10"/>
                </a:lnTo>
                <a:lnTo>
                  <a:pt x="32" y="15"/>
                </a:lnTo>
                <a:lnTo>
                  <a:pt x="29" y="25"/>
                </a:lnTo>
                <a:lnTo>
                  <a:pt x="27" y="32"/>
                </a:lnTo>
                <a:lnTo>
                  <a:pt x="27" y="42"/>
                </a:lnTo>
                <a:lnTo>
                  <a:pt x="27" y="42"/>
                </a:lnTo>
                <a:lnTo>
                  <a:pt x="44" y="50"/>
                </a:lnTo>
                <a:lnTo>
                  <a:pt x="59" y="55"/>
                </a:lnTo>
                <a:lnTo>
                  <a:pt x="59" y="55"/>
                </a:lnTo>
                <a:lnTo>
                  <a:pt x="69" y="59"/>
                </a:lnTo>
                <a:lnTo>
                  <a:pt x="74" y="61"/>
                </a:lnTo>
                <a:lnTo>
                  <a:pt x="76" y="65"/>
                </a:lnTo>
                <a:lnTo>
                  <a:pt x="76" y="65"/>
                </a:lnTo>
                <a:lnTo>
                  <a:pt x="63" y="71"/>
                </a:lnTo>
                <a:lnTo>
                  <a:pt x="50" y="76"/>
                </a:lnTo>
                <a:lnTo>
                  <a:pt x="36" y="82"/>
                </a:lnTo>
                <a:lnTo>
                  <a:pt x="31" y="86"/>
                </a:lnTo>
                <a:lnTo>
                  <a:pt x="27" y="90"/>
                </a:lnTo>
                <a:lnTo>
                  <a:pt x="27" y="90"/>
                </a:lnTo>
                <a:lnTo>
                  <a:pt x="34" y="105"/>
                </a:lnTo>
                <a:lnTo>
                  <a:pt x="38" y="112"/>
                </a:lnTo>
                <a:lnTo>
                  <a:pt x="46" y="116"/>
                </a:lnTo>
                <a:lnTo>
                  <a:pt x="46" y="116"/>
                </a:lnTo>
                <a:lnTo>
                  <a:pt x="63" y="105"/>
                </a:lnTo>
                <a:lnTo>
                  <a:pt x="80" y="91"/>
                </a:lnTo>
                <a:lnTo>
                  <a:pt x="99" y="80"/>
                </a:lnTo>
                <a:lnTo>
                  <a:pt x="116" y="65"/>
                </a:lnTo>
                <a:lnTo>
                  <a:pt x="116" y="65"/>
                </a:lnTo>
                <a:lnTo>
                  <a:pt x="112" y="59"/>
                </a:lnTo>
                <a:lnTo>
                  <a:pt x="107" y="55"/>
                </a:lnTo>
                <a:lnTo>
                  <a:pt x="95" y="48"/>
                </a:lnTo>
                <a:lnTo>
                  <a:pt x="95" y="48"/>
                </a:lnTo>
                <a:close/>
                <a:moveTo>
                  <a:pt x="10" y="32"/>
                </a:moveTo>
                <a:lnTo>
                  <a:pt x="10" y="32"/>
                </a:lnTo>
                <a:lnTo>
                  <a:pt x="17" y="27"/>
                </a:lnTo>
                <a:lnTo>
                  <a:pt x="25" y="25"/>
                </a:lnTo>
                <a:lnTo>
                  <a:pt x="25" y="25"/>
                </a:lnTo>
                <a:lnTo>
                  <a:pt x="25" y="19"/>
                </a:lnTo>
                <a:lnTo>
                  <a:pt x="27" y="13"/>
                </a:lnTo>
                <a:lnTo>
                  <a:pt x="27" y="13"/>
                </a:lnTo>
                <a:lnTo>
                  <a:pt x="15" y="21"/>
                </a:lnTo>
                <a:lnTo>
                  <a:pt x="11" y="27"/>
                </a:lnTo>
                <a:lnTo>
                  <a:pt x="10" y="29"/>
                </a:lnTo>
                <a:lnTo>
                  <a:pt x="10" y="32"/>
                </a:lnTo>
                <a:lnTo>
                  <a:pt x="10" y="32"/>
                </a:lnTo>
                <a:close/>
                <a:moveTo>
                  <a:pt x="6" y="57"/>
                </a:moveTo>
                <a:lnTo>
                  <a:pt x="6" y="57"/>
                </a:lnTo>
                <a:lnTo>
                  <a:pt x="11" y="59"/>
                </a:lnTo>
                <a:lnTo>
                  <a:pt x="15" y="57"/>
                </a:lnTo>
                <a:lnTo>
                  <a:pt x="25" y="51"/>
                </a:lnTo>
                <a:lnTo>
                  <a:pt x="25" y="51"/>
                </a:lnTo>
                <a:lnTo>
                  <a:pt x="19" y="50"/>
                </a:lnTo>
                <a:lnTo>
                  <a:pt x="15" y="50"/>
                </a:lnTo>
                <a:lnTo>
                  <a:pt x="10" y="53"/>
                </a:lnTo>
                <a:lnTo>
                  <a:pt x="6" y="57"/>
                </a:lnTo>
                <a:lnTo>
                  <a:pt x="6" y="57"/>
                </a:lnTo>
                <a:close/>
                <a:moveTo>
                  <a:pt x="38" y="57"/>
                </a:moveTo>
                <a:lnTo>
                  <a:pt x="38" y="57"/>
                </a:lnTo>
                <a:lnTo>
                  <a:pt x="42" y="57"/>
                </a:lnTo>
                <a:lnTo>
                  <a:pt x="42" y="57"/>
                </a:lnTo>
                <a:lnTo>
                  <a:pt x="44" y="61"/>
                </a:lnTo>
                <a:lnTo>
                  <a:pt x="44" y="61"/>
                </a:lnTo>
                <a:lnTo>
                  <a:pt x="48" y="61"/>
                </a:lnTo>
                <a:lnTo>
                  <a:pt x="48" y="59"/>
                </a:lnTo>
                <a:lnTo>
                  <a:pt x="50" y="57"/>
                </a:lnTo>
                <a:lnTo>
                  <a:pt x="50" y="57"/>
                </a:lnTo>
                <a:lnTo>
                  <a:pt x="44" y="55"/>
                </a:lnTo>
                <a:lnTo>
                  <a:pt x="40" y="55"/>
                </a:lnTo>
                <a:lnTo>
                  <a:pt x="38" y="57"/>
                </a:lnTo>
                <a:lnTo>
                  <a:pt x="38" y="57"/>
                </a:lnTo>
                <a:close/>
                <a:moveTo>
                  <a:pt x="44" y="71"/>
                </a:moveTo>
                <a:lnTo>
                  <a:pt x="44" y="71"/>
                </a:lnTo>
                <a:lnTo>
                  <a:pt x="48" y="71"/>
                </a:lnTo>
                <a:lnTo>
                  <a:pt x="53" y="69"/>
                </a:lnTo>
                <a:lnTo>
                  <a:pt x="53" y="69"/>
                </a:lnTo>
                <a:lnTo>
                  <a:pt x="51" y="67"/>
                </a:lnTo>
                <a:lnTo>
                  <a:pt x="48" y="67"/>
                </a:lnTo>
                <a:lnTo>
                  <a:pt x="44" y="71"/>
                </a:lnTo>
                <a:lnTo>
                  <a:pt x="44" y="71"/>
                </a:lnTo>
                <a:close/>
                <a:moveTo>
                  <a:pt x="97" y="93"/>
                </a:moveTo>
                <a:lnTo>
                  <a:pt x="97" y="93"/>
                </a:lnTo>
                <a:lnTo>
                  <a:pt x="103" y="88"/>
                </a:lnTo>
                <a:lnTo>
                  <a:pt x="105" y="84"/>
                </a:lnTo>
                <a:lnTo>
                  <a:pt x="105" y="82"/>
                </a:lnTo>
                <a:lnTo>
                  <a:pt x="105" y="82"/>
                </a:lnTo>
                <a:lnTo>
                  <a:pt x="101" y="88"/>
                </a:lnTo>
                <a:lnTo>
                  <a:pt x="97" y="93"/>
                </a:lnTo>
                <a:lnTo>
                  <a:pt x="97" y="93"/>
                </a:lnTo>
                <a:close/>
                <a:moveTo>
                  <a:pt x="10" y="107"/>
                </a:moveTo>
                <a:lnTo>
                  <a:pt x="10" y="107"/>
                </a:lnTo>
                <a:lnTo>
                  <a:pt x="11" y="111"/>
                </a:lnTo>
                <a:lnTo>
                  <a:pt x="13" y="112"/>
                </a:lnTo>
                <a:lnTo>
                  <a:pt x="13" y="112"/>
                </a:lnTo>
                <a:lnTo>
                  <a:pt x="17" y="105"/>
                </a:lnTo>
                <a:lnTo>
                  <a:pt x="19" y="101"/>
                </a:lnTo>
                <a:lnTo>
                  <a:pt x="19" y="99"/>
                </a:lnTo>
                <a:lnTo>
                  <a:pt x="19" y="99"/>
                </a:lnTo>
                <a:lnTo>
                  <a:pt x="15" y="103"/>
                </a:lnTo>
                <a:lnTo>
                  <a:pt x="10" y="107"/>
                </a:lnTo>
                <a:lnTo>
                  <a:pt x="10" y="107"/>
                </a:lnTo>
                <a:close/>
                <a:moveTo>
                  <a:pt x="21" y="111"/>
                </a:moveTo>
                <a:lnTo>
                  <a:pt x="21" y="111"/>
                </a:lnTo>
                <a:lnTo>
                  <a:pt x="25" y="109"/>
                </a:lnTo>
                <a:lnTo>
                  <a:pt x="29" y="109"/>
                </a:lnTo>
                <a:lnTo>
                  <a:pt x="29" y="109"/>
                </a:lnTo>
                <a:lnTo>
                  <a:pt x="27" y="105"/>
                </a:lnTo>
                <a:lnTo>
                  <a:pt x="25" y="103"/>
                </a:lnTo>
                <a:lnTo>
                  <a:pt x="25" y="103"/>
                </a:lnTo>
                <a:lnTo>
                  <a:pt x="21" y="111"/>
                </a:lnTo>
                <a:lnTo>
                  <a:pt x="21" y="111"/>
                </a:lnTo>
                <a:close/>
                <a:moveTo>
                  <a:pt x="69" y="116"/>
                </a:moveTo>
                <a:lnTo>
                  <a:pt x="69" y="116"/>
                </a:lnTo>
                <a:lnTo>
                  <a:pt x="74" y="114"/>
                </a:lnTo>
                <a:lnTo>
                  <a:pt x="76" y="111"/>
                </a:lnTo>
                <a:lnTo>
                  <a:pt x="76" y="107"/>
                </a:lnTo>
                <a:lnTo>
                  <a:pt x="76" y="107"/>
                </a:lnTo>
                <a:lnTo>
                  <a:pt x="71" y="112"/>
                </a:lnTo>
                <a:lnTo>
                  <a:pt x="69" y="114"/>
                </a:lnTo>
                <a:lnTo>
                  <a:pt x="69" y="116"/>
                </a:lnTo>
                <a:lnTo>
                  <a:pt x="69" y="116"/>
                </a:lnTo>
                <a:close/>
                <a:moveTo>
                  <a:pt x="38" y="133"/>
                </a:moveTo>
                <a:lnTo>
                  <a:pt x="38" y="133"/>
                </a:lnTo>
                <a:lnTo>
                  <a:pt x="55" y="126"/>
                </a:lnTo>
                <a:lnTo>
                  <a:pt x="55" y="126"/>
                </a:lnTo>
                <a:lnTo>
                  <a:pt x="55" y="122"/>
                </a:lnTo>
                <a:lnTo>
                  <a:pt x="55" y="120"/>
                </a:lnTo>
                <a:lnTo>
                  <a:pt x="57" y="118"/>
                </a:lnTo>
                <a:lnTo>
                  <a:pt x="55" y="116"/>
                </a:lnTo>
                <a:lnTo>
                  <a:pt x="55" y="116"/>
                </a:lnTo>
                <a:lnTo>
                  <a:pt x="46" y="124"/>
                </a:lnTo>
                <a:lnTo>
                  <a:pt x="38" y="133"/>
                </a:lnTo>
                <a:lnTo>
                  <a:pt x="38" y="133"/>
                </a:lnTo>
                <a:close/>
                <a:moveTo>
                  <a:pt x="17" y="122"/>
                </a:moveTo>
                <a:lnTo>
                  <a:pt x="17" y="122"/>
                </a:lnTo>
                <a:lnTo>
                  <a:pt x="19" y="122"/>
                </a:lnTo>
                <a:lnTo>
                  <a:pt x="21" y="122"/>
                </a:lnTo>
                <a:lnTo>
                  <a:pt x="23" y="118"/>
                </a:lnTo>
                <a:lnTo>
                  <a:pt x="21" y="116"/>
                </a:lnTo>
                <a:lnTo>
                  <a:pt x="21" y="116"/>
                </a:lnTo>
                <a:lnTo>
                  <a:pt x="19" y="120"/>
                </a:lnTo>
                <a:lnTo>
                  <a:pt x="17" y="120"/>
                </a:lnTo>
                <a:lnTo>
                  <a:pt x="17" y="122"/>
                </a:lnTo>
                <a:lnTo>
                  <a:pt x="17"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 name="Freeform 61"/>
          <p:cNvSpPr>
            <a:spLocks noEditPoints="1"/>
          </p:cNvSpPr>
          <p:nvPr/>
        </p:nvSpPr>
        <p:spPr bwMode="auto">
          <a:xfrm>
            <a:off x="7982794" y="4086233"/>
            <a:ext cx="118795" cy="174471"/>
          </a:xfrm>
          <a:custGeom>
            <a:avLst/>
            <a:gdLst/>
            <a:ahLst/>
            <a:cxnLst>
              <a:cxn ang="0">
                <a:pos x="59" y="27"/>
              </a:cxn>
              <a:cxn ang="0">
                <a:pos x="54" y="57"/>
              </a:cxn>
              <a:cxn ang="0">
                <a:pos x="82" y="59"/>
              </a:cxn>
              <a:cxn ang="0">
                <a:pos x="78" y="92"/>
              </a:cxn>
              <a:cxn ang="0">
                <a:pos x="65" y="113"/>
              </a:cxn>
              <a:cxn ang="0">
                <a:pos x="52" y="122"/>
              </a:cxn>
              <a:cxn ang="0">
                <a:pos x="36" y="122"/>
              </a:cxn>
              <a:cxn ang="0">
                <a:pos x="8" y="120"/>
              </a:cxn>
              <a:cxn ang="0">
                <a:pos x="2" y="111"/>
              </a:cxn>
              <a:cxn ang="0">
                <a:pos x="0" y="86"/>
              </a:cxn>
              <a:cxn ang="0">
                <a:pos x="14" y="52"/>
              </a:cxn>
              <a:cxn ang="0">
                <a:pos x="40" y="15"/>
              </a:cxn>
              <a:cxn ang="0">
                <a:pos x="56" y="4"/>
              </a:cxn>
              <a:cxn ang="0">
                <a:pos x="75" y="0"/>
              </a:cxn>
              <a:cxn ang="0">
                <a:pos x="42" y="29"/>
              </a:cxn>
              <a:cxn ang="0">
                <a:pos x="31" y="80"/>
              </a:cxn>
              <a:cxn ang="0">
                <a:pos x="33" y="97"/>
              </a:cxn>
              <a:cxn ang="0">
                <a:pos x="69" y="95"/>
              </a:cxn>
              <a:cxn ang="0">
                <a:pos x="75" y="63"/>
              </a:cxn>
              <a:cxn ang="0">
                <a:pos x="48" y="61"/>
              </a:cxn>
              <a:cxn ang="0">
                <a:pos x="48" y="40"/>
              </a:cxn>
              <a:cxn ang="0">
                <a:pos x="59" y="12"/>
              </a:cxn>
              <a:cxn ang="0">
                <a:pos x="46" y="23"/>
              </a:cxn>
              <a:cxn ang="0">
                <a:pos x="25" y="50"/>
              </a:cxn>
              <a:cxn ang="0">
                <a:pos x="29" y="50"/>
              </a:cxn>
              <a:cxn ang="0">
                <a:pos x="25" y="48"/>
              </a:cxn>
              <a:cxn ang="0">
                <a:pos x="23" y="57"/>
              </a:cxn>
              <a:cxn ang="0">
                <a:pos x="25" y="61"/>
              </a:cxn>
              <a:cxn ang="0">
                <a:pos x="27" y="57"/>
              </a:cxn>
              <a:cxn ang="0">
                <a:pos x="21" y="67"/>
              </a:cxn>
              <a:cxn ang="0">
                <a:pos x="25" y="67"/>
              </a:cxn>
              <a:cxn ang="0">
                <a:pos x="23" y="65"/>
              </a:cxn>
              <a:cxn ang="0">
                <a:pos x="21" y="67"/>
              </a:cxn>
              <a:cxn ang="0">
                <a:pos x="10" y="82"/>
              </a:cxn>
              <a:cxn ang="0">
                <a:pos x="21" y="76"/>
              </a:cxn>
              <a:cxn ang="0">
                <a:pos x="12" y="80"/>
              </a:cxn>
              <a:cxn ang="0">
                <a:pos x="6" y="101"/>
              </a:cxn>
              <a:cxn ang="0">
                <a:pos x="17" y="95"/>
              </a:cxn>
              <a:cxn ang="0">
                <a:pos x="12" y="95"/>
              </a:cxn>
              <a:cxn ang="0">
                <a:pos x="10" y="113"/>
              </a:cxn>
              <a:cxn ang="0">
                <a:pos x="19" y="105"/>
              </a:cxn>
              <a:cxn ang="0">
                <a:pos x="12" y="105"/>
              </a:cxn>
              <a:cxn ang="0">
                <a:pos x="10" y="113"/>
              </a:cxn>
              <a:cxn ang="0">
                <a:pos x="19" y="118"/>
              </a:cxn>
              <a:cxn ang="0">
                <a:pos x="25" y="111"/>
              </a:cxn>
              <a:cxn ang="0">
                <a:pos x="16" y="116"/>
              </a:cxn>
              <a:cxn ang="0">
                <a:pos x="29" y="116"/>
              </a:cxn>
              <a:cxn ang="0">
                <a:pos x="36" y="111"/>
              </a:cxn>
              <a:cxn ang="0">
                <a:pos x="31" y="114"/>
              </a:cxn>
            </a:cxnLst>
            <a:rect l="0" t="0" r="r" b="b"/>
            <a:pathLst>
              <a:path w="82" h="124">
                <a:moveTo>
                  <a:pt x="75" y="0"/>
                </a:moveTo>
                <a:lnTo>
                  <a:pt x="75" y="0"/>
                </a:lnTo>
                <a:lnTo>
                  <a:pt x="59" y="27"/>
                </a:lnTo>
                <a:lnTo>
                  <a:pt x="56" y="42"/>
                </a:lnTo>
                <a:lnTo>
                  <a:pt x="54" y="50"/>
                </a:lnTo>
                <a:lnTo>
                  <a:pt x="54" y="57"/>
                </a:lnTo>
                <a:lnTo>
                  <a:pt x="54" y="57"/>
                </a:lnTo>
                <a:lnTo>
                  <a:pt x="69" y="57"/>
                </a:lnTo>
                <a:lnTo>
                  <a:pt x="82" y="59"/>
                </a:lnTo>
                <a:lnTo>
                  <a:pt x="82" y="59"/>
                </a:lnTo>
                <a:lnTo>
                  <a:pt x="80" y="82"/>
                </a:lnTo>
                <a:lnTo>
                  <a:pt x="78" y="92"/>
                </a:lnTo>
                <a:lnTo>
                  <a:pt x="75" y="101"/>
                </a:lnTo>
                <a:lnTo>
                  <a:pt x="75" y="101"/>
                </a:lnTo>
                <a:lnTo>
                  <a:pt x="65" y="113"/>
                </a:lnTo>
                <a:lnTo>
                  <a:pt x="57" y="120"/>
                </a:lnTo>
                <a:lnTo>
                  <a:pt x="52" y="122"/>
                </a:lnTo>
                <a:lnTo>
                  <a:pt x="52" y="122"/>
                </a:lnTo>
                <a:lnTo>
                  <a:pt x="44" y="122"/>
                </a:lnTo>
                <a:lnTo>
                  <a:pt x="36" y="122"/>
                </a:lnTo>
                <a:lnTo>
                  <a:pt x="36" y="122"/>
                </a:lnTo>
                <a:lnTo>
                  <a:pt x="19" y="124"/>
                </a:lnTo>
                <a:lnTo>
                  <a:pt x="14" y="124"/>
                </a:lnTo>
                <a:lnTo>
                  <a:pt x="8" y="120"/>
                </a:lnTo>
                <a:lnTo>
                  <a:pt x="8" y="120"/>
                </a:lnTo>
                <a:lnTo>
                  <a:pt x="4" y="116"/>
                </a:lnTo>
                <a:lnTo>
                  <a:pt x="2" y="111"/>
                </a:lnTo>
                <a:lnTo>
                  <a:pt x="0" y="97"/>
                </a:lnTo>
                <a:lnTo>
                  <a:pt x="0" y="97"/>
                </a:lnTo>
                <a:lnTo>
                  <a:pt x="0" y="86"/>
                </a:lnTo>
                <a:lnTo>
                  <a:pt x="4" y="74"/>
                </a:lnTo>
                <a:lnTo>
                  <a:pt x="8" y="63"/>
                </a:lnTo>
                <a:lnTo>
                  <a:pt x="14" y="52"/>
                </a:lnTo>
                <a:lnTo>
                  <a:pt x="27" y="31"/>
                </a:lnTo>
                <a:lnTo>
                  <a:pt x="35" y="21"/>
                </a:lnTo>
                <a:lnTo>
                  <a:pt x="40" y="15"/>
                </a:lnTo>
                <a:lnTo>
                  <a:pt x="40" y="15"/>
                </a:lnTo>
                <a:lnTo>
                  <a:pt x="48" y="10"/>
                </a:lnTo>
                <a:lnTo>
                  <a:pt x="56" y="4"/>
                </a:lnTo>
                <a:lnTo>
                  <a:pt x="65" y="2"/>
                </a:lnTo>
                <a:lnTo>
                  <a:pt x="75" y="0"/>
                </a:lnTo>
                <a:lnTo>
                  <a:pt x="75" y="0"/>
                </a:lnTo>
                <a:close/>
                <a:moveTo>
                  <a:pt x="46" y="23"/>
                </a:moveTo>
                <a:lnTo>
                  <a:pt x="46" y="23"/>
                </a:lnTo>
                <a:lnTo>
                  <a:pt x="42" y="29"/>
                </a:lnTo>
                <a:lnTo>
                  <a:pt x="38" y="38"/>
                </a:lnTo>
                <a:lnTo>
                  <a:pt x="33" y="57"/>
                </a:lnTo>
                <a:lnTo>
                  <a:pt x="31" y="80"/>
                </a:lnTo>
                <a:lnTo>
                  <a:pt x="31" y="90"/>
                </a:lnTo>
                <a:lnTo>
                  <a:pt x="33" y="97"/>
                </a:lnTo>
                <a:lnTo>
                  <a:pt x="33" y="97"/>
                </a:lnTo>
                <a:lnTo>
                  <a:pt x="52" y="99"/>
                </a:lnTo>
                <a:lnTo>
                  <a:pt x="69" y="95"/>
                </a:lnTo>
                <a:lnTo>
                  <a:pt x="69" y="95"/>
                </a:lnTo>
                <a:lnTo>
                  <a:pt x="73" y="80"/>
                </a:lnTo>
                <a:lnTo>
                  <a:pt x="75" y="63"/>
                </a:lnTo>
                <a:lnTo>
                  <a:pt x="75" y="63"/>
                </a:lnTo>
                <a:lnTo>
                  <a:pt x="61" y="63"/>
                </a:lnTo>
                <a:lnTo>
                  <a:pt x="48" y="61"/>
                </a:lnTo>
                <a:lnTo>
                  <a:pt x="48" y="61"/>
                </a:lnTo>
                <a:lnTo>
                  <a:pt x="46" y="54"/>
                </a:lnTo>
                <a:lnTo>
                  <a:pt x="46" y="46"/>
                </a:lnTo>
                <a:lnTo>
                  <a:pt x="48" y="40"/>
                </a:lnTo>
                <a:lnTo>
                  <a:pt x="50" y="33"/>
                </a:lnTo>
                <a:lnTo>
                  <a:pt x="59" y="12"/>
                </a:lnTo>
                <a:lnTo>
                  <a:pt x="59" y="12"/>
                </a:lnTo>
                <a:lnTo>
                  <a:pt x="54" y="15"/>
                </a:lnTo>
                <a:lnTo>
                  <a:pt x="46" y="23"/>
                </a:lnTo>
                <a:lnTo>
                  <a:pt x="46" y="23"/>
                </a:lnTo>
                <a:close/>
                <a:moveTo>
                  <a:pt x="25" y="48"/>
                </a:moveTo>
                <a:lnTo>
                  <a:pt x="25" y="48"/>
                </a:lnTo>
                <a:lnTo>
                  <a:pt x="25" y="50"/>
                </a:lnTo>
                <a:lnTo>
                  <a:pt x="25" y="50"/>
                </a:lnTo>
                <a:lnTo>
                  <a:pt x="29" y="50"/>
                </a:lnTo>
                <a:lnTo>
                  <a:pt x="29" y="50"/>
                </a:lnTo>
                <a:lnTo>
                  <a:pt x="29" y="48"/>
                </a:lnTo>
                <a:lnTo>
                  <a:pt x="29" y="48"/>
                </a:lnTo>
                <a:lnTo>
                  <a:pt x="25" y="48"/>
                </a:lnTo>
                <a:lnTo>
                  <a:pt x="25" y="48"/>
                </a:lnTo>
                <a:close/>
                <a:moveTo>
                  <a:pt x="23" y="57"/>
                </a:moveTo>
                <a:lnTo>
                  <a:pt x="23" y="57"/>
                </a:lnTo>
                <a:lnTo>
                  <a:pt x="23" y="61"/>
                </a:lnTo>
                <a:lnTo>
                  <a:pt x="25" y="61"/>
                </a:lnTo>
                <a:lnTo>
                  <a:pt x="25" y="61"/>
                </a:lnTo>
                <a:lnTo>
                  <a:pt x="27" y="59"/>
                </a:lnTo>
                <a:lnTo>
                  <a:pt x="27" y="57"/>
                </a:lnTo>
                <a:lnTo>
                  <a:pt x="27" y="57"/>
                </a:lnTo>
                <a:lnTo>
                  <a:pt x="23" y="57"/>
                </a:lnTo>
                <a:lnTo>
                  <a:pt x="23" y="57"/>
                </a:lnTo>
                <a:close/>
                <a:moveTo>
                  <a:pt x="21" y="67"/>
                </a:moveTo>
                <a:lnTo>
                  <a:pt x="21" y="67"/>
                </a:lnTo>
                <a:lnTo>
                  <a:pt x="25" y="67"/>
                </a:lnTo>
                <a:lnTo>
                  <a:pt x="25" y="67"/>
                </a:lnTo>
                <a:lnTo>
                  <a:pt x="25" y="65"/>
                </a:lnTo>
                <a:lnTo>
                  <a:pt x="25" y="65"/>
                </a:lnTo>
                <a:lnTo>
                  <a:pt x="23" y="65"/>
                </a:lnTo>
                <a:lnTo>
                  <a:pt x="23" y="65"/>
                </a:lnTo>
                <a:lnTo>
                  <a:pt x="23" y="67"/>
                </a:lnTo>
                <a:lnTo>
                  <a:pt x="21" y="67"/>
                </a:lnTo>
                <a:lnTo>
                  <a:pt x="21" y="67"/>
                </a:lnTo>
                <a:close/>
                <a:moveTo>
                  <a:pt x="10" y="82"/>
                </a:moveTo>
                <a:lnTo>
                  <a:pt x="10" y="82"/>
                </a:lnTo>
                <a:lnTo>
                  <a:pt x="16" y="80"/>
                </a:lnTo>
                <a:lnTo>
                  <a:pt x="19" y="78"/>
                </a:lnTo>
                <a:lnTo>
                  <a:pt x="21" y="76"/>
                </a:lnTo>
                <a:lnTo>
                  <a:pt x="21" y="76"/>
                </a:lnTo>
                <a:lnTo>
                  <a:pt x="14" y="78"/>
                </a:lnTo>
                <a:lnTo>
                  <a:pt x="12" y="80"/>
                </a:lnTo>
                <a:lnTo>
                  <a:pt x="10" y="82"/>
                </a:lnTo>
                <a:lnTo>
                  <a:pt x="10" y="82"/>
                </a:lnTo>
                <a:close/>
                <a:moveTo>
                  <a:pt x="6" y="101"/>
                </a:moveTo>
                <a:lnTo>
                  <a:pt x="6" y="101"/>
                </a:lnTo>
                <a:lnTo>
                  <a:pt x="14" y="99"/>
                </a:lnTo>
                <a:lnTo>
                  <a:pt x="17" y="95"/>
                </a:lnTo>
                <a:lnTo>
                  <a:pt x="19" y="94"/>
                </a:lnTo>
                <a:lnTo>
                  <a:pt x="19" y="94"/>
                </a:lnTo>
                <a:lnTo>
                  <a:pt x="12" y="95"/>
                </a:lnTo>
                <a:lnTo>
                  <a:pt x="6" y="101"/>
                </a:lnTo>
                <a:lnTo>
                  <a:pt x="6" y="101"/>
                </a:lnTo>
                <a:close/>
                <a:moveTo>
                  <a:pt x="10" y="113"/>
                </a:moveTo>
                <a:lnTo>
                  <a:pt x="10" y="113"/>
                </a:lnTo>
                <a:lnTo>
                  <a:pt x="17" y="107"/>
                </a:lnTo>
                <a:lnTo>
                  <a:pt x="19" y="105"/>
                </a:lnTo>
                <a:lnTo>
                  <a:pt x="19" y="101"/>
                </a:lnTo>
                <a:lnTo>
                  <a:pt x="19" y="101"/>
                </a:lnTo>
                <a:lnTo>
                  <a:pt x="12" y="105"/>
                </a:lnTo>
                <a:lnTo>
                  <a:pt x="10" y="109"/>
                </a:lnTo>
                <a:lnTo>
                  <a:pt x="10" y="113"/>
                </a:lnTo>
                <a:lnTo>
                  <a:pt x="10" y="113"/>
                </a:lnTo>
                <a:close/>
                <a:moveTo>
                  <a:pt x="16" y="116"/>
                </a:moveTo>
                <a:lnTo>
                  <a:pt x="16" y="116"/>
                </a:lnTo>
                <a:lnTo>
                  <a:pt x="19" y="118"/>
                </a:lnTo>
                <a:lnTo>
                  <a:pt x="21" y="116"/>
                </a:lnTo>
                <a:lnTo>
                  <a:pt x="25" y="111"/>
                </a:lnTo>
                <a:lnTo>
                  <a:pt x="25" y="111"/>
                </a:lnTo>
                <a:lnTo>
                  <a:pt x="19" y="113"/>
                </a:lnTo>
                <a:lnTo>
                  <a:pt x="17" y="114"/>
                </a:lnTo>
                <a:lnTo>
                  <a:pt x="16" y="116"/>
                </a:lnTo>
                <a:lnTo>
                  <a:pt x="16" y="116"/>
                </a:lnTo>
                <a:close/>
                <a:moveTo>
                  <a:pt x="29" y="116"/>
                </a:moveTo>
                <a:lnTo>
                  <a:pt x="29" y="116"/>
                </a:lnTo>
                <a:lnTo>
                  <a:pt x="35" y="114"/>
                </a:lnTo>
                <a:lnTo>
                  <a:pt x="36" y="113"/>
                </a:lnTo>
                <a:lnTo>
                  <a:pt x="36" y="111"/>
                </a:lnTo>
                <a:lnTo>
                  <a:pt x="36" y="111"/>
                </a:lnTo>
                <a:lnTo>
                  <a:pt x="33" y="113"/>
                </a:lnTo>
                <a:lnTo>
                  <a:pt x="31" y="114"/>
                </a:lnTo>
                <a:lnTo>
                  <a:pt x="29" y="116"/>
                </a:lnTo>
                <a:lnTo>
                  <a:pt x="29"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 name="Freeform 62"/>
          <p:cNvSpPr>
            <a:spLocks noEditPoints="1"/>
          </p:cNvSpPr>
          <p:nvPr/>
        </p:nvSpPr>
        <p:spPr bwMode="auto">
          <a:xfrm>
            <a:off x="2215765" y="4103118"/>
            <a:ext cx="286846" cy="233566"/>
          </a:xfrm>
          <a:custGeom>
            <a:avLst/>
            <a:gdLst/>
            <a:ahLst/>
            <a:cxnLst>
              <a:cxn ang="0">
                <a:pos x="167" y="40"/>
              </a:cxn>
              <a:cxn ang="0">
                <a:pos x="188" y="122"/>
              </a:cxn>
              <a:cxn ang="0">
                <a:pos x="173" y="92"/>
              </a:cxn>
              <a:cxn ang="0">
                <a:pos x="139" y="126"/>
              </a:cxn>
              <a:cxn ang="0">
                <a:pos x="169" y="161"/>
              </a:cxn>
              <a:cxn ang="0">
                <a:pos x="188" y="122"/>
              </a:cxn>
              <a:cxn ang="0">
                <a:pos x="145" y="111"/>
              </a:cxn>
              <a:cxn ang="0">
                <a:pos x="192" y="105"/>
              </a:cxn>
              <a:cxn ang="0">
                <a:pos x="152" y="101"/>
              </a:cxn>
              <a:cxn ang="0">
                <a:pos x="162" y="153"/>
              </a:cxn>
              <a:cxn ang="0">
                <a:pos x="154" y="132"/>
              </a:cxn>
              <a:cxn ang="0">
                <a:pos x="179" y="77"/>
              </a:cxn>
              <a:cxn ang="0">
                <a:pos x="183" y="35"/>
              </a:cxn>
              <a:cxn ang="0">
                <a:pos x="135" y="37"/>
              </a:cxn>
              <a:cxn ang="0">
                <a:pos x="145" y="84"/>
              </a:cxn>
              <a:cxn ang="0">
                <a:pos x="181" y="42"/>
              </a:cxn>
              <a:cxn ang="0">
                <a:pos x="158" y="75"/>
              </a:cxn>
              <a:cxn ang="0">
                <a:pos x="152" y="33"/>
              </a:cxn>
              <a:cxn ang="0">
                <a:pos x="146" y="75"/>
              </a:cxn>
              <a:cxn ang="0">
                <a:pos x="141" y="40"/>
              </a:cxn>
              <a:cxn ang="0">
                <a:pos x="97" y="0"/>
              </a:cxn>
              <a:cxn ang="0">
                <a:pos x="68" y="23"/>
              </a:cxn>
              <a:cxn ang="0">
                <a:pos x="3" y="33"/>
              </a:cxn>
              <a:cxn ang="0">
                <a:pos x="45" y="166"/>
              </a:cxn>
              <a:cxn ang="0">
                <a:pos x="74" y="166"/>
              </a:cxn>
              <a:cxn ang="0">
                <a:pos x="127" y="147"/>
              </a:cxn>
              <a:cxn ang="0">
                <a:pos x="125" y="25"/>
              </a:cxn>
              <a:cxn ang="0">
                <a:pos x="91" y="25"/>
              </a:cxn>
              <a:cxn ang="0">
                <a:pos x="93" y="35"/>
              </a:cxn>
              <a:cxn ang="0">
                <a:pos x="95" y="50"/>
              </a:cxn>
              <a:cxn ang="0">
                <a:pos x="91" y="82"/>
              </a:cxn>
              <a:cxn ang="0">
                <a:pos x="93" y="88"/>
              </a:cxn>
              <a:cxn ang="0">
                <a:pos x="91" y="63"/>
              </a:cxn>
              <a:cxn ang="0">
                <a:pos x="26" y="54"/>
              </a:cxn>
              <a:cxn ang="0">
                <a:pos x="26" y="46"/>
              </a:cxn>
              <a:cxn ang="0">
                <a:pos x="23" y="73"/>
              </a:cxn>
              <a:cxn ang="0">
                <a:pos x="24" y="19"/>
              </a:cxn>
              <a:cxn ang="0">
                <a:pos x="7" y="42"/>
              </a:cxn>
              <a:cxn ang="0">
                <a:pos x="7" y="61"/>
              </a:cxn>
              <a:cxn ang="0">
                <a:pos x="5" y="80"/>
              </a:cxn>
              <a:cxn ang="0">
                <a:pos x="5" y="103"/>
              </a:cxn>
              <a:cxn ang="0">
                <a:pos x="7" y="126"/>
              </a:cxn>
              <a:cxn ang="0">
                <a:pos x="7" y="122"/>
              </a:cxn>
              <a:cxn ang="0">
                <a:pos x="13" y="107"/>
              </a:cxn>
              <a:cxn ang="0">
                <a:pos x="19" y="101"/>
              </a:cxn>
              <a:cxn ang="0">
                <a:pos x="28" y="103"/>
              </a:cxn>
              <a:cxn ang="0">
                <a:pos x="21" y="126"/>
              </a:cxn>
              <a:cxn ang="0">
                <a:pos x="24" y="134"/>
              </a:cxn>
              <a:cxn ang="0">
                <a:pos x="28" y="134"/>
              </a:cxn>
              <a:cxn ang="0">
                <a:pos x="43" y="151"/>
              </a:cxn>
              <a:cxn ang="0">
                <a:pos x="57" y="88"/>
              </a:cxn>
              <a:cxn ang="0">
                <a:pos x="72" y="140"/>
              </a:cxn>
              <a:cxn ang="0">
                <a:pos x="93" y="157"/>
              </a:cxn>
              <a:cxn ang="0">
                <a:pos x="68" y="103"/>
              </a:cxn>
              <a:cxn ang="0">
                <a:pos x="51" y="92"/>
              </a:cxn>
              <a:cxn ang="0">
                <a:pos x="32" y="14"/>
              </a:cxn>
              <a:cxn ang="0">
                <a:pos x="89" y="103"/>
              </a:cxn>
              <a:cxn ang="0">
                <a:pos x="101" y="29"/>
              </a:cxn>
              <a:cxn ang="0">
                <a:pos x="124" y="141"/>
              </a:cxn>
            </a:cxnLst>
            <a:rect l="0" t="0" r="r" b="b"/>
            <a:pathLst>
              <a:path w="198" h="166">
                <a:moveTo>
                  <a:pt x="162" y="63"/>
                </a:moveTo>
                <a:lnTo>
                  <a:pt x="162" y="63"/>
                </a:lnTo>
                <a:lnTo>
                  <a:pt x="165" y="65"/>
                </a:lnTo>
                <a:lnTo>
                  <a:pt x="171" y="63"/>
                </a:lnTo>
                <a:lnTo>
                  <a:pt x="173" y="58"/>
                </a:lnTo>
                <a:lnTo>
                  <a:pt x="175" y="52"/>
                </a:lnTo>
                <a:lnTo>
                  <a:pt x="173" y="46"/>
                </a:lnTo>
                <a:lnTo>
                  <a:pt x="171" y="42"/>
                </a:lnTo>
                <a:lnTo>
                  <a:pt x="167" y="40"/>
                </a:lnTo>
                <a:lnTo>
                  <a:pt x="162" y="40"/>
                </a:lnTo>
                <a:lnTo>
                  <a:pt x="162" y="40"/>
                </a:lnTo>
                <a:lnTo>
                  <a:pt x="158" y="42"/>
                </a:lnTo>
                <a:lnTo>
                  <a:pt x="154" y="44"/>
                </a:lnTo>
                <a:lnTo>
                  <a:pt x="154" y="52"/>
                </a:lnTo>
                <a:lnTo>
                  <a:pt x="156" y="60"/>
                </a:lnTo>
                <a:lnTo>
                  <a:pt x="162" y="63"/>
                </a:lnTo>
                <a:lnTo>
                  <a:pt x="162" y="63"/>
                </a:lnTo>
                <a:close/>
                <a:moveTo>
                  <a:pt x="188" y="122"/>
                </a:moveTo>
                <a:lnTo>
                  <a:pt x="188" y="122"/>
                </a:lnTo>
                <a:lnTo>
                  <a:pt x="192" y="120"/>
                </a:lnTo>
                <a:lnTo>
                  <a:pt x="194" y="119"/>
                </a:lnTo>
                <a:lnTo>
                  <a:pt x="198" y="111"/>
                </a:lnTo>
                <a:lnTo>
                  <a:pt x="196" y="101"/>
                </a:lnTo>
                <a:lnTo>
                  <a:pt x="194" y="94"/>
                </a:lnTo>
                <a:lnTo>
                  <a:pt x="194" y="94"/>
                </a:lnTo>
                <a:lnTo>
                  <a:pt x="183" y="92"/>
                </a:lnTo>
                <a:lnTo>
                  <a:pt x="173" y="92"/>
                </a:lnTo>
                <a:lnTo>
                  <a:pt x="160" y="94"/>
                </a:lnTo>
                <a:lnTo>
                  <a:pt x="148" y="94"/>
                </a:lnTo>
                <a:lnTo>
                  <a:pt x="148" y="94"/>
                </a:lnTo>
                <a:lnTo>
                  <a:pt x="143" y="100"/>
                </a:lnTo>
                <a:lnTo>
                  <a:pt x="139" y="105"/>
                </a:lnTo>
                <a:lnTo>
                  <a:pt x="135" y="113"/>
                </a:lnTo>
                <a:lnTo>
                  <a:pt x="133" y="124"/>
                </a:lnTo>
                <a:lnTo>
                  <a:pt x="133" y="124"/>
                </a:lnTo>
                <a:lnTo>
                  <a:pt x="139" y="126"/>
                </a:lnTo>
                <a:lnTo>
                  <a:pt x="143" y="128"/>
                </a:lnTo>
                <a:lnTo>
                  <a:pt x="143" y="132"/>
                </a:lnTo>
                <a:lnTo>
                  <a:pt x="143" y="132"/>
                </a:lnTo>
                <a:lnTo>
                  <a:pt x="141" y="140"/>
                </a:lnTo>
                <a:lnTo>
                  <a:pt x="141" y="147"/>
                </a:lnTo>
                <a:lnTo>
                  <a:pt x="145" y="155"/>
                </a:lnTo>
                <a:lnTo>
                  <a:pt x="148" y="161"/>
                </a:lnTo>
                <a:lnTo>
                  <a:pt x="148" y="161"/>
                </a:lnTo>
                <a:lnTo>
                  <a:pt x="169" y="161"/>
                </a:lnTo>
                <a:lnTo>
                  <a:pt x="188" y="159"/>
                </a:lnTo>
                <a:lnTo>
                  <a:pt x="188" y="159"/>
                </a:lnTo>
                <a:lnTo>
                  <a:pt x="192" y="151"/>
                </a:lnTo>
                <a:lnTo>
                  <a:pt x="196" y="145"/>
                </a:lnTo>
                <a:lnTo>
                  <a:pt x="198" y="136"/>
                </a:lnTo>
                <a:lnTo>
                  <a:pt x="196" y="124"/>
                </a:lnTo>
                <a:lnTo>
                  <a:pt x="196" y="124"/>
                </a:lnTo>
                <a:lnTo>
                  <a:pt x="192" y="124"/>
                </a:lnTo>
                <a:lnTo>
                  <a:pt x="188" y="122"/>
                </a:lnTo>
                <a:lnTo>
                  <a:pt x="188" y="122"/>
                </a:lnTo>
                <a:close/>
                <a:moveTo>
                  <a:pt x="141" y="115"/>
                </a:moveTo>
                <a:lnTo>
                  <a:pt x="141" y="115"/>
                </a:lnTo>
                <a:lnTo>
                  <a:pt x="141" y="113"/>
                </a:lnTo>
                <a:lnTo>
                  <a:pt x="141" y="111"/>
                </a:lnTo>
                <a:lnTo>
                  <a:pt x="143" y="109"/>
                </a:lnTo>
                <a:lnTo>
                  <a:pt x="145" y="107"/>
                </a:lnTo>
                <a:lnTo>
                  <a:pt x="145" y="107"/>
                </a:lnTo>
                <a:lnTo>
                  <a:pt x="145" y="111"/>
                </a:lnTo>
                <a:lnTo>
                  <a:pt x="145" y="113"/>
                </a:lnTo>
                <a:lnTo>
                  <a:pt x="141" y="115"/>
                </a:lnTo>
                <a:lnTo>
                  <a:pt x="141" y="115"/>
                </a:lnTo>
                <a:close/>
                <a:moveTo>
                  <a:pt x="152" y="101"/>
                </a:moveTo>
                <a:lnTo>
                  <a:pt x="152" y="101"/>
                </a:lnTo>
                <a:lnTo>
                  <a:pt x="171" y="98"/>
                </a:lnTo>
                <a:lnTo>
                  <a:pt x="190" y="100"/>
                </a:lnTo>
                <a:lnTo>
                  <a:pt x="190" y="100"/>
                </a:lnTo>
                <a:lnTo>
                  <a:pt x="192" y="105"/>
                </a:lnTo>
                <a:lnTo>
                  <a:pt x="190" y="109"/>
                </a:lnTo>
                <a:lnTo>
                  <a:pt x="190" y="113"/>
                </a:lnTo>
                <a:lnTo>
                  <a:pt x="190" y="113"/>
                </a:lnTo>
                <a:lnTo>
                  <a:pt x="181" y="111"/>
                </a:lnTo>
                <a:lnTo>
                  <a:pt x="169" y="111"/>
                </a:lnTo>
                <a:lnTo>
                  <a:pt x="152" y="113"/>
                </a:lnTo>
                <a:lnTo>
                  <a:pt x="152" y="113"/>
                </a:lnTo>
                <a:lnTo>
                  <a:pt x="152" y="107"/>
                </a:lnTo>
                <a:lnTo>
                  <a:pt x="152" y="101"/>
                </a:lnTo>
                <a:lnTo>
                  <a:pt x="152" y="101"/>
                </a:lnTo>
                <a:close/>
                <a:moveTo>
                  <a:pt x="156" y="153"/>
                </a:moveTo>
                <a:lnTo>
                  <a:pt x="156" y="153"/>
                </a:lnTo>
                <a:lnTo>
                  <a:pt x="156" y="151"/>
                </a:lnTo>
                <a:lnTo>
                  <a:pt x="158" y="149"/>
                </a:lnTo>
                <a:lnTo>
                  <a:pt x="165" y="149"/>
                </a:lnTo>
                <a:lnTo>
                  <a:pt x="165" y="149"/>
                </a:lnTo>
                <a:lnTo>
                  <a:pt x="164" y="151"/>
                </a:lnTo>
                <a:lnTo>
                  <a:pt x="162" y="153"/>
                </a:lnTo>
                <a:lnTo>
                  <a:pt x="158" y="155"/>
                </a:lnTo>
                <a:lnTo>
                  <a:pt x="156" y="153"/>
                </a:lnTo>
                <a:lnTo>
                  <a:pt x="156" y="153"/>
                </a:lnTo>
                <a:close/>
                <a:moveTo>
                  <a:pt x="188" y="140"/>
                </a:moveTo>
                <a:lnTo>
                  <a:pt x="188" y="140"/>
                </a:lnTo>
                <a:lnTo>
                  <a:pt x="173" y="141"/>
                </a:lnTo>
                <a:lnTo>
                  <a:pt x="156" y="141"/>
                </a:lnTo>
                <a:lnTo>
                  <a:pt x="156" y="141"/>
                </a:lnTo>
                <a:lnTo>
                  <a:pt x="154" y="132"/>
                </a:lnTo>
                <a:lnTo>
                  <a:pt x="154" y="132"/>
                </a:lnTo>
                <a:lnTo>
                  <a:pt x="169" y="130"/>
                </a:lnTo>
                <a:lnTo>
                  <a:pt x="179" y="128"/>
                </a:lnTo>
                <a:lnTo>
                  <a:pt x="188" y="130"/>
                </a:lnTo>
                <a:lnTo>
                  <a:pt x="188" y="140"/>
                </a:lnTo>
                <a:close/>
                <a:moveTo>
                  <a:pt x="158" y="82"/>
                </a:moveTo>
                <a:lnTo>
                  <a:pt x="158" y="82"/>
                </a:lnTo>
                <a:lnTo>
                  <a:pt x="169" y="80"/>
                </a:lnTo>
                <a:lnTo>
                  <a:pt x="179" y="77"/>
                </a:lnTo>
                <a:lnTo>
                  <a:pt x="183" y="73"/>
                </a:lnTo>
                <a:lnTo>
                  <a:pt x="186" y="69"/>
                </a:lnTo>
                <a:lnTo>
                  <a:pt x="188" y="65"/>
                </a:lnTo>
                <a:lnTo>
                  <a:pt x="190" y="60"/>
                </a:lnTo>
                <a:lnTo>
                  <a:pt x="190" y="60"/>
                </a:lnTo>
                <a:lnTo>
                  <a:pt x="190" y="52"/>
                </a:lnTo>
                <a:lnTo>
                  <a:pt x="188" y="46"/>
                </a:lnTo>
                <a:lnTo>
                  <a:pt x="186" y="40"/>
                </a:lnTo>
                <a:lnTo>
                  <a:pt x="183" y="35"/>
                </a:lnTo>
                <a:lnTo>
                  <a:pt x="179" y="31"/>
                </a:lnTo>
                <a:lnTo>
                  <a:pt x="173" y="27"/>
                </a:lnTo>
                <a:lnTo>
                  <a:pt x="165" y="25"/>
                </a:lnTo>
                <a:lnTo>
                  <a:pt x="160" y="25"/>
                </a:lnTo>
                <a:lnTo>
                  <a:pt x="160" y="25"/>
                </a:lnTo>
                <a:lnTo>
                  <a:pt x="152" y="27"/>
                </a:lnTo>
                <a:lnTo>
                  <a:pt x="145" y="29"/>
                </a:lnTo>
                <a:lnTo>
                  <a:pt x="139" y="33"/>
                </a:lnTo>
                <a:lnTo>
                  <a:pt x="135" y="37"/>
                </a:lnTo>
                <a:lnTo>
                  <a:pt x="135" y="37"/>
                </a:lnTo>
                <a:lnTo>
                  <a:pt x="131" y="46"/>
                </a:lnTo>
                <a:lnTo>
                  <a:pt x="129" y="60"/>
                </a:lnTo>
                <a:lnTo>
                  <a:pt x="131" y="71"/>
                </a:lnTo>
                <a:lnTo>
                  <a:pt x="133" y="77"/>
                </a:lnTo>
                <a:lnTo>
                  <a:pt x="135" y="80"/>
                </a:lnTo>
                <a:lnTo>
                  <a:pt x="135" y="80"/>
                </a:lnTo>
                <a:lnTo>
                  <a:pt x="139" y="82"/>
                </a:lnTo>
                <a:lnTo>
                  <a:pt x="145" y="84"/>
                </a:lnTo>
                <a:lnTo>
                  <a:pt x="158" y="82"/>
                </a:lnTo>
                <a:lnTo>
                  <a:pt x="158" y="82"/>
                </a:lnTo>
                <a:close/>
                <a:moveTo>
                  <a:pt x="158" y="31"/>
                </a:moveTo>
                <a:lnTo>
                  <a:pt x="158" y="31"/>
                </a:lnTo>
                <a:lnTo>
                  <a:pt x="164" y="31"/>
                </a:lnTo>
                <a:lnTo>
                  <a:pt x="169" y="31"/>
                </a:lnTo>
                <a:lnTo>
                  <a:pt x="173" y="33"/>
                </a:lnTo>
                <a:lnTo>
                  <a:pt x="179" y="37"/>
                </a:lnTo>
                <a:lnTo>
                  <a:pt x="181" y="42"/>
                </a:lnTo>
                <a:lnTo>
                  <a:pt x="183" y="48"/>
                </a:lnTo>
                <a:lnTo>
                  <a:pt x="183" y="54"/>
                </a:lnTo>
                <a:lnTo>
                  <a:pt x="183" y="60"/>
                </a:lnTo>
                <a:lnTo>
                  <a:pt x="183" y="60"/>
                </a:lnTo>
                <a:lnTo>
                  <a:pt x="181" y="65"/>
                </a:lnTo>
                <a:lnTo>
                  <a:pt x="179" y="67"/>
                </a:lnTo>
                <a:lnTo>
                  <a:pt x="171" y="73"/>
                </a:lnTo>
                <a:lnTo>
                  <a:pt x="164" y="75"/>
                </a:lnTo>
                <a:lnTo>
                  <a:pt x="158" y="75"/>
                </a:lnTo>
                <a:lnTo>
                  <a:pt x="154" y="73"/>
                </a:lnTo>
                <a:lnTo>
                  <a:pt x="154" y="73"/>
                </a:lnTo>
                <a:lnTo>
                  <a:pt x="150" y="69"/>
                </a:lnTo>
                <a:lnTo>
                  <a:pt x="146" y="63"/>
                </a:lnTo>
                <a:lnTo>
                  <a:pt x="145" y="58"/>
                </a:lnTo>
                <a:lnTo>
                  <a:pt x="145" y="50"/>
                </a:lnTo>
                <a:lnTo>
                  <a:pt x="146" y="44"/>
                </a:lnTo>
                <a:lnTo>
                  <a:pt x="148" y="39"/>
                </a:lnTo>
                <a:lnTo>
                  <a:pt x="152" y="33"/>
                </a:lnTo>
                <a:lnTo>
                  <a:pt x="158" y="31"/>
                </a:lnTo>
                <a:lnTo>
                  <a:pt x="158" y="31"/>
                </a:lnTo>
                <a:close/>
                <a:moveTo>
                  <a:pt x="146" y="75"/>
                </a:moveTo>
                <a:lnTo>
                  <a:pt x="146" y="75"/>
                </a:lnTo>
                <a:lnTo>
                  <a:pt x="141" y="75"/>
                </a:lnTo>
                <a:lnTo>
                  <a:pt x="141" y="75"/>
                </a:lnTo>
                <a:lnTo>
                  <a:pt x="145" y="73"/>
                </a:lnTo>
                <a:lnTo>
                  <a:pt x="146" y="73"/>
                </a:lnTo>
                <a:lnTo>
                  <a:pt x="146" y="75"/>
                </a:lnTo>
                <a:lnTo>
                  <a:pt x="146" y="75"/>
                </a:lnTo>
                <a:close/>
                <a:moveTo>
                  <a:pt x="141" y="40"/>
                </a:moveTo>
                <a:lnTo>
                  <a:pt x="141" y="40"/>
                </a:lnTo>
                <a:lnTo>
                  <a:pt x="141" y="44"/>
                </a:lnTo>
                <a:lnTo>
                  <a:pt x="139" y="48"/>
                </a:lnTo>
                <a:lnTo>
                  <a:pt x="139" y="48"/>
                </a:lnTo>
                <a:lnTo>
                  <a:pt x="139" y="46"/>
                </a:lnTo>
                <a:lnTo>
                  <a:pt x="139" y="44"/>
                </a:lnTo>
                <a:lnTo>
                  <a:pt x="141" y="40"/>
                </a:lnTo>
                <a:lnTo>
                  <a:pt x="141" y="40"/>
                </a:lnTo>
                <a:close/>
                <a:moveTo>
                  <a:pt x="125" y="25"/>
                </a:moveTo>
                <a:lnTo>
                  <a:pt x="125" y="25"/>
                </a:lnTo>
                <a:lnTo>
                  <a:pt x="127" y="12"/>
                </a:lnTo>
                <a:lnTo>
                  <a:pt x="127" y="6"/>
                </a:lnTo>
                <a:lnTo>
                  <a:pt x="125" y="0"/>
                </a:lnTo>
                <a:lnTo>
                  <a:pt x="125" y="0"/>
                </a:lnTo>
                <a:lnTo>
                  <a:pt x="112" y="0"/>
                </a:lnTo>
                <a:lnTo>
                  <a:pt x="97" y="0"/>
                </a:lnTo>
                <a:lnTo>
                  <a:pt x="97" y="0"/>
                </a:lnTo>
                <a:lnTo>
                  <a:pt x="85" y="18"/>
                </a:lnTo>
                <a:lnTo>
                  <a:pt x="74" y="33"/>
                </a:lnTo>
                <a:lnTo>
                  <a:pt x="74" y="33"/>
                </a:lnTo>
                <a:lnTo>
                  <a:pt x="76" y="39"/>
                </a:lnTo>
                <a:lnTo>
                  <a:pt x="76" y="42"/>
                </a:lnTo>
                <a:lnTo>
                  <a:pt x="74" y="44"/>
                </a:lnTo>
                <a:lnTo>
                  <a:pt x="74" y="44"/>
                </a:lnTo>
                <a:lnTo>
                  <a:pt x="68" y="23"/>
                </a:lnTo>
                <a:lnTo>
                  <a:pt x="61" y="4"/>
                </a:lnTo>
                <a:lnTo>
                  <a:pt x="61" y="4"/>
                </a:lnTo>
                <a:lnTo>
                  <a:pt x="45" y="6"/>
                </a:lnTo>
                <a:lnTo>
                  <a:pt x="32" y="8"/>
                </a:lnTo>
                <a:lnTo>
                  <a:pt x="23" y="14"/>
                </a:lnTo>
                <a:lnTo>
                  <a:pt x="15" y="21"/>
                </a:lnTo>
                <a:lnTo>
                  <a:pt x="15" y="21"/>
                </a:lnTo>
                <a:lnTo>
                  <a:pt x="7" y="27"/>
                </a:lnTo>
                <a:lnTo>
                  <a:pt x="3" y="33"/>
                </a:lnTo>
                <a:lnTo>
                  <a:pt x="2" y="39"/>
                </a:lnTo>
                <a:lnTo>
                  <a:pt x="2" y="48"/>
                </a:lnTo>
                <a:lnTo>
                  <a:pt x="2" y="48"/>
                </a:lnTo>
                <a:lnTo>
                  <a:pt x="0" y="80"/>
                </a:lnTo>
                <a:lnTo>
                  <a:pt x="0" y="113"/>
                </a:lnTo>
                <a:lnTo>
                  <a:pt x="2" y="141"/>
                </a:lnTo>
                <a:lnTo>
                  <a:pt x="5" y="155"/>
                </a:lnTo>
                <a:lnTo>
                  <a:pt x="9" y="166"/>
                </a:lnTo>
                <a:lnTo>
                  <a:pt x="45" y="166"/>
                </a:lnTo>
                <a:lnTo>
                  <a:pt x="45" y="166"/>
                </a:lnTo>
                <a:lnTo>
                  <a:pt x="51" y="153"/>
                </a:lnTo>
                <a:lnTo>
                  <a:pt x="55" y="147"/>
                </a:lnTo>
                <a:lnTo>
                  <a:pt x="59" y="141"/>
                </a:lnTo>
                <a:lnTo>
                  <a:pt x="59" y="141"/>
                </a:lnTo>
                <a:lnTo>
                  <a:pt x="64" y="157"/>
                </a:lnTo>
                <a:lnTo>
                  <a:pt x="68" y="162"/>
                </a:lnTo>
                <a:lnTo>
                  <a:pt x="74" y="166"/>
                </a:lnTo>
                <a:lnTo>
                  <a:pt x="74" y="166"/>
                </a:lnTo>
                <a:lnTo>
                  <a:pt x="95" y="166"/>
                </a:lnTo>
                <a:lnTo>
                  <a:pt x="112" y="164"/>
                </a:lnTo>
                <a:lnTo>
                  <a:pt x="112" y="164"/>
                </a:lnTo>
                <a:lnTo>
                  <a:pt x="116" y="162"/>
                </a:lnTo>
                <a:lnTo>
                  <a:pt x="118" y="159"/>
                </a:lnTo>
                <a:lnTo>
                  <a:pt x="122" y="151"/>
                </a:lnTo>
                <a:lnTo>
                  <a:pt x="122" y="151"/>
                </a:lnTo>
                <a:lnTo>
                  <a:pt x="125" y="149"/>
                </a:lnTo>
                <a:lnTo>
                  <a:pt x="127" y="147"/>
                </a:lnTo>
                <a:lnTo>
                  <a:pt x="129" y="143"/>
                </a:lnTo>
                <a:lnTo>
                  <a:pt x="129" y="143"/>
                </a:lnTo>
                <a:lnTo>
                  <a:pt x="131" y="136"/>
                </a:lnTo>
                <a:lnTo>
                  <a:pt x="131" y="128"/>
                </a:lnTo>
                <a:lnTo>
                  <a:pt x="131" y="128"/>
                </a:lnTo>
                <a:lnTo>
                  <a:pt x="129" y="103"/>
                </a:lnTo>
                <a:lnTo>
                  <a:pt x="127" y="79"/>
                </a:lnTo>
                <a:lnTo>
                  <a:pt x="125" y="52"/>
                </a:lnTo>
                <a:lnTo>
                  <a:pt x="125" y="25"/>
                </a:lnTo>
                <a:lnTo>
                  <a:pt x="125" y="25"/>
                </a:lnTo>
                <a:close/>
                <a:moveTo>
                  <a:pt x="95" y="16"/>
                </a:moveTo>
                <a:lnTo>
                  <a:pt x="95" y="16"/>
                </a:lnTo>
                <a:lnTo>
                  <a:pt x="95" y="18"/>
                </a:lnTo>
                <a:lnTo>
                  <a:pt x="95" y="19"/>
                </a:lnTo>
                <a:lnTo>
                  <a:pt x="95" y="23"/>
                </a:lnTo>
                <a:lnTo>
                  <a:pt x="95" y="23"/>
                </a:lnTo>
                <a:lnTo>
                  <a:pt x="93" y="23"/>
                </a:lnTo>
                <a:lnTo>
                  <a:pt x="91" y="25"/>
                </a:lnTo>
                <a:lnTo>
                  <a:pt x="91" y="25"/>
                </a:lnTo>
                <a:lnTo>
                  <a:pt x="91" y="25"/>
                </a:lnTo>
                <a:lnTo>
                  <a:pt x="89" y="23"/>
                </a:lnTo>
                <a:lnTo>
                  <a:pt x="91" y="21"/>
                </a:lnTo>
                <a:lnTo>
                  <a:pt x="95" y="16"/>
                </a:lnTo>
                <a:lnTo>
                  <a:pt x="95" y="16"/>
                </a:lnTo>
                <a:close/>
                <a:moveTo>
                  <a:pt x="89" y="35"/>
                </a:moveTo>
                <a:lnTo>
                  <a:pt x="89" y="35"/>
                </a:lnTo>
                <a:lnTo>
                  <a:pt x="93" y="35"/>
                </a:lnTo>
                <a:lnTo>
                  <a:pt x="95" y="37"/>
                </a:lnTo>
                <a:lnTo>
                  <a:pt x="95" y="39"/>
                </a:lnTo>
                <a:lnTo>
                  <a:pt x="89" y="39"/>
                </a:lnTo>
                <a:lnTo>
                  <a:pt x="89" y="35"/>
                </a:lnTo>
                <a:close/>
                <a:moveTo>
                  <a:pt x="93" y="46"/>
                </a:moveTo>
                <a:lnTo>
                  <a:pt x="93" y="46"/>
                </a:lnTo>
                <a:lnTo>
                  <a:pt x="95" y="46"/>
                </a:lnTo>
                <a:lnTo>
                  <a:pt x="95" y="50"/>
                </a:lnTo>
                <a:lnTo>
                  <a:pt x="95" y="50"/>
                </a:lnTo>
                <a:lnTo>
                  <a:pt x="93" y="50"/>
                </a:lnTo>
                <a:lnTo>
                  <a:pt x="89" y="52"/>
                </a:lnTo>
                <a:lnTo>
                  <a:pt x="89" y="52"/>
                </a:lnTo>
                <a:lnTo>
                  <a:pt x="91" y="48"/>
                </a:lnTo>
                <a:lnTo>
                  <a:pt x="93" y="46"/>
                </a:lnTo>
                <a:lnTo>
                  <a:pt x="93" y="46"/>
                </a:lnTo>
                <a:close/>
                <a:moveTo>
                  <a:pt x="93" y="84"/>
                </a:moveTo>
                <a:lnTo>
                  <a:pt x="93" y="84"/>
                </a:lnTo>
                <a:lnTo>
                  <a:pt x="91" y="82"/>
                </a:lnTo>
                <a:lnTo>
                  <a:pt x="91" y="79"/>
                </a:lnTo>
                <a:lnTo>
                  <a:pt x="91" y="79"/>
                </a:lnTo>
                <a:lnTo>
                  <a:pt x="93" y="79"/>
                </a:lnTo>
                <a:lnTo>
                  <a:pt x="93" y="80"/>
                </a:lnTo>
                <a:lnTo>
                  <a:pt x="93" y="84"/>
                </a:lnTo>
                <a:lnTo>
                  <a:pt x="93" y="84"/>
                </a:lnTo>
                <a:close/>
                <a:moveTo>
                  <a:pt x="93" y="84"/>
                </a:moveTo>
                <a:lnTo>
                  <a:pt x="93" y="84"/>
                </a:lnTo>
                <a:lnTo>
                  <a:pt x="93" y="88"/>
                </a:lnTo>
                <a:lnTo>
                  <a:pt x="93" y="92"/>
                </a:lnTo>
                <a:lnTo>
                  <a:pt x="91" y="92"/>
                </a:lnTo>
                <a:lnTo>
                  <a:pt x="91" y="92"/>
                </a:lnTo>
                <a:lnTo>
                  <a:pt x="91" y="88"/>
                </a:lnTo>
                <a:lnTo>
                  <a:pt x="93" y="84"/>
                </a:lnTo>
                <a:lnTo>
                  <a:pt x="93" y="84"/>
                </a:lnTo>
                <a:close/>
                <a:moveTo>
                  <a:pt x="93" y="63"/>
                </a:moveTo>
                <a:lnTo>
                  <a:pt x="93" y="63"/>
                </a:lnTo>
                <a:lnTo>
                  <a:pt x="91" y="63"/>
                </a:lnTo>
                <a:lnTo>
                  <a:pt x="91" y="61"/>
                </a:lnTo>
                <a:lnTo>
                  <a:pt x="93" y="58"/>
                </a:lnTo>
                <a:lnTo>
                  <a:pt x="93" y="58"/>
                </a:lnTo>
                <a:lnTo>
                  <a:pt x="93" y="58"/>
                </a:lnTo>
                <a:lnTo>
                  <a:pt x="93" y="60"/>
                </a:lnTo>
                <a:lnTo>
                  <a:pt x="93" y="63"/>
                </a:lnTo>
                <a:lnTo>
                  <a:pt x="93" y="63"/>
                </a:lnTo>
                <a:close/>
                <a:moveTo>
                  <a:pt x="26" y="54"/>
                </a:moveTo>
                <a:lnTo>
                  <a:pt x="26" y="54"/>
                </a:lnTo>
                <a:lnTo>
                  <a:pt x="13" y="61"/>
                </a:lnTo>
                <a:lnTo>
                  <a:pt x="13" y="61"/>
                </a:lnTo>
                <a:lnTo>
                  <a:pt x="15" y="58"/>
                </a:lnTo>
                <a:lnTo>
                  <a:pt x="19" y="54"/>
                </a:lnTo>
                <a:lnTo>
                  <a:pt x="23" y="48"/>
                </a:lnTo>
                <a:lnTo>
                  <a:pt x="24" y="42"/>
                </a:lnTo>
                <a:lnTo>
                  <a:pt x="24" y="42"/>
                </a:lnTo>
                <a:lnTo>
                  <a:pt x="26" y="44"/>
                </a:lnTo>
                <a:lnTo>
                  <a:pt x="26" y="46"/>
                </a:lnTo>
                <a:lnTo>
                  <a:pt x="26" y="54"/>
                </a:lnTo>
                <a:lnTo>
                  <a:pt x="26" y="54"/>
                </a:lnTo>
                <a:close/>
                <a:moveTo>
                  <a:pt x="26" y="63"/>
                </a:moveTo>
                <a:lnTo>
                  <a:pt x="26" y="63"/>
                </a:lnTo>
                <a:lnTo>
                  <a:pt x="28" y="67"/>
                </a:lnTo>
                <a:lnTo>
                  <a:pt x="26" y="73"/>
                </a:lnTo>
                <a:lnTo>
                  <a:pt x="26" y="73"/>
                </a:lnTo>
                <a:lnTo>
                  <a:pt x="24" y="71"/>
                </a:lnTo>
                <a:lnTo>
                  <a:pt x="23" y="73"/>
                </a:lnTo>
                <a:lnTo>
                  <a:pt x="19" y="77"/>
                </a:lnTo>
                <a:lnTo>
                  <a:pt x="19" y="77"/>
                </a:lnTo>
                <a:lnTo>
                  <a:pt x="19" y="73"/>
                </a:lnTo>
                <a:lnTo>
                  <a:pt x="21" y="71"/>
                </a:lnTo>
                <a:lnTo>
                  <a:pt x="24" y="67"/>
                </a:lnTo>
                <a:lnTo>
                  <a:pt x="26" y="63"/>
                </a:lnTo>
                <a:lnTo>
                  <a:pt x="26" y="63"/>
                </a:lnTo>
                <a:close/>
                <a:moveTo>
                  <a:pt x="24" y="19"/>
                </a:moveTo>
                <a:lnTo>
                  <a:pt x="24" y="19"/>
                </a:lnTo>
                <a:lnTo>
                  <a:pt x="26" y="21"/>
                </a:lnTo>
                <a:lnTo>
                  <a:pt x="26" y="23"/>
                </a:lnTo>
                <a:lnTo>
                  <a:pt x="26" y="31"/>
                </a:lnTo>
                <a:lnTo>
                  <a:pt x="26" y="31"/>
                </a:lnTo>
                <a:lnTo>
                  <a:pt x="21" y="35"/>
                </a:lnTo>
                <a:lnTo>
                  <a:pt x="17" y="37"/>
                </a:lnTo>
                <a:lnTo>
                  <a:pt x="13" y="40"/>
                </a:lnTo>
                <a:lnTo>
                  <a:pt x="7" y="42"/>
                </a:lnTo>
                <a:lnTo>
                  <a:pt x="7" y="42"/>
                </a:lnTo>
                <a:lnTo>
                  <a:pt x="5" y="39"/>
                </a:lnTo>
                <a:lnTo>
                  <a:pt x="5" y="39"/>
                </a:lnTo>
                <a:lnTo>
                  <a:pt x="15" y="27"/>
                </a:lnTo>
                <a:lnTo>
                  <a:pt x="24" y="19"/>
                </a:lnTo>
                <a:lnTo>
                  <a:pt x="24" y="19"/>
                </a:lnTo>
                <a:close/>
                <a:moveTo>
                  <a:pt x="15" y="46"/>
                </a:moveTo>
                <a:lnTo>
                  <a:pt x="15" y="46"/>
                </a:lnTo>
                <a:lnTo>
                  <a:pt x="7" y="61"/>
                </a:lnTo>
                <a:lnTo>
                  <a:pt x="7" y="61"/>
                </a:lnTo>
                <a:lnTo>
                  <a:pt x="5" y="56"/>
                </a:lnTo>
                <a:lnTo>
                  <a:pt x="7" y="52"/>
                </a:lnTo>
                <a:lnTo>
                  <a:pt x="11" y="48"/>
                </a:lnTo>
                <a:lnTo>
                  <a:pt x="15" y="46"/>
                </a:lnTo>
                <a:lnTo>
                  <a:pt x="15" y="46"/>
                </a:lnTo>
                <a:close/>
                <a:moveTo>
                  <a:pt x="13" y="71"/>
                </a:moveTo>
                <a:lnTo>
                  <a:pt x="13" y="71"/>
                </a:lnTo>
                <a:lnTo>
                  <a:pt x="9" y="77"/>
                </a:lnTo>
                <a:lnTo>
                  <a:pt x="5" y="80"/>
                </a:lnTo>
                <a:lnTo>
                  <a:pt x="5" y="80"/>
                </a:lnTo>
                <a:lnTo>
                  <a:pt x="7" y="75"/>
                </a:lnTo>
                <a:lnTo>
                  <a:pt x="13" y="71"/>
                </a:lnTo>
                <a:lnTo>
                  <a:pt x="13" y="71"/>
                </a:lnTo>
                <a:close/>
                <a:moveTo>
                  <a:pt x="13" y="90"/>
                </a:moveTo>
                <a:lnTo>
                  <a:pt x="13" y="90"/>
                </a:lnTo>
                <a:lnTo>
                  <a:pt x="9" y="98"/>
                </a:lnTo>
                <a:lnTo>
                  <a:pt x="7" y="101"/>
                </a:lnTo>
                <a:lnTo>
                  <a:pt x="5" y="103"/>
                </a:lnTo>
                <a:lnTo>
                  <a:pt x="5" y="103"/>
                </a:lnTo>
                <a:lnTo>
                  <a:pt x="5" y="96"/>
                </a:lnTo>
                <a:lnTo>
                  <a:pt x="7" y="92"/>
                </a:lnTo>
                <a:lnTo>
                  <a:pt x="13" y="90"/>
                </a:lnTo>
                <a:lnTo>
                  <a:pt x="13" y="90"/>
                </a:lnTo>
                <a:close/>
                <a:moveTo>
                  <a:pt x="7" y="136"/>
                </a:moveTo>
                <a:lnTo>
                  <a:pt x="7" y="136"/>
                </a:lnTo>
                <a:lnTo>
                  <a:pt x="7" y="130"/>
                </a:lnTo>
                <a:lnTo>
                  <a:pt x="7" y="126"/>
                </a:lnTo>
                <a:lnTo>
                  <a:pt x="7" y="126"/>
                </a:lnTo>
                <a:lnTo>
                  <a:pt x="11" y="128"/>
                </a:lnTo>
                <a:lnTo>
                  <a:pt x="11" y="128"/>
                </a:lnTo>
                <a:lnTo>
                  <a:pt x="9" y="132"/>
                </a:lnTo>
                <a:lnTo>
                  <a:pt x="7" y="136"/>
                </a:lnTo>
                <a:lnTo>
                  <a:pt x="7" y="136"/>
                </a:lnTo>
                <a:close/>
                <a:moveTo>
                  <a:pt x="7" y="124"/>
                </a:moveTo>
                <a:lnTo>
                  <a:pt x="7" y="124"/>
                </a:lnTo>
                <a:lnTo>
                  <a:pt x="7" y="122"/>
                </a:lnTo>
                <a:lnTo>
                  <a:pt x="7" y="119"/>
                </a:lnTo>
                <a:lnTo>
                  <a:pt x="7" y="113"/>
                </a:lnTo>
                <a:lnTo>
                  <a:pt x="7" y="113"/>
                </a:lnTo>
                <a:lnTo>
                  <a:pt x="11" y="115"/>
                </a:lnTo>
                <a:lnTo>
                  <a:pt x="11" y="115"/>
                </a:lnTo>
                <a:lnTo>
                  <a:pt x="7" y="124"/>
                </a:lnTo>
                <a:lnTo>
                  <a:pt x="7" y="124"/>
                </a:lnTo>
                <a:close/>
                <a:moveTo>
                  <a:pt x="13" y="107"/>
                </a:moveTo>
                <a:lnTo>
                  <a:pt x="13" y="107"/>
                </a:lnTo>
                <a:lnTo>
                  <a:pt x="15" y="100"/>
                </a:lnTo>
                <a:lnTo>
                  <a:pt x="19" y="92"/>
                </a:lnTo>
                <a:lnTo>
                  <a:pt x="26" y="79"/>
                </a:lnTo>
                <a:lnTo>
                  <a:pt x="26" y="79"/>
                </a:lnTo>
                <a:lnTo>
                  <a:pt x="28" y="82"/>
                </a:lnTo>
                <a:lnTo>
                  <a:pt x="28" y="88"/>
                </a:lnTo>
                <a:lnTo>
                  <a:pt x="26" y="92"/>
                </a:lnTo>
                <a:lnTo>
                  <a:pt x="24" y="94"/>
                </a:lnTo>
                <a:lnTo>
                  <a:pt x="19" y="101"/>
                </a:lnTo>
                <a:lnTo>
                  <a:pt x="13" y="107"/>
                </a:lnTo>
                <a:lnTo>
                  <a:pt x="13" y="107"/>
                </a:lnTo>
                <a:close/>
                <a:moveTo>
                  <a:pt x="23" y="111"/>
                </a:moveTo>
                <a:lnTo>
                  <a:pt x="23" y="111"/>
                </a:lnTo>
                <a:lnTo>
                  <a:pt x="23" y="107"/>
                </a:lnTo>
                <a:lnTo>
                  <a:pt x="24" y="105"/>
                </a:lnTo>
                <a:lnTo>
                  <a:pt x="28" y="100"/>
                </a:lnTo>
                <a:lnTo>
                  <a:pt x="28" y="100"/>
                </a:lnTo>
                <a:lnTo>
                  <a:pt x="28" y="103"/>
                </a:lnTo>
                <a:lnTo>
                  <a:pt x="26" y="105"/>
                </a:lnTo>
                <a:lnTo>
                  <a:pt x="23" y="111"/>
                </a:lnTo>
                <a:lnTo>
                  <a:pt x="23" y="111"/>
                </a:lnTo>
                <a:close/>
                <a:moveTo>
                  <a:pt x="28" y="113"/>
                </a:moveTo>
                <a:lnTo>
                  <a:pt x="28" y="113"/>
                </a:lnTo>
                <a:lnTo>
                  <a:pt x="28" y="117"/>
                </a:lnTo>
                <a:lnTo>
                  <a:pt x="26" y="120"/>
                </a:lnTo>
                <a:lnTo>
                  <a:pt x="23" y="122"/>
                </a:lnTo>
                <a:lnTo>
                  <a:pt x="21" y="126"/>
                </a:lnTo>
                <a:lnTo>
                  <a:pt x="21" y="126"/>
                </a:lnTo>
                <a:lnTo>
                  <a:pt x="21" y="122"/>
                </a:lnTo>
                <a:lnTo>
                  <a:pt x="23" y="120"/>
                </a:lnTo>
                <a:lnTo>
                  <a:pt x="28" y="113"/>
                </a:lnTo>
                <a:lnTo>
                  <a:pt x="28" y="113"/>
                </a:lnTo>
                <a:close/>
                <a:moveTo>
                  <a:pt x="28" y="134"/>
                </a:moveTo>
                <a:lnTo>
                  <a:pt x="28" y="134"/>
                </a:lnTo>
                <a:lnTo>
                  <a:pt x="26" y="134"/>
                </a:lnTo>
                <a:lnTo>
                  <a:pt x="24" y="134"/>
                </a:lnTo>
                <a:lnTo>
                  <a:pt x="23" y="136"/>
                </a:lnTo>
                <a:lnTo>
                  <a:pt x="23" y="136"/>
                </a:lnTo>
                <a:lnTo>
                  <a:pt x="23" y="134"/>
                </a:lnTo>
                <a:lnTo>
                  <a:pt x="24" y="130"/>
                </a:lnTo>
                <a:lnTo>
                  <a:pt x="28" y="126"/>
                </a:lnTo>
                <a:lnTo>
                  <a:pt x="28" y="126"/>
                </a:lnTo>
                <a:lnTo>
                  <a:pt x="28" y="128"/>
                </a:lnTo>
                <a:lnTo>
                  <a:pt x="28" y="130"/>
                </a:lnTo>
                <a:lnTo>
                  <a:pt x="28" y="134"/>
                </a:lnTo>
                <a:lnTo>
                  <a:pt x="28" y="134"/>
                </a:lnTo>
                <a:close/>
                <a:moveTo>
                  <a:pt x="36" y="159"/>
                </a:moveTo>
                <a:lnTo>
                  <a:pt x="36" y="159"/>
                </a:lnTo>
                <a:lnTo>
                  <a:pt x="36" y="155"/>
                </a:lnTo>
                <a:lnTo>
                  <a:pt x="36" y="151"/>
                </a:lnTo>
                <a:lnTo>
                  <a:pt x="36" y="151"/>
                </a:lnTo>
                <a:lnTo>
                  <a:pt x="40" y="151"/>
                </a:lnTo>
                <a:lnTo>
                  <a:pt x="43" y="151"/>
                </a:lnTo>
                <a:lnTo>
                  <a:pt x="43" y="151"/>
                </a:lnTo>
                <a:lnTo>
                  <a:pt x="40" y="155"/>
                </a:lnTo>
                <a:lnTo>
                  <a:pt x="38" y="159"/>
                </a:lnTo>
                <a:lnTo>
                  <a:pt x="36" y="159"/>
                </a:lnTo>
                <a:lnTo>
                  <a:pt x="36" y="159"/>
                </a:lnTo>
                <a:close/>
                <a:moveTo>
                  <a:pt x="57" y="101"/>
                </a:moveTo>
                <a:lnTo>
                  <a:pt x="57" y="101"/>
                </a:lnTo>
                <a:lnTo>
                  <a:pt x="57" y="96"/>
                </a:lnTo>
                <a:lnTo>
                  <a:pt x="57" y="88"/>
                </a:lnTo>
                <a:lnTo>
                  <a:pt x="57" y="88"/>
                </a:lnTo>
                <a:lnTo>
                  <a:pt x="59" y="92"/>
                </a:lnTo>
                <a:lnTo>
                  <a:pt x="59" y="96"/>
                </a:lnTo>
                <a:lnTo>
                  <a:pt x="57" y="101"/>
                </a:lnTo>
                <a:lnTo>
                  <a:pt x="57" y="101"/>
                </a:lnTo>
                <a:close/>
                <a:moveTo>
                  <a:pt x="72" y="151"/>
                </a:moveTo>
                <a:lnTo>
                  <a:pt x="72" y="151"/>
                </a:lnTo>
                <a:lnTo>
                  <a:pt x="68" y="149"/>
                </a:lnTo>
                <a:lnTo>
                  <a:pt x="68" y="145"/>
                </a:lnTo>
                <a:lnTo>
                  <a:pt x="72" y="140"/>
                </a:lnTo>
                <a:lnTo>
                  <a:pt x="72" y="140"/>
                </a:lnTo>
                <a:lnTo>
                  <a:pt x="74" y="141"/>
                </a:lnTo>
                <a:lnTo>
                  <a:pt x="74" y="145"/>
                </a:lnTo>
                <a:lnTo>
                  <a:pt x="72" y="151"/>
                </a:lnTo>
                <a:lnTo>
                  <a:pt x="72" y="151"/>
                </a:lnTo>
                <a:close/>
                <a:moveTo>
                  <a:pt x="84" y="162"/>
                </a:moveTo>
                <a:lnTo>
                  <a:pt x="84" y="162"/>
                </a:lnTo>
                <a:lnTo>
                  <a:pt x="87" y="159"/>
                </a:lnTo>
                <a:lnTo>
                  <a:pt x="93" y="157"/>
                </a:lnTo>
                <a:lnTo>
                  <a:pt x="93" y="157"/>
                </a:lnTo>
                <a:lnTo>
                  <a:pt x="89" y="161"/>
                </a:lnTo>
                <a:lnTo>
                  <a:pt x="87" y="162"/>
                </a:lnTo>
                <a:lnTo>
                  <a:pt x="84" y="162"/>
                </a:lnTo>
                <a:lnTo>
                  <a:pt x="84" y="162"/>
                </a:lnTo>
                <a:close/>
                <a:moveTo>
                  <a:pt x="82" y="143"/>
                </a:moveTo>
                <a:lnTo>
                  <a:pt x="82" y="143"/>
                </a:lnTo>
                <a:lnTo>
                  <a:pt x="74" y="124"/>
                </a:lnTo>
                <a:lnTo>
                  <a:pt x="68" y="103"/>
                </a:lnTo>
                <a:lnTo>
                  <a:pt x="68" y="103"/>
                </a:lnTo>
                <a:lnTo>
                  <a:pt x="63" y="80"/>
                </a:lnTo>
                <a:lnTo>
                  <a:pt x="61" y="69"/>
                </a:lnTo>
                <a:lnTo>
                  <a:pt x="55" y="60"/>
                </a:lnTo>
                <a:lnTo>
                  <a:pt x="55" y="60"/>
                </a:lnTo>
                <a:lnTo>
                  <a:pt x="51" y="67"/>
                </a:lnTo>
                <a:lnTo>
                  <a:pt x="51" y="75"/>
                </a:lnTo>
                <a:lnTo>
                  <a:pt x="51" y="92"/>
                </a:lnTo>
                <a:lnTo>
                  <a:pt x="51" y="92"/>
                </a:lnTo>
                <a:lnTo>
                  <a:pt x="49" y="141"/>
                </a:lnTo>
                <a:lnTo>
                  <a:pt x="49" y="141"/>
                </a:lnTo>
                <a:lnTo>
                  <a:pt x="43" y="143"/>
                </a:lnTo>
                <a:lnTo>
                  <a:pt x="36" y="143"/>
                </a:lnTo>
                <a:lnTo>
                  <a:pt x="36" y="143"/>
                </a:lnTo>
                <a:lnTo>
                  <a:pt x="36" y="113"/>
                </a:lnTo>
                <a:lnTo>
                  <a:pt x="34" y="80"/>
                </a:lnTo>
                <a:lnTo>
                  <a:pt x="32" y="48"/>
                </a:lnTo>
                <a:lnTo>
                  <a:pt x="32" y="14"/>
                </a:lnTo>
                <a:lnTo>
                  <a:pt x="32" y="14"/>
                </a:lnTo>
                <a:lnTo>
                  <a:pt x="38" y="12"/>
                </a:lnTo>
                <a:lnTo>
                  <a:pt x="43" y="12"/>
                </a:lnTo>
                <a:lnTo>
                  <a:pt x="55" y="12"/>
                </a:lnTo>
                <a:lnTo>
                  <a:pt x="55" y="12"/>
                </a:lnTo>
                <a:lnTo>
                  <a:pt x="61" y="23"/>
                </a:lnTo>
                <a:lnTo>
                  <a:pt x="66" y="37"/>
                </a:lnTo>
                <a:lnTo>
                  <a:pt x="78" y="73"/>
                </a:lnTo>
                <a:lnTo>
                  <a:pt x="89" y="103"/>
                </a:lnTo>
                <a:lnTo>
                  <a:pt x="93" y="115"/>
                </a:lnTo>
                <a:lnTo>
                  <a:pt x="95" y="119"/>
                </a:lnTo>
                <a:lnTo>
                  <a:pt x="95" y="119"/>
                </a:lnTo>
                <a:lnTo>
                  <a:pt x="99" y="115"/>
                </a:lnTo>
                <a:lnTo>
                  <a:pt x="101" y="109"/>
                </a:lnTo>
                <a:lnTo>
                  <a:pt x="101" y="98"/>
                </a:lnTo>
                <a:lnTo>
                  <a:pt x="101" y="98"/>
                </a:lnTo>
                <a:lnTo>
                  <a:pt x="101" y="52"/>
                </a:lnTo>
                <a:lnTo>
                  <a:pt x="101" y="29"/>
                </a:lnTo>
                <a:lnTo>
                  <a:pt x="101" y="6"/>
                </a:lnTo>
                <a:lnTo>
                  <a:pt x="101" y="6"/>
                </a:lnTo>
                <a:lnTo>
                  <a:pt x="112" y="6"/>
                </a:lnTo>
                <a:lnTo>
                  <a:pt x="120" y="8"/>
                </a:lnTo>
                <a:lnTo>
                  <a:pt x="120" y="8"/>
                </a:lnTo>
                <a:lnTo>
                  <a:pt x="122" y="40"/>
                </a:lnTo>
                <a:lnTo>
                  <a:pt x="122" y="75"/>
                </a:lnTo>
                <a:lnTo>
                  <a:pt x="124" y="141"/>
                </a:lnTo>
                <a:lnTo>
                  <a:pt x="124" y="141"/>
                </a:lnTo>
                <a:lnTo>
                  <a:pt x="114" y="143"/>
                </a:lnTo>
                <a:lnTo>
                  <a:pt x="104" y="145"/>
                </a:lnTo>
                <a:lnTo>
                  <a:pt x="82" y="143"/>
                </a:lnTo>
                <a:lnTo>
                  <a:pt x="82" y="1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 name="Freeform 63"/>
          <p:cNvSpPr>
            <a:spLocks noEditPoints="1"/>
          </p:cNvSpPr>
          <p:nvPr/>
        </p:nvSpPr>
        <p:spPr bwMode="auto">
          <a:xfrm>
            <a:off x="6266063" y="4121409"/>
            <a:ext cx="214410" cy="222310"/>
          </a:xfrm>
          <a:custGeom>
            <a:avLst/>
            <a:gdLst/>
            <a:ahLst/>
            <a:cxnLst>
              <a:cxn ang="0">
                <a:pos x="147" y="13"/>
              </a:cxn>
              <a:cxn ang="0">
                <a:pos x="95" y="103"/>
              </a:cxn>
              <a:cxn ang="0">
                <a:pos x="61" y="150"/>
              </a:cxn>
              <a:cxn ang="0">
                <a:pos x="19" y="158"/>
              </a:cxn>
              <a:cxn ang="0">
                <a:pos x="2" y="152"/>
              </a:cxn>
              <a:cxn ang="0">
                <a:pos x="0" y="139"/>
              </a:cxn>
              <a:cxn ang="0">
                <a:pos x="15" y="112"/>
              </a:cxn>
              <a:cxn ang="0">
                <a:pos x="74" y="19"/>
              </a:cxn>
              <a:cxn ang="0">
                <a:pos x="99" y="2"/>
              </a:cxn>
              <a:cxn ang="0">
                <a:pos x="118" y="0"/>
              </a:cxn>
              <a:cxn ang="0">
                <a:pos x="148" y="6"/>
              </a:cxn>
              <a:cxn ang="0">
                <a:pos x="108" y="8"/>
              </a:cxn>
              <a:cxn ang="0">
                <a:pos x="80" y="55"/>
              </a:cxn>
              <a:cxn ang="0">
                <a:pos x="55" y="97"/>
              </a:cxn>
              <a:cxn ang="0">
                <a:pos x="30" y="139"/>
              </a:cxn>
              <a:cxn ang="0">
                <a:pos x="51" y="141"/>
              </a:cxn>
              <a:cxn ang="0">
                <a:pos x="70" y="126"/>
              </a:cxn>
              <a:cxn ang="0">
                <a:pos x="103" y="76"/>
              </a:cxn>
              <a:cxn ang="0">
                <a:pos x="133" y="27"/>
              </a:cxn>
              <a:cxn ang="0">
                <a:pos x="141" y="8"/>
              </a:cxn>
              <a:cxn ang="0">
                <a:pos x="120" y="6"/>
              </a:cxn>
              <a:cxn ang="0">
                <a:pos x="91" y="21"/>
              </a:cxn>
              <a:cxn ang="0">
                <a:pos x="95" y="17"/>
              </a:cxn>
              <a:cxn ang="0">
                <a:pos x="91" y="21"/>
              </a:cxn>
              <a:cxn ang="0">
                <a:pos x="68" y="44"/>
              </a:cxn>
              <a:cxn ang="0">
                <a:pos x="86" y="34"/>
              </a:cxn>
              <a:cxn ang="0">
                <a:pos x="78" y="36"/>
              </a:cxn>
              <a:cxn ang="0">
                <a:pos x="49" y="78"/>
              </a:cxn>
              <a:cxn ang="0">
                <a:pos x="65" y="70"/>
              </a:cxn>
              <a:cxn ang="0">
                <a:pos x="66" y="67"/>
              </a:cxn>
              <a:cxn ang="0">
                <a:pos x="42" y="93"/>
              </a:cxn>
              <a:cxn ang="0">
                <a:pos x="55" y="88"/>
              </a:cxn>
              <a:cxn ang="0">
                <a:pos x="51" y="86"/>
              </a:cxn>
              <a:cxn ang="0">
                <a:pos x="42" y="93"/>
              </a:cxn>
              <a:cxn ang="0">
                <a:pos x="26" y="109"/>
              </a:cxn>
              <a:cxn ang="0">
                <a:pos x="28" y="103"/>
              </a:cxn>
              <a:cxn ang="0">
                <a:pos x="25" y="112"/>
              </a:cxn>
              <a:cxn ang="0">
                <a:pos x="28" y="124"/>
              </a:cxn>
              <a:cxn ang="0">
                <a:pos x="34" y="120"/>
              </a:cxn>
              <a:cxn ang="0">
                <a:pos x="28" y="124"/>
              </a:cxn>
              <a:cxn ang="0">
                <a:pos x="19" y="139"/>
              </a:cxn>
              <a:cxn ang="0">
                <a:pos x="25" y="133"/>
              </a:cxn>
              <a:cxn ang="0">
                <a:pos x="13" y="141"/>
              </a:cxn>
            </a:cxnLst>
            <a:rect l="0" t="0" r="r" b="b"/>
            <a:pathLst>
              <a:path w="148" h="158">
                <a:moveTo>
                  <a:pt x="148" y="6"/>
                </a:moveTo>
                <a:lnTo>
                  <a:pt x="148" y="6"/>
                </a:lnTo>
                <a:lnTo>
                  <a:pt x="147" y="13"/>
                </a:lnTo>
                <a:lnTo>
                  <a:pt x="141" y="27"/>
                </a:lnTo>
                <a:lnTo>
                  <a:pt x="120" y="63"/>
                </a:lnTo>
                <a:lnTo>
                  <a:pt x="95" y="103"/>
                </a:lnTo>
                <a:lnTo>
                  <a:pt x="72" y="139"/>
                </a:lnTo>
                <a:lnTo>
                  <a:pt x="72" y="139"/>
                </a:lnTo>
                <a:lnTo>
                  <a:pt x="61" y="150"/>
                </a:lnTo>
                <a:lnTo>
                  <a:pt x="51" y="158"/>
                </a:lnTo>
                <a:lnTo>
                  <a:pt x="51" y="158"/>
                </a:lnTo>
                <a:lnTo>
                  <a:pt x="19" y="158"/>
                </a:lnTo>
                <a:lnTo>
                  <a:pt x="13" y="158"/>
                </a:lnTo>
                <a:lnTo>
                  <a:pt x="5" y="156"/>
                </a:lnTo>
                <a:lnTo>
                  <a:pt x="2" y="152"/>
                </a:lnTo>
                <a:lnTo>
                  <a:pt x="0" y="147"/>
                </a:lnTo>
                <a:lnTo>
                  <a:pt x="0" y="147"/>
                </a:lnTo>
                <a:lnTo>
                  <a:pt x="0" y="139"/>
                </a:lnTo>
                <a:lnTo>
                  <a:pt x="5" y="130"/>
                </a:lnTo>
                <a:lnTo>
                  <a:pt x="15" y="112"/>
                </a:lnTo>
                <a:lnTo>
                  <a:pt x="15" y="112"/>
                </a:lnTo>
                <a:lnTo>
                  <a:pt x="47" y="59"/>
                </a:lnTo>
                <a:lnTo>
                  <a:pt x="65" y="32"/>
                </a:lnTo>
                <a:lnTo>
                  <a:pt x="74" y="19"/>
                </a:lnTo>
                <a:lnTo>
                  <a:pt x="74" y="19"/>
                </a:lnTo>
                <a:lnTo>
                  <a:pt x="89" y="8"/>
                </a:lnTo>
                <a:lnTo>
                  <a:pt x="99" y="2"/>
                </a:lnTo>
                <a:lnTo>
                  <a:pt x="107" y="0"/>
                </a:lnTo>
                <a:lnTo>
                  <a:pt x="107" y="0"/>
                </a:lnTo>
                <a:lnTo>
                  <a:pt x="118" y="0"/>
                </a:lnTo>
                <a:lnTo>
                  <a:pt x="129" y="2"/>
                </a:lnTo>
                <a:lnTo>
                  <a:pt x="148" y="6"/>
                </a:lnTo>
                <a:lnTo>
                  <a:pt x="148" y="6"/>
                </a:lnTo>
                <a:close/>
                <a:moveTo>
                  <a:pt x="110" y="6"/>
                </a:moveTo>
                <a:lnTo>
                  <a:pt x="110" y="6"/>
                </a:lnTo>
                <a:lnTo>
                  <a:pt x="108" y="8"/>
                </a:lnTo>
                <a:lnTo>
                  <a:pt x="108" y="8"/>
                </a:lnTo>
                <a:lnTo>
                  <a:pt x="93" y="30"/>
                </a:lnTo>
                <a:lnTo>
                  <a:pt x="80" y="55"/>
                </a:lnTo>
                <a:lnTo>
                  <a:pt x="80" y="55"/>
                </a:lnTo>
                <a:lnTo>
                  <a:pt x="68" y="78"/>
                </a:lnTo>
                <a:lnTo>
                  <a:pt x="55" y="97"/>
                </a:lnTo>
                <a:lnTo>
                  <a:pt x="42" y="118"/>
                </a:lnTo>
                <a:lnTo>
                  <a:pt x="30" y="139"/>
                </a:lnTo>
                <a:lnTo>
                  <a:pt x="30" y="139"/>
                </a:lnTo>
                <a:lnTo>
                  <a:pt x="36" y="141"/>
                </a:lnTo>
                <a:lnTo>
                  <a:pt x="44" y="141"/>
                </a:lnTo>
                <a:lnTo>
                  <a:pt x="51" y="141"/>
                </a:lnTo>
                <a:lnTo>
                  <a:pt x="59" y="141"/>
                </a:lnTo>
                <a:lnTo>
                  <a:pt x="59" y="141"/>
                </a:lnTo>
                <a:lnTo>
                  <a:pt x="70" y="126"/>
                </a:lnTo>
                <a:lnTo>
                  <a:pt x="82" y="109"/>
                </a:lnTo>
                <a:lnTo>
                  <a:pt x="103" y="76"/>
                </a:lnTo>
                <a:lnTo>
                  <a:pt x="103" y="76"/>
                </a:lnTo>
                <a:lnTo>
                  <a:pt x="124" y="44"/>
                </a:lnTo>
                <a:lnTo>
                  <a:pt x="124" y="44"/>
                </a:lnTo>
                <a:lnTo>
                  <a:pt x="133" y="27"/>
                </a:lnTo>
                <a:lnTo>
                  <a:pt x="137" y="17"/>
                </a:lnTo>
                <a:lnTo>
                  <a:pt x="141" y="8"/>
                </a:lnTo>
                <a:lnTo>
                  <a:pt x="141" y="8"/>
                </a:lnTo>
                <a:lnTo>
                  <a:pt x="133" y="8"/>
                </a:lnTo>
                <a:lnTo>
                  <a:pt x="126" y="6"/>
                </a:lnTo>
                <a:lnTo>
                  <a:pt x="120" y="6"/>
                </a:lnTo>
                <a:lnTo>
                  <a:pt x="110" y="6"/>
                </a:lnTo>
                <a:lnTo>
                  <a:pt x="110" y="6"/>
                </a:lnTo>
                <a:close/>
                <a:moveTo>
                  <a:pt x="91" y="21"/>
                </a:moveTo>
                <a:lnTo>
                  <a:pt x="91" y="21"/>
                </a:lnTo>
                <a:lnTo>
                  <a:pt x="95" y="19"/>
                </a:lnTo>
                <a:lnTo>
                  <a:pt x="95" y="17"/>
                </a:lnTo>
                <a:lnTo>
                  <a:pt x="95" y="17"/>
                </a:lnTo>
                <a:lnTo>
                  <a:pt x="93" y="17"/>
                </a:lnTo>
                <a:lnTo>
                  <a:pt x="91" y="21"/>
                </a:lnTo>
                <a:lnTo>
                  <a:pt x="91" y="21"/>
                </a:lnTo>
                <a:close/>
                <a:moveTo>
                  <a:pt x="68" y="44"/>
                </a:moveTo>
                <a:lnTo>
                  <a:pt x="68" y="44"/>
                </a:lnTo>
                <a:lnTo>
                  <a:pt x="76" y="42"/>
                </a:lnTo>
                <a:lnTo>
                  <a:pt x="82" y="40"/>
                </a:lnTo>
                <a:lnTo>
                  <a:pt x="86" y="34"/>
                </a:lnTo>
                <a:lnTo>
                  <a:pt x="87" y="29"/>
                </a:lnTo>
                <a:lnTo>
                  <a:pt x="87" y="29"/>
                </a:lnTo>
                <a:lnTo>
                  <a:pt x="78" y="36"/>
                </a:lnTo>
                <a:lnTo>
                  <a:pt x="68" y="44"/>
                </a:lnTo>
                <a:lnTo>
                  <a:pt x="68" y="44"/>
                </a:lnTo>
                <a:close/>
                <a:moveTo>
                  <a:pt x="49" y="78"/>
                </a:moveTo>
                <a:lnTo>
                  <a:pt x="49" y="78"/>
                </a:lnTo>
                <a:lnTo>
                  <a:pt x="61" y="74"/>
                </a:lnTo>
                <a:lnTo>
                  <a:pt x="65" y="70"/>
                </a:lnTo>
                <a:lnTo>
                  <a:pt x="66" y="69"/>
                </a:lnTo>
                <a:lnTo>
                  <a:pt x="66" y="67"/>
                </a:lnTo>
                <a:lnTo>
                  <a:pt x="66" y="67"/>
                </a:lnTo>
                <a:lnTo>
                  <a:pt x="49" y="78"/>
                </a:lnTo>
                <a:lnTo>
                  <a:pt x="49" y="78"/>
                </a:lnTo>
                <a:close/>
                <a:moveTo>
                  <a:pt x="42" y="93"/>
                </a:moveTo>
                <a:lnTo>
                  <a:pt x="42" y="93"/>
                </a:lnTo>
                <a:lnTo>
                  <a:pt x="51" y="91"/>
                </a:lnTo>
                <a:lnTo>
                  <a:pt x="55" y="88"/>
                </a:lnTo>
                <a:lnTo>
                  <a:pt x="57" y="84"/>
                </a:lnTo>
                <a:lnTo>
                  <a:pt x="57" y="84"/>
                </a:lnTo>
                <a:lnTo>
                  <a:pt x="51" y="86"/>
                </a:lnTo>
                <a:lnTo>
                  <a:pt x="47" y="88"/>
                </a:lnTo>
                <a:lnTo>
                  <a:pt x="42" y="93"/>
                </a:lnTo>
                <a:lnTo>
                  <a:pt x="42" y="93"/>
                </a:lnTo>
                <a:close/>
                <a:moveTo>
                  <a:pt x="25" y="112"/>
                </a:moveTo>
                <a:lnTo>
                  <a:pt x="25" y="112"/>
                </a:lnTo>
                <a:lnTo>
                  <a:pt x="26" y="109"/>
                </a:lnTo>
                <a:lnTo>
                  <a:pt x="28" y="107"/>
                </a:lnTo>
                <a:lnTo>
                  <a:pt x="28" y="103"/>
                </a:lnTo>
                <a:lnTo>
                  <a:pt x="28" y="103"/>
                </a:lnTo>
                <a:lnTo>
                  <a:pt x="26" y="105"/>
                </a:lnTo>
                <a:lnTo>
                  <a:pt x="25" y="107"/>
                </a:lnTo>
                <a:lnTo>
                  <a:pt x="25" y="112"/>
                </a:lnTo>
                <a:lnTo>
                  <a:pt x="25" y="112"/>
                </a:lnTo>
                <a:close/>
                <a:moveTo>
                  <a:pt x="28" y="124"/>
                </a:moveTo>
                <a:lnTo>
                  <a:pt x="28" y="124"/>
                </a:lnTo>
                <a:lnTo>
                  <a:pt x="32" y="122"/>
                </a:lnTo>
                <a:lnTo>
                  <a:pt x="34" y="120"/>
                </a:lnTo>
                <a:lnTo>
                  <a:pt x="34" y="120"/>
                </a:lnTo>
                <a:lnTo>
                  <a:pt x="30" y="120"/>
                </a:lnTo>
                <a:lnTo>
                  <a:pt x="28" y="124"/>
                </a:lnTo>
                <a:lnTo>
                  <a:pt x="28" y="124"/>
                </a:lnTo>
                <a:close/>
                <a:moveTo>
                  <a:pt x="11" y="145"/>
                </a:moveTo>
                <a:lnTo>
                  <a:pt x="11" y="145"/>
                </a:lnTo>
                <a:lnTo>
                  <a:pt x="19" y="139"/>
                </a:lnTo>
                <a:lnTo>
                  <a:pt x="23" y="137"/>
                </a:lnTo>
                <a:lnTo>
                  <a:pt x="25" y="133"/>
                </a:lnTo>
                <a:lnTo>
                  <a:pt x="25" y="133"/>
                </a:lnTo>
                <a:lnTo>
                  <a:pt x="21" y="135"/>
                </a:lnTo>
                <a:lnTo>
                  <a:pt x="17" y="139"/>
                </a:lnTo>
                <a:lnTo>
                  <a:pt x="13" y="141"/>
                </a:lnTo>
                <a:lnTo>
                  <a:pt x="11" y="145"/>
                </a:lnTo>
                <a:lnTo>
                  <a:pt x="11"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 name="Freeform 64"/>
          <p:cNvSpPr>
            <a:spLocks noEditPoints="1"/>
          </p:cNvSpPr>
          <p:nvPr/>
        </p:nvSpPr>
        <p:spPr bwMode="auto">
          <a:xfrm>
            <a:off x="2606919" y="4114374"/>
            <a:ext cx="246282" cy="227938"/>
          </a:xfrm>
          <a:custGeom>
            <a:avLst/>
            <a:gdLst/>
            <a:ahLst/>
            <a:cxnLst>
              <a:cxn ang="0">
                <a:pos x="111" y="38"/>
              </a:cxn>
              <a:cxn ang="0">
                <a:pos x="153" y="21"/>
              </a:cxn>
              <a:cxn ang="0">
                <a:pos x="166" y="44"/>
              </a:cxn>
              <a:cxn ang="0">
                <a:pos x="164" y="57"/>
              </a:cxn>
              <a:cxn ang="0">
                <a:pos x="136" y="74"/>
              </a:cxn>
              <a:cxn ang="0">
                <a:pos x="170" y="95"/>
              </a:cxn>
              <a:cxn ang="0">
                <a:pos x="151" y="122"/>
              </a:cxn>
              <a:cxn ang="0">
                <a:pos x="130" y="130"/>
              </a:cxn>
              <a:cxn ang="0">
                <a:pos x="115" y="151"/>
              </a:cxn>
              <a:cxn ang="0">
                <a:pos x="69" y="158"/>
              </a:cxn>
              <a:cxn ang="0">
                <a:pos x="63" y="141"/>
              </a:cxn>
              <a:cxn ang="0">
                <a:pos x="44" y="147"/>
              </a:cxn>
              <a:cxn ang="0">
                <a:pos x="23" y="120"/>
              </a:cxn>
              <a:cxn ang="0">
                <a:pos x="48" y="101"/>
              </a:cxn>
              <a:cxn ang="0">
                <a:pos x="12" y="90"/>
              </a:cxn>
              <a:cxn ang="0">
                <a:pos x="2" y="69"/>
              </a:cxn>
              <a:cxn ang="0">
                <a:pos x="31" y="34"/>
              </a:cxn>
              <a:cxn ang="0">
                <a:pos x="52" y="36"/>
              </a:cxn>
              <a:cxn ang="0">
                <a:pos x="67" y="10"/>
              </a:cxn>
              <a:cxn ang="0">
                <a:pos x="99" y="2"/>
              </a:cxn>
              <a:cxn ang="0">
                <a:pos x="78" y="15"/>
              </a:cxn>
              <a:cxn ang="0">
                <a:pos x="78" y="53"/>
              </a:cxn>
              <a:cxn ang="0">
                <a:pos x="40" y="38"/>
              </a:cxn>
              <a:cxn ang="0">
                <a:pos x="31" y="69"/>
              </a:cxn>
              <a:cxn ang="0">
                <a:pos x="77" y="82"/>
              </a:cxn>
              <a:cxn ang="0">
                <a:pos x="42" y="114"/>
              </a:cxn>
              <a:cxn ang="0">
                <a:pos x="63" y="130"/>
              </a:cxn>
              <a:cxn ang="0">
                <a:pos x="84" y="109"/>
              </a:cxn>
              <a:cxn ang="0">
                <a:pos x="94" y="135"/>
              </a:cxn>
              <a:cxn ang="0">
                <a:pos x="117" y="141"/>
              </a:cxn>
              <a:cxn ang="0">
                <a:pos x="115" y="103"/>
              </a:cxn>
              <a:cxn ang="0">
                <a:pos x="145" y="116"/>
              </a:cxn>
              <a:cxn ang="0">
                <a:pos x="153" y="90"/>
              </a:cxn>
              <a:cxn ang="0">
                <a:pos x="126" y="74"/>
              </a:cxn>
              <a:cxn ang="0">
                <a:pos x="158" y="52"/>
              </a:cxn>
              <a:cxn ang="0">
                <a:pos x="149" y="29"/>
              </a:cxn>
              <a:cxn ang="0">
                <a:pos x="111" y="52"/>
              </a:cxn>
              <a:cxn ang="0">
                <a:pos x="101" y="6"/>
              </a:cxn>
              <a:cxn ang="0">
                <a:pos x="78" y="10"/>
              </a:cxn>
              <a:cxn ang="0">
                <a:pos x="69" y="23"/>
              </a:cxn>
              <a:cxn ang="0">
                <a:pos x="65" y="21"/>
              </a:cxn>
              <a:cxn ang="0">
                <a:pos x="21" y="82"/>
              </a:cxn>
              <a:cxn ang="0">
                <a:pos x="25" y="76"/>
              </a:cxn>
              <a:cxn ang="0">
                <a:pos x="80" y="126"/>
              </a:cxn>
              <a:cxn ang="0">
                <a:pos x="82" y="120"/>
              </a:cxn>
              <a:cxn ang="0">
                <a:pos x="29" y="130"/>
              </a:cxn>
              <a:cxn ang="0">
                <a:pos x="27" y="126"/>
              </a:cxn>
              <a:cxn ang="0">
                <a:pos x="38" y="135"/>
              </a:cxn>
              <a:cxn ang="0">
                <a:pos x="42" y="122"/>
              </a:cxn>
              <a:cxn ang="0">
                <a:pos x="38" y="135"/>
              </a:cxn>
              <a:cxn ang="0">
                <a:pos x="52" y="132"/>
              </a:cxn>
              <a:cxn ang="0">
                <a:pos x="48" y="137"/>
              </a:cxn>
            </a:cxnLst>
            <a:rect l="0" t="0" r="r" b="b"/>
            <a:pathLst>
              <a:path w="170" h="162">
                <a:moveTo>
                  <a:pt x="107" y="0"/>
                </a:moveTo>
                <a:lnTo>
                  <a:pt x="107" y="0"/>
                </a:lnTo>
                <a:lnTo>
                  <a:pt x="107" y="17"/>
                </a:lnTo>
                <a:lnTo>
                  <a:pt x="107" y="29"/>
                </a:lnTo>
                <a:lnTo>
                  <a:pt x="111" y="38"/>
                </a:lnTo>
                <a:lnTo>
                  <a:pt x="111" y="38"/>
                </a:lnTo>
                <a:lnTo>
                  <a:pt x="120" y="34"/>
                </a:lnTo>
                <a:lnTo>
                  <a:pt x="130" y="29"/>
                </a:lnTo>
                <a:lnTo>
                  <a:pt x="139" y="25"/>
                </a:lnTo>
                <a:lnTo>
                  <a:pt x="153" y="21"/>
                </a:lnTo>
                <a:lnTo>
                  <a:pt x="153" y="21"/>
                </a:lnTo>
                <a:lnTo>
                  <a:pt x="157" y="29"/>
                </a:lnTo>
                <a:lnTo>
                  <a:pt x="162" y="36"/>
                </a:lnTo>
                <a:lnTo>
                  <a:pt x="162" y="36"/>
                </a:lnTo>
                <a:lnTo>
                  <a:pt x="166" y="44"/>
                </a:lnTo>
                <a:lnTo>
                  <a:pt x="168" y="48"/>
                </a:lnTo>
                <a:lnTo>
                  <a:pt x="168" y="52"/>
                </a:lnTo>
                <a:lnTo>
                  <a:pt x="168" y="52"/>
                </a:lnTo>
                <a:lnTo>
                  <a:pt x="168" y="53"/>
                </a:lnTo>
                <a:lnTo>
                  <a:pt x="164" y="57"/>
                </a:lnTo>
                <a:lnTo>
                  <a:pt x="153" y="63"/>
                </a:lnTo>
                <a:lnTo>
                  <a:pt x="141" y="69"/>
                </a:lnTo>
                <a:lnTo>
                  <a:pt x="138" y="71"/>
                </a:lnTo>
                <a:lnTo>
                  <a:pt x="136" y="74"/>
                </a:lnTo>
                <a:lnTo>
                  <a:pt x="136" y="74"/>
                </a:lnTo>
                <a:lnTo>
                  <a:pt x="143" y="80"/>
                </a:lnTo>
                <a:lnTo>
                  <a:pt x="153" y="84"/>
                </a:lnTo>
                <a:lnTo>
                  <a:pt x="170" y="90"/>
                </a:lnTo>
                <a:lnTo>
                  <a:pt x="170" y="90"/>
                </a:lnTo>
                <a:lnTo>
                  <a:pt x="170" y="95"/>
                </a:lnTo>
                <a:lnTo>
                  <a:pt x="168" y="99"/>
                </a:lnTo>
                <a:lnTo>
                  <a:pt x="160" y="109"/>
                </a:lnTo>
                <a:lnTo>
                  <a:pt x="160" y="109"/>
                </a:lnTo>
                <a:lnTo>
                  <a:pt x="155" y="118"/>
                </a:lnTo>
                <a:lnTo>
                  <a:pt x="151" y="122"/>
                </a:lnTo>
                <a:lnTo>
                  <a:pt x="149" y="124"/>
                </a:lnTo>
                <a:lnTo>
                  <a:pt x="149" y="124"/>
                </a:lnTo>
                <a:lnTo>
                  <a:pt x="143" y="126"/>
                </a:lnTo>
                <a:lnTo>
                  <a:pt x="138" y="128"/>
                </a:lnTo>
                <a:lnTo>
                  <a:pt x="130" y="130"/>
                </a:lnTo>
                <a:lnTo>
                  <a:pt x="124" y="132"/>
                </a:lnTo>
                <a:lnTo>
                  <a:pt x="124" y="132"/>
                </a:lnTo>
                <a:lnTo>
                  <a:pt x="124" y="141"/>
                </a:lnTo>
                <a:lnTo>
                  <a:pt x="124" y="141"/>
                </a:lnTo>
                <a:lnTo>
                  <a:pt x="115" y="151"/>
                </a:lnTo>
                <a:lnTo>
                  <a:pt x="101" y="158"/>
                </a:lnTo>
                <a:lnTo>
                  <a:pt x="94" y="160"/>
                </a:lnTo>
                <a:lnTo>
                  <a:pt x="86" y="162"/>
                </a:lnTo>
                <a:lnTo>
                  <a:pt x="77" y="160"/>
                </a:lnTo>
                <a:lnTo>
                  <a:pt x="69" y="158"/>
                </a:lnTo>
                <a:lnTo>
                  <a:pt x="69" y="158"/>
                </a:lnTo>
                <a:lnTo>
                  <a:pt x="69" y="147"/>
                </a:lnTo>
                <a:lnTo>
                  <a:pt x="69" y="139"/>
                </a:lnTo>
                <a:lnTo>
                  <a:pt x="69" y="139"/>
                </a:lnTo>
                <a:lnTo>
                  <a:pt x="63" y="141"/>
                </a:lnTo>
                <a:lnTo>
                  <a:pt x="59" y="145"/>
                </a:lnTo>
                <a:lnTo>
                  <a:pt x="56" y="147"/>
                </a:lnTo>
                <a:lnTo>
                  <a:pt x="52" y="149"/>
                </a:lnTo>
                <a:lnTo>
                  <a:pt x="52" y="149"/>
                </a:lnTo>
                <a:lnTo>
                  <a:pt x="44" y="147"/>
                </a:lnTo>
                <a:lnTo>
                  <a:pt x="35" y="139"/>
                </a:lnTo>
                <a:lnTo>
                  <a:pt x="25" y="132"/>
                </a:lnTo>
                <a:lnTo>
                  <a:pt x="21" y="126"/>
                </a:lnTo>
                <a:lnTo>
                  <a:pt x="21" y="126"/>
                </a:lnTo>
                <a:lnTo>
                  <a:pt x="23" y="120"/>
                </a:lnTo>
                <a:lnTo>
                  <a:pt x="25" y="118"/>
                </a:lnTo>
                <a:lnTo>
                  <a:pt x="33" y="112"/>
                </a:lnTo>
                <a:lnTo>
                  <a:pt x="42" y="107"/>
                </a:lnTo>
                <a:lnTo>
                  <a:pt x="46" y="105"/>
                </a:lnTo>
                <a:lnTo>
                  <a:pt x="48" y="101"/>
                </a:lnTo>
                <a:lnTo>
                  <a:pt x="48" y="101"/>
                </a:lnTo>
                <a:lnTo>
                  <a:pt x="44" y="95"/>
                </a:lnTo>
                <a:lnTo>
                  <a:pt x="38" y="93"/>
                </a:lnTo>
                <a:lnTo>
                  <a:pt x="27" y="92"/>
                </a:lnTo>
                <a:lnTo>
                  <a:pt x="12" y="90"/>
                </a:lnTo>
                <a:lnTo>
                  <a:pt x="6" y="90"/>
                </a:lnTo>
                <a:lnTo>
                  <a:pt x="0" y="86"/>
                </a:lnTo>
                <a:lnTo>
                  <a:pt x="0" y="86"/>
                </a:lnTo>
                <a:lnTo>
                  <a:pt x="0" y="76"/>
                </a:lnTo>
                <a:lnTo>
                  <a:pt x="2" y="69"/>
                </a:lnTo>
                <a:lnTo>
                  <a:pt x="6" y="61"/>
                </a:lnTo>
                <a:lnTo>
                  <a:pt x="10" y="55"/>
                </a:lnTo>
                <a:lnTo>
                  <a:pt x="21" y="46"/>
                </a:lnTo>
                <a:lnTo>
                  <a:pt x="27" y="40"/>
                </a:lnTo>
                <a:lnTo>
                  <a:pt x="31" y="34"/>
                </a:lnTo>
                <a:lnTo>
                  <a:pt x="31" y="34"/>
                </a:lnTo>
                <a:lnTo>
                  <a:pt x="37" y="34"/>
                </a:lnTo>
                <a:lnTo>
                  <a:pt x="42" y="34"/>
                </a:lnTo>
                <a:lnTo>
                  <a:pt x="52" y="36"/>
                </a:lnTo>
                <a:lnTo>
                  <a:pt x="52" y="36"/>
                </a:lnTo>
                <a:lnTo>
                  <a:pt x="54" y="31"/>
                </a:lnTo>
                <a:lnTo>
                  <a:pt x="54" y="25"/>
                </a:lnTo>
                <a:lnTo>
                  <a:pt x="54" y="25"/>
                </a:lnTo>
                <a:lnTo>
                  <a:pt x="61" y="15"/>
                </a:lnTo>
                <a:lnTo>
                  <a:pt x="67" y="10"/>
                </a:lnTo>
                <a:lnTo>
                  <a:pt x="71" y="6"/>
                </a:lnTo>
                <a:lnTo>
                  <a:pt x="71" y="6"/>
                </a:lnTo>
                <a:lnTo>
                  <a:pt x="80" y="4"/>
                </a:lnTo>
                <a:lnTo>
                  <a:pt x="88" y="4"/>
                </a:lnTo>
                <a:lnTo>
                  <a:pt x="99" y="2"/>
                </a:lnTo>
                <a:lnTo>
                  <a:pt x="107" y="0"/>
                </a:lnTo>
                <a:lnTo>
                  <a:pt x="107" y="0"/>
                </a:lnTo>
                <a:close/>
                <a:moveTo>
                  <a:pt x="78" y="10"/>
                </a:moveTo>
                <a:lnTo>
                  <a:pt x="78" y="10"/>
                </a:lnTo>
                <a:lnTo>
                  <a:pt x="78" y="15"/>
                </a:lnTo>
                <a:lnTo>
                  <a:pt x="77" y="21"/>
                </a:lnTo>
                <a:lnTo>
                  <a:pt x="78" y="32"/>
                </a:lnTo>
                <a:lnTo>
                  <a:pt x="80" y="46"/>
                </a:lnTo>
                <a:lnTo>
                  <a:pt x="80" y="50"/>
                </a:lnTo>
                <a:lnTo>
                  <a:pt x="78" y="53"/>
                </a:lnTo>
                <a:lnTo>
                  <a:pt x="78" y="53"/>
                </a:lnTo>
                <a:lnTo>
                  <a:pt x="69" y="52"/>
                </a:lnTo>
                <a:lnTo>
                  <a:pt x="59" y="48"/>
                </a:lnTo>
                <a:lnTo>
                  <a:pt x="50" y="42"/>
                </a:lnTo>
                <a:lnTo>
                  <a:pt x="40" y="38"/>
                </a:lnTo>
                <a:lnTo>
                  <a:pt x="40" y="38"/>
                </a:lnTo>
                <a:lnTo>
                  <a:pt x="35" y="52"/>
                </a:lnTo>
                <a:lnTo>
                  <a:pt x="31" y="59"/>
                </a:lnTo>
                <a:lnTo>
                  <a:pt x="31" y="69"/>
                </a:lnTo>
                <a:lnTo>
                  <a:pt x="31" y="69"/>
                </a:lnTo>
                <a:lnTo>
                  <a:pt x="42" y="72"/>
                </a:lnTo>
                <a:lnTo>
                  <a:pt x="54" y="74"/>
                </a:lnTo>
                <a:lnTo>
                  <a:pt x="67" y="78"/>
                </a:lnTo>
                <a:lnTo>
                  <a:pt x="77" y="82"/>
                </a:lnTo>
                <a:lnTo>
                  <a:pt x="77" y="82"/>
                </a:lnTo>
                <a:lnTo>
                  <a:pt x="69" y="92"/>
                </a:lnTo>
                <a:lnTo>
                  <a:pt x="59" y="99"/>
                </a:lnTo>
                <a:lnTo>
                  <a:pt x="50" y="105"/>
                </a:lnTo>
                <a:lnTo>
                  <a:pt x="42" y="114"/>
                </a:lnTo>
                <a:lnTo>
                  <a:pt x="42" y="114"/>
                </a:lnTo>
                <a:lnTo>
                  <a:pt x="48" y="118"/>
                </a:lnTo>
                <a:lnTo>
                  <a:pt x="52" y="122"/>
                </a:lnTo>
                <a:lnTo>
                  <a:pt x="57" y="128"/>
                </a:lnTo>
                <a:lnTo>
                  <a:pt x="63" y="130"/>
                </a:lnTo>
                <a:lnTo>
                  <a:pt x="63" y="130"/>
                </a:lnTo>
                <a:lnTo>
                  <a:pt x="67" y="128"/>
                </a:lnTo>
                <a:lnTo>
                  <a:pt x="69" y="126"/>
                </a:lnTo>
                <a:lnTo>
                  <a:pt x="75" y="118"/>
                </a:lnTo>
                <a:lnTo>
                  <a:pt x="80" y="112"/>
                </a:lnTo>
                <a:lnTo>
                  <a:pt x="84" y="109"/>
                </a:lnTo>
                <a:lnTo>
                  <a:pt x="88" y="107"/>
                </a:lnTo>
                <a:lnTo>
                  <a:pt x="88" y="107"/>
                </a:lnTo>
                <a:lnTo>
                  <a:pt x="92" y="116"/>
                </a:lnTo>
                <a:lnTo>
                  <a:pt x="92" y="126"/>
                </a:lnTo>
                <a:lnTo>
                  <a:pt x="94" y="135"/>
                </a:lnTo>
                <a:lnTo>
                  <a:pt x="96" y="145"/>
                </a:lnTo>
                <a:lnTo>
                  <a:pt x="96" y="145"/>
                </a:lnTo>
                <a:lnTo>
                  <a:pt x="99" y="143"/>
                </a:lnTo>
                <a:lnTo>
                  <a:pt x="105" y="143"/>
                </a:lnTo>
                <a:lnTo>
                  <a:pt x="117" y="141"/>
                </a:lnTo>
                <a:lnTo>
                  <a:pt x="117" y="141"/>
                </a:lnTo>
                <a:lnTo>
                  <a:pt x="117" y="132"/>
                </a:lnTo>
                <a:lnTo>
                  <a:pt x="117" y="122"/>
                </a:lnTo>
                <a:lnTo>
                  <a:pt x="115" y="112"/>
                </a:lnTo>
                <a:lnTo>
                  <a:pt x="115" y="103"/>
                </a:lnTo>
                <a:lnTo>
                  <a:pt x="115" y="103"/>
                </a:lnTo>
                <a:lnTo>
                  <a:pt x="122" y="105"/>
                </a:lnTo>
                <a:lnTo>
                  <a:pt x="130" y="109"/>
                </a:lnTo>
                <a:lnTo>
                  <a:pt x="145" y="116"/>
                </a:lnTo>
                <a:lnTo>
                  <a:pt x="145" y="116"/>
                </a:lnTo>
                <a:lnTo>
                  <a:pt x="155" y="107"/>
                </a:lnTo>
                <a:lnTo>
                  <a:pt x="158" y="101"/>
                </a:lnTo>
                <a:lnTo>
                  <a:pt x="162" y="93"/>
                </a:lnTo>
                <a:lnTo>
                  <a:pt x="162" y="93"/>
                </a:lnTo>
                <a:lnTo>
                  <a:pt x="153" y="90"/>
                </a:lnTo>
                <a:lnTo>
                  <a:pt x="143" y="86"/>
                </a:lnTo>
                <a:lnTo>
                  <a:pt x="134" y="80"/>
                </a:lnTo>
                <a:lnTo>
                  <a:pt x="128" y="78"/>
                </a:lnTo>
                <a:lnTo>
                  <a:pt x="126" y="74"/>
                </a:lnTo>
                <a:lnTo>
                  <a:pt x="126" y="74"/>
                </a:lnTo>
                <a:lnTo>
                  <a:pt x="128" y="71"/>
                </a:lnTo>
                <a:lnTo>
                  <a:pt x="132" y="67"/>
                </a:lnTo>
                <a:lnTo>
                  <a:pt x="143" y="61"/>
                </a:lnTo>
                <a:lnTo>
                  <a:pt x="155" y="55"/>
                </a:lnTo>
                <a:lnTo>
                  <a:pt x="158" y="52"/>
                </a:lnTo>
                <a:lnTo>
                  <a:pt x="160" y="48"/>
                </a:lnTo>
                <a:lnTo>
                  <a:pt x="160" y="48"/>
                </a:lnTo>
                <a:lnTo>
                  <a:pt x="160" y="42"/>
                </a:lnTo>
                <a:lnTo>
                  <a:pt x="157" y="38"/>
                </a:lnTo>
                <a:lnTo>
                  <a:pt x="149" y="29"/>
                </a:lnTo>
                <a:lnTo>
                  <a:pt x="149" y="29"/>
                </a:lnTo>
                <a:lnTo>
                  <a:pt x="139" y="34"/>
                </a:lnTo>
                <a:lnTo>
                  <a:pt x="130" y="40"/>
                </a:lnTo>
                <a:lnTo>
                  <a:pt x="122" y="46"/>
                </a:lnTo>
                <a:lnTo>
                  <a:pt x="111" y="52"/>
                </a:lnTo>
                <a:lnTo>
                  <a:pt x="111" y="52"/>
                </a:lnTo>
                <a:lnTo>
                  <a:pt x="105" y="42"/>
                </a:lnTo>
                <a:lnTo>
                  <a:pt x="103" y="31"/>
                </a:lnTo>
                <a:lnTo>
                  <a:pt x="101" y="19"/>
                </a:lnTo>
                <a:lnTo>
                  <a:pt x="101" y="6"/>
                </a:lnTo>
                <a:lnTo>
                  <a:pt x="101" y="6"/>
                </a:lnTo>
                <a:lnTo>
                  <a:pt x="96" y="8"/>
                </a:lnTo>
                <a:lnTo>
                  <a:pt x="90" y="8"/>
                </a:lnTo>
                <a:lnTo>
                  <a:pt x="84" y="8"/>
                </a:lnTo>
                <a:lnTo>
                  <a:pt x="78" y="10"/>
                </a:lnTo>
                <a:lnTo>
                  <a:pt x="78" y="10"/>
                </a:lnTo>
                <a:close/>
                <a:moveTo>
                  <a:pt x="59" y="27"/>
                </a:moveTo>
                <a:lnTo>
                  <a:pt x="59" y="27"/>
                </a:lnTo>
                <a:lnTo>
                  <a:pt x="63" y="25"/>
                </a:lnTo>
                <a:lnTo>
                  <a:pt x="69" y="23"/>
                </a:lnTo>
                <a:lnTo>
                  <a:pt x="73" y="19"/>
                </a:lnTo>
                <a:lnTo>
                  <a:pt x="73" y="17"/>
                </a:lnTo>
                <a:lnTo>
                  <a:pt x="71" y="15"/>
                </a:lnTo>
                <a:lnTo>
                  <a:pt x="71" y="15"/>
                </a:lnTo>
                <a:lnTo>
                  <a:pt x="65" y="21"/>
                </a:lnTo>
                <a:lnTo>
                  <a:pt x="61" y="25"/>
                </a:lnTo>
                <a:lnTo>
                  <a:pt x="59" y="27"/>
                </a:lnTo>
                <a:lnTo>
                  <a:pt x="59" y="27"/>
                </a:lnTo>
                <a:close/>
                <a:moveTo>
                  <a:pt x="21" y="82"/>
                </a:moveTo>
                <a:lnTo>
                  <a:pt x="21" y="82"/>
                </a:lnTo>
                <a:lnTo>
                  <a:pt x="27" y="80"/>
                </a:lnTo>
                <a:lnTo>
                  <a:pt x="31" y="76"/>
                </a:lnTo>
                <a:lnTo>
                  <a:pt x="31" y="76"/>
                </a:lnTo>
                <a:lnTo>
                  <a:pt x="27" y="76"/>
                </a:lnTo>
                <a:lnTo>
                  <a:pt x="25" y="76"/>
                </a:lnTo>
                <a:lnTo>
                  <a:pt x="21" y="82"/>
                </a:lnTo>
                <a:lnTo>
                  <a:pt x="21" y="82"/>
                </a:lnTo>
                <a:close/>
                <a:moveTo>
                  <a:pt x="77" y="126"/>
                </a:moveTo>
                <a:lnTo>
                  <a:pt x="77" y="126"/>
                </a:lnTo>
                <a:lnTo>
                  <a:pt x="80" y="126"/>
                </a:lnTo>
                <a:lnTo>
                  <a:pt x="84" y="124"/>
                </a:lnTo>
                <a:lnTo>
                  <a:pt x="84" y="124"/>
                </a:lnTo>
                <a:lnTo>
                  <a:pt x="84" y="120"/>
                </a:lnTo>
                <a:lnTo>
                  <a:pt x="84" y="120"/>
                </a:lnTo>
                <a:lnTo>
                  <a:pt x="82" y="120"/>
                </a:lnTo>
                <a:lnTo>
                  <a:pt x="80" y="122"/>
                </a:lnTo>
                <a:lnTo>
                  <a:pt x="77" y="126"/>
                </a:lnTo>
                <a:lnTo>
                  <a:pt x="77" y="126"/>
                </a:lnTo>
                <a:close/>
                <a:moveTo>
                  <a:pt x="29" y="130"/>
                </a:moveTo>
                <a:lnTo>
                  <a:pt x="29" y="130"/>
                </a:lnTo>
                <a:lnTo>
                  <a:pt x="29" y="124"/>
                </a:lnTo>
                <a:lnTo>
                  <a:pt x="29" y="122"/>
                </a:lnTo>
                <a:lnTo>
                  <a:pt x="27" y="122"/>
                </a:lnTo>
                <a:lnTo>
                  <a:pt x="27" y="122"/>
                </a:lnTo>
                <a:lnTo>
                  <a:pt x="27" y="126"/>
                </a:lnTo>
                <a:lnTo>
                  <a:pt x="27" y="128"/>
                </a:lnTo>
                <a:lnTo>
                  <a:pt x="29" y="130"/>
                </a:lnTo>
                <a:lnTo>
                  <a:pt x="29" y="130"/>
                </a:lnTo>
                <a:close/>
                <a:moveTo>
                  <a:pt x="38" y="135"/>
                </a:moveTo>
                <a:lnTo>
                  <a:pt x="38" y="135"/>
                </a:lnTo>
                <a:lnTo>
                  <a:pt x="42" y="130"/>
                </a:lnTo>
                <a:lnTo>
                  <a:pt x="44" y="128"/>
                </a:lnTo>
                <a:lnTo>
                  <a:pt x="44" y="124"/>
                </a:lnTo>
                <a:lnTo>
                  <a:pt x="44" y="124"/>
                </a:lnTo>
                <a:lnTo>
                  <a:pt x="42" y="122"/>
                </a:lnTo>
                <a:lnTo>
                  <a:pt x="42" y="122"/>
                </a:lnTo>
                <a:lnTo>
                  <a:pt x="37" y="128"/>
                </a:lnTo>
                <a:lnTo>
                  <a:pt x="37" y="132"/>
                </a:lnTo>
                <a:lnTo>
                  <a:pt x="38" y="135"/>
                </a:lnTo>
                <a:lnTo>
                  <a:pt x="38" y="135"/>
                </a:lnTo>
                <a:close/>
                <a:moveTo>
                  <a:pt x="48" y="137"/>
                </a:moveTo>
                <a:lnTo>
                  <a:pt x="48" y="137"/>
                </a:lnTo>
                <a:lnTo>
                  <a:pt x="50" y="135"/>
                </a:lnTo>
                <a:lnTo>
                  <a:pt x="52" y="132"/>
                </a:lnTo>
                <a:lnTo>
                  <a:pt x="52" y="132"/>
                </a:lnTo>
                <a:lnTo>
                  <a:pt x="50" y="130"/>
                </a:lnTo>
                <a:lnTo>
                  <a:pt x="50" y="130"/>
                </a:lnTo>
                <a:lnTo>
                  <a:pt x="48" y="133"/>
                </a:lnTo>
                <a:lnTo>
                  <a:pt x="46" y="135"/>
                </a:lnTo>
                <a:lnTo>
                  <a:pt x="48" y="137"/>
                </a:lnTo>
                <a:lnTo>
                  <a:pt x="48" y="1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 name="Freeform 65"/>
          <p:cNvSpPr>
            <a:spLocks noEditPoints="1"/>
          </p:cNvSpPr>
          <p:nvPr/>
        </p:nvSpPr>
        <p:spPr bwMode="auto">
          <a:xfrm>
            <a:off x="2971996" y="4117188"/>
            <a:ext cx="262218" cy="222310"/>
          </a:xfrm>
          <a:custGeom>
            <a:avLst/>
            <a:gdLst/>
            <a:ahLst/>
            <a:cxnLst>
              <a:cxn ang="0">
                <a:pos x="112" y="91"/>
              </a:cxn>
              <a:cxn ang="0">
                <a:pos x="82" y="48"/>
              </a:cxn>
              <a:cxn ang="0">
                <a:pos x="107" y="59"/>
              </a:cxn>
              <a:cxn ang="0">
                <a:pos x="107" y="65"/>
              </a:cxn>
              <a:cxn ang="0">
                <a:pos x="99" y="53"/>
              </a:cxn>
              <a:cxn ang="0">
                <a:pos x="80" y="80"/>
              </a:cxn>
              <a:cxn ang="0">
                <a:pos x="95" y="53"/>
              </a:cxn>
              <a:cxn ang="0">
                <a:pos x="152" y="6"/>
              </a:cxn>
              <a:cxn ang="0">
                <a:pos x="107" y="13"/>
              </a:cxn>
              <a:cxn ang="0">
                <a:pos x="95" y="21"/>
              </a:cxn>
              <a:cxn ang="0">
                <a:pos x="89" y="0"/>
              </a:cxn>
              <a:cxn ang="0">
                <a:pos x="48" y="27"/>
              </a:cxn>
              <a:cxn ang="0">
                <a:pos x="9" y="44"/>
              </a:cxn>
              <a:cxn ang="0">
                <a:pos x="27" y="74"/>
              </a:cxn>
              <a:cxn ang="0">
                <a:pos x="42" y="88"/>
              </a:cxn>
              <a:cxn ang="0">
                <a:pos x="15" y="99"/>
              </a:cxn>
              <a:cxn ang="0">
                <a:pos x="0" y="135"/>
              </a:cxn>
              <a:cxn ang="0">
                <a:pos x="19" y="135"/>
              </a:cxn>
              <a:cxn ang="0">
                <a:pos x="48" y="151"/>
              </a:cxn>
              <a:cxn ang="0">
                <a:pos x="74" y="118"/>
              </a:cxn>
              <a:cxn ang="0">
                <a:pos x="74" y="154"/>
              </a:cxn>
              <a:cxn ang="0">
                <a:pos x="109" y="154"/>
              </a:cxn>
              <a:cxn ang="0">
                <a:pos x="135" y="126"/>
              </a:cxn>
              <a:cxn ang="0">
                <a:pos x="160" y="93"/>
              </a:cxn>
              <a:cxn ang="0">
                <a:pos x="139" y="86"/>
              </a:cxn>
              <a:cxn ang="0">
                <a:pos x="152" y="80"/>
              </a:cxn>
              <a:cxn ang="0">
                <a:pos x="181" y="42"/>
              </a:cxn>
              <a:cxn ang="0">
                <a:pos x="147" y="30"/>
              </a:cxn>
              <a:cxn ang="0">
                <a:pos x="23" y="101"/>
              </a:cxn>
              <a:cxn ang="0">
                <a:pos x="63" y="13"/>
              </a:cxn>
              <a:cxn ang="0">
                <a:pos x="63" y="11"/>
              </a:cxn>
              <a:cxn ang="0">
                <a:pos x="27" y="44"/>
              </a:cxn>
              <a:cxn ang="0">
                <a:pos x="25" y="40"/>
              </a:cxn>
              <a:cxn ang="0">
                <a:pos x="91" y="116"/>
              </a:cxn>
              <a:cxn ang="0">
                <a:pos x="145" y="51"/>
              </a:cxn>
              <a:cxn ang="0">
                <a:pos x="135" y="91"/>
              </a:cxn>
              <a:cxn ang="0">
                <a:pos x="150" y="103"/>
              </a:cxn>
              <a:cxn ang="0">
                <a:pos x="120" y="112"/>
              </a:cxn>
              <a:cxn ang="0">
                <a:pos x="105" y="141"/>
              </a:cxn>
              <a:cxn ang="0">
                <a:pos x="105" y="112"/>
              </a:cxn>
              <a:cxn ang="0">
                <a:pos x="59" y="124"/>
              </a:cxn>
              <a:cxn ang="0">
                <a:pos x="42" y="128"/>
              </a:cxn>
              <a:cxn ang="0">
                <a:pos x="32" y="112"/>
              </a:cxn>
              <a:cxn ang="0">
                <a:pos x="36" y="93"/>
              </a:cxn>
              <a:cxn ang="0">
                <a:pos x="55" y="74"/>
              </a:cxn>
              <a:cxn ang="0">
                <a:pos x="38" y="53"/>
              </a:cxn>
              <a:cxn ang="0">
                <a:pos x="53" y="34"/>
              </a:cxn>
              <a:cxn ang="0">
                <a:pos x="93" y="4"/>
              </a:cxn>
              <a:cxn ang="0">
                <a:pos x="86" y="34"/>
              </a:cxn>
              <a:cxn ang="0">
                <a:pos x="120" y="30"/>
              </a:cxn>
              <a:cxn ang="0">
                <a:pos x="143" y="9"/>
              </a:cxn>
              <a:cxn ang="0">
                <a:pos x="141" y="40"/>
              </a:cxn>
              <a:cxn ang="0">
                <a:pos x="171" y="44"/>
              </a:cxn>
            </a:cxnLst>
            <a:rect l="0" t="0" r="r" b="b"/>
            <a:pathLst>
              <a:path w="181" h="158">
                <a:moveTo>
                  <a:pt x="74" y="84"/>
                </a:moveTo>
                <a:lnTo>
                  <a:pt x="74" y="84"/>
                </a:lnTo>
                <a:lnTo>
                  <a:pt x="84" y="88"/>
                </a:lnTo>
                <a:lnTo>
                  <a:pt x="93" y="90"/>
                </a:lnTo>
                <a:lnTo>
                  <a:pt x="103" y="90"/>
                </a:lnTo>
                <a:lnTo>
                  <a:pt x="112" y="91"/>
                </a:lnTo>
                <a:lnTo>
                  <a:pt x="112" y="91"/>
                </a:lnTo>
                <a:lnTo>
                  <a:pt x="120" y="72"/>
                </a:lnTo>
                <a:lnTo>
                  <a:pt x="124" y="51"/>
                </a:lnTo>
                <a:lnTo>
                  <a:pt x="124" y="51"/>
                </a:lnTo>
                <a:lnTo>
                  <a:pt x="82" y="48"/>
                </a:lnTo>
                <a:lnTo>
                  <a:pt x="82" y="48"/>
                </a:lnTo>
                <a:lnTo>
                  <a:pt x="78" y="67"/>
                </a:lnTo>
                <a:lnTo>
                  <a:pt x="76" y="74"/>
                </a:lnTo>
                <a:lnTo>
                  <a:pt x="74" y="84"/>
                </a:lnTo>
                <a:lnTo>
                  <a:pt x="74" y="84"/>
                </a:lnTo>
                <a:close/>
                <a:moveTo>
                  <a:pt x="107" y="59"/>
                </a:moveTo>
                <a:lnTo>
                  <a:pt x="107" y="59"/>
                </a:lnTo>
                <a:lnTo>
                  <a:pt x="110" y="63"/>
                </a:lnTo>
                <a:lnTo>
                  <a:pt x="114" y="69"/>
                </a:lnTo>
                <a:lnTo>
                  <a:pt x="114" y="69"/>
                </a:lnTo>
                <a:lnTo>
                  <a:pt x="112" y="69"/>
                </a:lnTo>
                <a:lnTo>
                  <a:pt x="110" y="69"/>
                </a:lnTo>
                <a:lnTo>
                  <a:pt x="107" y="65"/>
                </a:lnTo>
                <a:lnTo>
                  <a:pt x="107" y="65"/>
                </a:lnTo>
                <a:lnTo>
                  <a:pt x="107" y="61"/>
                </a:lnTo>
                <a:lnTo>
                  <a:pt x="107" y="59"/>
                </a:lnTo>
                <a:lnTo>
                  <a:pt x="107" y="59"/>
                </a:lnTo>
                <a:close/>
                <a:moveTo>
                  <a:pt x="99" y="53"/>
                </a:moveTo>
                <a:lnTo>
                  <a:pt x="99" y="53"/>
                </a:lnTo>
                <a:lnTo>
                  <a:pt x="99" y="61"/>
                </a:lnTo>
                <a:lnTo>
                  <a:pt x="97" y="69"/>
                </a:lnTo>
                <a:lnTo>
                  <a:pt x="91" y="84"/>
                </a:lnTo>
                <a:lnTo>
                  <a:pt x="91" y="84"/>
                </a:lnTo>
                <a:lnTo>
                  <a:pt x="86" y="82"/>
                </a:lnTo>
                <a:lnTo>
                  <a:pt x="80" y="80"/>
                </a:lnTo>
                <a:lnTo>
                  <a:pt x="80" y="80"/>
                </a:lnTo>
                <a:lnTo>
                  <a:pt x="82" y="70"/>
                </a:lnTo>
                <a:lnTo>
                  <a:pt x="86" y="61"/>
                </a:lnTo>
                <a:lnTo>
                  <a:pt x="88" y="57"/>
                </a:lnTo>
                <a:lnTo>
                  <a:pt x="91" y="55"/>
                </a:lnTo>
                <a:lnTo>
                  <a:pt x="95" y="53"/>
                </a:lnTo>
                <a:lnTo>
                  <a:pt x="99" y="53"/>
                </a:lnTo>
                <a:lnTo>
                  <a:pt x="99" y="53"/>
                </a:lnTo>
                <a:close/>
                <a:moveTo>
                  <a:pt x="147" y="30"/>
                </a:moveTo>
                <a:lnTo>
                  <a:pt x="147" y="30"/>
                </a:lnTo>
                <a:lnTo>
                  <a:pt x="149" y="19"/>
                </a:lnTo>
                <a:lnTo>
                  <a:pt x="152" y="6"/>
                </a:lnTo>
                <a:lnTo>
                  <a:pt x="152" y="6"/>
                </a:lnTo>
                <a:lnTo>
                  <a:pt x="139" y="4"/>
                </a:lnTo>
                <a:lnTo>
                  <a:pt x="128" y="6"/>
                </a:lnTo>
                <a:lnTo>
                  <a:pt x="116" y="9"/>
                </a:lnTo>
                <a:lnTo>
                  <a:pt x="107" y="13"/>
                </a:lnTo>
                <a:lnTo>
                  <a:pt x="107" y="13"/>
                </a:lnTo>
                <a:lnTo>
                  <a:pt x="105" y="17"/>
                </a:lnTo>
                <a:lnTo>
                  <a:pt x="101" y="23"/>
                </a:lnTo>
                <a:lnTo>
                  <a:pt x="99" y="27"/>
                </a:lnTo>
                <a:lnTo>
                  <a:pt x="93" y="29"/>
                </a:lnTo>
                <a:lnTo>
                  <a:pt x="93" y="29"/>
                </a:lnTo>
                <a:lnTo>
                  <a:pt x="95" y="21"/>
                </a:lnTo>
                <a:lnTo>
                  <a:pt x="97" y="15"/>
                </a:lnTo>
                <a:lnTo>
                  <a:pt x="101" y="9"/>
                </a:lnTo>
                <a:lnTo>
                  <a:pt x="101" y="2"/>
                </a:lnTo>
                <a:lnTo>
                  <a:pt x="101" y="2"/>
                </a:lnTo>
                <a:lnTo>
                  <a:pt x="95" y="0"/>
                </a:lnTo>
                <a:lnTo>
                  <a:pt x="89" y="0"/>
                </a:lnTo>
                <a:lnTo>
                  <a:pt x="76" y="2"/>
                </a:lnTo>
                <a:lnTo>
                  <a:pt x="53" y="9"/>
                </a:lnTo>
                <a:lnTo>
                  <a:pt x="53" y="9"/>
                </a:lnTo>
                <a:lnTo>
                  <a:pt x="51" y="15"/>
                </a:lnTo>
                <a:lnTo>
                  <a:pt x="49" y="21"/>
                </a:lnTo>
                <a:lnTo>
                  <a:pt x="48" y="27"/>
                </a:lnTo>
                <a:lnTo>
                  <a:pt x="44" y="30"/>
                </a:lnTo>
                <a:lnTo>
                  <a:pt x="44" y="30"/>
                </a:lnTo>
                <a:lnTo>
                  <a:pt x="32" y="30"/>
                </a:lnTo>
                <a:lnTo>
                  <a:pt x="25" y="34"/>
                </a:lnTo>
                <a:lnTo>
                  <a:pt x="17" y="38"/>
                </a:lnTo>
                <a:lnTo>
                  <a:pt x="9" y="44"/>
                </a:lnTo>
                <a:lnTo>
                  <a:pt x="9" y="44"/>
                </a:lnTo>
                <a:lnTo>
                  <a:pt x="8" y="55"/>
                </a:lnTo>
                <a:lnTo>
                  <a:pt x="8" y="69"/>
                </a:lnTo>
                <a:lnTo>
                  <a:pt x="8" y="69"/>
                </a:lnTo>
                <a:lnTo>
                  <a:pt x="15" y="72"/>
                </a:lnTo>
                <a:lnTo>
                  <a:pt x="27" y="74"/>
                </a:lnTo>
                <a:lnTo>
                  <a:pt x="49" y="74"/>
                </a:lnTo>
                <a:lnTo>
                  <a:pt x="49" y="74"/>
                </a:lnTo>
                <a:lnTo>
                  <a:pt x="49" y="80"/>
                </a:lnTo>
                <a:lnTo>
                  <a:pt x="48" y="84"/>
                </a:lnTo>
                <a:lnTo>
                  <a:pt x="46" y="86"/>
                </a:lnTo>
                <a:lnTo>
                  <a:pt x="42" y="88"/>
                </a:lnTo>
                <a:lnTo>
                  <a:pt x="32" y="88"/>
                </a:lnTo>
                <a:lnTo>
                  <a:pt x="25" y="90"/>
                </a:lnTo>
                <a:lnTo>
                  <a:pt x="25" y="90"/>
                </a:lnTo>
                <a:lnTo>
                  <a:pt x="21" y="93"/>
                </a:lnTo>
                <a:lnTo>
                  <a:pt x="15" y="99"/>
                </a:lnTo>
                <a:lnTo>
                  <a:pt x="15" y="99"/>
                </a:lnTo>
                <a:lnTo>
                  <a:pt x="11" y="103"/>
                </a:lnTo>
                <a:lnTo>
                  <a:pt x="6" y="105"/>
                </a:lnTo>
                <a:lnTo>
                  <a:pt x="6" y="105"/>
                </a:lnTo>
                <a:lnTo>
                  <a:pt x="4" y="112"/>
                </a:lnTo>
                <a:lnTo>
                  <a:pt x="2" y="118"/>
                </a:lnTo>
                <a:lnTo>
                  <a:pt x="0" y="135"/>
                </a:lnTo>
                <a:lnTo>
                  <a:pt x="0" y="135"/>
                </a:lnTo>
                <a:lnTo>
                  <a:pt x="4" y="135"/>
                </a:lnTo>
                <a:lnTo>
                  <a:pt x="9" y="135"/>
                </a:lnTo>
                <a:lnTo>
                  <a:pt x="15" y="135"/>
                </a:lnTo>
                <a:lnTo>
                  <a:pt x="19" y="135"/>
                </a:lnTo>
                <a:lnTo>
                  <a:pt x="19" y="135"/>
                </a:lnTo>
                <a:lnTo>
                  <a:pt x="17" y="141"/>
                </a:lnTo>
                <a:lnTo>
                  <a:pt x="17" y="149"/>
                </a:lnTo>
                <a:lnTo>
                  <a:pt x="17" y="149"/>
                </a:lnTo>
                <a:lnTo>
                  <a:pt x="25" y="149"/>
                </a:lnTo>
                <a:lnTo>
                  <a:pt x="32" y="151"/>
                </a:lnTo>
                <a:lnTo>
                  <a:pt x="48" y="151"/>
                </a:lnTo>
                <a:lnTo>
                  <a:pt x="48" y="151"/>
                </a:lnTo>
                <a:lnTo>
                  <a:pt x="63" y="139"/>
                </a:lnTo>
                <a:lnTo>
                  <a:pt x="63" y="139"/>
                </a:lnTo>
                <a:lnTo>
                  <a:pt x="69" y="126"/>
                </a:lnTo>
                <a:lnTo>
                  <a:pt x="72" y="120"/>
                </a:lnTo>
                <a:lnTo>
                  <a:pt x="74" y="118"/>
                </a:lnTo>
                <a:lnTo>
                  <a:pt x="78" y="118"/>
                </a:lnTo>
                <a:lnTo>
                  <a:pt x="78" y="118"/>
                </a:lnTo>
                <a:lnTo>
                  <a:pt x="78" y="128"/>
                </a:lnTo>
                <a:lnTo>
                  <a:pt x="74" y="137"/>
                </a:lnTo>
                <a:lnTo>
                  <a:pt x="72" y="145"/>
                </a:lnTo>
                <a:lnTo>
                  <a:pt x="74" y="154"/>
                </a:lnTo>
                <a:lnTo>
                  <a:pt x="74" y="154"/>
                </a:lnTo>
                <a:lnTo>
                  <a:pt x="88" y="156"/>
                </a:lnTo>
                <a:lnTo>
                  <a:pt x="95" y="158"/>
                </a:lnTo>
                <a:lnTo>
                  <a:pt x="103" y="156"/>
                </a:lnTo>
                <a:lnTo>
                  <a:pt x="103" y="156"/>
                </a:lnTo>
                <a:lnTo>
                  <a:pt x="109" y="154"/>
                </a:lnTo>
                <a:lnTo>
                  <a:pt x="114" y="149"/>
                </a:lnTo>
                <a:lnTo>
                  <a:pt x="122" y="135"/>
                </a:lnTo>
                <a:lnTo>
                  <a:pt x="122" y="135"/>
                </a:lnTo>
                <a:lnTo>
                  <a:pt x="126" y="135"/>
                </a:lnTo>
                <a:lnTo>
                  <a:pt x="129" y="131"/>
                </a:lnTo>
                <a:lnTo>
                  <a:pt x="135" y="126"/>
                </a:lnTo>
                <a:lnTo>
                  <a:pt x="143" y="120"/>
                </a:lnTo>
                <a:lnTo>
                  <a:pt x="147" y="118"/>
                </a:lnTo>
                <a:lnTo>
                  <a:pt x="152" y="116"/>
                </a:lnTo>
                <a:lnTo>
                  <a:pt x="152" y="116"/>
                </a:lnTo>
                <a:lnTo>
                  <a:pt x="156" y="105"/>
                </a:lnTo>
                <a:lnTo>
                  <a:pt x="160" y="93"/>
                </a:lnTo>
                <a:lnTo>
                  <a:pt x="160" y="93"/>
                </a:lnTo>
                <a:lnTo>
                  <a:pt x="158" y="91"/>
                </a:lnTo>
                <a:lnTo>
                  <a:pt x="156" y="90"/>
                </a:lnTo>
                <a:lnTo>
                  <a:pt x="149" y="88"/>
                </a:lnTo>
                <a:lnTo>
                  <a:pt x="143" y="88"/>
                </a:lnTo>
                <a:lnTo>
                  <a:pt x="139" y="86"/>
                </a:lnTo>
                <a:lnTo>
                  <a:pt x="139" y="84"/>
                </a:lnTo>
                <a:lnTo>
                  <a:pt x="139" y="84"/>
                </a:lnTo>
                <a:lnTo>
                  <a:pt x="141" y="80"/>
                </a:lnTo>
                <a:lnTo>
                  <a:pt x="145" y="80"/>
                </a:lnTo>
                <a:lnTo>
                  <a:pt x="152" y="80"/>
                </a:lnTo>
                <a:lnTo>
                  <a:pt x="152" y="80"/>
                </a:lnTo>
                <a:lnTo>
                  <a:pt x="156" y="74"/>
                </a:lnTo>
                <a:lnTo>
                  <a:pt x="160" y="69"/>
                </a:lnTo>
                <a:lnTo>
                  <a:pt x="170" y="59"/>
                </a:lnTo>
                <a:lnTo>
                  <a:pt x="175" y="53"/>
                </a:lnTo>
                <a:lnTo>
                  <a:pt x="179" y="48"/>
                </a:lnTo>
                <a:lnTo>
                  <a:pt x="181" y="42"/>
                </a:lnTo>
                <a:lnTo>
                  <a:pt x="181" y="34"/>
                </a:lnTo>
                <a:lnTo>
                  <a:pt x="181" y="34"/>
                </a:lnTo>
                <a:lnTo>
                  <a:pt x="173" y="32"/>
                </a:lnTo>
                <a:lnTo>
                  <a:pt x="164" y="30"/>
                </a:lnTo>
                <a:lnTo>
                  <a:pt x="147" y="30"/>
                </a:lnTo>
                <a:lnTo>
                  <a:pt x="147" y="30"/>
                </a:lnTo>
                <a:close/>
                <a:moveTo>
                  <a:pt x="19" y="105"/>
                </a:moveTo>
                <a:lnTo>
                  <a:pt x="19" y="105"/>
                </a:lnTo>
                <a:lnTo>
                  <a:pt x="19" y="103"/>
                </a:lnTo>
                <a:lnTo>
                  <a:pt x="21" y="101"/>
                </a:lnTo>
                <a:lnTo>
                  <a:pt x="23" y="101"/>
                </a:lnTo>
                <a:lnTo>
                  <a:pt x="23" y="101"/>
                </a:lnTo>
                <a:lnTo>
                  <a:pt x="21" y="105"/>
                </a:lnTo>
                <a:lnTo>
                  <a:pt x="19" y="105"/>
                </a:lnTo>
                <a:lnTo>
                  <a:pt x="19" y="105"/>
                </a:lnTo>
                <a:close/>
                <a:moveTo>
                  <a:pt x="63" y="11"/>
                </a:moveTo>
                <a:lnTo>
                  <a:pt x="63" y="11"/>
                </a:lnTo>
                <a:lnTo>
                  <a:pt x="63" y="13"/>
                </a:lnTo>
                <a:lnTo>
                  <a:pt x="63" y="13"/>
                </a:lnTo>
                <a:lnTo>
                  <a:pt x="63" y="17"/>
                </a:lnTo>
                <a:lnTo>
                  <a:pt x="63" y="17"/>
                </a:lnTo>
                <a:lnTo>
                  <a:pt x="61" y="15"/>
                </a:lnTo>
                <a:lnTo>
                  <a:pt x="61" y="15"/>
                </a:lnTo>
                <a:lnTo>
                  <a:pt x="63" y="11"/>
                </a:lnTo>
                <a:lnTo>
                  <a:pt x="63" y="11"/>
                </a:lnTo>
                <a:close/>
                <a:moveTo>
                  <a:pt x="25" y="40"/>
                </a:moveTo>
                <a:lnTo>
                  <a:pt x="25" y="40"/>
                </a:lnTo>
                <a:lnTo>
                  <a:pt x="27" y="42"/>
                </a:lnTo>
                <a:lnTo>
                  <a:pt x="27" y="42"/>
                </a:lnTo>
                <a:lnTo>
                  <a:pt x="27" y="44"/>
                </a:lnTo>
                <a:lnTo>
                  <a:pt x="28" y="46"/>
                </a:lnTo>
                <a:lnTo>
                  <a:pt x="28" y="46"/>
                </a:lnTo>
                <a:lnTo>
                  <a:pt x="27" y="46"/>
                </a:lnTo>
                <a:lnTo>
                  <a:pt x="25" y="44"/>
                </a:lnTo>
                <a:lnTo>
                  <a:pt x="23" y="42"/>
                </a:lnTo>
                <a:lnTo>
                  <a:pt x="25" y="40"/>
                </a:lnTo>
                <a:lnTo>
                  <a:pt x="25" y="40"/>
                </a:lnTo>
                <a:close/>
                <a:moveTo>
                  <a:pt x="95" y="118"/>
                </a:moveTo>
                <a:lnTo>
                  <a:pt x="95" y="118"/>
                </a:lnTo>
                <a:lnTo>
                  <a:pt x="91" y="118"/>
                </a:lnTo>
                <a:lnTo>
                  <a:pt x="91" y="116"/>
                </a:lnTo>
                <a:lnTo>
                  <a:pt x="91" y="116"/>
                </a:lnTo>
                <a:lnTo>
                  <a:pt x="95" y="114"/>
                </a:lnTo>
                <a:lnTo>
                  <a:pt x="95" y="114"/>
                </a:lnTo>
                <a:lnTo>
                  <a:pt x="95" y="118"/>
                </a:lnTo>
                <a:lnTo>
                  <a:pt x="95" y="118"/>
                </a:lnTo>
                <a:close/>
                <a:moveTo>
                  <a:pt x="166" y="51"/>
                </a:moveTo>
                <a:lnTo>
                  <a:pt x="145" y="51"/>
                </a:lnTo>
                <a:lnTo>
                  <a:pt x="145" y="51"/>
                </a:lnTo>
                <a:lnTo>
                  <a:pt x="141" y="59"/>
                </a:lnTo>
                <a:lnTo>
                  <a:pt x="137" y="69"/>
                </a:lnTo>
                <a:lnTo>
                  <a:pt x="131" y="88"/>
                </a:lnTo>
                <a:lnTo>
                  <a:pt x="131" y="88"/>
                </a:lnTo>
                <a:lnTo>
                  <a:pt x="135" y="91"/>
                </a:lnTo>
                <a:lnTo>
                  <a:pt x="141" y="93"/>
                </a:lnTo>
                <a:lnTo>
                  <a:pt x="147" y="93"/>
                </a:lnTo>
                <a:lnTo>
                  <a:pt x="152" y="95"/>
                </a:lnTo>
                <a:lnTo>
                  <a:pt x="152" y="95"/>
                </a:lnTo>
                <a:lnTo>
                  <a:pt x="152" y="99"/>
                </a:lnTo>
                <a:lnTo>
                  <a:pt x="150" y="103"/>
                </a:lnTo>
                <a:lnTo>
                  <a:pt x="147" y="109"/>
                </a:lnTo>
                <a:lnTo>
                  <a:pt x="147" y="109"/>
                </a:lnTo>
                <a:lnTo>
                  <a:pt x="135" y="110"/>
                </a:lnTo>
                <a:lnTo>
                  <a:pt x="124" y="109"/>
                </a:lnTo>
                <a:lnTo>
                  <a:pt x="124" y="109"/>
                </a:lnTo>
                <a:lnTo>
                  <a:pt x="120" y="112"/>
                </a:lnTo>
                <a:lnTo>
                  <a:pt x="118" y="116"/>
                </a:lnTo>
                <a:lnTo>
                  <a:pt x="116" y="124"/>
                </a:lnTo>
                <a:lnTo>
                  <a:pt x="114" y="133"/>
                </a:lnTo>
                <a:lnTo>
                  <a:pt x="110" y="139"/>
                </a:lnTo>
                <a:lnTo>
                  <a:pt x="110" y="139"/>
                </a:lnTo>
                <a:lnTo>
                  <a:pt x="105" y="141"/>
                </a:lnTo>
                <a:lnTo>
                  <a:pt x="99" y="139"/>
                </a:lnTo>
                <a:lnTo>
                  <a:pt x="99" y="139"/>
                </a:lnTo>
                <a:lnTo>
                  <a:pt x="99" y="133"/>
                </a:lnTo>
                <a:lnTo>
                  <a:pt x="101" y="126"/>
                </a:lnTo>
                <a:lnTo>
                  <a:pt x="105" y="112"/>
                </a:lnTo>
                <a:lnTo>
                  <a:pt x="105" y="112"/>
                </a:lnTo>
                <a:lnTo>
                  <a:pt x="97" y="109"/>
                </a:lnTo>
                <a:lnTo>
                  <a:pt x="86" y="109"/>
                </a:lnTo>
                <a:lnTo>
                  <a:pt x="65" y="110"/>
                </a:lnTo>
                <a:lnTo>
                  <a:pt x="65" y="110"/>
                </a:lnTo>
                <a:lnTo>
                  <a:pt x="61" y="116"/>
                </a:lnTo>
                <a:lnTo>
                  <a:pt x="59" y="124"/>
                </a:lnTo>
                <a:lnTo>
                  <a:pt x="57" y="130"/>
                </a:lnTo>
                <a:lnTo>
                  <a:pt x="53" y="135"/>
                </a:lnTo>
                <a:lnTo>
                  <a:pt x="53" y="135"/>
                </a:lnTo>
                <a:lnTo>
                  <a:pt x="40" y="133"/>
                </a:lnTo>
                <a:lnTo>
                  <a:pt x="40" y="133"/>
                </a:lnTo>
                <a:lnTo>
                  <a:pt x="42" y="128"/>
                </a:lnTo>
                <a:lnTo>
                  <a:pt x="42" y="124"/>
                </a:lnTo>
                <a:lnTo>
                  <a:pt x="44" y="118"/>
                </a:lnTo>
                <a:lnTo>
                  <a:pt x="44" y="112"/>
                </a:lnTo>
                <a:lnTo>
                  <a:pt x="44" y="112"/>
                </a:lnTo>
                <a:lnTo>
                  <a:pt x="36" y="112"/>
                </a:lnTo>
                <a:lnTo>
                  <a:pt x="32" y="112"/>
                </a:lnTo>
                <a:lnTo>
                  <a:pt x="27" y="110"/>
                </a:lnTo>
                <a:lnTo>
                  <a:pt x="27" y="110"/>
                </a:lnTo>
                <a:lnTo>
                  <a:pt x="28" y="101"/>
                </a:lnTo>
                <a:lnTo>
                  <a:pt x="32" y="95"/>
                </a:lnTo>
                <a:lnTo>
                  <a:pt x="32" y="95"/>
                </a:lnTo>
                <a:lnTo>
                  <a:pt x="36" y="93"/>
                </a:lnTo>
                <a:lnTo>
                  <a:pt x="40" y="93"/>
                </a:lnTo>
                <a:lnTo>
                  <a:pt x="46" y="93"/>
                </a:lnTo>
                <a:lnTo>
                  <a:pt x="49" y="93"/>
                </a:lnTo>
                <a:lnTo>
                  <a:pt x="49" y="93"/>
                </a:lnTo>
                <a:lnTo>
                  <a:pt x="53" y="84"/>
                </a:lnTo>
                <a:lnTo>
                  <a:pt x="55" y="74"/>
                </a:lnTo>
                <a:lnTo>
                  <a:pt x="61" y="53"/>
                </a:lnTo>
                <a:lnTo>
                  <a:pt x="61" y="53"/>
                </a:lnTo>
                <a:lnTo>
                  <a:pt x="57" y="53"/>
                </a:lnTo>
                <a:lnTo>
                  <a:pt x="51" y="53"/>
                </a:lnTo>
                <a:lnTo>
                  <a:pt x="38" y="53"/>
                </a:lnTo>
                <a:lnTo>
                  <a:pt x="38" y="53"/>
                </a:lnTo>
                <a:lnTo>
                  <a:pt x="36" y="48"/>
                </a:lnTo>
                <a:lnTo>
                  <a:pt x="38" y="42"/>
                </a:lnTo>
                <a:lnTo>
                  <a:pt x="40" y="38"/>
                </a:lnTo>
                <a:lnTo>
                  <a:pt x="42" y="34"/>
                </a:lnTo>
                <a:lnTo>
                  <a:pt x="42" y="34"/>
                </a:lnTo>
                <a:lnTo>
                  <a:pt x="53" y="34"/>
                </a:lnTo>
                <a:lnTo>
                  <a:pt x="65" y="34"/>
                </a:lnTo>
                <a:lnTo>
                  <a:pt x="65" y="34"/>
                </a:lnTo>
                <a:lnTo>
                  <a:pt x="70" y="21"/>
                </a:lnTo>
                <a:lnTo>
                  <a:pt x="76" y="6"/>
                </a:lnTo>
                <a:lnTo>
                  <a:pt x="76" y="6"/>
                </a:lnTo>
                <a:lnTo>
                  <a:pt x="93" y="4"/>
                </a:lnTo>
                <a:lnTo>
                  <a:pt x="93" y="4"/>
                </a:lnTo>
                <a:lnTo>
                  <a:pt x="93" y="11"/>
                </a:lnTo>
                <a:lnTo>
                  <a:pt x="89" y="17"/>
                </a:lnTo>
                <a:lnTo>
                  <a:pt x="88" y="25"/>
                </a:lnTo>
                <a:lnTo>
                  <a:pt x="86" y="34"/>
                </a:lnTo>
                <a:lnTo>
                  <a:pt x="86" y="34"/>
                </a:lnTo>
                <a:lnTo>
                  <a:pt x="101" y="36"/>
                </a:lnTo>
                <a:lnTo>
                  <a:pt x="109" y="36"/>
                </a:lnTo>
                <a:lnTo>
                  <a:pt x="114" y="34"/>
                </a:lnTo>
                <a:lnTo>
                  <a:pt x="114" y="34"/>
                </a:lnTo>
                <a:lnTo>
                  <a:pt x="116" y="32"/>
                </a:lnTo>
                <a:lnTo>
                  <a:pt x="120" y="30"/>
                </a:lnTo>
                <a:lnTo>
                  <a:pt x="122" y="25"/>
                </a:lnTo>
                <a:lnTo>
                  <a:pt x="124" y="17"/>
                </a:lnTo>
                <a:lnTo>
                  <a:pt x="128" y="11"/>
                </a:lnTo>
                <a:lnTo>
                  <a:pt x="128" y="11"/>
                </a:lnTo>
                <a:lnTo>
                  <a:pt x="135" y="9"/>
                </a:lnTo>
                <a:lnTo>
                  <a:pt x="143" y="9"/>
                </a:lnTo>
                <a:lnTo>
                  <a:pt x="143" y="9"/>
                </a:lnTo>
                <a:lnTo>
                  <a:pt x="143" y="19"/>
                </a:lnTo>
                <a:lnTo>
                  <a:pt x="141" y="27"/>
                </a:lnTo>
                <a:lnTo>
                  <a:pt x="139" y="32"/>
                </a:lnTo>
                <a:lnTo>
                  <a:pt x="139" y="36"/>
                </a:lnTo>
                <a:lnTo>
                  <a:pt x="141" y="40"/>
                </a:lnTo>
                <a:lnTo>
                  <a:pt x="141" y="40"/>
                </a:lnTo>
                <a:lnTo>
                  <a:pt x="156" y="38"/>
                </a:lnTo>
                <a:lnTo>
                  <a:pt x="164" y="38"/>
                </a:lnTo>
                <a:lnTo>
                  <a:pt x="171" y="40"/>
                </a:lnTo>
                <a:lnTo>
                  <a:pt x="171" y="40"/>
                </a:lnTo>
                <a:lnTo>
                  <a:pt x="171" y="44"/>
                </a:lnTo>
                <a:lnTo>
                  <a:pt x="170" y="48"/>
                </a:lnTo>
                <a:lnTo>
                  <a:pt x="166" y="51"/>
                </a:lnTo>
                <a:lnTo>
                  <a:pt x="166"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 name="Freeform 66"/>
          <p:cNvSpPr>
            <a:spLocks noEditPoints="1"/>
          </p:cNvSpPr>
          <p:nvPr/>
        </p:nvSpPr>
        <p:spPr bwMode="auto">
          <a:xfrm>
            <a:off x="4697100" y="4029952"/>
            <a:ext cx="221654" cy="346128"/>
          </a:xfrm>
          <a:custGeom>
            <a:avLst/>
            <a:gdLst/>
            <a:ahLst/>
            <a:cxnLst>
              <a:cxn ang="0">
                <a:pos x="109" y="57"/>
              </a:cxn>
              <a:cxn ang="0">
                <a:pos x="88" y="135"/>
              </a:cxn>
              <a:cxn ang="0">
                <a:pos x="136" y="185"/>
              </a:cxn>
              <a:cxn ang="0">
                <a:pos x="153" y="221"/>
              </a:cxn>
              <a:cxn ang="0">
                <a:pos x="130" y="246"/>
              </a:cxn>
              <a:cxn ang="0">
                <a:pos x="57" y="225"/>
              </a:cxn>
              <a:cxn ang="0">
                <a:pos x="6" y="158"/>
              </a:cxn>
              <a:cxn ang="0">
                <a:pos x="10" y="73"/>
              </a:cxn>
              <a:cxn ang="0">
                <a:pos x="122" y="0"/>
              </a:cxn>
              <a:cxn ang="0">
                <a:pos x="132" y="31"/>
              </a:cxn>
              <a:cxn ang="0">
                <a:pos x="73" y="33"/>
              </a:cxn>
              <a:cxn ang="0">
                <a:pos x="38" y="137"/>
              </a:cxn>
              <a:cxn ang="0">
                <a:pos x="101" y="206"/>
              </a:cxn>
              <a:cxn ang="0">
                <a:pos x="147" y="195"/>
              </a:cxn>
              <a:cxn ang="0">
                <a:pos x="99" y="172"/>
              </a:cxn>
              <a:cxn ang="0">
                <a:pos x="80" y="107"/>
              </a:cxn>
              <a:cxn ang="0">
                <a:pos x="126" y="38"/>
              </a:cxn>
              <a:cxn ang="0">
                <a:pos x="40" y="44"/>
              </a:cxn>
              <a:cxn ang="0">
                <a:pos x="52" y="36"/>
              </a:cxn>
              <a:cxn ang="0">
                <a:pos x="31" y="57"/>
              </a:cxn>
              <a:cxn ang="0">
                <a:pos x="21" y="73"/>
              </a:cxn>
              <a:cxn ang="0">
                <a:pos x="44" y="61"/>
              </a:cxn>
              <a:cxn ang="0">
                <a:pos x="21" y="73"/>
              </a:cxn>
              <a:cxn ang="0">
                <a:pos x="38" y="74"/>
              </a:cxn>
              <a:cxn ang="0">
                <a:pos x="19" y="84"/>
              </a:cxn>
              <a:cxn ang="0">
                <a:pos x="23" y="86"/>
              </a:cxn>
              <a:cxn ang="0">
                <a:pos x="14" y="97"/>
              </a:cxn>
              <a:cxn ang="0">
                <a:pos x="17" y="109"/>
              </a:cxn>
              <a:cxn ang="0">
                <a:pos x="12" y="111"/>
              </a:cxn>
              <a:cxn ang="0">
                <a:pos x="29" y="109"/>
              </a:cxn>
              <a:cxn ang="0">
                <a:pos x="29" y="124"/>
              </a:cxn>
              <a:cxn ang="0">
                <a:pos x="19" y="137"/>
              </a:cxn>
              <a:cxn ang="0">
                <a:pos x="29" y="124"/>
              </a:cxn>
              <a:cxn ang="0">
                <a:pos x="33" y="147"/>
              </a:cxn>
              <a:cxn ang="0">
                <a:pos x="19" y="166"/>
              </a:cxn>
              <a:cxn ang="0">
                <a:pos x="35" y="143"/>
              </a:cxn>
              <a:cxn ang="0">
                <a:pos x="12" y="154"/>
              </a:cxn>
              <a:cxn ang="0">
                <a:pos x="35" y="170"/>
              </a:cxn>
              <a:cxn ang="0">
                <a:pos x="29" y="187"/>
              </a:cxn>
              <a:cxn ang="0">
                <a:pos x="46" y="168"/>
              </a:cxn>
              <a:cxn ang="0">
                <a:pos x="36" y="196"/>
              </a:cxn>
              <a:cxn ang="0">
                <a:pos x="54" y="179"/>
              </a:cxn>
              <a:cxn ang="0">
                <a:pos x="25" y="183"/>
              </a:cxn>
              <a:cxn ang="0">
                <a:pos x="23" y="185"/>
              </a:cxn>
              <a:cxn ang="0">
                <a:pos x="65" y="193"/>
              </a:cxn>
              <a:cxn ang="0">
                <a:pos x="76" y="204"/>
              </a:cxn>
              <a:cxn ang="0">
                <a:pos x="57" y="212"/>
              </a:cxn>
              <a:cxn ang="0">
                <a:pos x="67" y="223"/>
              </a:cxn>
              <a:cxn ang="0">
                <a:pos x="80" y="208"/>
              </a:cxn>
              <a:cxn ang="0">
                <a:pos x="97" y="223"/>
              </a:cxn>
              <a:cxn ang="0">
                <a:pos x="86" y="223"/>
              </a:cxn>
              <a:cxn ang="0">
                <a:pos x="61" y="219"/>
              </a:cxn>
              <a:cxn ang="0">
                <a:pos x="115" y="223"/>
              </a:cxn>
              <a:cxn ang="0">
                <a:pos x="116" y="233"/>
              </a:cxn>
              <a:cxn ang="0">
                <a:pos x="116" y="233"/>
              </a:cxn>
              <a:cxn ang="0">
                <a:pos x="78" y="227"/>
              </a:cxn>
              <a:cxn ang="0">
                <a:pos x="136" y="229"/>
              </a:cxn>
              <a:cxn ang="0">
                <a:pos x="136" y="229"/>
              </a:cxn>
              <a:cxn ang="0">
                <a:pos x="99" y="236"/>
              </a:cxn>
              <a:cxn ang="0">
                <a:pos x="84" y="236"/>
              </a:cxn>
              <a:cxn ang="0">
                <a:pos x="116" y="238"/>
              </a:cxn>
            </a:cxnLst>
            <a:rect l="0" t="0" r="r" b="b"/>
            <a:pathLst>
              <a:path w="153" h="246">
                <a:moveTo>
                  <a:pt x="130" y="42"/>
                </a:moveTo>
                <a:lnTo>
                  <a:pt x="130" y="42"/>
                </a:lnTo>
                <a:lnTo>
                  <a:pt x="128" y="46"/>
                </a:lnTo>
                <a:lnTo>
                  <a:pt x="124" y="48"/>
                </a:lnTo>
                <a:lnTo>
                  <a:pt x="115" y="53"/>
                </a:lnTo>
                <a:lnTo>
                  <a:pt x="115" y="53"/>
                </a:lnTo>
                <a:lnTo>
                  <a:pt x="109" y="57"/>
                </a:lnTo>
                <a:lnTo>
                  <a:pt x="103" y="65"/>
                </a:lnTo>
                <a:lnTo>
                  <a:pt x="94" y="84"/>
                </a:lnTo>
                <a:lnTo>
                  <a:pt x="88" y="103"/>
                </a:lnTo>
                <a:lnTo>
                  <a:pt x="86" y="114"/>
                </a:lnTo>
                <a:lnTo>
                  <a:pt x="86" y="124"/>
                </a:lnTo>
                <a:lnTo>
                  <a:pt x="86" y="124"/>
                </a:lnTo>
                <a:lnTo>
                  <a:pt x="88" y="135"/>
                </a:lnTo>
                <a:lnTo>
                  <a:pt x="92" y="147"/>
                </a:lnTo>
                <a:lnTo>
                  <a:pt x="97" y="154"/>
                </a:lnTo>
                <a:lnTo>
                  <a:pt x="101" y="162"/>
                </a:lnTo>
                <a:lnTo>
                  <a:pt x="113" y="172"/>
                </a:lnTo>
                <a:lnTo>
                  <a:pt x="120" y="177"/>
                </a:lnTo>
                <a:lnTo>
                  <a:pt x="120" y="177"/>
                </a:lnTo>
                <a:lnTo>
                  <a:pt x="136" y="185"/>
                </a:lnTo>
                <a:lnTo>
                  <a:pt x="151" y="189"/>
                </a:lnTo>
                <a:lnTo>
                  <a:pt x="151" y="189"/>
                </a:lnTo>
                <a:lnTo>
                  <a:pt x="151" y="198"/>
                </a:lnTo>
                <a:lnTo>
                  <a:pt x="153" y="206"/>
                </a:lnTo>
                <a:lnTo>
                  <a:pt x="153" y="214"/>
                </a:lnTo>
                <a:lnTo>
                  <a:pt x="153" y="221"/>
                </a:lnTo>
                <a:lnTo>
                  <a:pt x="153" y="221"/>
                </a:lnTo>
                <a:lnTo>
                  <a:pt x="151" y="225"/>
                </a:lnTo>
                <a:lnTo>
                  <a:pt x="147" y="229"/>
                </a:lnTo>
                <a:lnTo>
                  <a:pt x="141" y="235"/>
                </a:lnTo>
                <a:lnTo>
                  <a:pt x="141" y="235"/>
                </a:lnTo>
                <a:lnTo>
                  <a:pt x="136" y="240"/>
                </a:lnTo>
                <a:lnTo>
                  <a:pt x="130" y="246"/>
                </a:lnTo>
                <a:lnTo>
                  <a:pt x="130" y="246"/>
                </a:lnTo>
                <a:lnTo>
                  <a:pt x="116" y="246"/>
                </a:lnTo>
                <a:lnTo>
                  <a:pt x="101" y="246"/>
                </a:lnTo>
                <a:lnTo>
                  <a:pt x="101" y="246"/>
                </a:lnTo>
                <a:lnTo>
                  <a:pt x="90" y="244"/>
                </a:lnTo>
                <a:lnTo>
                  <a:pt x="76" y="238"/>
                </a:lnTo>
                <a:lnTo>
                  <a:pt x="67" y="233"/>
                </a:lnTo>
                <a:lnTo>
                  <a:pt x="57" y="225"/>
                </a:lnTo>
                <a:lnTo>
                  <a:pt x="57" y="225"/>
                </a:lnTo>
                <a:lnTo>
                  <a:pt x="38" y="210"/>
                </a:lnTo>
                <a:lnTo>
                  <a:pt x="23" y="193"/>
                </a:lnTo>
                <a:lnTo>
                  <a:pt x="23" y="193"/>
                </a:lnTo>
                <a:lnTo>
                  <a:pt x="15" y="183"/>
                </a:lnTo>
                <a:lnTo>
                  <a:pt x="10" y="172"/>
                </a:lnTo>
                <a:lnTo>
                  <a:pt x="6" y="158"/>
                </a:lnTo>
                <a:lnTo>
                  <a:pt x="2" y="145"/>
                </a:lnTo>
                <a:lnTo>
                  <a:pt x="2" y="130"/>
                </a:lnTo>
                <a:lnTo>
                  <a:pt x="0" y="116"/>
                </a:lnTo>
                <a:lnTo>
                  <a:pt x="2" y="103"/>
                </a:lnTo>
                <a:lnTo>
                  <a:pt x="4" y="90"/>
                </a:lnTo>
                <a:lnTo>
                  <a:pt x="4" y="90"/>
                </a:lnTo>
                <a:lnTo>
                  <a:pt x="10" y="73"/>
                </a:lnTo>
                <a:lnTo>
                  <a:pt x="17" y="59"/>
                </a:lnTo>
                <a:lnTo>
                  <a:pt x="29" y="46"/>
                </a:lnTo>
                <a:lnTo>
                  <a:pt x="40" y="36"/>
                </a:lnTo>
                <a:lnTo>
                  <a:pt x="40" y="36"/>
                </a:lnTo>
                <a:lnTo>
                  <a:pt x="57" y="27"/>
                </a:lnTo>
                <a:lnTo>
                  <a:pt x="78" y="17"/>
                </a:lnTo>
                <a:lnTo>
                  <a:pt x="122" y="0"/>
                </a:lnTo>
                <a:lnTo>
                  <a:pt x="122" y="0"/>
                </a:lnTo>
                <a:lnTo>
                  <a:pt x="124" y="0"/>
                </a:lnTo>
                <a:lnTo>
                  <a:pt x="128" y="0"/>
                </a:lnTo>
                <a:lnTo>
                  <a:pt x="130" y="4"/>
                </a:lnTo>
                <a:lnTo>
                  <a:pt x="130" y="19"/>
                </a:lnTo>
                <a:lnTo>
                  <a:pt x="130" y="19"/>
                </a:lnTo>
                <a:lnTo>
                  <a:pt x="132" y="31"/>
                </a:lnTo>
                <a:lnTo>
                  <a:pt x="130" y="42"/>
                </a:lnTo>
                <a:lnTo>
                  <a:pt x="130" y="42"/>
                </a:lnTo>
                <a:close/>
                <a:moveTo>
                  <a:pt x="97" y="13"/>
                </a:moveTo>
                <a:lnTo>
                  <a:pt x="97" y="13"/>
                </a:lnTo>
                <a:lnTo>
                  <a:pt x="86" y="21"/>
                </a:lnTo>
                <a:lnTo>
                  <a:pt x="73" y="33"/>
                </a:lnTo>
                <a:lnTo>
                  <a:pt x="73" y="33"/>
                </a:lnTo>
                <a:lnTo>
                  <a:pt x="59" y="46"/>
                </a:lnTo>
                <a:lnTo>
                  <a:pt x="50" y="65"/>
                </a:lnTo>
                <a:lnTo>
                  <a:pt x="42" y="84"/>
                </a:lnTo>
                <a:lnTo>
                  <a:pt x="38" y="105"/>
                </a:lnTo>
                <a:lnTo>
                  <a:pt x="38" y="105"/>
                </a:lnTo>
                <a:lnTo>
                  <a:pt x="36" y="122"/>
                </a:lnTo>
                <a:lnTo>
                  <a:pt x="38" y="137"/>
                </a:lnTo>
                <a:lnTo>
                  <a:pt x="44" y="149"/>
                </a:lnTo>
                <a:lnTo>
                  <a:pt x="50" y="162"/>
                </a:lnTo>
                <a:lnTo>
                  <a:pt x="50" y="162"/>
                </a:lnTo>
                <a:lnTo>
                  <a:pt x="59" y="175"/>
                </a:lnTo>
                <a:lnTo>
                  <a:pt x="71" y="189"/>
                </a:lnTo>
                <a:lnTo>
                  <a:pt x="84" y="198"/>
                </a:lnTo>
                <a:lnTo>
                  <a:pt x="101" y="206"/>
                </a:lnTo>
                <a:lnTo>
                  <a:pt x="101" y="206"/>
                </a:lnTo>
                <a:lnTo>
                  <a:pt x="120" y="212"/>
                </a:lnTo>
                <a:lnTo>
                  <a:pt x="143" y="219"/>
                </a:lnTo>
                <a:lnTo>
                  <a:pt x="143" y="219"/>
                </a:lnTo>
                <a:lnTo>
                  <a:pt x="145" y="214"/>
                </a:lnTo>
                <a:lnTo>
                  <a:pt x="147" y="208"/>
                </a:lnTo>
                <a:lnTo>
                  <a:pt x="147" y="195"/>
                </a:lnTo>
                <a:lnTo>
                  <a:pt x="147" y="195"/>
                </a:lnTo>
                <a:lnTo>
                  <a:pt x="132" y="189"/>
                </a:lnTo>
                <a:lnTo>
                  <a:pt x="124" y="187"/>
                </a:lnTo>
                <a:lnTo>
                  <a:pt x="116" y="183"/>
                </a:lnTo>
                <a:lnTo>
                  <a:pt x="116" y="183"/>
                </a:lnTo>
                <a:lnTo>
                  <a:pt x="109" y="179"/>
                </a:lnTo>
                <a:lnTo>
                  <a:pt x="99" y="172"/>
                </a:lnTo>
                <a:lnTo>
                  <a:pt x="94" y="164"/>
                </a:lnTo>
                <a:lnTo>
                  <a:pt x="88" y="156"/>
                </a:lnTo>
                <a:lnTo>
                  <a:pt x="84" y="147"/>
                </a:lnTo>
                <a:lnTo>
                  <a:pt x="80" y="135"/>
                </a:lnTo>
                <a:lnTo>
                  <a:pt x="80" y="135"/>
                </a:lnTo>
                <a:lnTo>
                  <a:pt x="78" y="120"/>
                </a:lnTo>
                <a:lnTo>
                  <a:pt x="80" y="107"/>
                </a:lnTo>
                <a:lnTo>
                  <a:pt x="82" y="95"/>
                </a:lnTo>
                <a:lnTo>
                  <a:pt x="86" y="82"/>
                </a:lnTo>
                <a:lnTo>
                  <a:pt x="86" y="82"/>
                </a:lnTo>
                <a:lnTo>
                  <a:pt x="94" y="67"/>
                </a:lnTo>
                <a:lnTo>
                  <a:pt x="103" y="55"/>
                </a:lnTo>
                <a:lnTo>
                  <a:pt x="115" y="46"/>
                </a:lnTo>
                <a:lnTo>
                  <a:pt x="126" y="38"/>
                </a:lnTo>
                <a:lnTo>
                  <a:pt x="126" y="38"/>
                </a:lnTo>
                <a:lnTo>
                  <a:pt x="124" y="21"/>
                </a:lnTo>
                <a:lnTo>
                  <a:pt x="122" y="6"/>
                </a:lnTo>
                <a:lnTo>
                  <a:pt x="122" y="6"/>
                </a:lnTo>
                <a:lnTo>
                  <a:pt x="97" y="13"/>
                </a:lnTo>
                <a:lnTo>
                  <a:pt x="97" y="13"/>
                </a:lnTo>
                <a:close/>
                <a:moveTo>
                  <a:pt x="40" y="44"/>
                </a:moveTo>
                <a:lnTo>
                  <a:pt x="40" y="44"/>
                </a:lnTo>
                <a:lnTo>
                  <a:pt x="48" y="42"/>
                </a:lnTo>
                <a:lnTo>
                  <a:pt x="57" y="40"/>
                </a:lnTo>
                <a:lnTo>
                  <a:pt x="63" y="34"/>
                </a:lnTo>
                <a:lnTo>
                  <a:pt x="65" y="29"/>
                </a:lnTo>
                <a:lnTo>
                  <a:pt x="65" y="29"/>
                </a:lnTo>
                <a:lnTo>
                  <a:pt x="52" y="36"/>
                </a:lnTo>
                <a:lnTo>
                  <a:pt x="46" y="40"/>
                </a:lnTo>
                <a:lnTo>
                  <a:pt x="40" y="44"/>
                </a:lnTo>
                <a:lnTo>
                  <a:pt x="40" y="44"/>
                </a:lnTo>
                <a:close/>
                <a:moveTo>
                  <a:pt x="19" y="65"/>
                </a:moveTo>
                <a:lnTo>
                  <a:pt x="19" y="65"/>
                </a:lnTo>
                <a:lnTo>
                  <a:pt x="27" y="59"/>
                </a:lnTo>
                <a:lnTo>
                  <a:pt x="31" y="57"/>
                </a:lnTo>
                <a:lnTo>
                  <a:pt x="33" y="55"/>
                </a:lnTo>
                <a:lnTo>
                  <a:pt x="33" y="55"/>
                </a:lnTo>
                <a:lnTo>
                  <a:pt x="25" y="57"/>
                </a:lnTo>
                <a:lnTo>
                  <a:pt x="21" y="61"/>
                </a:lnTo>
                <a:lnTo>
                  <a:pt x="19" y="65"/>
                </a:lnTo>
                <a:lnTo>
                  <a:pt x="19" y="65"/>
                </a:lnTo>
                <a:close/>
                <a:moveTo>
                  <a:pt x="21" y="73"/>
                </a:moveTo>
                <a:lnTo>
                  <a:pt x="21" y="73"/>
                </a:lnTo>
                <a:lnTo>
                  <a:pt x="27" y="71"/>
                </a:lnTo>
                <a:lnTo>
                  <a:pt x="31" y="67"/>
                </a:lnTo>
                <a:lnTo>
                  <a:pt x="36" y="65"/>
                </a:lnTo>
                <a:lnTo>
                  <a:pt x="42" y="65"/>
                </a:lnTo>
                <a:lnTo>
                  <a:pt x="42" y="65"/>
                </a:lnTo>
                <a:lnTo>
                  <a:pt x="44" y="61"/>
                </a:lnTo>
                <a:lnTo>
                  <a:pt x="46" y="55"/>
                </a:lnTo>
                <a:lnTo>
                  <a:pt x="46" y="55"/>
                </a:lnTo>
                <a:lnTo>
                  <a:pt x="38" y="57"/>
                </a:lnTo>
                <a:lnTo>
                  <a:pt x="33" y="61"/>
                </a:lnTo>
                <a:lnTo>
                  <a:pt x="25" y="67"/>
                </a:lnTo>
                <a:lnTo>
                  <a:pt x="21" y="73"/>
                </a:lnTo>
                <a:lnTo>
                  <a:pt x="21" y="73"/>
                </a:lnTo>
                <a:close/>
                <a:moveTo>
                  <a:pt x="29" y="84"/>
                </a:moveTo>
                <a:lnTo>
                  <a:pt x="29" y="84"/>
                </a:lnTo>
                <a:lnTo>
                  <a:pt x="33" y="84"/>
                </a:lnTo>
                <a:lnTo>
                  <a:pt x="36" y="82"/>
                </a:lnTo>
                <a:lnTo>
                  <a:pt x="36" y="78"/>
                </a:lnTo>
                <a:lnTo>
                  <a:pt x="38" y="74"/>
                </a:lnTo>
                <a:lnTo>
                  <a:pt x="38" y="74"/>
                </a:lnTo>
                <a:lnTo>
                  <a:pt x="31" y="78"/>
                </a:lnTo>
                <a:lnTo>
                  <a:pt x="29" y="84"/>
                </a:lnTo>
                <a:lnTo>
                  <a:pt x="29" y="84"/>
                </a:lnTo>
                <a:close/>
                <a:moveTo>
                  <a:pt x="25" y="82"/>
                </a:moveTo>
                <a:lnTo>
                  <a:pt x="25" y="82"/>
                </a:lnTo>
                <a:lnTo>
                  <a:pt x="21" y="82"/>
                </a:lnTo>
                <a:lnTo>
                  <a:pt x="19" y="84"/>
                </a:lnTo>
                <a:lnTo>
                  <a:pt x="15" y="90"/>
                </a:lnTo>
                <a:lnTo>
                  <a:pt x="15" y="90"/>
                </a:lnTo>
                <a:lnTo>
                  <a:pt x="21" y="88"/>
                </a:lnTo>
                <a:lnTo>
                  <a:pt x="23" y="86"/>
                </a:lnTo>
                <a:lnTo>
                  <a:pt x="25" y="86"/>
                </a:lnTo>
                <a:lnTo>
                  <a:pt x="25" y="86"/>
                </a:lnTo>
                <a:lnTo>
                  <a:pt x="23" y="86"/>
                </a:lnTo>
                <a:lnTo>
                  <a:pt x="23" y="84"/>
                </a:lnTo>
                <a:lnTo>
                  <a:pt x="25" y="82"/>
                </a:lnTo>
                <a:lnTo>
                  <a:pt x="25" y="82"/>
                </a:lnTo>
                <a:close/>
                <a:moveTo>
                  <a:pt x="8" y="107"/>
                </a:moveTo>
                <a:lnTo>
                  <a:pt x="8" y="107"/>
                </a:lnTo>
                <a:lnTo>
                  <a:pt x="14" y="97"/>
                </a:lnTo>
                <a:lnTo>
                  <a:pt x="14" y="97"/>
                </a:lnTo>
                <a:lnTo>
                  <a:pt x="10" y="101"/>
                </a:lnTo>
                <a:lnTo>
                  <a:pt x="8" y="103"/>
                </a:lnTo>
                <a:lnTo>
                  <a:pt x="8" y="107"/>
                </a:lnTo>
                <a:lnTo>
                  <a:pt x="8" y="107"/>
                </a:lnTo>
                <a:close/>
                <a:moveTo>
                  <a:pt x="12" y="111"/>
                </a:moveTo>
                <a:lnTo>
                  <a:pt x="12" y="111"/>
                </a:lnTo>
                <a:lnTo>
                  <a:pt x="17" y="109"/>
                </a:lnTo>
                <a:lnTo>
                  <a:pt x="21" y="107"/>
                </a:lnTo>
                <a:lnTo>
                  <a:pt x="21" y="105"/>
                </a:lnTo>
                <a:lnTo>
                  <a:pt x="21" y="105"/>
                </a:lnTo>
                <a:lnTo>
                  <a:pt x="19" y="105"/>
                </a:lnTo>
                <a:lnTo>
                  <a:pt x="15" y="105"/>
                </a:lnTo>
                <a:lnTo>
                  <a:pt x="14" y="107"/>
                </a:lnTo>
                <a:lnTo>
                  <a:pt x="12" y="111"/>
                </a:lnTo>
                <a:lnTo>
                  <a:pt x="12" y="111"/>
                </a:lnTo>
                <a:close/>
                <a:moveTo>
                  <a:pt x="10" y="130"/>
                </a:moveTo>
                <a:lnTo>
                  <a:pt x="10" y="130"/>
                </a:lnTo>
                <a:lnTo>
                  <a:pt x="23" y="122"/>
                </a:lnTo>
                <a:lnTo>
                  <a:pt x="29" y="116"/>
                </a:lnTo>
                <a:lnTo>
                  <a:pt x="31" y="113"/>
                </a:lnTo>
                <a:lnTo>
                  <a:pt x="29" y="109"/>
                </a:lnTo>
                <a:lnTo>
                  <a:pt x="29" y="109"/>
                </a:lnTo>
                <a:lnTo>
                  <a:pt x="23" y="114"/>
                </a:lnTo>
                <a:lnTo>
                  <a:pt x="17" y="118"/>
                </a:lnTo>
                <a:lnTo>
                  <a:pt x="12" y="122"/>
                </a:lnTo>
                <a:lnTo>
                  <a:pt x="10" y="130"/>
                </a:lnTo>
                <a:lnTo>
                  <a:pt x="10" y="130"/>
                </a:lnTo>
                <a:close/>
                <a:moveTo>
                  <a:pt x="29" y="124"/>
                </a:moveTo>
                <a:lnTo>
                  <a:pt x="29" y="124"/>
                </a:lnTo>
                <a:lnTo>
                  <a:pt x="25" y="128"/>
                </a:lnTo>
                <a:lnTo>
                  <a:pt x="21" y="130"/>
                </a:lnTo>
                <a:lnTo>
                  <a:pt x="17" y="134"/>
                </a:lnTo>
                <a:lnTo>
                  <a:pt x="15" y="139"/>
                </a:lnTo>
                <a:lnTo>
                  <a:pt x="15" y="139"/>
                </a:lnTo>
                <a:lnTo>
                  <a:pt x="19" y="137"/>
                </a:lnTo>
                <a:lnTo>
                  <a:pt x="23" y="135"/>
                </a:lnTo>
                <a:lnTo>
                  <a:pt x="27" y="134"/>
                </a:lnTo>
                <a:lnTo>
                  <a:pt x="33" y="132"/>
                </a:lnTo>
                <a:lnTo>
                  <a:pt x="33" y="132"/>
                </a:lnTo>
                <a:lnTo>
                  <a:pt x="31" y="128"/>
                </a:lnTo>
                <a:lnTo>
                  <a:pt x="31" y="124"/>
                </a:lnTo>
                <a:lnTo>
                  <a:pt x="29" y="124"/>
                </a:lnTo>
                <a:lnTo>
                  <a:pt x="29" y="124"/>
                </a:lnTo>
                <a:close/>
                <a:moveTo>
                  <a:pt x="12" y="154"/>
                </a:moveTo>
                <a:lnTo>
                  <a:pt x="12" y="154"/>
                </a:lnTo>
                <a:lnTo>
                  <a:pt x="17" y="154"/>
                </a:lnTo>
                <a:lnTo>
                  <a:pt x="23" y="151"/>
                </a:lnTo>
                <a:lnTo>
                  <a:pt x="27" y="147"/>
                </a:lnTo>
                <a:lnTo>
                  <a:pt x="33" y="147"/>
                </a:lnTo>
                <a:lnTo>
                  <a:pt x="33" y="147"/>
                </a:lnTo>
                <a:lnTo>
                  <a:pt x="29" y="153"/>
                </a:lnTo>
                <a:lnTo>
                  <a:pt x="25" y="156"/>
                </a:lnTo>
                <a:lnTo>
                  <a:pt x="21" y="160"/>
                </a:lnTo>
                <a:lnTo>
                  <a:pt x="19" y="162"/>
                </a:lnTo>
                <a:lnTo>
                  <a:pt x="19" y="166"/>
                </a:lnTo>
                <a:lnTo>
                  <a:pt x="19" y="166"/>
                </a:lnTo>
                <a:lnTo>
                  <a:pt x="23" y="162"/>
                </a:lnTo>
                <a:lnTo>
                  <a:pt x="29" y="160"/>
                </a:lnTo>
                <a:lnTo>
                  <a:pt x="33" y="156"/>
                </a:lnTo>
                <a:lnTo>
                  <a:pt x="36" y="153"/>
                </a:lnTo>
                <a:lnTo>
                  <a:pt x="36" y="153"/>
                </a:lnTo>
                <a:lnTo>
                  <a:pt x="36" y="149"/>
                </a:lnTo>
                <a:lnTo>
                  <a:pt x="35" y="143"/>
                </a:lnTo>
                <a:lnTo>
                  <a:pt x="31" y="134"/>
                </a:lnTo>
                <a:lnTo>
                  <a:pt x="31" y="134"/>
                </a:lnTo>
                <a:lnTo>
                  <a:pt x="27" y="139"/>
                </a:lnTo>
                <a:lnTo>
                  <a:pt x="21" y="145"/>
                </a:lnTo>
                <a:lnTo>
                  <a:pt x="15" y="149"/>
                </a:lnTo>
                <a:lnTo>
                  <a:pt x="12" y="154"/>
                </a:lnTo>
                <a:lnTo>
                  <a:pt x="12" y="154"/>
                </a:lnTo>
                <a:close/>
                <a:moveTo>
                  <a:pt x="38" y="158"/>
                </a:moveTo>
                <a:lnTo>
                  <a:pt x="38" y="158"/>
                </a:lnTo>
                <a:lnTo>
                  <a:pt x="31" y="166"/>
                </a:lnTo>
                <a:lnTo>
                  <a:pt x="27" y="170"/>
                </a:lnTo>
                <a:lnTo>
                  <a:pt x="25" y="174"/>
                </a:lnTo>
                <a:lnTo>
                  <a:pt x="25" y="174"/>
                </a:lnTo>
                <a:lnTo>
                  <a:pt x="35" y="170"/>
                </a:lnTo>
                <a:lnTo>
                  <a:pt x="40" y="166"/>
                </a:lnTo>
                <a:lnTo>
                  <a:pt x="42" y="160"/>
                </a:lnTo>
                <a:lnTo>
                  <a:pt x="42" y="160"/>
                </a:lnTo>
                <a:lnTo>
                  <a:pt x="40" y="158"/>
                </a:lnTo>
                <a:lnTo>
                  <a:pt x="38" y="158"/>
                </a:lnTo>
                <a:lnTo>
                  <a:pt x="38" y="158"/>
                </a:lnTo>
                <a:close/>
                <a:moveTo>
                  <a:pt x="29" y="187"/>
                </a:moveTo>
                <a:lnTo>
                  <a:pt x="29" y="187"/>
                </a:lnTo>
                <a:lnTo>
                  <a:pt x="36" y="183"/>
                </a:lnTo>
                <a:lnTo>
                  <a:pt x="44" y="179"/>
                </a:lnTo>
                <a:lnTo>
                  <a:pt x="46" y="177"/>
                </a:lnTo>
                <a:lnTo>
                  <a:pt x="48" y="174"/>
                </a:lnTo>
                <a:lnTo>
                  <a:pt x="48" y="172"/>
                </a:lnTo>
                <a:lnTo>
                  <a:pt x="46" y="168"/>
                </a:lnTo>
                <a:lnTo>
                  <a:pt x="46" y="168"/>
                </a:lnTo>
                <a:lnTo>
                  <a:pt x="36" y="175"/>
                </a:lnTo>
                <a:lnTo>
                  <a:pt x="31" y="179"/>
                </a:lnTo>
                <a:lnTo>
                  <a:pt x="29" y="187"/>
                </a:lnTo>
                <a:lnTo>
                  <a:pt x="29" y="187"/>
                </a:lnTo>
                <a:close/>
                <a:moveTo>
                  <a:pt x="36" y="196"/>
                </a:moveTo>
                <a:lnTo>
                  <a:pt x="36" y="196"/>
                </a:lnTo>
                <a:lnTo>
                  <a:pt x="48" y="193"/>
                </a:lnTo>
                <a:lnTo>
                  <a:pt x="57" y="187"/>
                </a:lnTo>
                <a:lnTo>
                  <a:pt x="57" y="187"/>
                </a:lnTo>
                <a:lnTo>
                  <a:pt x="55" y="181"/>
                </a:lnTo>
                <a:lnTo>
                  <a:pt x="55" y="181"/>
                </a:lnTo>
                <a:lnTo>
                  <a:pt x="54" y="179"/>
                </a:lnTo>
                <a:lnTo>
                  <a:pt x="54" y="179"/>
                </a:lnTo>
                <a:lnTo>
                  <a:pt x="44" y="187"/>
                </a:lnTo>
                <a:lnTo>
                  <a:pt x="38" y="191"/>
                </a:lnTo>
                <a:lnTo>
                  <a:pt x="36" y="196"/>
                </a:lnTo>
                <a:lnTo>
                  <a:pt x="36" y="196"/>
                </a:lnTo>
                <a:close/>
                <a:moveTo>
                  <a:pt x="23" y="185"/>
                </a:moveTo>
                <a:lnTo>
                  <a:pt x="23" y="185"/>
                </a:lnTo>
                <a:lnTo>
                  <a:pt x="25" y="183"/>
                </a:lnTo>
                <a:lnTo>
                  <a:pt x="25" y="181"/>
                </a:lnTo>
                <a:lnTo>
                  <a:pt x="25" y="181"/>
                </a:lnTo>
                <a:lnTo>
                  <a:pt x="23" y="181"/>
                </a:lnTo>
                <a:lnTo>
                  <a:pt x="23" y="183"/>
                </a:lnTo>
                <a:lnTo>
                  <a:pt x="23" y="185"/>
                </a:lnTo>
                <a:lnTo>
                  <a:pt x="23" y="185"/>
                </a:lnTo>
                <a:lnTo>
                  <a:pt x="23" y="185"/>
                </a:lnTo>
                <a:close/>
                <a:moveTo>
                  <a:pt x="46" y="208"/>
                </a:moveTo>
                <a:lnTo>
                  <a:pt x="46" y="208"/>
                </a:lnTo>
                <a:lnTo>
                  <a:pt x="57" y="202"/>
                </a:lnTo>
                <a:lnTo>
                  <a:pt x="63" y="198"/>
                </a:lnTo>
                <a:lnTo>
                  <a:pt x="67" y="195"/>
                </a:lnTo>
                <a:lnTo>
                  <a:pt x="67" y="195"/>
                </a:lnTo>
                <a:lnTo>
                  <a:pt x="65" y="193"/>
                </a:lnTo>
                <a:lnTo>
                  <a:pt x="61" y="191"/>
                </a:lnTo>
                <a:lnTo>
                  <a:pt x="57" y="193"/>
                </a:lnTo>
                <a:lnTo>
                  <a:pt x="55" y="195"/>
                </a:lnTo>
                <a:lnTo>
                  <a:pt x="50" y="200"/>
                </a:lnTo>
                <a:lnTo>
                  <a:pt x="46" y="208"/>
                </a:lnTo>
                <a:lnTo>
                  <a:pt x="46" y="208"/>
                </a:lnTo>
                <a:close/>
                <a:moveTo>
                  <a:pt x="76" y="204"/>
                </a:moveTo>
                <a:lnTo>
                  <a:pt x="76" y="204"/>
                </a:lnTo>
                <a:lnTo>
                  <a:pt x="75" y="200"/>
                </a:lnTo>
                <a:lnTo>
                  <a:pt x="73" y="200"/>
                </a:lnTo>
                <a:lnTo>
                  <a:pt x="67" y="202"/>
                </a:lnTo>
                <a:lnTo>
                  <a:pt x="61" y="206"/>
                </a:lnTo>
                <a:lnTo>
                  <a:pt x="59" y="210"/>
                </a:lnTo>
                <a:lnTo>
                  <a:pt x="57" y="212"/>
                </a:lnTo>
                <a:lnTo>
                  <a:pt x="57" y="212"/>
                </a:lnTo>
                <a:lnTo>
                  <a:pt x="69" y="208"/>
                </a:lnTo>
                <a:lnTo>
                  <a:pt x="75" y="206"/>
                </a:lnTo>
                <a:lnTo>
                  <a:pt x="76" y="204"/>
                </a:lnTo>
                <a:lnTo>
                  <a:pt x="76" y="204"/>
                </a:lnTo>
                <a:close/>
                <a:moveTo>
                  <a:pt x="67" y="223"/>
                </a:moveTo>
                <a:lnTo>
                  <a:pt x="67" y="223"/>
                </a:lnTo>
                <a:lnTo>
                  <a:pt x="80" y="217"/>
                </a:lnTo>
                <a:lnTo>
                  <a:pt x="86" y="215"/>
                </a:lnTo>
                <a:lnTo>
                  <a:pt x="92" y="212"/>
                </a:lnTo>
                <a:lnTo>
                  <a:pt x="92" y="212"/>
                </a:lnTo>
                <a:lnTo>
                  <a:pt x="88" y="208"/>
                </a:lnTo>
                <a:lnTo>
                  <a:pt x="84" y="208"/>
                </a:lnTo>
                <a:lnTo>
                  <a:pt x="80" y="208"/>
                </a:lnTo>
                <a:lnTo>
                  <a:pt x="76" y="210"/>
                </a:lnTo>
                <a:lnTo>
                  <a:pt x="71" y="217"/>
                </a:lnTo>
                <a:lnTo>
                  <a:pt x="67" y="223"/>
                </a:lnTo>
                <a:lnTo>
                  <a:pt x="67" y="223"/>
                </a:lnTo>
                <a:close/>
                <a:moveTo>
                  <a:pt x="84" y="229"/>
                </a:moveTo>
                <a:lnTo>
                  <a:pt x="84" y="229"/>
                </a:lnTo>
                <a:lnTo>
                  <a:pt x="97" y="223"/>
                </a:lnTo>
                <a:lnTo>
                  <a:pt x="103" y="221"/>
                </a:lnTo>
                <a:lnTo>
                  <a:pt x="109" y="217"/>
                </a:lnTo>
                <a:lnTo>
                  <a:pt x="109" y="217"/>
                </a:lnTo>
                <a:lnTo>
                  <a:pt x="105" y="215"/>
                </a:lnTo>
                <a:lnTo>
                  <a:pt x="99" y="215"/>
                </a:lnTo>
                <a:lnTo>
                  <a:pt x="92" y="217"/>
                </a:lnTo>
                <a:lnTo>
                  <a:pt x="86" y="223"/>
                </a:lnTo>
                <a:lnTo>
                  <a:pt x="84" y="229"/>
                </a:lnTo>
                <a:lnTo>
                  <a:pt x="84" y="229"/>
                </a:lnTo>
                <a:close/>
                <a:moveTo>
                  <a:pt x="57" y="221"/>
                </a:moveTo>
                <a:lnTo>
                  <a:pt x="57" y="221"/>
                </a:lnTo>
                <a:lnTo>
                  <a:pt x="59" y="221"/>
                </a:lnTo>
                <a:lnTo>
                  <a:pt x="59" y="221"/>
                </a:lnTo>
                <a:lnTo>
                  <a:pt x="61" y="219"/>
                </a:lnTo>
                <a:lnTo>
                  <a:pt x="63" y="217"/>
                </a:lnTo>
                <a:lnTo>
                  <a:pt x="63" y="217"/>
                </a:lnTo>
                <a:lnTo>
                  <a:pt x="59" y="217"/>
                </a:lnTo>
                <a:lnTo>
                  <a:pt x="57" y="221"/>
                </a:lnTo>
                <a:lnTo>
                  <a:pt x="57" y="221"/>
                </a:lnTo>
                <a:close/>
                <a:moveTo>
                  <a:pt x="115" y="223"/>
                </a:moveTo>
                <a:lnTo>
                  <a:pt x="115" y="223"/>
                </a:lnTo>
                <a:lnTo>
                  <a:pt x="118" y="219"/>
                </a:lnTo>
                <a:lnTo>
                  <a:pt x="118" y="219"/>
                </a:lnTo>
                <a:lnTo>
                  <a:pt x="116" y="221"/>
                </a:lnTo>
                <a:lnTo>
                  <a:pt x="115" y="223"/>
                </a:lnTo>
                <a:lnTo>
                  <a:pt x="115" y="223"/>
                </a:lnTo>
                <a:close/>
                <a:moveTo>
                  <a:pt x="116" y="233"/>
                </a:moveTo>
                <a:lnTo>
                  <a:pt x="116" y="233"/>
                </a:lnTo>
                <a:lnTo>
                  <a:pt x="124" y="227"/>
                </a:lnTo>
                <a:lnTo>
                  <a:pt x="126" y="225"/>
                </a:lnTo>
                <a:lnTo>
                  <a:pt x="130" y="223"/>
                </a:lnTo>
                <a:lnTo>
                  <a:pt x="130" y="223"/>
                </a:lnTo>
                <a:lnTo>
                  <a:pt x="126" y="223"/>
                </a:lnTo>
                <a:lnTo>
                  <a:pt x="122" y="225"/>
                </a:lnTo>
                <a:lnTo>
                  <a:pt x="116" y="233"/>
                </a:lnTo>
                <a:lnTo>
                  <a:pt x="116" y="233"/>
                </a:lnTo>
                <a:close/>
                <a:moveTo>
                  <a:pt x="71" y="229"/>
                </a:moveTo>
                <a:lnTo>
                  <a:pt x="71" y="229"/>
                </a:lnTo>
                <a:lnTo>
                  <a:pt x="73" y="231"/>
                </a:lnTo>
                <a:lnTo>
                  <a:pt x="78" y="233"/>
                </a:lnTo>
                <a:lnTo>
                  <a:pt x="78" y="233"/>
                </a:lnTo>
                <a:lnTo>
                  <a:pt x="78" y="227"/>
                </a:lnTo>
                <a:lnTo>
                  <a:pt x="78" y="225"/>
                </a:lnTo>
                <a:lnTo>
                  <a:pt x="78" y="223"/>
                </a:lnTo>
                <a:lnTo>
                  <a:pt x="78" y="223"/>
                </a:lnTo>
                <a:lnTo>
                  <a:pt x="75" y="225"/>
                </a:lnTo>
                <a:lnTo>
                  <a:pt x="71" y="229"/>
                </a:lnTo>
                <a:lnTo>
                  <a:pt x="71" y="229"/>
                </a:lnTo>
                <a:close/>
                <a:moveTo>
                  <a:pt x="136" y="229"/>
                </a:moveTo>
                <a:lnTo>
                  <a:pt x="136" y="229"/>
                </a:lnTo>
                <a:lnTo>
                  <a:pt x="137" y="227"/>
                </a:lnTo>
                <a:lnTo>
                  <a:pt x="139" y="225"/>
                </a:lnTo>
                <a:lnTo>
                  <a:pt x="139" y="225"/>
                </a:lnTo>
                <a:lnTo>
                  <a:pt x="137" y="225"/>
                </a:lnTo>
                <a:lnTo>
                  <a:pt x="136" y="229"/>
                </a:lnTo>
                <a:lnTo>
                  <a:pt x="136" y="229"/>
                </a:lnTo>
                <a:close/>
                <a:moveTo>
                  <a:pt x="84" y="236"/>
                </a:moveTo>
                <a:lnTo>
                  <a:pt x="84" y="236"/>
                </a:lnTo>
                <a:lnTo>
                  <a:pt x="94" y="240"/>
                </a:lnTo>
                <a:lnTo>
                  <a:pt x="97" y="240"/>
                </a:lnTo>
                <a:lnTo>
                  <a:pt x="101" y="238"/>
                </a:lnTo>
                <a:lnTo>
                  <a:pt x="101" y="238"/>
                </a:lnTo>
                <a:lnTo>
                  <a:pt x="99" y="236"/>
                </a:lnTo>
                <a:lnTo>
                  <a:pt x="97" y="235"/>
                </a:lnTo>
                <a:lnTo>
                  <a:pt x="99" y="229"/>
                </a:lnTo>
                <a:lnTo>
                  <a:pt x="99" y="229"/>
                </a:lnTo>
                <a:lnTo>
                  <a:pt x="90" y="231"/>
                </a:lnTo>
                <a:lnTo>
                  <a:pt x="88" y="233"/>
                </a:lnTo>
                <a:lnTo>
                  <a:pt x="84" y="236"/>
                </a:lnTo>
                <a:lnTo>
                  <a:pt x="84" y="236"/>
                </a:lnTo>
                <a:close/>
                <a:moveTo>
                  <a:pt x="115" y="240"/>
                </a:moveTo>
                <a:lnTo>
                  <a:pt x="115" y="240"/>
                </a:lnTo>
                <a:lnTo>
                  <a:pt x="118" y="238"/>
                </a:lnTo>
                <a:lnTo>
                  <a:pt x="118" y="236"/>
                </a:lnTo>
                <a:lnTo>
                  <a:pt x="118" y="235"/>
                </a:lnTo>
                <a:lnTo>
                  <a:pt x="118" y="235"/>
                </a:lnTo>
                <a:lnTo>
                  <a:pt x="116" y="238"/>
                </a:lnTo>
                <a:lnTo>
                  <a:pt x="115" y="238"/>
                </a:lnTo>
                <a:lnTo>
                  <a:pt x="115" y="240"/>
                </a:lnTo>
                <a:lnTo>
                  <a:pt x="115" y="2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 name="Freeform 67"/>
          <p:cNvSpPr>
            <a:spLocks noEditPoints="1"/>
          </p:cNvSpPr>
          <p:nvPr/>
        </p:nvSpPr>
        <p:spPr bwMode="auto">
          <a:xfrm>
            <a:off x="3786176" y="4155178"/>
            <a:ext cx="362180" cy="154773"/>
          </a:xfrm>
          <a:custGeom>
            <a:avLst/>
            <a:gdLst/>
            <a:ahLst/>
            <a:cxnLst>
              <a:cxn ang="0">
                <a:pos x="248" y="36"/>
              </a:cxn>
              <a:cxn ang="0">
                <a:pos x="227" y="82"/>
              </a:cxn>
              <a:cxn ang="0">
                <a:pos x="189" y="106"/>
              </a:cxn>
              <a:cxn ang="0">
                <a:pos x="139" y="106"/>
              </a:cxn>
              <a:cxn ang="0">
                <a:pos x="97" y="80"/>
              </a:cxn>
              <a:cxn ang="0">
                <a:pos x="80" y="70"/>
              </a:cxn>
              <a:cxn ang="0">
                <a:pos x="63" y="83"/>
              </a:cxn>
              <a:cxn ang="0">
                <a:pos x="31" y="97"/>
              </a:cxn>
              <a:cxn ang="0">
                <a:pos x="13" y="87"/>
              </a:cxn>
              <a:cxn ang="0">
                <a:pos x="0" y="63"/>
              </a:cxn>
              <a:cxn ang="0">
                <a:pos x="29" y="24"/>
              </a:cxn>
              <a:cxn ang="0">
                <a:pos x="84" y="3"/>
              </a:cxn>
              <a:cxn ang="0">
                <a:pos x="118" y="15"/>
              </a:cxn>
              <a:cxn ang="0">
                <a:pos x="147" y="47"/>
              </a:cxn>
              <a:cxn ang="0">
                <a:pos x="162" y="49"/>
              </a:cxn>
              <a:cxn ang="0">
                <a:pos x="175" y="21"/>
              </a:cxn>
              <a:cxn ang="0">
                <a:pos x="214" y="0"/>
              </a:cxn>
              <a:cxn ang="0">
                <a:pos x="212" y="5"/>
              </a:cxn>
              <a:cxn ang="0">
                <a:pos x="198" y="40"/>
              </a:cxn>
              <a:cxn ang="0">
                <a:pos x="177" y="63"/>
              </a:cxn>
              <a:cxn ang="0">
                <a:pos x="158" y="61"/>
              </a:cxn>
              <a:cxn ang="0">
                <a:pos x="124" y="30"/>
              </a:cxn>
              <a:cxn ang="0">
                <a:pos x="90" y="11"/>
              </a:cxn>
              <a:cxn ang="0">
                <a:pos x="63" y="17"/>
              </a:cxn>
              <a:cxn ang="0">
                <a:pos x="31" y="53"/>
              </a:cxn>
              <a:cxn ang="0">
                <a:pos x="59" y="72"/>
              </a:cxn>
              <a:cxn ang="0">
                <a:pos x="78" y="51"/>
              </a:cxn>
              <a:cxn ang="0">
                <a:pos x="109" y="51"/>
              </a:cxn>
              <a:cxn ang="0">
                <a:pos x="143" y="82"/>
              </a:cxn>
              <a:cxn ang="0">
                <a:pos x="191" y="93"/>
              </a:cxn>
              <a:cxn ang="0">
                <a:pos x="216" y="85"/>
              </a:cxn>
              <a:cxn ang="0">
                <a:pos x="238" y="40"/>
              </a:cxn>
              <a:cxn ang="0">
                <a:pos x="221" y="5"/>
              </a:cxn>
              <a:cxn ang="0">
                <a:pos x="21" y="43"/>
              </a:cxn>
              <a:cxn ang="0">
                <a:pos x="29" y="42"/>
              </a:cxn>
              <a:cxn ang="0">
                <a:pos x="23" y="38"/>
              </a:cxn>
              <a:cxn ang="0">
                <a:pos x="21" y="43"/>
              </a:cxn>
              <a:cxn ang="0">
                <a:pos x="179" y="53"/>
              </a:cxn>
              <a:cxn ang="0">
                <a:pos x="175" y="49"/>
              </a:cxn>
              <a:cxn ang="0">
                <a:pos x="78" y="63"/>
              </a:cxn>
              <a:cxn ang="0">
                <a:pos x="94" y="59"/>
              </a:cxn>
              <a:cxn ang="0">
                <a:pos x="80" y="59"/>
              </a:cxn>
              <a:cxn ang="0">
                <a:pos x="99" y="72"/>
              </a:cxn>
              <a:cxn ang="0">
                <a:pos x="101" y="63"/>
              </a:cxn>
              <a:cxn ang="0">
                <a:pos x="99" y="72"/>
              </a:cxn>
              <a:cxn ang="0">
                <a:pos x="15" y="72"/>
              </a:cxn>
              <a:cxn ang="0">
                <a:pos x="21" y="63"/>
              </a:cxn>
              <a:cxn ang="0">
                <a:pos x="12" y="74"/>
              </a:cxn>
              <a:cxn ang="0">
                <a:pos x="113" y="70"/>
              </a:cxn>
              <a:cxn ang="0">
                <a:pos x="113" y="64"/>
              </a:cxn>
              <a:cxn ang="0">
                <a:pos x="105" y="74"/>
              </a:cxn>
              <a:cxn ang="0">
                <a:pos x="130" y="82"/>
              </a:cxn>
              <a:cxn ang="0">
                <a:pos x="126" y="74"/>
              </a:cxn>
              <a:cxn ang="0">
                <a:pos x="166" y="101"/>
              </a:cxn>
              <a:cxn ang="0">
                <a:pos x="172" y="95"/>
              </a:cxn>
              <a:cxn ang="0">
                <a:pos x="166" y="95"/>
              </a:cxn>
            </a:cxnLst>
            <a:rect l="0" t="0" r="r" b="b"/>
            <a:pathLst>
              <a:path w="250" h="110">
                <a:moveTo>
                  <a:pt x="250" y="7"/>
                </a:moveTo>
                <a:lnTo>
                  <a:pt x="250" y="7"/>
                </a:lnTo>
                <a:lnTo>
                  <a:pt x="250" y="23"/>
                </a:lnTo>
                <a:lnTo>
                  <a:pt x="248" y="36"/>
                </a:lnTo>
                <a:lnTo>
                  <a:pt x="246" y="49"/>
                </a:lnTo>
                <a:lnTo>
                  <a:pt x="240" y="61"/>
                </a:lnTo>
                <a:lnTo>
                  <a:pt x="235" y="72"/>
                </a:lnTo>
                <a:lnTo>
                  <a:pt x="227" y="82"/>
                </a:lnTo>
                <a:lnTo>
                  <a:pt x="219" y="91"/>
                </a:lnTo>
                <a:lnTo>
                  <a:pt x="210" y="97"/>
                </a:lnTo>
                <a:lnTo>
                  <a:pt x="198" y="103"/>
                </a:lnTo>
                <a:lnTo>
                  <a:pt x="189" y="106"/>
                </a:lnTo>
                <a:lnTo>
                  <a:pt x="177" y="110"/>
                </a:lnTo>
                <a:lnTo>
                  <a:pt x="164" y="110"/>
                </a:lnTo>
                <a:lnTo>
                  <a:pt x="153" y="108"/>
                </a:lnTo>
                <a:lnTo>
                  <a:pt x="139" y="106"/>
                </a:lnTo>
                <a:lnTo>
                  <a:pt x="128" y="101"/>
                </a:lnTo>
                <a:lnTo>
                  <a:pt x="114" y="95"/>
                </a:lnTo>
                <a:lnTo>
                  <a:pt x="114" y="95"/>
                </a:lnTo>
                <a:lnTo>
                  <a:pt x="97" y="80"/>
                </a:lnTo>
                <a:lnTo>
                  <a:pt x="88" y="72"/>
                </a:lnTo>
                <a:lnTo>
                  <a:pt x="84" y="70"/>
                </a:lnTo>
                <a:lnTo>
                  <a:pt x="80" y="70"/>
                </a:lnTo>
                <a:lnTo>
                  <a:pt x="80" y="70"/>
                </a:lnTo>
                <a:lnTo>
                  <a:pt x="74" y="72"/>
                </a:lnTo>
                <a:lnTo>
                  <a:pt x="71" y="74"/>
                </a:lnTo>
                <a:lnTo>
                  <a:pt x="69" y="80"/>
                </a:lnTo>
                <a:lnTo>
                  <a:pt x="63" y="83"/>
                </a:lnTo>
                <a:lnTo>
                  <a:pt x="63" y="83"/>
                </a:lnTo>
                <a:lnTo>
                  <a:pt x="46" y="91"/>
                </a:lnTo>
                <a:lnTo>
                  <a:pt x="36" y="95"/>
                </a:lnTo>
                <a:lnTo>
                  <a:pt x="31" y="97"/>
                </a:lnTo>
                <a:lnTo>
                  <a:pt x="31" y="97"/>
                </a:lnTo>
                <a:lnTo>
                  <a:pt x="25" y="97"/>
                </a:lnTo>
                <a:lnTo>
                  <a:pt x="21" y="93"/>
                </a:lnTo>
                <a:lnTo>
                  <a:pt x="13" y="87"/>
                </a:lnTo>
                <a:lnTo>
                  <a:pt x="6" y="78"/>
                </a:lnTo>
                <a:lnTo>
                  <a:pt x="0" y="72"/>
                </a:lnTo>
                <a:lnTo>
                  <a:pt x="0" y="72"/>
                </a:lnTo>
                <a:lnTo>
                  <a:pt x="0" y="63"/>
                </a:lnTo>
                <a:lnTo>
                  <a:pt x="4" y="55"/>
                </a:lnTo>
                <a:lnTo>
                  <a:pt x="8" y="47"/>
                </a:lnTo>
                <a:lnTo>
                  <a:pt x="13" y="40"/>
                </a:lnTo>
                <a:lnTo>
                  <a:pt x="29" y="24"/>
                </a:lnTo>
                <a:lnTo>
                  <a:pt x="46" y="15"/>
                </a:lnTo>
                <a:lnTo>
                  <a:pt x="65" y="7"/>
                </a:lnTo>
                <a:lnTo>
                  <a:pt x="74" y="5"/>
                </a:lnTo>
                <a:lnTo>
                  <a:pt x="84" y="3"/>
                </a:lnTo>
                <a:lnTo>
                  <a:pt x="94" y="5"/>
                </a:lnTo>
                <a:lnTo>
                  <a:pt x="101" y="7"/>
                </a:lnTo>
                <a:lnTo>
                  <a:pt x="111" y="9"/>
                </a:lnTo>
                <a:lnTo>
                  <a:pt x="118" y="15"/>
                </a:lnTo>
                <a:lnTo>
                  <a:pt x="118" y="15"/>
                </a:lnTo>
                <a:lnTo>
                  <a:pt x="128" y="26"/>
                </a:lnTo>
                <a:lnTo>
                  <a:pt x="137" y="38"/>
                </a:lnTo>
                <a:lnTo>
                  <a:pt x="147" y="47"/>
                </a:lnTo>
                <a:lnTo>
                  <a:pt x="153" y="49"/>
                </a:lnTo>
                <a:lnTo>
                  <a:pt x="156" y="51"/>
                </a:lnTo>
                <a:lnTo>
                  <a:pt x="156" y="51"/>
                </a:lnTo>
                <a:lnTo>
                  <a:pt x="162" y="49"/>
                </a:lnTo>
                <a:lnTo>
                  <a:pt x="168" y="45"/>
                </a:lnTo>
                <a:lnTo>
                  <a:pt x="170" y="40"/>
                </a:lnTo>
                <a:lnTo>
                  <a:pt x="172" y="34"/>
                </a:lnTo>
                <a:lnTo>
                  <a:pt x="175" y="21"/>
                </a:lnTo>
                <a:lnTo>
                  <a:pt x="177" y="9"/>
                </a:lnTo>
                <a:lnTo>
                  <a:pt x="177" y="9"/>
                </a:lnTo>
                <a:lnTo>
                  <a:pt x="195" y="3"/>
                </a:lnTo>
                <a:lnTo>
                  <a:pt x="214" y="0"/>
                </a:lnTo>
                <a:lnTo>
                  <a:pt x="233" y="2"/>
                </a:lnTo>
                <a:lnTo>
                  <a:pt x="250" y="7"/>
                </a:lnTo>
                <a:lnTo>
                  <a:pt x="250" y="7"/>
                </a:lnTo>
                <a:close/>
                <a:moveTo>
                  <a:pt x="212" y="5"/>
                </a:moveTo>
                <a:lnTo>
                  <a:pt x="212" y="5"/>
                </a:lnTo>
                <a:lnTo>
                  <a:pt x="208" y="13"/>
                </a:lnTo>
                <a:lnTo>
                  <a:pt x="204" y="21"/>
                </a:lnTo>
                <a:lnTo>
                  <a:pt x="198" y="40"/>
                </a:lnTo>
                <a:lnTo>
                  <a:pt x="196" y="47"/>
                </a:lnTo>
                <a:lnTo>
                  <a:pt x="191" y="53"/>
                </a:lnTo>
                <a:lnTo>
                  <a:pt x="185" y="59"/>
                </a:lnTo>
                <a:lnTo>
                  <a:pt x="177" y="63"/>
                </a:lnTo>
                <a:lnTo>
                  <a:pt x="177" y="63"/>
                </a:lnTo>
                <a:lnTo>
                  <a:pt x="172" y="63"/>
                </a:lnTo>
                <a:lnTo>
                  <a:pt x="164" y="63"/>
                </a:lnTo>
                <a:lnTo>
                  <a:pt x="158" y="61"/>
                </a:lnTo>
                <a:lnTo>
                  <a:pt x="153" y="57"/>
                </a:lnTo>
                <a:lnTo>
                  <a:pt x="143" y="49"/>
                </a:lnTo>
                <a:lnTo>
                  <a:pt x="134" y="40"/>
                </a:lnTo>
                <a:lnTo>
                  <a:pt x="124" y="30"/>
                </a:lnTo>
                <a:lnTo>
                  <a:pt x="114" y="21"/>
                </a:lnTo>
                <a:lnTo>
                  <a:pt x="103" y="13"/>
                </a:lnTo>
                <a:lnTo>
                  <a:pt x="97" y="11"/>
                </a:lnTo>
                <a:lnTo>
                  <a:pt x="90" y="11"/>
                </a:lnTo>
                <a:lnTo>
                  <a:pt x="90" y="11"/>
                </a:lnTo>
                <a:lnTo>
                  <a:pt x="80" y="11"/>
                </a:lnTo>
                <a:lnTo>
                  <a:pt x="71" y="13"/>
                </a:lnTo>
                <a:lnTo>
                  <a:pt x="63" y="17"/>
                </a:lnTo>
                <a:lnTo>
                  <a:pt x="55" y="23"/>
                </a:lnTo>
                <a:lnTo>
                  <a:pt x="44" y="36"/>
                </a:lnTo>
                <a:lnTo>
                  <a:pt x="31" y="53"/>
                </a:lnTo>
                <a:lnTo>
                  <a:pt x="31" y="53"/>
                </a:lnTo>
                <a:lnTo>
                  <a:pt x="36" y="59"/>
                </a:lnTo>
                <a:lnTo>
                  <a:pt x="42" y="64"/>
                </a:lnTo>
                <a:lnTo>
                  <a:pt x="50" y="68"/>
                </a:lnTo>
                <a:lnTo>
                  <a:pt x="59" y="72"/>
                </a:lnTo>
                <a:lnTo>
                  <a:pt x="59" y="72"/>
                </a:lnTo>
                <a:lnTo>
                  <a:pt x="67" y="61"/>
                </a:lnTo>
                <a:lnTo>
                  <a:pt x="73" y="55"/>
                </a:lnTo>
                <a:lnTo>
                  <a:pt x="78" y="51"/>
                </a:lnTo>
                <a:lnTo>
                  <a:pt x="78" y="51"/>
                </a:lnTo>
                <a:lnTo>
                  <a:pt x="90" y="47"/>
                </a:lnTo>
                <a:lnTo>
                  <a:pt x="99" y="49"/>
                </a:lnTo>
                <a:lnTo>
                  <a:pt x="109" y="51"/>
                </a:lnTo>
                <a:lnTo>
                  <a:pt x="116" y="57"/>
                </a:lnTo>
                <a:lnTo>
                  <a:pt x="130" y="70"/>
                </a:lnTo>
                <a:lnTo>
                  <a:pt x="135" y="76"/>
                </a:lnTo>
                <a:lnTo>
                  <a:pt x="143" y="82"/>
                </a:lnTo>
                <a:lnTo>
                  <a:pt x="143" y="82"/>
                </a:lnTo>
                <a:lnTo>
                  <a:pt x="156" y="87"/>
                </a:lnTo>
                <a:lnTo>
                  <a:pt x="174" y="91"/>
                </a:lnTo>
                <a:lnTo>
                  <a:pt x="191" y="93"/>
                </a:lnTo>
                <a:lnTo>
                  <a:pt x="198" y="91"/>
                </a:lnTo>
                <a:lnTo>
                  <a:pt x="208" y="89"/>
                </a:lnTo>
                <a:lnTo>
                  <a:pt x="208" y="89"/>
                </a:lnTo>
                <a:lnTo>
                  <a:pt x="216" y="85"/>
                </a:lnTo>
                <a:lnTo>
                  <a:pt x="223" y="80"/>
                </a:lnTo>
                <a:lnTo>
                  <a:pt x="229" y="70"/>
                </a:lnTo>
                <a:lnTo>
                  <a:pt x="233" y="61"/>
                </a:lnTo>
                <a:lnTo>
                  <a:pt x="238" y="40"/>
                </a:lnTo>
                <a:lnTo>
                  <a:pt x="242" y="11"/>
                </a:lnTo>
                <a:lnTo>
                  <a:pt x="242" y="11"/>
                </a:lnTo>
                <a:lnTo>
                  <a:pt x="229" y="7"/>
                </a:lnTo>
                <a:lnTo>
                  <a:pt x="221" y="5"/>
                </a:lnTo>
                <a:lnTo>
                  <a:pt x="212" y="5"/>
                </a:lnTo>
                <a:lnTo>
                  <a:pt x="212" y="5"/>
                </a:lnTo>
                <a:close/>
                <a:moveTo>
                  <a:pt x="21" y="43"/>
                </a:moveTo>
                <a:lnTo>
                  <a:pt x="21" y="43"/>
                </a:lnTo>
                <a:lnTo>
                  <a:pt x="25" y="43"/>
                </a:lnTo>
                <a:lnTo>
                  <a:pt x="27" y="43"/>
                </a:lnTo>
                <a:lnTo>
                  <a:pt x="29" y="42"/>
                </a:lnTo>
                <a:lnTo>
                  <a:pt x="29" y="42"/>
                </a:lnTo>
                <a:lnTo>
                  <a:pt x="27" y="42"/>
                </a:lnTo>
                <a:lnTo>
                  <a:pt x="27" y="40"/>
                </a:lnTo>
                <a:lnTo>
                  <a:pt x="27" y="38"/>
                </a:lnTo>
                <a:lnTo>
                  <a:pt x="23" y="38"/>
                </a:lnTo>
                <a:lnTo>
                  <a:pt x="23" y="38"/>
                </a:lnTo>
                <a:lnTo>
                  <a:pt x="23" y="42"/>
                </a:lnTo>
                <a:lnTo>
                  <a:pt x="21" y="43"/>
                </a:lnTo>
                <a:lnTo>
                  <a:pt x="21" y="43"/>
                </a:lnTo>
                <a:close/>
                <a:moveTo>
                  <a:pt x="175" y="53"/>
                </a:moveTo>
                <a:lnTo>
                  <a:pt x="175" y="53"/>
                </a:lnTo>
                <a:lnTo>
                  <a:pt x="179" y="53"/>
                </a:lnTo>
                <a:lnTo>
                  <a:pt x="179" y="53"/>
                </a:lnTo>
                <a:lnTo>
                  <a:pt x="179" y="47"/>
                </a:lnTo>
                <a:lnTo>
                  <a:pt x="177" y="45"/>
                </a:lnTo>
                <a:lnTo>
                  <a:pt x="177" y="45"/>
                </a:lnTo>
                <a:lnTo>
                  <a:pt x="175" y="49"/>
                </a:lnTo>
                <a:lnTo>
                  <a:pt x="175" y="53"/>
                </a:lnTo>
                <a:lnTo>
                  <a:pt x="175" y="53"/>
                </a:lnTo>
                <a:close/>
                <a:moveTo>
                  <a:pt x="78" y="63"/>
                </a:moveTo>
                <a:lnTo>
                  <a:pt x="78" y="63"/>
                </a:lnTo>
                <a:lnTo>
                  <a:pt x="82" y="63"/>
                </a:lnTo>
                <a:lnTo>
                  <a:pt x="88" y="63"/>
                </a:lnTo>
                <a:lnTo>
                  <a:pt x="92" y="61"/>
                </a:lnTo>
                <a:lnTo>
                  <a:pt x="94" y="59"/>
                </a:lnTo>
                <a:lnTo>
                  <a:pt x="94" y="55"/>
                </a:lnTo>
                <a:lnTo>
                  <a:pt x="94" y="55"/>
                </a:lnTo>
                <a:lnTo>
                  <a:pt x="84" y="57"/>
                </a:lnTo>
                <a:lnTo>
                  <a:pt x="80" y="59"/>
                </a:lnTo>
                <a:lnTo>
                  <a:pt x="78" y="63"/>
                </a:lnTo>
                <a:lnTo>
                  <a:pt x="78" y="63"/>
                </a:lnTo>
                <a:close/>
                <a:moveTo>
                  <a:pt x="99" y="72"/>
                </a:moveTo>
                <a:lnTo>
                  <a:pt x="99" y="72"/>
                </a:lnTo>
                <a:lnTo>
                  <a:pt x="99" y="68"/>
                </a:lnTo>
                <a:lnTo>
                  <a:pt x="101" y="66"/>
                </a:lnTo>
                <a:lnTo>
                  <a:pt x="103" y="64"/>
                </a:lnTo>
                <a:lnTo>
                  <a:pt x="101" y="63"/>
                </a:lnTo>
                <a:lnTo>
                  <a:pt x="101" y="63"/>
                </a:lnTo>
                <a:lnTo>
                  <a:pt x="97" y="66"/>
                </a:lnTo>
                <a:lnTo>
                  <a:pt x="95" y="70"/>
                </a:lnTo>
                <a:lnTo>
                  <a:pt x="99" y="72"/>
                </a:lnTo>
                <a:lnTo>
                  <a:pt x="99" y="72"/>
                </a:lnTo>
                <a:close/>
                <a:moveTo>
                  <a:pt x="12" y="74"/>
                </a:moveTo>
                <a:lnTo>
                  <a:pt x="12" y="74"/>
                </a:lnTo>
                <a:lnTo>
                  <a:pt x="15" y="72"/>
                </a:lnTo>
                <a:lnTo>
                  <a:pt x="19" y="70"/>
                </a:lnTo>
                <a:lnTo>
                  <a:pt x="21" y="66"/>
                </a:lnTo>
                <a:lnTo>
                  <a:pt x="21" y="63"/>
                </a:lnTo>
                <a:lnTo>
                  <a:pt x="21" y="63"/>
                </a:lnTo>
                <a:lnTo>
                  <a:pt x="17" y="66"/>
                </a:lnTo>
                <a:lnTo>
                  <a:pt x="15" y="68"/>
                </a:lnTo>
                <a:lnTo>
                  <a:pt x="13" y="70"/>
                </a:lnTo>
                <a:lnTo>
                  <a:pt x="12" y="74"/>
                </a:lnTo>
                <a:lnTo>
                  <a:pt x="12" y="74"/>
                </a:lnTo>
                <a:close/>
                <a:moveTo>
                  <a:pt x="105" y="74"/>
                </a:moveTo>
                <a:lnTo>
                  <a:pt x="105" y="74"/>
                </a:lnTo>
                <a:lnTo>
                  <a:pt x="113" y="70"/>
                </a:lnTo>
                <a:lnTo>
                  <a:pt x="114" y="68"/>
                </a:lnTo>
                <a:lnTo>
                  <a:pt x="114" y="64"/>
                </a:lnTo>
                <a:lnTo>
                  <a:pt x="114" y="64"/>
                </a:lnTo>
                <a:lnTo>
                  <a:pt x="113" y="64"/>
                </a:lnTo>
                <a:lnTo>
                  <a:pt x="111" y="63"/>
                </a:lnTo>
                <a:lnTo>
                  <a:pt x="111" y="63"/>
                </a:lnTo>
                <a:lnTo>
                  <a:pt x="105" y="74"/>
                </a:lnTo>
                <a:lnTo>
                  <a:pt x="105" y="74"/>
                </a:lnTo>
                <a:close/>
                <a:moveTo>
                  <a:pt x="124" y="83"/>
                </a:moveTo>
                <a:lnTo>
                  <a:pt x="124" y="83"/>
                </a:lnTo>
                <a:lnTo>
                  <a:pt x="126" y="82"/>
                </a:lnTo>
                <a:lnTo>
                  <a:pt x="130" y="82"/>
                </a:lnTo>
                <a:lnTo>
                  <a:pt x="130" y="82"/>
                </a:lnTo>
                <a:lnTo>
                  <a:pt x="130" y="76"/>
                </a:lnTo>
                <a:lnTo>
                  <a:pt x="126" y="74"/>
                </a:lnTo>
                <a:lnTo>
                  <a:pt x="126" y="74"/>
                </a:lnTo>
                <a:lnTo>
                  <a:pt x="124" y="78"/>
                </a:lnTo>
                <a:lnTo>
                  <a:pt x="124" y="83"/>
                </a:lnTo>
                <a:lnTo>
                  <a:pt x="124" y="83"/>
                </a:lnTo>
                <a:close/>
                <a:moveTo>
                  <a:pt x="166" y="101"/>
                </a:moveTo>
                <a:lnTo>
                  <a:pt x="166" y="101"/>
                </a:lnTo>
                <a:lnTo>
                  <a:pt x="168" y="101"/>
                </a:lnTo>
                <a:lnTo>
                  <a:pt x="170" y="99"/>
                </a:lnTo>
                <a:lnTo>
                  <a:pt x="172" y="95"/>
                </a:lnTo>
                <a:lnTo>
                  <a:pt x="172" y="95"/>
                </a:lnTo>
                <a:lnTo>
                  <a:pt x="170" y="95"/>
                </a:lnTo>
                <a:lnTo>
                  <a:pt x="166" y="95"/>
                </a:lnTo>
                <a:lnTo>
                  <a:pt x="166" y="95"/>
                </a:lnTo>
                <a:lnTo>
                  <a:pt x="166" y="101"/>
                </a:lnTo>
                <a:lnTo>
                  <a:pt x="166"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 name="Freeform 68"/>
          <p:cNvSpPr>
            <a:spLocks noEditPoints="1"/>
          </p:cNvSpPr>
          <p:nvPr/>
        </p:nvSpPr>
        <p:spPr bwMode="auto">
          <a:xfrm>
            <a:off x="1311765" y="4039802"/>
            <a:ext cx="295539" cy="361606"/>
          </a:xfrm>
          <a:custGeom>
            <a:avLst/>
            <a:gdLst/>
            <a:ahLst/>
            <a:cxnLst>
              <a:cxn ang="0">
                <a:pos x="199" y="135"/>
              </a:cxn>
              <a:cxn ang="0">
                <a:pos x="176" y="110"/>
              </a:cxn>
              <a:cxn ang="0">
                <a:pos x="138" y="131"/>
              </a:cxn>
              <a:cxn ang="0">
                <a:pos x="136" y="84"/>
              </a:cxn>
              <a:cxn ang="0">
                <a:pos x="145" y="30"/>
              </a:cxn>
              <a:cxn ang="0">
                <a:pos x="80" y="0"/>
              </a:cxn>
              <a:cxn ang="0">
                <a:pos x="19" y="53"/>
              </a:cxn>
              <a:cxn ang="0">
                <a:pos x="27" y="118"/>
              </a:cxn>
              <a:cxn ang="0">
                <a:pos x="4" y="215"/>
              </a:cxn>
              <a:cxn ang="0">
                <a:pos x="40" y="253"/>
              </a:cxn>
              <a:cxn ang="0">
                <a:pos x="122" y="246"/>
              </a:cxn>
              <a:cxn ang="0">
                <a:pos x="180" y="223"/>
              </a:cxn>
              <a:cxn ang="0">
                <a:pos x="193" y="177"/>
              </a:cxn>
              <a:cxn ang="0">
                <a:pos x="33" y="44"/>
              </a:cxn>
              <a:cxn ang="0">
                <a:pos x="31" y="40"/>
              </a:cxn>
              <a:cxn ang="0">
                <a:pos x="29" y="76"/>
              </a:cxn>
              <a:cxn ang="0">
                <a:pos x="21" y="61"/>
              </a:cxn>
              <a:cxn ang="0">
                <a:pos x="33" y="59"/>
              </a:cxn>
              <a:cxn ang="0">
                <a:pos x="27" y="171"/>
              </a:cxn>
              <a:cxn ang="0">
                <a:pos x="31" y="173"/>
              </a:cxn>
              <a:cxn ang="0">
                <a:pos x="29" y="139"/>
              </a:cxn>
              <a:cxn ang="0">
                <a:pos x="35" y="127"/>
              </a:cxn>
              <a:cxn ang="0">
                <a:pos x="48" y="240"/>
              </a:cxn>
              <a:cxn ang="0">
                <a:pos x="58" y="242"/>
              </a:cxn>
              <a:cxn ang="0">
                <a:pos x="159" y="198"/>
              </a:cxn>
              <a:cxn ang="0">
                <a:pos x="107" y="242"/>
              </a:cxn>
              <a:cxn ang="0">
                <a:pos x="42" y="209"/>
              </a:cxn>
              <a:cxn ang="0">
                <a:pos x="56" y="137"/>
              </a:cxn>
              <a:cxn ang="0">
                <a:pos x="58" y="91"/>
              </a:cxn>
              <a:cxn ang="0">
                <a:pos x="42" y="42"/>
              </a:cxn>
              <a:cxn ang="0">
                <a:pos x="86" y="3"/>
              </a:cxn>
              <a:cxn ang="0">
                <a:pos x="132" y="21"/>
              </a:cxn>
              <a:cxn ang="0">
                <a:pos x="119" y="97"/>
              </a:cxn>
              <a:cxn ang="0">
                <a:pos x="151" y="150"/>
              </a:cxn>
              <a:cxn ang="0">
                <a:pos x="191" y="135"/>
              </a:cxn>
              <a:cxn ang="0">
                <a:pos x="178" y="171"/>
              </a:cxn>
              <a:cxn ang="0">
                <a:pos x="193" y="200"/>
              </a:cxn>
              <a:cxn ang="0">
                <a:pos x="60" y="112"/>
              </a:cxn>
              <a:cxn ang="0">
                <a:pos x="115" y="74"/>
              </a:cxn>
              <a:cxn ang="0">
                <a:pos x="117" y="26"/>
              </a:cxn>
              <a:cxn ang="0">
                <a:pos x="71" y="44"/>
              </a:cxn>
              <a:cxn ang="0">
                <a:pos x="90" y="84"/>
              </a:cxn>
              <a:cxn ang="0">
                <a:pos x="111" y="42"/>
              </a:cxn>
              <a:cxn ang="0">
                <a:pos x="100" y="28"/>
              </a:cxn>
              <a:cxn ang="0">
                <a:pos x="100" y="32"/>
              </a:cxn>
              <a:cxn ang="0">
                <a:pos x="100" y="72"/>
              </a:cxn>
              <a:cxn ang="0">
                <a:pos x="75" y="53"/>
              </a:cxn>
              <a:cxn ang="0">
                <a:pos x="103" y="44"/>
              </a:cxn>
              <a:cxn ang="0">
                <a:pos x="96" y="135"/>
              </a:cxn>
              <a:cxn ang="0">
                <a:pos x="61" y="181"/>
              </a:cxn>
              <a:cxn ang="0">
                <a:pos x="84" y="223"/>
              </a:cxn>
              <a:cxn ang="0">
                <a:pos x="136" y="188"/>
              </a:cxn>
              <a:cxn ang="0">
                <a:pos x="105" y="154"/>
              </a:cxn>
              <a:cxn ang="0">
                <a:pos x="103" y="150"/>
              </a:cxn>
              <a:cxn ang="0">
                <a:pos x="79" y="213"/>
              </a:cxn>
              <a:cxn ang="0">
                <a:pos x="84" y="146"/>
              </a:cxn>
              <a:cxn ang="0">
                <a:pos x="107" y="181"/>
              </a:cxn>
              <a:cxn ang="0">
                <a:pos x="84" y="217"/>
              </a:cxn>
              <a:cxn ang="0">
                <a:pos x="111" y="171"/>
              </a:cxn>
            </a:cxnLst>
            <a:rect l="0" t="0" r="r" b="b"/>
            <a:pathLst>
              <a:path w="204" h="257">
                <a:moveTo>
                  <a:pt x="183" y="167"/>
                </a:moveTo>
                <a:lnTo>
                  <a:pt x="183" y="167"/>
                </a:lnTo>
                <a:lnTo>
                  <a:pt x="185" y="162"/>
                </a:lnTo>
                <a:lnTo>
                  <a:pt x="185" y="158"/>
                </a:lnTo>
                <a:lnTo>
                  <a:pt x="191" y="148"/>
                </a:lnTo>
                <a:lnTo>
                  <a:pt x="197" y="139"/>
                </a:lnTo>
                <a:lnTo>
                  <a:pt x="199" y="135"/>
                </a:lnTo>
                <a:lnTo>
                  <a:pt x="199" y="131"/>
                </a:lnTo>
                <a:lnTo>
                  <a:pt x="199" y="131"/>
                </a:lnTo>
                <a:lnTo>
                  <a:pt x="199" y="127"/>
                </a:lnTo>
                <a:lnTo>
                  <a:pt x="197" y="124"/>
                </a:lnTo>
                <a:lnTo>
                  <a:pt x="189" y="120"/>
                </a:lnTo>
                <a:lnTo>
                  <a:pt x="176" y="110"/>
                </a:lnTo>
                <a:lnTo>
                  <a:pt x="176" y="110"/>
                </a:lnTo>
                <a:lnTo>
                  <a:pt x="170" y="114"/>
                </a:lnTo>
                <a:lnTo>
                  <a:pt x="166" y="116"/>
                </a:lnTo>
                <a:lnTo>
                  <a:pt x="155" y="120"/>
                </a:lnTo>
                <a:lnTo>
                  <a:pt x="143" y="124"/>
                </a:lnTo>
                <a:lnTo>
                  <a:pt x="140" y="127"/>
                </a:lnTo>
                <a:lnTo>
                  <a:pt x="138" y="131"/>
                </a:lnTo>
                <a:lnTo>
                  <a:pt x="138" y="131"/>
                </a:lnTo>
                <a:lnTo>
                  <a:pt x="128" y="120"/>
                </a:lnTo>
                <a:lnTo>
                  <a:pt x="122" y="114"/>
                </a:lnTo>
                <a:lnTo>
                  <a:pt x="122" y="106"/>
                </a:lnTo>
                <a:lnTo>
                  <a:pt x="122" y="106"/>
                </a:lnTo>
                <a:lnTo>
                  <a:pt x="124" y="101"/>
                </a:lnTo>
                <a:lnTo>
                  <a:pt x="128" y="95"/>
                </a:lnTo>
                <a:lnTo>
                  <a:pt x="136" y="84"/>
                </a:lnTo>
                <a:lnTo>
                  <a:pt x="136" y="84"/>
                </a:lnTo>
                <a:lnTo>
                  <a:pt x="141" y="72"/>
                </a:lnTo>
                <a:lnTo>
                  <a:pt x="145" y="59"/>
                </a:lnTo>
                <a:lnTo>
                  <a:pt x="147" y="45"/>
                </a:lnTo>
                <a:lnTo>
                  <a:pt x="147" y="38"/>
                </a:lnTo>
                <a:lnTo>
                  <a:pt x="145" y="30"/>
                </a:lnTo>
                <a:lnTo>
                  <a:pt x="145" y="30"/>
                </a:lnTo>
                <a:lnTo>
                  <a:pt x="141" y="23"/>
                </a:lnTo>
                <a:lnTo>
                  <a:pt x="138" y="17"/>
                </a:lnTo>
                <a:lnTo>
                  <a:pt x="132" y="11"/>
                </a:lnTo>
                <a:lnTo>
                  <a:pt x="126" y="7"/>
                </a:lnTo>
                <a:lnTo>
                  <a:pt x="113" y="2"/>
                </a:lnTo>
                <a:lnTo>
                  <a:pt x="96" y="0"/>
                </a:lnTo>
                <a:lnTo>
                  <a:pt x="80" y="0"/>
                </a:lnTo>
                <a:lnTo>
                  <a:pt x="63" y="3"/>
                </a:lnTo>
                <a:lnTo>
                  <a:pt x="50" y="11"/>
                </a:lnTo>
                <a:lnTo>
                  <a:pt x="37" y="21"/>
                </a:lnTo>
                <a:lnTo>
                  <a:pt x="37" y="21"/>
                </a:lnTo>
                <a:lnTo>
                  <a:pt x="29" y="30"/>
                </a:lnTo>
                <a:lnTo>
                  <a:pt x="23" y="42"/>
                </a:lnTo>
                <a:lnTo>
                  <a:pt x="19" y="53"/>
                </a:lnTo>
                <a:lnTo>
                  <a:pt x="18" y="64"/>
                </a:lnTo>
                <a:lnTo>
                  <a:pt x="18" y="78"/>
                </a:lnTo>
                <a:lnTo>
                  <a:pt x="21" y="91"/>
                </a:lnTo>
                <a:lnTo>
                  <a:pt x="27" y="103"/>
                </a:lnTo>
                <a:lnTo>
                  <a:pt x="35" y="114"/>
                </a:lnTo>
                <a:lnTo>
                  <a:pt x="35" y="114"/>
                </a:lnTo>
                <a:lnTo>
                  <a:pt x="27" y="118"/>
                </a:lnTo>
                <a:lnTo>
                  <a:pt x="21" y="124"/>
                </a:lnTo>
                <a:lnTo>
                  <a:pt x="16" y="131"/>
                </a:lnTo>
                <a:lnTo>
                  <a:pt x="10" y="139"/>
                </a:lnTo>
                <a:lnTo>
                  <a:pt x="2" y="156"/>
                </a:lnTo>
                <a:lnTo>
                  <a:pt x="0" y="177"/>
                </a:lnTo>
                <a:lnTo>
                  <a:pt x="0" y="196"/>
                </a:lnTo>
                <a:lnTo>
                  <a:pt x="4" y="215"/>
                </a:lnTo>
                <a:lnTo>
                  <a:pt x="6" y="225"/>
                </a:lnTo>
                <a:lnTo>
                  <a:pt x="12" y="232"/>
                </a:lnTo>
                <a:lnTo>
                  <a:pt x="18" y="240"/>
                </a:lnTo>
                <a:lnTo>
                  <a:pt x="23" y="246"/>
                </a:lnTo>
                <a:lnTo>
                  <a:pt x="23" y="246"/>
                </a:lnTo>
                <a:lnTo>
                  <a:pt x="31" y="249"/>
                </a:lnTo>
                <a:lnTo>
                  <a:pt x="40" y="253"/>
                </a:lnTo>
                <a:lnTo>
                  <a:pt x="52" y="257"/>
                </a:lnTo>
                <a:lnTo>
                  <a:pt x="63" y="257"/>
                </a:lnTo>
                <a:lnTo>
                  <a:pt x="90" y="257"/>
                </a:lnTo>
                <a:lnTo>
                  <a:pt x="101" y="255"/>
                </a:lnTo>
                <a:lnTo>
                  <a:pt x="111" y="251"/>
                </a:lnTo>
                <a:lnTo>
                  <a:pt x="111" y="251"/>
                </a:lnTo>
                <a:lnTo>
                  <a:pt x="122" y="246"/>
                </a:lnTo>
                <a:lnTo>
                  <a:pt x="132" y="238"/>
                </a:lnTo>
                <a:lnTo>
                  <a:pt x="141" y="230"/>
                </a:lnTo>
                <a:lnTo>
                  <a:pt x="153" y="223"/>
                </a:lnTo>
                <a:lnTo>
                  <a:pt x="153" y="223"/>
                </a:lnTo>
                <a:lnTo>
                  <a:pt x="162" y="225"/>
                </a:lnTo>
                <a:lnTo>
                  <a:pt x="172" y="225"/>
                </a:lnTo>
                <a:lnTo>
                  <a:pt x="180" y="223"/>
                </a:lnTo>
                <a:lnTo>
                  <a:pt x="187" y="217"/>
                </a:lnTo>
                <a:lnTo>
                  <a:pt x="193" y="211"/>
                </a:lnTo>
                <a:lnTo>
                  <a:pt x="199" y="204"/>
                </a:lnTo>
                <a:lnTo>
                  <a:pt x="202" y="194"/>
                </a:lnTo>
                <a:lnTo>
                  <a:pt x="204" y="185"/>
                </a:lnTo>
                <a:lnTo>
                  <a:pt x="204" y="185"/>
                </a:lnTo>
                <a:lnTo>
                  <a:pt x="193" y="177"/>
                </a:lnTo>
                <a:lnTo>
                  <a:pt x="187" y="173"/>
                </a:lnTo>
                <a:lnTo>
                  <a:pt x="183" y="167"/>
                </a:lnTo>
                <a:lnTo>
                  <a:pt x="183" y="167"/>
                </a:lnTo>
                <a:close/>
                <a:moveTo>
                  <a:pt x="31" y="40"/>
                </a:moveTo>
                <a:lnTo>
                  <a:pt x="31" y="40"/>
                </a:lnTo>
                <a:lnTo>
                  <a:pt x="33" y="42"/>
                </a:lnTo>
                <a:lnTo>
                  <a:pt x="33" y="44"/>
                </a:lnTo>
                <a:lnTo>
                  <a:pt x="33" y="44"/>
                </a:lnTo>
                <a:lnTo>
                  <a:pt x="33" y="45"/>
                </a:lnTo>
                <a:lnTo>
                  <a:pt x="31" y="47"/>
                </a:lnTo>
                <a:lnTo>
                  <a:pt x="25" y="47"/>
                </a:lnTo>
                <a:lnTo>
                  <a:pt x="25" y="47"/>
                </a:lnTo>
                <a:lnTo>
                  <a:pt x="27" y="44"/>
                </a:lnTo>
                <a:lnTo>
                  <a:pt x="31" y="40"/>
                </a:lnTo>
                <a:lnTo>
                  <a:pt x="31" y="40"/>
                </a:lnTo>
                <a:close/>
                <a:moveTo>
                  <a:pt x="25" y="82"/>
                </a:moveTo>
                <a:lnTo>
                  <a:pt x="25" y="82"/>
                </a:lnTo>
                <a:lnTo>
                  <a:pt x="25" y="76"/>
                </a:lnTo>
                <a:lnTo>
                  <a:pt x="27" y="74"/>
                </a:lnTo>
                <a:lnTo>
                  <a:pt x="27" y="74"/>
                </a:lnTo>
                <a:lnTo>
                  <a:pt x="29" y="76"/>
                </a:lnTo>
                <a:lnTo>
                  <a:pt x="29" y="78"/>
                </a:lnTo>
                <a:lnTo>
                  <a:pt x="27" y="82"/>
                </a:lnTo>
                <a:lnTo>
                  <a:pt x="25" y="82"/>
                </a:lnTo>
                <a:lnTo>
                  <a:pt x="25" y="82"/>
                </a:lnTo>
                <a:close/>
                <a:moveTo>
                  <a:pt x="21" y="68"/>
                </a:moveTo>
                <a:lnTo>
                  <a:pt x="21" y="68"/>
                </a:lnTo>
                <a:lnTo>
                  <a:pt x="21" y="61"/>
                </a:lnTo>
                <a:lnTo>
                  <a:pt x="23" y="55"/>
                </a:lnTo>
                <a:lnTo>
                  <a:pt x="23" y="55"/>
                </a:lnTo>
                <a:lnTo>
                  <a:pt x="29" y="53"/>
                </a:lnTo>
                <a:lnTo>
                  <a:pt x="33" y="53"/>
                </a:lnTo>
                <a:lnTo>
                  <a:pt x="35" y="53"/>
                </a:lnTo>
                <a:lnTo>
                  <a:pt x="35" y="53"/>
                </a:lnTo>
                <a:lnTo>
                  <a:pt x="33" y="59"/>
                </a:lnTo>
                <a:lnTo>
                  <a:pt x="31" y="64"/>
                </a:lnTo>
                <a:lnTo>
                  <a:pt x="27" y="66"/>
                </a:lnTo>
                <a:lnTo>
                  <a:pt x="21" y="68"/>
                </a:lnTo>
                <a:lnTo>
                  <a:pt x="21" y="68"/>
                </a:lnTo>
                <a:close/>
                <a:moveTo>
                  <a:pt x="27" y="175"/>
                </a:moveTo>
                <a:lnTo>
                  <a:pt x="27" y="175"/>
                </a:lnTo>
                <a:lnTo>
                  <a:pt x="27" y="171"/>
                </a:lnTo>
                <a:lnTo>
                  <a:pt x="29" y="167"/>
                </a:lnTo>
                <a:lnTo>
                  <a:pt x="33" y="164"/>
                </a:lnTo>
                <a:lnTo>
                  <a:pt x="33" y="164"/>
                </a:lnTo>
                <a:lnTo>
                  <a:pt x="35" y="165"/>
                </a:lnTo>
                <a:lnTo>
                  <a:pt x="35" y="167"/>
                </a:lnTo>
                <a:lnTo>
                  <a:pt x="35" y="171"/>
                </a:lnTo>
                <a:lnTo>
                  <a:pt x="31" y="173"/>
                </a:lnTo>
                <a:lnTo>
                  <a:pt x="27" y="175"/>
                </a:lnTo>
                <a:lnTo>
                  <a:pt x="27" y="175"/>
                </a:lnTo>
                <a:close/>
                <a:moveTo>
                  <a:pt x="37" y="135"/>
                </a:moveTo>
                <a:lnTo>
                  <a:pt x="37" y="135"/>
                </a:lnTo>
                <a:lnTo>
                  <a:pt x="31" y="137"/>
                </a:lnTo>
                <a:lnTo>
                  <a:pt x="29" y="139"/>
                </a:lnTo>
                <a:lnTo>
                  <a:pt x="29" y="139"/>
                </a:lnTo>
                <a:lnTo>
                  <a:pt x="29" y="139"/>
                </a:lnTo>
                <a:lnTo>
                  <a:pt x="27" y="137"/>
                </a:lnTo>
                <a:lnTo>
                  <a:pt x="29" y="133"/>
                </a:lnTo>
                <a:lnTo>
                  <a:pt x="33" y="131"/>
                </a:lnTo>
                <a:lnTo>
                  <a:pt x="33" y="127"/>
                </a:lnTo>
                <a:lnTo>
                  <a:pt x="33" y="127"/>
                </a:lnTo>
                <a:lnTo>
                  <a:pt x="35" y="127"/>
                </a:lnTo>
                <a:lnTo>
                  <a:pt x="37" y="131"/>
                </a:lnTo>
                <a:lnTo>
                  <a:pt x="37" y="135"/>
                </a:lnTo>
                <a:lnTo>
                  <a:pt x="37" y="135"/>
                </a:lnTo>
                <a:close/>
                <a:moveTo>
                  <a:pt x="58" y="244"/>
                </a:moveTo>
                <a:lnTo>
                  <a:pt x="58" y="244"/>
                </a:lnTo>
                <a:lnTo>
                  <a:pt x="52" y="242"/>
                </a:lnTo>
                <a:lnTo>
                  <a:pt x="48" y="240"/>
                </a:lnTo>
                <a:lnTo>
                  <a:pt x="48" y="240"/>
                </a:lnTo>
                <a:lnTo>
                  <a:pt x="50" y="236"/>
                </a:lnTo>
                <a:lnTo>
                  <a:pt x="50" y="234"/>
                </a:lnTo>
                <a:lnTo>
                  <a:pt x="50" y="234"/>
                </a:lnTo>
                <a:lnTo>
                  <a:pt x="54" y="236"/>
                </a:lnTo>
                <a:lnTo>
                  <a:pt x="58" y="238"/>
                </a:lnTo>
                <a:lnTo>
                  <a:pt x="58" y="242"/>
                </a:lnTo>
                <a:lnTo>
                  <a:pt x="58" y="244"/>
                </a:lnTo>
                <a:lnTo>
                  <a:pt x="58" y="244"/>
                </a:lnTo>
                <a:close/>
                <a:moveTo>
                  <a:pt x="187" y="209"/>
                </a:moveTo>
                <a:lnTo>
                  <a:pt x="187" y="209"/>
                </a:lnTo>
                <a:lnTo>
                  <a:pt x="178" y="207"/>
                </a:lnTo>
                <a:lnTo>
                  <a:pt x="172" y="206"/>
                </a:lnTo>
                <a:lnTo>
                  <a:pt x="159" y="198"/>
                </a:lnTo>
                <a:lnTo>
                  <a:pt x="159" y="198"/>
                </a:lnTo>
                <a:lnTo>
                  <a:pt x="151" y="204"/>
                </a:lnTo>
                <a:lnTo>
                  <a:pt x="145" y="211"/>
                </a:lnTo>
                <a:lnTo>
                  <a:pt x="132" y="226"/>
                </a:lnTo>
                <a:lnTo>
                  <a:pt x="124" y="234"/>
                </a:lnTo>
                <a:lnTo>
                  <a:pt x="117" y="240"/>
                </a:lnTo>
                <a:lnTo>
                  <a:pt x="107" y="242"/>
                </a:lnTo>
                <a:lnTo>
                  <a:pt x="96" y="244"/>
                </a:lnTo>
                <a:lnTo>
                  <a:pt x="96" y="244"/>
                </a:lnTo>
                <a:lnTo>
                  <a:pt x="82" y="242"/>
                </a:lnTo>
                <a:lnTo>
                  <a:pt x="71" y="238"/>
                </a:lnTo>
                <a:lnTo>
                  <a:pt x="60" y="230"/>
                </a:lnTo>
                <a:lnTo>
                  <a:pt x="50" y="221"/>
                </a:lnTo>
                <a:lnTo>
                  <a:pt x="42" y="209"/>
                </a:lnTo>
                <a:lnTo>
                  <a:pt x="39" y="196"/>
                </a:lnTo>
                <a:lnTo>
                  <a:pt x="37" y="181"/>
                </a:lnTo>
                <a:lnTo>
                  <a:pt x="40" y="165"/>
                </a:lnTo>
                <a:lnTo>
                  <a:pt x="40" y="165"/>
                </a:lnTo>
                <a:lnTo>
                  <a:pt x="46" y="152"/>
                </a:lnTo>
                <a:lnTo>
                  <a:pt x="56" y="137"/>
                </a:lnTo>
                <a:lnTo>
                  <a:pt x="56" y="137"/>
                </a:lnTo>
                <a:lnTo>
                  <a:pt x="65" y="122"/>
                </a:lnTo>
                <a:lnTo>
                  <a:pt x="69" y="116"/>
                </a:lnTo>
                <a:lnTo>
                  <a:pt x="71" y="110"/>
                </a:lnTo>
                <a:lnTo>
                  <a:pt x="71" y="110"/>
                </a:lnTo>
                <a:lnTo>
                  <a:pt x="69" y="106"/>
                </a:lnTo>
                <a:lnTo>
                  <a:pt x="67" y="101"/>
                </a:lnTo>
                <a:lnTo>
                  <a:pt x="58" y="91"/>
                </a:lnTo>
                <a:lnTo>
                  <a:pt x="48" y="82"/>
                </a:lnTo>
                <a:lnTo>
                  <a:pt x="44" y="76"/>
                </a:lnTo>
                <a:lnTo>
                  <a:pt x="42" y="72"/>
                </a:lnTo>
                <a:lnTo>
                  <a:pt x="42" y="72"/>
                </a:lnTo>
                <a:lnTo>
                  <a:pt x="40" y="61"/>
                </a:lnTo>
                <a:lnTo>
                  <a:pt x="40" y="51"/>
                </a:lnTo>
                <a:lnTo>
                  <a:pt x="42" y="42"/>
                </a:lnTo>
                <a:lnTo>
                  <a:pt x="44" y="34"/>
                </a:lnTo>
                <a:lnTo>
                  <a:pt x="50" y="26"/>
                </a:lnTo>
                <a:lnTo>
                  <a:pt x="56" y="21"/>
                </a:lnTo>
                <a:lnTo>
                  <a:pt x="61" y="15"/>
                </a:lnTo>
                <a:lnTo>
                  <a:pt x="69" y="9"/>
                </a:lnTo>
                <a:lnTo>
                  <a:pt x="77" y="5"/>
                </a:lnTo>
                <a:lnTo>
                  <a:pt x="86" y="3"/>
                </a:lnTo>
                <a:lnTo>
                  <a:pt x="94" y="2"/>
                </a:lnTo>
                <a:lnTo>
                  <a:pt x="103" y="3"/>
                </a:lnTo>
                <a:lnTo>
                  <a:pt x="111" y="5"/>
                </a:lnTo>
                <a:lnTo>
                  <a:pt x="119" y="7"/>
                </a:lnTo>
                <a:lnTo>
                  <a:pt x="126" y="13"/>
                </a:lnTo>
                <a:lnTo>
                  <a:pt x="132" y="21"/>
                </a:lnTo>
                <a:lnTo>
                  <a:pt x="132" y="21"/>
                </a:lnTo>
                <a:lnTo>
                  <a:pt x="138" y="30"/>
                </a:lnTo>
                <a:lnTo>
                  <a:pt x="141" y="42"/>
                </a:lnTo>
                <a:lnTo>
                  <a:pt x="141" y="53"/>
                </a:lnTo>
                <a:lnTo>
                  <a:pt x="138" y="64"/>
                </a:lnTo>
                <a:lnTo>
                  <a:pt x="134" y="76"/>
                </a:lnTo>
                <a:lnTo>
                  <a:pt x="126" y="87"/>
                </a:lnTo>
                <a:lnTo>
                  <a:pt x="119" y="97"/>
                </a:lnTo>
                <a:lnTo>
                  <a:pt x="111" y="105"/>
                </a:lnTo>
                <a:lnTo>
                  <a:pt x="111" y="105"/>
                </a:lnTo>
                <a:lnTo>
                  <a:pt x="119" y="120"/>
                </a:lnTo>
                <a:lnTo>
                  <a:pt x="128" y="131"/>
                </a:lnTo>
                <a:lnTo>
                  <a:pt x="140" y="143"/>
                </a:lnTo>
                <a:lnTo>
                  <a:pt x="151" y="150"/>
                </a:lnTo>
                <a:lnTo>
                  <a:pt x="151" y="150"/>
                </a:lnTo>
                <a:lnTo>
                  <a:pt x="176" y="120"/>
                </a:lnTo>
                <a:lnTo>
                  <a:pt x="176" y="120"/>
                </a:lnTo>
                <a:lnTo>
                  <a:pt x="180" y="122"/>
                </a:lnTo>
                <a:lnTo>
                  <a:pt x="185" y="124"/>
                </a:lnTo>
                <a:lnTo>
                  <a:pt x="191" y="131"/>
                </a:lnTo>
                <a:lnTo>
                  <a:pt x="191" y="131"/>
                </a:lnTo>
                <a:lnTo>
                  <a:pt x="191" y="135"/>
                </a:lnTo>
                <a:lnTo>
                  <a:pt x="189" y="141"/>
                </a:lnTo>
                <a:lnTo>
                  <a:pt x="183" y="150"/>
                </a:lnTo>
                <a:lnTo>
                  <a:pt x="178" y="160"/>
                </a:lnTo>
                <a:lnTo>
                  <a:pt x="176" y="164"/>
                </a:lnTo>
                <a:lnTo>
                  <a:pt x="176" y="167"/>
                </a:lnTo>
                <a:lnTo>
                  <a:pt x="176" y="167"/>
                </a:lnTo>
                <a:lnTo>
                  <a:pt x="178" y="171"/>
                </a:lnTo>
                <a:lnTo>
                  <a:pt x="180" y="173"/>
                </a:lnTo>
                <a:lnTo>
                  <a:pt x="185" y="179"/>
                </a:lnTo>
                <a:lnTo>
                  <a:pt x="191" y="183"/>
                </a:lnTo>
                <a:lnTo>
                  <a:pt x="197" y="186"/>
                </a:lnTo>
                <a:lnTo>
                  <a:pt x="197" y="186"/>
                </a:lnTo>
                <a:lnTo>
                  <a:pt x="195" y="194"/>
                </a:lnTo>
                <a:lnTo>
                  <a:pt x="193" y="200"/>
                </a:lnTo>
                <a:lnTo>
                  <a:pt x="187" y="209"/>
                </a:lnTo>
                <a:lnTo>
                  <a:pt x="187" y="209"/>
                </a:lnTo>
                <a:close/>
                <a:moveTo>
                  <a:pt x="63" y="106"/>
                </a:moveTo>
                <a:lnTo>
                  <a:pt x="63" y="106"/>
                </a:lnTo>
                <a:lnTo>
                  <a:pt x="63" y="112"/>
                </a:lnTo>
                <a:lnTo>
                  <a:pt x="60" y="112"/>
                </a:lnTo>
                <a:lnTo>
                  <a:pt x="60" y="112"/>
                </a:lnTo>
                <a:lnTo>
                  <a:pt x="60" y="108"/>
                </a:lnTo>
                <a:lnTo>
                  <a:pt x="63" y="106"/>
                </a:lnTo>
                <a:lnTo>
                  <a:pt x="63" y="106"/>
                </a:lnTo>
                <a:close/>
                <a:moveTo>
                  <a:pt x="103" y="84"/>
                </a:moveTo>
                <a:lnTo>
                  <a:pt x="103" y="84"/>
                </a:lnTo>
                <a:lnTo>
                  <a:pt x="109" y="82"/>
                </a:lnTo>
                <a:lnTo>
                  <a:pt x="115" y="74"/>
                </a:lnTo>
                <a:lnTo>
                  <a:pt x="119" y="66"/>
                </a:lnTo>
                <a:lnTo>
                  <a:pt x="122" y="57"/>
                </a:lnTo>
                <a:lnTo>
                  <a:pt x="126" y="47"/>
                </a:lnTo>
                <a:lnTo>
                  <a:pt x="126" y="38"/>
                </a:lnTo>
                <a:lnTo>
                  <a:pt x="122" y="30"/>
                </a:lnTo>
                <a:lnTo>
                  <a:pt x="120" y="28"/>
                </a:lnTo>
                <a:lnTo>
                  <a:pt x="117" y="26"/>
                </a:lnTo>
                <a:lnTo>
                  <a:pt x="117" y="26"/>
                </a:lnTo>
                <a:lnTo>
                  <a:pt x="100" y="24"/>
                </a:lnTo>
                <a:lnTo>
                  <a:pt x="92" y="26"/>
                </a:lnTo>
                <a:lnTo>
                  <a:pt x="84" y="28"/>
                </a:lnTo>
                <a:lnTo>
                  <a:pt x="79" y="32"/>
                </a:lnTo>
                <a:lnTo>
                  <a:pt x="73" y="38"/>
                </a:lnTo>
                <a:lnTo>
                  <a:pt x="71" y="44"/>
                </a:lnTo>
                <a:lnTo>
                  <a:pt x="69" y="51"/>
                </a:lnTo>
                <a:lnTo>
                  <a:pt x="69" y="51"/>
                </a:lnTo>
                <a:lnTo>
                  <a:pt x="71" y="57"/>
                </a:lnTo>
                <a:lnTo>
                  <a:pt x="73" y="63"/>
                </a:lnTo>
                <a:lnTo>
                  <a:pt x="80" y="74"/>
                </a:lnTo>
                <a:lnTo>
                  <a:pt x="84" y="80"/>
                </a:lnTo>
                <a:lnTo>
                  <a:pt x="90" y="84"/>
                </a:lnTo>
                <a:lnTo>
                  <a:pt x="98" y="85"/>
                </a:lnTo>
                <a:lnTo>
                  <a:pt x="103" y="84"/>
                </a:lnTo>
                <a:lnTo>
                  <a:pt x="103" y="84"/>
                </a:lnTo>
                <a:close/>
                <a:moveTo>
                  <a:pt x="117" y="36"/>
                </a:moveTo>
                <a:lnTo>
                  <a:pt x="117" y="36"/>
                </a:lnTo>
                <a:lnTo>
                  <a:pt x="113" y="42"/>
                </a:lnTo>
                <a:lnTo>
                  <a:pt x="111" y="42"/>
                </a:lnTo>
                <a:lnTo>
                  <a:pt x="107" y="44"/>
                </a:lnTo>
                <a:lnTo>
                  <a:pt x="107" y="44"/>
                </a:lnTo>
                <a:lnTo>
                  <a:pt x="109" y="40"/>
                </a:lnTo>
                <a:lnTo>
                  <a:pt x="109" y="38"/>
                </a:lnTo>
                <a:lnTo>
                  <a:pt x="117" y="36"/>
                </a:lnTo>
                <a:lnTo>
                  <a:pt x="117" y="36"/>
                </a:lnTo>
                <a:close/>
                <a:moveTo>
                  <a:pt x="100" y="28"/>
                </a:moveTo>
                <a:lnTo>
                  <a:pt x="107" y="28"/>
                </a:lnTo>
                <a:lnTo>
                  <a:pt x="107" y="28"/>
                </a:lnTo>
                <a:lnTo>
                  <a:pt x="107" y="32"/>
                </a:lnTo>
                <a:lnTo>
                  <a:pt x="107" y="34"/>
                </a:lnTo>
                <a:lnTo>
                  <a:pt x="103" y="36"/>
                </a:lnTo>
                <a:lnTo>
                  <a:pt x="101" y="34"/>
                </a:lnTo>
                <a:lnTo>
                  <a:pt x="100" y="32"/>
                </a:lnTo>
                <a:lnTo>
                  <a:pt x="100" y="28"/>
                </a:lnTo>
                <a:lnTo>
                  <a:pt x="100" y="28"/>
                </a:lnTo>
                <a:close/>
                <a:moveTo>
                  <a:pt x="105" y="51"/>
                </a:moveTo>
                <a:lnTo>
                  <a:pt x="105" y="51"/>
                </a:lnTo>
                <a:lnTo>
                  <a:pt x="105" y="59"/>
                </a:lnTo>
                <a:lnTo>
                  <a:pt x="103" y="66"/>
                </a:lnTo>
                <a:lnTo>
                  <a:pt x="100" y="72"/>
                </a:lnTo>
                <a:lnTo>
                  <a:pt x="96" y="78"/>
                </a:lnTo>
                <a:lnTo>
                  <a:pt x="96" y="78"/>
                </a:lnTo>
                <a:lnTo>
                  <a:pt x="86" y="74"/>
                </a:lnTo>
                <a:lnTo>
                  <a:pt x="80" y="68"/>
                </a:lnTo>
                <a:lnTo>
                  <a:pt x="77" y="61"/>
                </a:lnTo>
                <a:lnTo>
                  <a:pt x="75" y="53"/>
                </a:lnTo>
                <a:lnTo>
                  <a:pt x="75" y="53"/>
                </a:lnTo>
                <a:lnTo>
                  <a:pt x="75" y="45"/>
                </a:lnTo>
                <a:lnTo>
                  <a:pt x="79" y="40"/>
                </a:lnTo>
                <a:lnTo>
                  <a:pt x="82" y="36"/>
                </a:lnTo>
                <a:lnTo>
                  <a:pt x="88" y="34"/>
                </a:lnTo>
                <a:lnTo>
                  <a:pt x="94" y="34"/>
                </a:lnTo>
                <a:lnTo>
                  <a:pt x="100" y="38"/>
                </a:lnTo>
                <a:lnTo>
                  <a:pt x="103" y="44"/>
                </a:lnTo>
                <a:lnTo>
                  <a:pt x="105" y="51"/>
                </a:lnTo>
                <a:lnTo>
                  <a:pt x="105" y="51"/>
                </a:lnTo>
                <a:close/>
                <a:moveTo>
                  <a:pt x="117" y="154"/>
                </a:moveTo>
                <a:lnTo>
                  <a:pt x="117" y="154"/>
                </a:lnTo>
                <a:lnTo>
                  <a:pt x="105" y="143"/>
                </a:lnTo>
                <a:lnTo>
                  <a:pt x="100" y="135"/>
                </a:lnTo>
                <a:lnTo>
                  <a:pt x="96" y="135"/>
                </a:lnTo>
                <a:lnTo>
                  <a:pt x="92" y="135"/>
                </a:lnTo>
                <a:lnTo>
                  <a:pt x="92" y="135"/>
                </a:lnTo>
                <a:lnTo>
                  <a:pt x="86" y="137"/>
                </a:lnTo>
                <a:lnTo>
                  <a:pt x="80" y="141"/>
                </a:lnTo>
                <a:lnTo>
                  <a:pt x="71" y="152"/>
                </a:lnTo>
                <a:lnTo>
                  <a:pt x="65" y="167"/>
                </a:lnTo>
                <a:lnTo>
                  <a:pt x="61" y="181"/>
                </a:lnTo>
                <a:lnTo>
                  <a:pt x="61" y="181"/>
                </a:lnTo>
                <a:lnTo>
                  <a:pt x="63" y="192"/>
                </a:lnTo>
                <a:lnTo>
                  <a:pt x="67" y="206"/>
                </a:lnTo>
                <a:lnTo>
                  <a:pt x="75" y="217"/>
                </a:lnTo>
                <a:lnTo>
                  <a:pt x="79" y="221"/>
                </a:lnTo>
                <a:lnTo>
                  <a:pt x="84" y="223"/>
                </a:lnTo>
                <a:lnTo>
                  <a:pt x="84" y="223"/>
                </a:lnTo>
                <a:lnTo>
                  <a:pt x="94" y="225"/>
                </a:lnTo>
                <a:lnTo>
                  <a:pt x="103" y="223"/>
                </a:lnTo>
                <a:lnTo>
                  <a:pt x="113" y="219"/>
                </a:lnTo>
                <a:lnTo>
                  <a:pt x="122" y="213"/>
                </a:lnTo>
                <a:lnTo>
                  <a:pt x="128" y="206"/>
                </a:lnTo>
                <a:lnTo>
                  <a:pt x="134" y="198"/>
                </a:lnTo>
                <a:lnTo>
                  <a:pt x="136" y="188"/>
                </a:lnTo>
                <a:lnTo>
                  <a:pt x="136" y="179"/>
                </a:lnTo>
                <a:lnTo>
                  <a:pt x="136" y="179"/>
                </a:lnTo>
                <a:lnTo>
                  <a:pt x="132" y="173"/>
                </a:lnTo>
                <a:lnTo>
                  <a:pt x="128" y="167"/>
                </a:lnTo>
                <a:lnTo>
                  <a:pt x="117" y="154"/>
                </a:lnTo>
                <a:lnTo>
                  <a:pt x="117" y="154"/>
                </a:lnTo>
                <a:close/>
                <a:moveTo>
                  <a:pt x="105" y="154"/>
                </a:moveTo>
                <a:lnTo>
                  <a:pt x="105" y="154"/>
                </a:lnTo>
                <a:lnTo>
                  <a:pt x="101" y="154"/>
                </a:lnTo>
                <a:lnTo>
                  <a:pt x="100" y="152"/>
                </a:lnTo>
                <a:lnTo>
                  <a:pt x="100" y="150"/>
                </a:lnTo>
                <a:lnTo>
                  <a:pt x="100" y="150"/>
                </a:lnTo>
                <a:lnTo>
                  <a:pt x="101" y="148"/>
                </a:lnTo>
                <a:lnTo>
                  <a:pt x="103" y="150"/>
                </a:lnTo>
                <a:lnTo>
                  <a:pt x="105" y="152"/>
                </a:lnTo>
                <a:lnTo>
                  <a:pt x="105" y="154"/>
                </a:lnTo>
                <a:lnTo>
                  <a:pt x="105" y="154"/>
                </a:lnTo>
                <a:close/>
                <a:moveTo>
                  <a:pt x="84" y="217"/>
                </a:moveTo>
                <a:lnTo>
                  <a:pt x="84" y="217"/>
                </a:lnTo>
                <a:lnTo>
                  <a:pt x="80" y="215"/>
                </a:lnTo>
                <a:lnTo>
                  <a:pt x="79" y="213"/>
                </a:lnTo>
                <a:lnTo>
                  <a:pt x="71" y="204"/>
                </a:lnTo>
                <a:lnTo>
                  <a:pt x="67" y="194"/>
                </a:lnTo>
                <a:lnTo>
                  <a:pt x="65" y="183"/>
                </a:lnTo>
                <a:lnTo>
                  <a:pt x="65" y="183"/>
                </a:lnTo>
                <a:lnTo>
                  <a:pt x="67" y="171"/>
                </a:lnTo>
                <a:lnTo>
                  <a:pt x="73" y="162"/>
                </a:lnTo>
                <a:lnTo>
                  <a:pt x="84" y="146"/>
                </a:lnTo>
                <a:lnTo>
                  <a:pt x="84" y="146"/>
                </a:lnTo>
                <a:lnTo>
                  <a:pt x="88" y="150"/>
                </a:lnTo>
                <a:lnTo>
                  <a:pt x="96" y="158"/>
                </a:lnTo>
                <a:lnTo>
                  <a:pt x="101" y="165"/>
                </a:lnTo>
                <a:lnTo>
                  <a:pt x="105" y="175"/>
                </a:lnTo>
                <a:lnTo>
                  <a:pt x="105" y="175"/>
                </a:lnTo>
                <a:lnTo>
                  <a:pt x="107" y="181"/>
                </a:lnTo>
                <a:lnTo>
                  <a:pt x="105" y="188"/>
                </a:lnTo>
                <a:lnTo>
                  <a:pt x="101" y="202"/>
                </a:lnTo>
                <a:lnTo>
                  <a:pt x="98" y="207"/>
                </a:lnTo>
                <a:lnTo>
                  <a:pt x="94" y="213"/>
                </a:lnTo>
                <a:lnTo>
                  <a:pt x="90" y="215"/>
                </a:lnTo>
                <a:lnTo>
                  <a:pt x="84" y="217"/>
                </a:lnTo>
                <a:lnTo>
                  <a:pt x="84" y="217"/>
                </a:lnTo>
                <a:close/>
                <a:moveTo>
                  <a:pt x="111" y="171"/>
                </a:moveTo>
                <a:lnTo>
                  <a:pt x="111" y="171"/>
                </a:lnTo>
                <a:lnTo>
                  <a:pt x="111" y="165"/>
                </a:lnTo>
                <a:lnTo>
                  <a:pt x="117" y="165"/>
                </a:lnTo>
                <a:lnTo>
                  <a:pt x="117" y="165"/>
                </a:lnTo>
                <a:lnTo>
                  <a:pt x="115" y="169"/>
                </a:lnTo>
                <a:lnTo>
                  <a:pt x="111" y="171"/>
                </a:lnTo>
                <a:lnTo>
                  <a:pt x="111" y="17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 name="Freeform 69"/>
          <p:cNvSpPr>
            <a:spLocks noEditPoints="1"/>
          </p:cNvSpPr>
          <p:nvPr/>
        </p:nvSpPr>
        <p:spPr bwMode="auto">
          <a:xfrm>
            <a:off x="838035" y="4073571"/>
            <a:ext cx="333205" cy="319395"/>
          </a:xfrm>
          <a:custGeom>
            <a:avLst/>
            <a:gdLst/>
            <a:ahLst/>
            <a:cxnLst>
              <a:cxn ang="0">
                <a:pos x="141" y="189"/>
              </a:cxn>
              <a:cxn ang="0">
                <a:pos x="120" y="227"/>
              </a:cxn>
              <a:cxn ang="0">
                <a:pos x="22" y="191"/>
              </a:cxn>
              <a:cxn ang="0">
                <a:pos x="15" y="61"/>
              </a:cxn>
              <a:cxn ang="0">
                <a:pos x="123" y="0"/>
              </a:cxn>
              <a:cxn ang="0">
                <a:pos x="223" y="61"/>
              </a:cxn>
              <a:cxn ang="0">
                <a:pos x="204" y="164"/>
              </a:cxn>
              <a:cxn ang="0">
                <a:pos x="224" y="96"/>
              </a:cxn>
              <a:cxn ang="0">
                <a:pos x="160" y="8"/>
              </a:cxn>
              <a:cxn ang="0">
                <a:pos x="68" y="33"/>
              </a:cxn>
              <a:cxn ang="0">
                <a:pos x="26" y="134"/>
              </a:cxn>
              <a:cxn ang="0">
                <a:pos x="148" y="218"/>
              </a:cxn>
              <a:cxn ang="0">
                <a:pos x="76" y="182"/>
              </a:cxn>
              <a:cxn ang="0">
                <a:pos x="51" y="96"/>
              </a:cxn>
              <a:cxn ang="0">
                <a:pos x="116" y="29"/>
              </a:cxn>
              <a:cxn ang="0">
                <a:pos x="204" y="84"/>
              </a:cxn>
              <a:cxn ang="0">
                <a:pos x="173" y="138"/>
              </a:cxn>
              <a:cxn ang="0">
                <a:pos x="146" y="122"/>
              </a:cxn>
              <a:cxn ang="0">
                <a:pos x="101" y="130"/>
              </a:cxn>
              <a:cxn ang="0">
                <a:pos x="131" y="84"/>
              </a:cxn>
              <a:cxn ang="0">
                <a:pos x="164" y="98"/>
              </a:cxn>
              <a:cxn ang="0">
                <a:pos x="122" y="54"/>
              </a:cxn>
              <a:cxn ang="0">
                <a:pos x="72" y="132"/>
              </a:cxn>
              <a:cxn ang="0">
                <a:pos x="125" y="178"/>
              </a:cxn>
              <a:cxn ang="0">
                <a:pos x="165" y="149"/>
              </a:cxn>
              <a:cxn ang="0">
                <a:pos x="223" y="119"/>
              </a:cxn>
              <a:cxn ang="0">
                <a:pos x="103" y="39"/>
              </a:cxn>
              <a:cxn ang="0">
                <a:pos x="146" y="50"/>
              </a:cxn>
              <a:cxn ang="0">
                <a:pos x="152" y="109"/>
              </a:cxn>
              <a:cxn ang="0">
                <a:pos x="106" y="107"/>
              </a:cxn>
              <a:cxn ang="0">
                <a:pos x="133" y="130"/>
              </a:cxn>
              <a:cxn ang="0">
                <a:pos x="173" y="130"/>
              </a:cxn>
              <a:cxn ang="0">
                <a:pos x="175" y="61"/>
              </a:cxn>
              <a:cxn ang="0">
                <a:pos x="24" y="60"/>
              </a:cxn>
              <a:cxn ang="0">
                <a:pos x="36" y="65"/>
              </a:cxn>
              <a:cxn ang="0">
                <a:pos x="192" y="67"/>
              </a:cxn>
              <a:cxn ang="0">
                <a:pos x="68" y="79"/>
              </a:cxn>
              <a:cxn ang="0">
                <a:pos x="68" y="79"/>
              </a:cxn>
              <a:cxn ang="0">
                <a:pos x="28" y="81"/>
              </a:cxn>
              <a:cxn ang="0">
                <a:pos x="70" y="90"/>
              </a:cxn>
              <a:cxn ang="0">
                <a:pos x="70" y="90"/>
              </a:cxn>
              <a:cxn ang="0">
                <a:pos x="196" y="79"/>
              </a:cxn>
              <a:cxn ang="0">
                <a:pos x="188" y="90"/>
              </a:cxn>
              <a:cxn ang="0">
                <a:pos x="13" y="94"/>
              </a:cxn>
              <a:cxn ang="0">
                <a:pos x="53" y="107"/>
              </a:cxn>
              <a:cxn ang="0">
                <a:pos x="17" y="113"/>
              </a:cxn>
              <a:cxn ang="0">
                <a:pos x="17" y="113"/>
              </a:cxn>
              <a:cxn ang="0">
                <a:pos x="7" y="111"/>
              </a:cxn>
              <a:cxn ang="0">
                <a:pos x="21" y="121"/>
              </a:cxn>
              <a:cxn ang="0">
                <a:pos x="9" y="124"/>
              </a:cxn>
              <a:cxn ang="0">
                <a:pos x="68" y="141"/>
              </a:cxn>
              <a:cxn ang="0">
                <a:pos x="70" y="138"/>
              </a:cxn>
              <a:cxn ang="0">
                <a:pos x="11" y="141"/>
              </a:cxn>
              <a:cxn ang="0">
                <a:pos x="9" y="143"/>
              </a:cxn>
              <a:cxn ang="0">
                <a:pos x="24" y="166"/>
              </a:cxn>
              <a:cxn ang="0">
                <a:pos x="80" y="161"/>
              </a:cxn>
              <a:cxn ang="0">
                <a:pos x="26" y="183"/>
              </a:cxn>
              <a:cxn ang="0">
                <a:pos x="19" y="174"/>
              </a:cxn>
              <a:cxn ang="0">
                <a:pos x="32" y="178"/>
              </a:cxn>
              <a:cxn ang="0">
                <a:pos x="40" y="185"/>
              </a:cxn>
            </a:cxnLst>
            <a:rect l="0" t="0" r="r" b="b"/>
            <a:pathLst>
              <a:path w="230" h="227">
                <a:moveTo>
                  <a:pt x="160" y="170"/>
                </a:moveTo>
                <a:lnTo>
                  <a:pt x="160" y="170"/>
                </a:lnTo>
                <a:lnTo>
                  <a:pt x="144" y="183"/>
                </a:lnTo>
                <a:lnTo>
                  <a:pt x="137" y="187"/>
                </a:lnTo>
                <a:lnTo>
                  <a:pt x="125" y="191"/>
                </a:lnTo>
                <a:lnTo>
                  <a:pt x="125" y="191"/>
                </a:lnTo>
                <a:lnTo>
                  <a:pt x="131" y="191"/>
                </a:lnTo>
                <a:lnTo>
                  <a:pt x="135" y="191"/>
                </a:lnTo>
                <a:lnTo>
                  <a:pt x="141" y="189"/>
                </a:lnTo>
                <a:lnTo>
                  <a:pt x="146" y="189"/>
                </a:lnTo>
                <a:lnTo>
                  <a:pt x="146" y="189"/>
                </a:lnTo>
                <a:lnTo>
                  <a:pt x="148" y="197"/>
                </a:lnTo>
                <a:lnTo>
                  <a:pt x="150" y="202"/>
                </a:lnTo>
                <a:lnTo>
                  <a:pt x="154" y="220"/>
                </a:lnTo>
                <a:lnTo>
                  <a:pt x="154" y="220"/>
                </a:lnTo>
                <a:lnTo>
                  <a:pt x="144" y="223"/>
                </a:lnTo>
                <a:lnTo>
                  <a:pt x="133" y="225"/>
                </a:lnTo>
                <a:lnTo>
                  <a:pt x="120" y="227"/>
                </a:lnTo>
                <a:lnTo>
                  <a:pt x="104" y="227"/>
                </a:lnTo>
                <a:lnTo>
                  <a:pt x="91" y="225"/>
                </a:lnTo>
                <a:lnTo>
                  <a:pt x="76" y="223"/>
                </a:lnTo>
                <a:lnTo>
                  <a:pt x="62" y="220"/>
                </a:lnTo>
                <a:lnTo>
                  <a:pt x="53" y="216"/>
                </a:lnTo>
                <a:lnTo>
                  <a:pt x="53" y="216"/>
                </a:lnTo>
                <a:lnTo>
                  <a:pt x="40" y="208"/>
                </a:lnTo>
                <a:lnTo>
                  <a:pt x="30" y="201"/>
                </a:lnTo>
                <a:lnTo>
                  <a:pt x="22" y="191"/>
                </a:lnTo>
                <a:lnTo>
                  <a:pt x="13" y="178"/>
                </a:lnTo>
                <a:lnTo>
                  <a:pt x="5" y="162"/>
                </a:lnTo>
                <a:lnTo>
                  <a:pt x="2" y="141"/>
                </a:lnTo>
                <a:lnTo>
                  <a:pt x="0" y="119"/>
                </a:lnTo>
                <a:lnTo>
                  <a:pt x="0" y="119"/>
                </a:lnTo>
                <a:lnTo>
                  <a:pt x="2" y="101"/>
                </a:lnTo>
                <a:lnTo>
                  <a:pt x="3" y="86"/>
                </a:lnTo>
                <a:lnTo>
                  <a:pt x="9" y="73"/>
                </a:lnTo>
                <a:lnTo>
                  <a:pt x="15" y="61"/>
                </a:lnTo>
                <a:lnTo>
                  <a:pt x="15" y="61"/>
                </a:lnTo>
                <a:lnTo>
                  <a:pt x="22" y="52"/>
                </a:lnTo>
                <a:lnTo>
                  <a:pt x="34" y="40"/>
                </a:lnTo>
                <a:lnTo>
                  <a:pt x="45" y="31"/>
                </a:lnTo>
                <a:lnTo>
                  <a:pt x="61" y="21"/>
                </a:lnTo>
                <a:lnTo>
                  <a:pt x="76" y="14"/>
                </a:lnTo>
                <a:lnTo>
                  <a:pt x="91" y="8"/>
                </a:lnTo>
                <a:lnTo>
                  <a:pt x="108" y="4"/>
                </a:lnTo>
                <a:lnTo>
                  <a:pt x="123" y="0"/>
                </a:lnTo>
                <a:lnTo>
                  <a:pt x="123" y="0"/>
                </a:lnTo>
                <a:lnTo>
                  <a:pt x="143" y="0"/>
                </a:lnTo>
                <a:lnTo>
                  <a:pt x="160" y="4"/>
                </a:lnTo>
                <a:lnTo>
                  <a:pt x="177" y="10"/>
                </a:lnTo>
                <a:lnTo>
                  <a:pt x="190" y="18"/>
                </a:lnTo>
                <a:lnTo>
                  <a:pt x="190" y="18"/>
                </a:lnTo>
                <a:lnTo>
                  <a:pt x="204" y="29"/>
                </a:lnTo>
                <a:lnTo>
                  <a:pt x="213" y="44"/>
                </a:lnTo>
                <a:lnTo>
                  <a:pt x="223" y="61"/>
                </a:lnTo>
                <a:lnTo>
                  <a:pt x="228" y="82"/>
                </a:lnTo>
                <a:lnTo>
                  <a:pt x="230" y="101"/>
                </a:lnTo>
                <a:lnTo>
                  <a:pt x="228" y="122"/>
                </a:lnTo>
                <a:lnTo>
                  <a:pt x="226" y="132"/>
                </a:lnTo>
                <a:lnTo>
                  <a:pt x="223" y="140"/>
                </a:lnTo>
                <a:lnTo>
                  <a:pt x="219" y="149"/>
                </a:lnTo>
                <a:lnTo>
                  <a:pt x="213" y="155"/>
                </a:lnTo>
                <a:lnTo>
                  <a:pt x="213" y="155"/>
                </a:lnTo>
                <a:lnTo>
                  <a:pt x="204" y="164"/>
                </a:lnTo>
                <a:lnTo>
                  <a:pt x="190" y="172"/>
                </a:lnTo>
                <a:lnTo>
                  <a:pt x="183" y="174"/>
                </a:lnTo>
                <a:lnTo>
                  <a:pt x="173" y="176"/>
                </a:lnTo>
                <a:lnTo>
                  <a:pt x="165" y="174"/>
                </a:lnTo>
                <a:lnTo>
                  <a:pt x="160" y="170"/>
                </a:lnTo>
                <a:lnTo>
                  <a:pt x="160" y="170"/>
                </a:lnTo>
                <a:close/>
                <a:moveTo>
                  <a:pt x="223" y="119"/>
                </a:moveTo>
                <a:lnTo>
                  <a:pt x="223" y="119"/>
                </a:lnTo>
                <a:lnTo>
                  <a:pt x="224" y="96"/>
                </a:lnTo>
                <a:lnTo>
                  <a:pt x="221" y="73"/>
                </a:lnTo>
                <a:lnTo>
                  <a:pt x="213" y="54"/>
                </a:lnTo>
                <a:lnTo>
                  <a:pt x="209" y="44"/>
                </a:lnTo>
                <a:lnTo>
                  <a:pt x="202" y="37"/>
                </a:lnTo>
                <a:lnTo>
                  <a:pt x="196" y="29"/>
                </a:lnTo>
                <a:lnTo>
                  <a:pt x="188" y="23"/>
                </a:lnTo>
                <a:lnTo>
                  <a:pt x="179" y="18"/>
                </a:lnTo>
                <a:lnTo>
                  <a:pt x="169" y="12"/>
                </a:lnTo>
                <a:lnTo>
                  <a:pt x="160" y="8"/>
                </a:lnTo>
                <a:lnTo>
                  <a:pt x="148" y="6"/>
                </a:lnTo>
                <a:lnTo>
                  <a:pt x="137" y="6"/>
                </a:lnTo>
                <a:lnTo>
                  <a:pt x="125" y="6"/>
                </a:lnTo>
                <a:lnTo>
                  <a:pt x="125" y="6"/>
                </a:lnTo>
                <a:lnTo>
                  <a:pt x="114" y="8"/>
                </a:lnTo>
                <a:lnTo>
                  <a:pt x="101" y="12"/>
                </a:lnTo>
                <a:lnTo>
                  <a:pt x="89" y="18"/>
                </a:lnTo>
                <a:lnTo>
                  <a:pt x="80" y="25"/>
                </a:lnTo>
                <a:lnTo>
                  <a:pt x="68" y="33"/>
                </a:lnTo>
                <a:lnTo>
                  <a:pt x="61" y="42"/>
                </a:lnTo>
                <a:lnTo>
                  <a:pt x="45" y="61"/>
                </a:lnTo>
                <a:lnTo>
                  <a:pt x="45" y="61"/>
                </a:lnTo>
                <a:lnTo>
                  <a:pt x="36" y="77"/>
                </a:lnTo>
                <a:lnTo>
                  <a:pt x="30" y="96"/>
                </a:lnTo>
                <a:lnTo>
                  <a:pt x="26" y="115"/>
                </a:lnTo>
                <a:lnTo>
                  <a:pt x="26" y="124"/>
                </a:lnTo>
                <a:lnTo>
                  <a:pt x="26" y="134"/>
                </a:lnTo>
                <a:lnTo>
                  <a:pt x="26" y="134"/>
                </a:lnTo>
                <a:lnTo>
                  <a:pt x="32" y="153"/>
                </a:lnTo>
                <a:lnTo>
                  <a:pt x="42" y="170"/>
                </a:lnTo>
                <a:lnTo>
                  <a:pt x="53" y="185"/>
                </a:lnTo>
                <a:lnTo>
                  <a:pt x="68" y="199"/>
                </a:lnTo>
                <a:lnTo>
                  <a:pt x="83" y="208"/>
                </a:lnTo>
                <a:lnTo>
                  <a:pt x="104" y="214"/>
                </a:lnTo>
                <a:lnTo>
                  <a:pt x="125" y="218"/>
                </a:lnTo>
                <a:lnTo>
                  <a:pt x="148" y="218"/>
                </a:lnTo>
                <a:lnTo>
                  <a:pt x="148" y="218"/>
                </a:lnTo>
                <a:lnTo>
                  <a:pt x="148" y="210"/>
                </a:lnTo>
                <a:lnTo>
                  <a:pt x="146" y="204"/>
                </a:lnTo>
                <a:lnTo>
                  <a:pt x="141" y="195"/>
                </a:lnTo>
                <a:lnTo>
                  <a:pt x="141" y="195"/>
                </a:lnTo>
                <a:lnTo>
                  <a:pt x="125" y="197"/>
                </a:lnTo>
                <a:lnTo>
                  <a:pt x="112" y="195"/>
                </a:lnTo>
                <a:lnTo>
                  <a:pt x="99" y="193"/>
                </a:lnTo>
                <a:lnTo>
                  <a:pt x="87" y="187"/>
                </a:lnTo>
                <a:lnTo>
                  <a:pt x="76" y="182"/>
                </a:lnTo>
                <a:lnTo>
                  <a:pt x="66" y="176"/>
                </a:lnTo>
                <a:lnTo>
                  <a:pt x="59" y="168"/>
                </a:lnTo>
                <a:lnTo>
                  <a:pt x="53" y="159"/>
                </a:lnTo>
                <a:lnTo>
                  <a:pt x="53" y="159"/>
                </a:lnTo>
                <a:lnTo>
                  <a:pt x="47" y="147"/>
                </a:lnTo>
                <a:lnTo>
                  <a:pt x="45" y="136"/>
                </a:lnTo>
                <a:lnTo>
                  <a:pt x="45" y="122"/>
                </a:lnTo>
                <a:lnTo>
                  <a:pt x="47" y="109"/>
                </a:lnTo>
                <a:lnTo>
                  <a:pt x="51" y="96"/>
                </a:lnTo>
                <a:lnTo>
                  <a:pt x="55" y="82"/>
                </a:lnTo>
                <a:lnTo>
                  <a:pt x="61" y="71"/>
                </a:lnTo>
                <a:lnTo>
                  <a:pt x="68" y="61"/>
                </a:lnTo>
                <a:lnTo>
                  <a:pt x="68" y="61"/>
                </a:lnTo>
                <a:lnTo>
                  <a:pt x="78" y="52"/>
                </a:lnTo>
                <a:lnTo>
                  <a:pt x="89" y="40"/>
                </a:lnTo>
                <a:lnTo>
                  <a:pt x="103" y="33"/>
                </a:lnTo>
                <a:lnTo>
                  <a:pt x="116" y="29"/>
                </a:lnTo>
                <a:lnTo>
                  <a:pt x="116" y="29"/>
                </a:lnTo>
                <a:lnTo>
                  <a:pt x="127" y="29"/>
                </a:lnTo>
                <a:lnTo>
                  <a:pt x="137" y="29"/>
                </a:lnTo>
                <a:lnTo>
                  <a:pt x="158" y="33"/>
                </a:lnTo>
                <a:lnTo>
                  <a:pt x="175" y="39"/>
                </a:lnTo>
                <a:lnTo>
                  <a:pt x="181" y="44"/>
                </a:lnTo>
                <a:lnTo>
                  <a:pt x="186" y="48"/>
                </a:lnTo>
                <a:lnTo>
                  <a:pt x="186" y="48"/>
                </a:lnTo>
                <a:lnTo>
                  <a:pt x="196" y="63"/>
                </a:lnTo>
                <a:lnTo>
                  <a:pt x="204" y="84"/>
                </a:lnTo>
                <a:lnTo>
                  <a:pt x="205" y="94"/>
                </a:lnTo>
                <a:lnTo>
                  <a:pt x="207" y="105"/>
                </a:lnTo>
                <a:lnTo>
                  <a:pt x="205" y="115"/>
                </a:lnTo>
                <a:lnTo>
                  <a:pt x="204" y="122"/>
                </a:lnTo>
                <a:lnTo>
                  <a:pt x="204" y="122"/>
                </a:lnTo>
                <a:lnTo>
                  <a:pt x="198" y="128"/>
                </a:lnTo>
                <a:lnTo>
                  <a:pt x="190" y="134"/>
                </a:lnTo>
                <a:lnTo>
                  <a:pt x="183" y="138"/>
                </a:lnTo>
                <a:lnTo>
                  <a:pt x="173" y="138"/>
                </a:lnTo>
                <a:lnTo>
                  <a:pt x="173" y="138"/>
                </a:lnTo>
                <a:lnTo>
                  <a:pt x="169" y="136"/>
                </a:lnTo>
                <a:lnTo>
                  <a:pt x="167" y="132"/>
                </a:lnTo>
                <a:lnTo>
                  <a:pt x="164" y="124"/>
                </a:lnTo>
                <a:lnTo>
                  <a:pt x="162" y="122"/>
                </a:lnTo>
                <a:lnTo>
                  <a:pt x="158" y="121"/>
                </a:lnTo>
                <a:lnTo>
                  <a:pt x="154" y="121"/>
                </a:lnTo>
                <a:lnTo>
                  <a:pt x="146" y="122"/>
                </a:lnTo>
                <a:lnTo>
                  <a:pt x="146" y="122"/>
                </a:lnTo>
                <a:lnTo>
                  <a:pt x="148" y="136"/>
                </a:lnTo>
                <a:lnTo>
                  <a:pt x="146" y="141"/>
                </a:lnTo>
                <a:lnTo>
                  <a:pt x="144" y="145"/>
                </a:lnTo>
                <a:lnTo>
                  <a:pt x="139" y="149"/>
                </a:lnTo>
                <a:lnTo>
                  <a:pt x="129" y="151"/>
                </a:lnTo>
                <a:lnTo>
                  <a:pt x="122" y="149"/>
                </a:lnTo>
                <a:lnTo>
                  <a:pt x="112" y="145"/>
                </a:lnTo>
                <a:lnTo>
                  <a:pt x="106" y="138"/>
                </a:lnTo>
                <a:lnTo>
                  <a:pt x="101" y="130"/>
                </a:lnTo>
                <a:lnTo>
                  <a:pt x="101" y="130"/>
                </a:lnTo>
                <a:lnTo>
                  <a:pt x="99" y="121"/>
                </a:lnTo>
                <a:lnTo>
                  <a:pt x="101" y="113"/>
                </a:lnTo>
                <a:lnTo>
                  <a:pt x="103" y="103"/>
                </a:lnTo>
                <a:lnTo>
                  <a:pt x="106" y="96"/>
                </a:lnTo>
                <a:lnTo>
                  <a:pt x="110" y="90"/>
                </a:lnTo>
                <a:lnTo>
                  <a:pt x="116" y="86"/>
                </a:lnTo>
                <a:lnTo>
                  <a:pt x="123" y="84"/>
                </a:lnTo>
                <a:lnTo>
                  <a:pt x="131" y="84"/>
                </a:lnTo>
                <a:lnTo>
                  <a:pt x="131" y="84"/>
                </a:lnTo>
                <a:lnTo>
                  <a:pt x="135" y="86"/>
                </a:lnTo>
                <a:lnTo>
                  <a:pt x="137" y="90"/>
                </a:lnTo>
                <a:lnTo>
                  <a:pt x="139" y="94"/>
                </a:lnTo>
                <a:lnTo>
                  <a:pt x="143" y="100"/>
                </a:lnTo>
                <a:lnTo>
                  <a:pt x="143" y="100"/>
                </a:lnTo>
                <a:lnTo>
                  <a:pt x="154" y="98"/>
                </a:lnTo>
                <a:lnTo>
                  <a:pt x="164" y="98"/>
                </a:lnTo>
                <a:lnTo>
                  <a:pt x="164" y="98"/>
                </a:lnTo>
                <a:lnTo>
                  <a:pt x="164" y="84"/>
                </a:lnTo>
                <a:lnTo>
                  <a:pt x="162" y="73"/>
                </a:lnTo>
                <a:lnTo>
                  <a:pt x="158" y="63"/>
                </a:lnTo>
                <a:lnTo>
                  <a:pt x="152" y="58"/>
                </a:lnTo>
                <a:lnTo>
                  <a:pt x="152" y="58"/>
                </a:lnTo>
                <a:lnTo>
                  <a:pt x="144" y="54"/>
                </a:lnTo>
                <a:lnTo>
                  <a:pt x="137" y="52"/>
                </a:lnTo>
                <a:lnTo>
                  <a:pt x="129" y="52"/>
                </a:lnTo>
                <a:lnTo>
                  <a:pt x="122" y="54"/>
                </a:lnTo>
                <a:lnTo>
                  <a:pt x="108" y="60"/>
                </a:lnTo>
                <a:lnTo>
                  <a:pt x="99" y="67"/>
                </a:lnTo>
                <a:lnTo>
                  <a:pt x="99" y="67"/>
                </a:lnTo>
                <a:lnTo>
                  <a:pt x="91" y="75"/>
                </a:lnTo>
                <a:lnTo>
                  <a:pt x="85" y="84"/>
                </a:lnTo>
                <a:lnTo>
                  <a:pt x="80" y="96"/>
                </a:lnTo>
                <a:lnTo>
                  <a:pt x="76" y="107"/>
                </a:lnTo>
                <a:lnTo>
                  <a:pt x="72" y="119"/>
                </a:lnTo>
                <a:lnTo>
                  <a:pt x="72" y="132"/>
                </a:lnTo>
                <a:lnTo>
                  <a:pt x="76" y="143"/>
                </a:lnTo>
                <a:lnTo>
                  <a:pt x="83" y="155"/>
                </a:lnTo>
                <a:lnTo>
                  <a:pt x="83" y="155"/>
                </a:lnTo>
                <a:lnTo>
                  <a:pt x="89" y="161"/>
                </a:lnTo>
                <a:lnTo>
                  <a:pt x="97" y="168"/>
                </a:lnTo>
                <a:lnTo>
                  <a:pt x="104" y="174"/>
                </a:lnTo>
                <a:lnTo>
                  <a:pt x="114" y="176"/>
                </a:lnTo>
                <a:lnTo>
                  <a:pt x="114" y="176"/>
                </a:lnTo>
                <a:lnTo>
                  <a:pt x="125" y="178"/>
                </a:lnTo>
                <a:lnTo>
                  <a:pt x="139" y="176"/>
                </a:lnTo>
                <a:lnTo>
                  <a:pt x="148" y="170"/>
                </a:lnTo>
                <a:lnTo>
                  <a:pt x="156" y="164"/>
                </a:lnTo>
                <a:lnTo>
                  <a:pt x="156" y="164"/>
                </a:lnTo>
                <a:lnTo>
                  <a:pt x="160" y="161"/>
                </a:lnTo>
                <a:lnTo>
                  <a:pt x="160" y="157"/>
                </a:lnTo>
                <a:lnTo>
                  <a:pt x="162" y="153"/>
                </a:lnTo>
                <a:lnTo>
                  <a:pt x="165" y="149"/>
                </a:lnTo>
                <a:lnTo>
                  <a:pt x="165" y="149"/>
                </a:lnTo>
                <a:lnTo>
                  <a:pt x="175" y="155"/>
                </a:lnTo>
                <a:lnTo>
                  <a:pt x="184" y="157"/>
                </a:lnTo>
                <a:lnTo>
                  <a:pt x="194" y="155"/>
                </a:lnTo>
                <a:lnTo>
                  <a:pt x="204" y="151"/>
                </a:lnTo>
                <a:lnTo>
                  <a:pt x="211" y="143"/>
                </a:lnTo>
                <a:lnTo>
                  <a:pt x="217" y="136"/>
                </a:lnTo>
                <a:lnTo>
                  <a:pt x="221" y="128"/>
                </a:lnTo>
                <a:lnTo>
                  <a:pt x="223" y="119"/>
                </a:lnTo>
                <a:lnTo>
                  <a:pt x="223" y="119"/>
                </a:lnTo>
                <a:close/>
                <a:moveTo>
                  <a:pt x="165" y="46"/>
                </a:moveTo>
                <a:lnTo>
                  <a:pt x="165" y="46"/>
                </a:lnTo>
                <a:lnTo>
                  <a:pt x="162" y="42"/>
                </a:lnTo>
                <a:lnTo>
                  <a:pt x="156" y="39"/>
                </a:lnTo>
                <a:lnTo>
                  <a:pt x="143" y="35"/>
                </a:lnTo>
                <a:lnTo>
                  <a:pt x="127" y="33"/>
                </a:lnTo>
                <a:lnTo>
                  <a:pt x="114" y="35"/>
                </a:lnTo>
                <a:lnTo>
                  <a:pt x="114" y="35"/>
                </a:lnTo>
                <a:lnTo>
                  <a:pt x="103" y="39"/>
                </a:lnTo>
                <a:lnTo>
                  <a:pt x="93" y="46"/>
                </a:lnTo>
                <a:lnTo>
                  <a:pt x="83" y="54"/>
                </a:lnTo>
                <a:lnTo>
                  <a:pt x="76" y="63"/>
                </a:lnTo>
                <a:lnTo>
                  <a:pt x="76" y="63"/>
                </a:lnTo>
                <a:lnTo>
                  <a:pt x="93" y="56"/>
                </a:lnTo>
                <a:lnTo>
                  <a:pt x="116" y="50"/>
                </a:lnTo>
                <a:lnTo>
                  <a:pt x="125" y="48"/>
                </a:lnTo>
                <a:lnTo>
                  <a:pt x="137" y="48"/>
                </a:lnTo>
                <a:lnTo>
                  <a:pt x="146" y="50"/>
                </a:lnTo>
                <a:lnTo>
                  <a:pt x="156" y="54"/>
                </a:lnTo>
                <a:lnTo>
                  <a:pt x="156" y="54"/>
                </a:lnTo>
                <a:lnTo>
                  <a:pt x="162" y="61"/>
                </a:lnTo>
                <a:lnTo>
                  <a:pt x="165" y="71"/>
                </a:lnTo>
                <a:lnTo>
                  <a:pt x="167" y="82"/>
                </a:lnTo>
                <a:lnTo>
                  <a:pt x="169" y="98"/>
                </a:lnTo>
                <a:lnTo>
                  <a:pt x="169" y="98"/>
                </a:lnTo>
                <a:lnTo>
                  <a:pt x="162" y="103"/>
                </a:lnTo>
                <a:lnTo>
                  <a:pt x="152" y="109"/>
                </a:lnTo>
                <a:lnTo>
                  <a:pt x="139" y="111"/>
                </a:lnTo>
                <a:lnTo>
                  <a:pt x="125" y="111"/>
                </a:lnTo>
                <a:lnTo>
                  <a:pt x="125" y="111"/>
                </a:lnTo>
                <a:lnTo>
                  <a:pt x="122" y="105"/>
                </a:lnTo>
                <a:lnTo>
                  <a:pt x="120" y="101"/>
                </a:lnTo>
                <a:lnTo>
                  <a:pt x="116" y="101"/>
                </a:lnTo>
                <a:lnTo>
                  <a:pt x="116" y="101"/>
                </a:lnTo>
                <a:lnTo>
                  <a:pt x="110" y="101"/>
                </a:lnTo>
                <a:lnTo>
                  <a:pt x="106" y="107"/>
                </a:lnTo>
                <a:lnTo>
                  <a:pt x="104" y="113"/>
                </a:lnTo>
                <a:lnTo>
                  <a:pt x="106" y="121"/>
                </a:lnTo>
                <a:lnTo>
                  <a:pt x="108" y="130"/>
                </a:lnTo>
                <a:lnTo>
                  <a:pt x="112" y="136"/>
                </a:lnTo>
                <a:lnTo>
                  <a:pt x="116" y="141"/>
                </a:lnTo>
                <a:lnTo>
                  <a:pt x="122" y="143"/>
                </a:lnTo>
                <a:lnTo>
                  <a:pt x="122" y="143"/>
                </a:lnTo>
                <a:lnTo>
                  <a:pt x="127" y="138"/>
                </a:lnTo>
                <a:lnTo>
                  <a:pt x="133" y="130"/>
                </a:lnTo>
                <a:lnTo>
                  <a:pt x="141" y="117"/>
                </a:lnTo>
                <a:lnTo>
                  <a:pt x="141" y="117"/>
                </a:lnTo>
                <a:lnTo>
                  <a:pt x="156" y="115"/>
                </a:lnTo>
                <a:lnTo>
                  <a:pt x="169" y="115"/>
                </a:lnTo>
                <a:lnTo>
                  <a:pt x="169" y="115"/>
                </a:lnTo>
                <a:lnTo>
                  <a:pt x="171" y="119"/>
                </a:lnTo>
                <a:lnTo>
                  <a:pt x="171" y="124"/>
                </a:lnTo>
                <a:lnTo>
                  <a:pt x="171" y="128"/>
                </a:lnTo>
                <a:lnTo>
                  <a:pt x="173" y="130"/>
                </a:lnTo>
                <a:lnTo>
                  <a:pt x="175" y="130"/>
                </a:lnTo>
                <a:lnTo>
                  <a:pt x="175" y="130"/>
                </a:lnTo>
                <a:lnTo>
                  <a:pt x="177" y="128"/>
                </a:lnTo>
                <a:lnTo>
                  <a:pt x="181" y="124"/>
                </a:lnTo>
                <a:lnTo>
                  <a:pt x="183" y="113"/>
                </a:lnTo>
                <a:lnTo>
                  <a:pt x="184" y="101"/>
                </a:lnTo>
                <a:lnTo>
                  <a:pt x="183" y="88"/>
                </a:lnTo>
                <a:lnTo>
                  <a:pt x="179" y="75"/>
                </a:lnTo>
                <a:lnTo>
                  <a:pt x="175" y="61"/>
                </a:lnTo>
                <a:lnTo>
                  <a:pt x="169" y="52"/>
                </a:lnTo>
                <a:lnTo>
                  <a:pt x="165" y="46"/>
                </a:lnTo>
                <a:lnTo>
                  <a:pt x="165" y="46"/>
                </a:lnTo>
                <a:close/>
                <a:moveTo>
                  <a:pt x="22" y="61"/>
                </a:moveTo>
                <a:lnTo>
                  <a:pt x="22" y="61"/>
                </a:lnTo>
                <a:lnTo>
                  <a:pt x="26" y="61"/>
                </a:lnTo>
                <a:lnTo>
                  <a:pt x="26" y="58"/>
                </a:lnTo>
                <a:lnTo>
                  <a:pt x="26" y="58"/>
                </a:lnTo>
                <a:lnTo>
                  <a:pt x="24" y="60"/>
                </a:lnTo>
                <a:lnTo>
                  <a:pt x="22" y="61"/>
                </a:lnTo>
                <a:lnTo>
                  <a:pt x="22" y="61"/>
                </a:lnTo>
                <a:close/>
                <a:moveTo>
                  <a:pt x="19" y="73"/>
                </a:moveTo>
                <a:lnTo>
                  <a:pt x="19" y="73"/>
                </a:lnTo>
                <a:lnTo>
                  <a:pt x="26" y="71"/>
                </a:lnTo>
                <a:lnTo>
                  <a:pt x="34" y="73"/>
                </a:lnTo>
                <a:lnTo>
                  <a:pt x="34" y="73"/>
                </a:lnTo>
                <a:lnTo>
                  <a:pt x="36" y="69"/>
                </a:lnTo>
                <a:lnTo>
                  <a:pt x="36" y="65"/>
                </a:lnTo>
                <a:lnTo>
                  <a:pt x="36" y="63"/>
                </a:lnTo>
                <a:lnTo>
                  <a:pt x="36" y="63"/>
                </a:lnTo>
                <a:lnTo>
                  <a:pt x="26" y="67"/>
                </a:lnTo>
                <a:lnTo>
                  <a:pt x="21" y="69"/>
                </a:lnTo>
                <a:lnTo>
                  <a:pt x="19" y="73"/>
                </a:lnTo>
                <a:lnTo>
                  <a:pt x="19" y="73"/>
                </a:lnTo>
                <a:close/>
                <a:moveTo>
                  <a:pt x="192" y="71"/>
                </a:moveTo>
                <a:lnTo>
                  <a:pt x="192" y="71"/>
                </a:lnTo>
                <a:lnTo>
                  <a:pt x="192" y="67"/>
                </a:lnTo>
                <a:lnTo>
                  <a:pt x="190" y="65"/>
                </a:lnTo>
                <a:lnTo>
                  <a:pt x="188" y="65"/>
                </a:lnTo>
                <a:lnTo>
                  <a:pt x="188" y="65"/>
                </a:lnTo>
                <a:lnTo>
                  <a:pt x="188" y="69"/>
                </a:lnTo>
                <a:lnTo>
                  <a:pt x="192" y="71"/>
                </a:lnTo>
                <a:lnTo>
                  <a:pt x="192" y="71"/>
                </a:lnTo>
                <a:close/>
                <a:moveTo>
                  <a:pt x="68" y="82"/>
                </a:moveTo>
                <a:lnTo>
                  <a:pt x="68" y="82"/>
                </a:lnTo>
                <a:lnTo>
                  <a:pt x="68" y="79"/>
                </a:lnTo>
                <a:lnTo>
                  <a:pt x="72" y="77"/>
                </a:lnTo>
                <a:lnTo>
                  <a:pt x="78" y="75"/>
                </a:lnTo>
                <a:lnTo>
                  <a:pt x="83" y="73"/>
                </a:lnTo>
                <a:lnTo>
                  <a:pt x="85" y="71"/>
                </a:lnTo>
                <a:lnTo>
                  <a:pt x="85" y="69"/>
                </a:lnTo>
                <a:lnTo>
                  <a:pt x="85" y="69"/>
                </a:lnTo>
                <a:lnTo>
                  <a:pt x="74" y="73"/>
                </a:lnTo>
                <a:lnTo>
                  <a:pt x="68" y="77"/>
                </a:lnTo>
                <a:lnTo>
                  <a:pt x="68" y="79"/>
                </a:lnTo>
                <a:lnTo>
                  <a:pt x="68" y="82"/>
                </a:lnTo>
                <a:lnTo>
                  <a:pt x="68" y="82"/>
                </a:lnTo>
                <a:close/>
                <a:moveTo>
                  <a:pt x="19" y="86"/>
                </a:moveTo>
                <a:lnTo>
                  <a:pt x="19" y="86"/>
                </a:lnTo>
                <a:lnTo>
                  <a:pt x="22" y="86"/>
                </a:lnTo>
                <a:lnTo>
                  <a:pt x="26" y="84"/>
                </a:lnTo>
                <a:lnTo>
                  <a:pt x="26" y="84"/>
                </a:lnTo>
                <a:lnTo>
                  <a:pt x="28" y="82"/>
                </a:lnTo>
                <a:lnTo>
                  <a:pt x="28" y="81"/>
                </a:lnTo>
                <a:lnTo>
                  <a:pt x="30" y="79"/>
                </a:lnTo>
                <a:lnTo>
                  <a:pt x="28" y="77"/>
                </a:lnTo>
                <a:lnTo>
                  <a:pt x="28" y="77"/>
                </a:lnTo>
                <a:lnTo>
                  <a:pt x="22" y="81"/>
                </a:lnTo>
                <a:lnTo>
                  <a:pt x="21" y="82"/>
                </a:lnTo>
                <a:lnTo>
                  <a:pt x="19" y="86"/>
                </a:lnTo>
                <a:lnTo>
                  <a:pt x="19" y="86"/>
                </a:lnTo>
                <a:close/>
                <a:moveTo>
                  <a:pt x="70" y="90"/>
                </a:moveTo>
                <a:lnTo>
                  <a:pt x="70" y="90"/>
                </a:lnTo>
                <a:lnTo>
                  <a:pt x="74" y="88"/>
                </a:lnTo>
                <a:lnTo>
                  <a:pt x="78" y="86"/>
                </a:lnTo>
                <a:lnTo>
                  <a:pt x="80" y="82"/>
                </a:lnTo>
                <a:lnTo>
                  <a:pt x="78" y="79"/>
                </a:lnTo>
                <a:lnTo>
                  <a:pt x="78" y="79"/>
                </a:lnTo>
                <a:lnTo>
                  <a:pt x="76" y="82"/>
                </a:lnTo>
                <a:lnTo>
                  <a:pt x="74" y="84"/>
                </a:lnTo>
                <a:lnTo>
                  <a:pt x="72" y="86"/>
                </a:lnTo>
                <a:lnTo>
                  <a:pt x="70" y="90"/>
                </a:lnTo>
                <a:lnTo>
                  <a:pt x="70" y="90"/>
                </a:lnTo>
                <a:close/>
                <a:moveTo>
                  <a:pt x="188" y="81"/>
                </a:moveTo>
                <a:lnTo>
                  <a:pt x="188" y="81"/>
                </a:lnTo>
                <a:lnTo>
                  <a:pt x="188" y="84"/>
                </a:lnTo>
                <a:lnTo>
                  <a:pt x="188" y="84"/>
                </a:lnTo>
                <a:lnTo>
                  <a:pt x="192" y="84"/>
                </a:lnTo>
                <a:lnTo>
                  <a:pt x="196" y="84"/>
                </a:lnTo>
                <a:lnTo>
                  <a:pt x="196" y="84"/>
                </a:lnTo>
                <a:lnTo>
                  <a:pt x="196" y="79"/>
                </a:lnTo>
                <a:lnTo>
                  <a:pt x="196" y="79"/>
                </a:lnTo>
                <a:lnTo>
                  <a:pt x="192" y="79"/>
                </a:lnTo>
                <a:lnTo>
                  <a:pt x="188" y="81"/>
                </a:lnTo>
                <a:lnTo>
                  <a:pt x="188" y="81"/>
                </a:lnTo>
                <a:close/>
                <a:moveTo>
                  <a:pt x="192" y="96"/>
                </a:moveTo>
                <a:lnTo>
                  <a:pt x="192" y="96"/>
                </a:lnTo>
                <a:lnTo>
                  <a:pt x="192" y="94"/>
                </a:lnTo>
                <a:lnTo>
                  <a:pt x="192" y="92"/>
                </a:lnTo>
                <a:lnTo>
                  <a:pt x="188" y="90"/>
                </a:lnTo>
                <a:lnTo>
                  <a:pt x="188" y="90"/>
                </a:lnTo>
                <a:lnTo>
                  <a:pt x="188" y="94"/>
                </a:lnTo>
                <a:lnTo>
                  <a:pt x="192" y="96"/>
                </a:lnTo>
                <a:lnTo>
                  <a:pt x="192" y="96"/>
                </a:lnTo>
                <a:close/>
                <a:moveTo>
                  <a:pt x="9" y="100"/>
                </a:moveTo>
                <a:lnTo>
                  <a:pt x="9" y="100"/>
                </a:lnTo>
                <a:lnTo>
                  <a:pt x="13" y="98"/>
                </a:lnTo>
                <a:lnTo>
                  <a:pt x="13" y="94"/>
                </a:lnTo>
                <a:lnTo>
                  <a:pt x="13" y="94"/>
                </a:lnTo>
                <a:lnTo>
                  <a:pt x="11" y="94"/>
                </a:lnTo>
                <a:lnTo>
                  <a:pt x="9" y="94"/>
                </a:lnTo>
                <a:lnTo>
                  <a:pt x="9" y="94"/>
                </a:lnTo>
                <a:lnTo>
                  <a:pt x="9" y="98"/>
                </a:lnTo>
                <a:lnTo>
                  <a:pt x="9" y="100"/>
                </a:lnTo>
                <a:lnTo>
                  <a:pt x="9" y="100"/>
                </a:lnTo>
                <a:lnTo>
                  <a:pt x="9" y="100"/>
                </a:lnTo>
                <a:close/>
                <a:moveTo>
                  <a:pt x="53" y="107"/>
                </a:moveTo>
                <a:lnTo>
                  <a:pt x="53" y="107"/>
                </a:lnTo>
                <a:lnTo>
                  <a:pt x="57" y="105"/>
                </a:lnTo>
                <a:lnTo>
                  <a:pt x="59" y="101"/>
                </a:lnTo>
                <a:lnTo>
                  <a:pt x="59" y="98"/>
                </a:lnTo>
                <a:lnTo>
                  <a:pt x="57" y="94"/>
                </a:lnTo>
                <a:lnTo>
                  <a:pt x="57" y="94"/>
                </a:lnTo>
                <a:lnTo>
                  <a:pt x="55" y="100"/>
                </a:lnTo>
                <a:lnTo>
                  <a:pt x="53" y="107"/>
                </a:lnTo>
                <a:lnTo>
                  <a:pt x="53" y="107"/>
                </a:lnTo>
                <a:close/>
                <a:moveTo>
                  <a:pt x="17" y="113"/>
                </a:moveTo>
                <a:lnTo>
                  <a:pt x="17" y="113"/>
                </a:lnTo>
                <a:lnTo>
                  <a:pt x="21" y="113"/>
                </a:lnTo>
                <a:lnTo>
                  <a:pt x="21" y="113"/>
                </a:lnTo>
                <a:lnTo>
                  <a:pt x="22" y="109"/>
                </a:lnTo>
                <a:lnTo>
                  <a:pt x="22" y="107"/>
                </a:lnTo>
                <a:lnTo>
                  <a:pt x="21" y="107"/>
                </a:lnTo>
                <a:lnTo>
                  <a:pt x="21" y="107"/>
                </a:lnTo>
                <a:lnTo>
                  <a:pt x="19" y="109"/>
                </a:lnTo>
                <a:lnTo>
                  <a:pt x="17" y="113"/>
                </a:lnTo>
                <a:lnTo>
                  <a:pt x="17" y="113"/>
                </a:lnTo>
                <a:close/>
                <a:moveTo>
                  <a:pt x="7" y="115"/>
                </a:moveTo>
                <a:lnTo>
                  <a:pt x="7" y="115"/>
                </a:lnTo>
                <a:lnTo>
                  <a:pt x="9" y="113"/>
                </a:lnTo>
                <a:lnTo>
                  <a:pt x="11" y="111"/>
                </a:lnTo>
                <a:lnTo>
                  <a:pt x="11" y="109"/>
                </a:lnTo>
                <a:lnTo>
                  <a:pt x="11" y="109"/>
                </a:lnTo>
                <a:lnTo>
                  <a:pt x="9" y="109"/>
                </a:lnTo>
                <a:lnTo>
                  <a:pt x="7" y="111"/>
                </a:lnTo>
                <a:lnTo>
                  <a:pt x="5" y="113"/>
                </a:lnTo>
                <a:lnTo>
                  <a:pt x="7" y="115"/>
                </a:lnTo>
                <a:lnTo>
                  <a:pt x="7" y="115"/>
                </a:lnTo>
                <a:close/>
                <a:moveTo>
                  <a:pt x="17" y="128"/>
                </a:moveTo>
                <a:lnTo>
                  <a:pt x="17" y="128"/>
                </a:lnTo>
                <a:lnTo>
                  <a:pt x="21" y="124"/>
                </a:lnTo>
                <a:lnTo>
                  <a:pt x="21" y="122"/>
                </a:lnTo>
                <a:lnTo>
                  <a:pt x="21" y="121"/>
                </a:lnTo>
                <a:lnTo>
                  <a:pt x="21" y="121"/>
                </a:lnTo>
                <a:lnTo>
                  <a:pt x="17" y="124"/>
                </a:lnTo>
                <a:lnTo>
                  <a:pt x="15" y="126"/>
                </a:lnTo>
                <a:lnTo>
                  <a:pt x="17" y="128"/>
                </a:lnTo>
                <a:lnTo>
                  <a:pt x="17" y="128"/>
                </a:lnTo>
                <a:close/>
                <a:moveTo>
                  <a:pt x="7" y="132"/>
                </a:moveTo>
                <a:lnTo>
                  <a:pt x="7" y="132"/>
                </a:lnTo>
                <a:lnTo>
                  <a:pt x="9" y="128"/>
                </a:lnTo>
                <a:lnTo>
                  <a:pt x="9" y="124"/>
                </a:lnTo>
                <a:lnTo>
                  <a:pt x="9" y="124"/>
                </a:lnTo>
                <a:lnTo>
                  <a:pt x="7" y="124"/>
                </a:lnTo>
                <a:lnTo>
                  <a:pt x="5" y="128"/>
                </a:lnTo>
                <a:lnTo>
                  <a:pt x="7" y="132"/>
                </a:lnTo>
                <a:lnTo>
                  <a:pt x="7" y="132"/>
                </a:lnTo>
                <a:close/>
                <a:moveTo>
                  <a:pt x="62" y="138"/>
                </a:moveTo>
                <a:lnTo>
                  <a:pt x="62" y="138"/>
                </a:lnTo>
                <a:lnTo>
                  <a:pt x="66" y="140"/>
                </a:lnTo>
                <a:lnTo>
                  <a:pt x="66" y="140"/>
                </a:lnTo>
                <a:lnTo>
                  <a:pt x="68" y="141"/>
                </a:lnTo>
                <a:lnTo>
                  <a:pt x="68" y="141"/>
                </a:lnTo>
                <a:lnTo>
                  <a:pt x="64" y="145"/>
                </a:lnTo>
                <a:lnTo>
                  <a:pt x="62" y="149"/>
                </a:lnTo>
                <a:lnTo>
                  <a:pt x="62" y="151"/>
                </a:lnTo>
                <a:lnTo>
                  <a:pt x="62" y="151"/>
                </a:lnTo>
                <a:lnTo>
                  <a:pt x="66" y="149"/>
                </a:lnTo>
                <a:lnTo>
                  <a:pt x="70" y="147"/>
                </a:lnTo>
                <a:lnTo>
                  <a:pt x="70" y="147"/>
                </a:lnTo>
                <a:lnTo>
                  <a:pt x="70" y="138"/>
                </a:lnTo>
                <a:lnTo>
                  <a:pt x="68" y="134"/>
                </a:lnTo>
                <a:lnTo>
                  <a:pt x="64" y="130"/>
                </a:lnTo>
                <a:lnTo>
                  <a:pt x="64" y="130"/>
                </a:lnTo>
                <a:lnTo>
                  <a:pt x="64" y="134"/>
                </a:lnTo>
                <a:lnTo>
                  <a:pt x="62" y="138"/>
                </a:lnTo>
                <a:lnTo>
                  <a:pt x="62" y="138"/>
                </a:lnTo>
                <a:close/>
                <a:moveTo>
                  <a:pt x="9" y="143"/>
                </a:moveTo>
                <a:lnTo>
                  <a:pt x="9" y="143"/>
                </a:lnTo>
                <a:lnTo>
                  <a:pt x="11" y="141"/>
                </a:lnTo>
                <a:lnTo>
                  <a:pt x="11" y="138"/>
                </a:lnTo>
                <a:lnTo>
                  <a:pt x="11" y="138"/>
                </a:lnTo>
                <a:lnTo>
                  <a:pt x="9" y="138"/>
                </a:lnTo>
                <a:lnTo>
                  <a:pt x="7" y="138"/>
                </a:lnTo>
                <a:lnTo>
                  <a:pt x="7" y="138"/>
                </a:lnTo>
                <a:lnTo>
                  <a:pt x="7" y="141"/>
                </a:lnTo>
                <a:lnTo>
                  <a:pt x="7" y="143"/>
                </a:lnTo>
                <a:lnTo>
                  <a:pt x="9" y="143"/>
                </a:lnTo>
                <a:lnTo>
                  <a:pt x="9" y="143"/>
                </a:lnTo>
                <a:close/>
                <a:moveTo>
                  <a:pt x="24" y="166"/>
                </a:moveTo>
                <a:lnTo>
                  <a:pt x="24" y="166"/>
                </a:lnTo>
                <a:lnTo>
                  <a:pt x="26" y="164"/>
                </a:lnTo>
                <a:lnTo>
                  <a:pt x="28" y="162"/>
                </a:lnTo>
                <a:lnTo>
                  <a:pt x="28" y="162"/>
                </a:lnTo>
                <a:lnTo>
                  <a:pt x="28" y="161"/>
                </a:lnTo>
                <a:lnTo>
                  <a:pt x="26" y="159"/>
                </a:lnTo>
                <a:lnTo>
                  <a:pt x="26" y="159"/>
                </a:lnTo>
                <a:lnTo>
                  <a:pt x="24" y="166"/>
                </a:lnTo>
                <a:lnTo>
                  <a:pt x="24" y="166"/>
                </a:lnTo>
                <a:close/>
                <a:moveTo>
                  <a:pt x="78" y="168"/>
                </a:moveTo>
                <a:lnTo>
                  <a:pt x="78" y="168"/>
                </a:lnTo>
                <a:lnTo>
                  <a:pt x="82" y="166"/>
                </a:lnTo>
                <a:lnTo>
                  <a:pt x="83" y="162"/>
                </a:lnTo>
                <a:lnTo>
                  <a:pt x="83" y="162"/>
                </a:lnTo>
                <a:lnTo>
                  <a:pt x="82" y="162"/>
                </a:lnTo>
                <a:lnTo>
                  <a:pt x="80" y="161"/>
                </a:lnTo>
                <a:lnTo>
                  <a:pt x="80" y="161"/>
                </a:lnTo>
                <a:lnTo>
                  <a:pt x="80" y="162"/>
                </a:lnTo>
                <a:lnTo>
                  <a:pt x="78" y="164"/>
                </a:lnTo>
                <a:lnTo>
                  <a:pt x="78" y="166"/>
                </a:lnTo>
                <a:lnTo>
                  <a:pt x="78" y="168"/>
                </a:lnTo>
                <a:lnTo>
                  <a:pt x="78" y="168"/>
                </a:lnTo>
                <a:close/>
                <a:moveTo>
                  <a:pt x="19" y="174"/>
                </a:moveTo>
                <a:lnTo>
                  <a:pt x="19" y="174"/>
                </a:lnTo>
                <a:lnTo>
                  <a:pt x="21" y="180"/>
                </a:lnTo>
                <a:lnTo>
                  <a:pt x="26" y="183"/>
                </a:lnTo>
                <a:lnTo>
                  <a:pt x="26" y="183"/>
                </a:lnTo>
                <a:lnTo>
                  <a:pt x="26" y="180"/>
                </a:lnTo>
                <a:lnTo>
                  <a:pt x="26" y="176"/>
                </a:lnTo>
                <a:lnTo>
                  <a:pt x="26" y="174"/>
                </a:lnTo>
                <a:lnTo>
                  <a:pt x="24" y="172"/>
                </a:lnTo>
                <a:lnTo>
                  <a:pt x="24" y="172"/>
                </a:lnTo>
                <a:lnTo>
                  <a:pt x="22" y="174"/>
                </a:lnTo>
                <a:lnTo>
                  <a:pt x="19" y="174"/>
                </a:lnTo>
                <a:lnTo>
                  <a:pt x="19" y="174"/>
                </a:lnTo>
                <a:close/>
                <a:moveTo>
                  <a:pt x="34" y="178"/>
                </a:moveTo>
                <a:lnTo>
                  <a:pt x="34" y="178"/>
                </a:lnTo>
                <a:lnTo>
                  <a:pt x="36" y="176"/>
                </a:lnTo>
                <a:lnTo>
                  <a:pt x="36" y="174"/>
                </a:lnTo>
                <a:lnTo>
                  <a:pt x="36" y="174"/>
                </a:lnTo>
                <a:lnTo>
                  <a:pt x="32" y="174"/>
                </a:lnTo>
                <a:lnTo>
                  <a:pt x="32" y="174"/>
                </a:lnTo>
                <a:lnTo>
                  <a:pt x="32" y="176"/>
                </a:lnTo>
                <a:lnTo>
                  <a:pt x="32" y="178"/>
                </a:lnTo>
                <a:lnTo>
                  <a:pt x="34" y="178"/>
                </a:lnTo>
                <a:lnTo>
                  <a:pt x="34" y="178"/>
                </a:lnTo>
                <a:close/>
                <a:moveTo>
                  <a:pt x="40" y="185"/>
                </a:moveTo>
                <a:lnTo>
                  <a:pt x="40" y="185"/>
                </a:lnTo>
                <a:lnTo>
                  <a:pt x="42" y="185"/>
                </a:lnTo>
                <a:lnTo>
                  <a:pt x="42" y="182"/>
                </a:lnTo>
                <a:lnTo>
                  <a:pt x="42" y="182"/>
                </a:lnTo>
                <a:lnTo>
                  <a:pt x="40" y="183"/>
                </a:lnTo>
                <a:lnTo>
                  <a:pt x="40" y="185"/>
                </a:lnTo>
                <a:lnTo>
                  <a:pt x="40"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 name="Freeform 70"/>
          <p:cNvSpPr>
            <a:spLocks noEditPoints="1"/>
          </p:cNvSpPr>
          <p:nvPr/>
        </p:nvSpPr>
        <p:spPr bwMode="auto">
          <a:xfrm>
            <a:off x="4805893" y="1835600"/>
            <a:ext cx="201372" cy="334872"/>
          </a:xfrm>
          <a:custGeom>
            <a:avLst/>
            <a:gdLst/>
            <a:ahLst/>
            <a:cxnLst>
              <a:cxn ang="0">
                <a:pos x="116" y="88"/>
              </a:cxn>
              <a:cxn ang="0">
                <a:pos x="61" y="105"/>
              </a:cxn>
              <a:cxn ang="0">
                <a:pos x="51" y="4"/>
              </a:cxn>
              <a:cxn ang="0">
                <a:pos x="2" y="21"/>
              </a:cxn>
              <a:cxn ang="0">
                <a:pos x="27" y="236"/>
              </a:cxn>
              <a:cxn ang="0">
                <a:pos x="63" y="200"/>
              </a:cxn>
              <a:cxn ang="0">
                <a:pos x="74" y="135"/>
              </a:cxn>
              <a:cxn ang="0">
                <a:pos x="76" y="231"/>
              </a:cxn>
              <a:cxn ang="0">
                <a:pos x="139" y="214"/>
              </a:cxn>
              <a:cxn ang="0">
                <a:pos x="21" y="168"/>
              </a:cxn>
              <a:cxn ang="0">
                <a:pos x="23" y="153"/>
              </a:cxn>
              <a:cxn ang="0">
                <a:pos x="19" y="151"/>
              </a:cxn>
              <a:cxn ang="0">
                <a:pos x="23" y="137"/>
              </a:cxn>
              <a:cxn ang="0">
                <a:pos x="19" y="137"/>
              </a:cxn>
              <a:cxn ang="0">
                <a:pos x="23" y="126"/>
              </a:cxn>
              <a:cxn ang="0">
                <a:pos x="23" y="107"/>
              </a:cxn>
              <a:cxn ang="0">
                <a:pos x="23" y="94"/>
              </a:cxn>
              <a:cxn ang="0">
                <a:pos x="23" y="118"/>
              </a:cxn>
              <a:cxn ang="0">
                <a:pos x="23" y="113"/>
              </a:cxn>
              <a:cxn ang="0">
                <a:pos x="23" y="13"/>
              </a:cxn>
              <a:cxn ang="0">
                <a:pos x="8" y="33"/>
              </a:cxn>
              <a:cxn ang="0">
                <a:pos x="10" y="38"/>
              </a:cxn>
              <a:cxn ang="0">
                <a:pos x="23" y="40"/>
              </a:cxn>
              <a:cxn ang="0">
                <a:pos x="8" y="52"/>
              </a:cxn>
              <a:cxn ang="0">
                <a:pos x="13" y="63"/>
              </a:cxn>
              <a:cxn ang="0">
                <a:pos x="23" y="65"/>
              </a:cxn>
              <a:cxn ang="0">
                <a:pos x="8" y="76"/>
              </a:cxn>
              <a:cxn ang="0">
                <a:pos x="15" y="82"/>
              </a:cxn>
              <a:cxn ang="0">
                <a:pos x="13" y="92"/>
              </a:cxn>
              <a:cxn ang="0">
                <a:pos x="8" y="189"/>
              </a:cxn>
              <a:cxn ang="0">
                <a:pos x="8" y="202"/>
              </a:cxn>
              <a:cxn ang="0">
                <a:pos x="25" y="183"/>
              </a:cxn>
              <a:cxn ang="0">
                <a:pos x="17" y="210"/>
              </a:cxn>
              <a:cxn ang="0">
                <a:pos x="17" y="210"/>
              </a:cxn>
              <a:cxn ang="0">
                <a:pos x="21" y="181"/>
              </a:cxn>
              <a:cxn ang="0">
                <a:pos x="25" y="172"/>
              </a:cxn>
              <a:cxn ang="0">
                <a:pos x="90" y="158"/>
              </a:cxn>
              <a:cxn ang="0">
                <a:pos x="101" y="141"/>
              </a:cxn>
              <a:cxn ang="0">
                <a:pos x="90" y="175"/>
              </a:cxn>
              <a:cxn ang="0">
                <a:pos x="103" y="155"/>
              </a:cxn>
              <a:cxn ang="0">
                <a:pos x="97" y="185"/>
              </a:cxn>
              <a:cxn ang="0">
                <a:pos x="103" y="172"/>
              </a:cxn>
              <a:cxn ang="0">
                <a:pos x="97" y="130"/>
              </a:cxn>
              <a:cxn ang="0">
                <a:pos x="84" y="124"/>
              </a:cxn>
              <a:cxn ang="0">
                <a:pos x="82" y="137"/>
              </a:cxn>
              <a:cxn ang="0">
                <a:pos x="93" y="175"/>
              </a:cxn>
              <a:cxn ang="0">
                <a:pos x="82" y="191"/>
              </a:cxn>
              <a:cxn ang="0">
                <a:pos x="105" y="196"/>
              </a:cxn>
              <a:cxn ang="0">
                <a:pos x="99" y="196"/>
              </a:cxn>
              <a:cxn ang="0">
                <a:pos x="90" y="214"/>
              </a:cxn>
              <a:cxn ang="0">
                <a:pos x="97" y="210"/>
              </a:cxn>
              <a:cxn ang="0">
                <a:pos x="88" y="225"/>
              </a:cxn>
              <a:cxn ang="0">
                <a:pos x="105" y="214"/>
              </a:cxn>
              <a:cxn ang="0">
                <a:pos x="107" y="130"/>
              </a:cxn>
              <a:cxn ang="0">
                <a:pos x="78" y="120"/>
              </a:cxn>
              <a:cxn ang="0">
                <a:pos x="55" y="212"/>
              </a:cxn>
              <a:cxn ang="0">
                <a:pos x="29" y="109"/>
              </a:cxn>
              <a:cxn ang="0">
                <a:pos x="51" y="31"/>
              </a:cxn>
              <a:cxn ang="0">
                <a:pos x="59" y="120"/>
              </a:cxn>
              <a:cxn ang="0">
                <a:pos x="93" y="92"/>
              </a:cxn>
              <a:cxn ang="0">
                <a:pos x="124" y="113"/>
              </a:cxn>
            </a:cxnLst>
            <a:rect l="0" t="0" r="r" b="b"/>
            <a:pathLst>
              <a:path w="139" h="238">
                <a:moveTo>
                  <a:pt x="132" y="116"/>
                </a:moveTo>
                <a:lnTo>
                  <a:pt x="132" y="116"/>
                </a:lnTo>
                <a:lnTo>
                  <a:pt x="130" y="109"/>
                </a:lnTo>
                <a:lnTo>
                  <a:pt x="126" y="99"/>
                </a:lnTo>
                <a:lnTo>
                  <a:pt x="122" y="92"/>
                </a:lnTo>
                <a:lnTo>
                  <a:pt x="116" y="88"/>
                </a:lnTo>
                <a:lnTo>
                  <a:pt x="116" y="88"/>
                </a:lnTo>
                <a:lnTo>
                  <a:pt x="109" y="84"/>
                </a:lnTo>
                <a:lnTo>
                  <a:pt x="101" y="82"/>
                </a:lnTo>
                <a:lnTo>
                  <a:pt x="93" y="84"/>
                </a:lnTo>
                <a:lnTo>
                  <a:pt x="86" y="86"/>
                </a:lnTo>
                <a:lnTo>
                  <a:pt x="78" y="90"/>
                </a:lnTo>
                <a:lnTo>
                  <a:pt x="71" y="94"/>
                </a:lnTo>
                <a:lnTo>
                  <a:pt x="61" y="105"/>
                </a:lnTo>
                <a:lnTo>
                  <a:pt x="61" y="105"/>
                </a:lnTo>
                <a:lnTo>
                  <a:pt x="59" y="92"/>
                </a:lnTo>
                <a:lnTo>
                  <a:pt x="59" y="65"/>
                </a:lnTo>
                <a:lnTo>
                  <a:pt x="59" y="65"/>
                </a:lnTo>
                <a:lnTo>
                  <a:pt x="57" y="44"/>
                </a:lnTo>
                <a:lnTo>
                  <a:pt x="55" y="25"/>
                </a:lnTo>
                <a:lnTo>
                  <a:pt x="51" y="4"/>
                </a:lnTo>
                <a:lnTo>
                  <a:pt x="51" y="4"/>
                </a:lnTo>
                <a:lnTo>
                  <a:pt x="40" y="2"/>
                </a:lnTo>
                <a:lnTo>
                  <a:pt x="27" y="0"/>
                </a:lnTo>
                <a:lnTo>
                  <a:pt x="27" y="0"/>
                </a:lnTo>
                <a:lnTo>
                  <a:pt x="13" y="12"/>
                </a:lnTo>
                <a:lnTo>
                  <a:pt x="2" y="21"/>
                </a:lnTo>
                <a:lnTo>
                  <a:pt x="2" y="21"/>
                </a:lnTo>
                <a:lnTo>
                  <a:pt x="0" y="132"/>
                </a:lnTo>
                <a:lnTo>
                  <a:pt x="2" y="202"/>
                </a:lnTo>
                <a:lnTo>
                  <a:pt x="4" y="227"/>
                </a:lnTo>
                <a:lnTo>
                  <a:pt x="6" y="235"/>
                </a:lnTo>
                <a:lnTo>
                  <a:pt x="8" y="238"/>
                </a:lnTo>
                <a:lnTo>
                  <a:pt x="8" y="238"/>
                </a:lnTo>
                <a:lnTo>
                  <a:pt x="27" y="236"/>
                </a:lnTo>
                <a:lnTo>
                  <a:pt x="46" y="236"/>
                </a:lnTo>
                <a:lnTo>
                  <a:pt x="46" y="236"/>
                </a:lnTo>
                <a:lnTo>
                  <a:pt x="55" y="227"/>
                </a:lnTo>
                <a:lnTo>
                  <a:pt x="61" y="221"/>
                </a:lnTo>
                <a:lnTo>
                  <a:pt x="63" y="214"/>
                </a:lnTo>
                <a:lnTo>
                  <a:pt x="63" y="214"/>
                </a:lnTo>
                <a:lnTo>
                  <a:pt x="63" y="200"/>
                </a:lnTo>
                <a:lnTo>
                  <a:pt x="63" y="185"/>
                </a:lnTo>
                <a:lnTo>
                  <a:pt x="63" y="185"/>
                </a:lnTo>
                <a:lnTo>
                  <a:pt x="65" y="166"/>
                </a:lnTo>
                <a:lnTo>
                  <a:pt x="67" y="147"/>
                </a:lnTo>
                <a:lnTo>
                  <a:pt x="69" y="141"/>
                </a:lnTo>
                <a:lnTo>
                  <a:pt x="72" y="137"/>
                </a:lnTo>
                <a:lnTo>
                  <a:pt x="74" y="135"/>
                </a:lnTo>
                <a:lnTo>
                  <a:pt x="76" y="139"/>
                </a:lnTo>
                <a:lnTo>
                  <a:pt x="76" y="139"/>
                </a:lnTo>
                <a:lnTo>
                  <a:pt x="78" y="147"/>
                </a:lnTo>
                <a:lnTo>
                  <a:pt x="80" y="156"/>
                </a:lnTo>
                <a:lnTo>
                  <a:pt x="80" y="179"/>
                </a:lnTo>
                <a:lnTo>
                  <a:pt x="78" y="204"/>
                </a:lnTo>
                <a:lnTo>
                  <a:pt x="76" y="231"/>
                </a:lnTo>
                <a:lnTo>
                  <a:pt x="76" y="231"/>
                </a:lnTo>
                <a:lnTo>
                  <a:pt x="80" y="233"/>
                </a:lnTo>
                <a:lnTo>
                  <a:pt x="84" y="235"/>
                </a:lnTo>
                <a:lnTo>
                  <a:pt x="93" y="235"/>
                </a:lnTo>
                <a:lnTo>
                  <a:pt x="118" y="233"/>
                </a:lnTo>
                <a:lnTo>
                  <a:pt x="118" y="233"/>
                </a:lnTo>
                <a:lnTo>
                  <a:pt x="139" y="214"/>
                </a:lnTo>
                <a:lnTo>
                  <a:pt x="139" y="214"/>
                </a:lnTo>
                <a:lnTo>
                  <a:pt x="137" y="168"/>
                </a:lnTo>
                <a:lnTo>
                  <a:pt x="132" y="116"/>
                </a:lnTo>
                <a:lnTo>
                  <a:pt x="132" y="116"/>
                </a:lnTo>
                <a:close/>
                <a:moveTo>
                  <a:pt x="25" y="164"/>
                </a:moveTo>
                <a:lnTo>
                  <a:pt x="25" y="164"/>
                </a:lnTo>
                <a:lnTo>
                  <a:pt x="21" y="168"/>
                </a:lnTo>
                <a:lnTo>
                  <a:pt x="17" y="172"/>
                </a:lnTo>
                <a:lnTo>
                  <a:pt x="10" y="179"/>
                </a:lnTo>
                <a:lnTo>
                  <a:pt x="10" y="179"/>
                </a:lnTo>
                <a:lnTo>
                  <a:pt x="11" y="174"/>
                </a:lnTo>
                <a:lnTo>
                  <a:pt x="15" y="166"/>
                </a:lnTo>
                <a:lnTo>
                  <a:pt x="23" y="153"/>
                </a:lnTo>
                <a:lnTo>
                  <a:pt x="23" y="153"/>
                </a:lnTo>
                <a:lnTo>
                  <a:pt x="25" y="156"/>
                </a:lnTo>
                <a:lnTo>
                  <a:pt x="25" y="164"/>
                </a:lnTo>
                <a:lnTo>
                  <a:pt x="25" y="164"/>
                </a:lnTo>
                <a:close/>
                <a:moveTo>
                  <a:pt x="25" y="147"/>
                </a:moveTo>
                <a:lnTo>
                  <a:pt x="25" y="147"/>
                </a:lnTo>
                <a:lnTo>
                  <a:pt x="21" y="147"/>
                </a:lnTo>
                <a:lnTo>
                  <a:pt x="19" y="151"/>
                </a:lnTo>
                <a:lnTo>
                  <a:pt x="15" y="156"/>
                </a:lnTo>
                <a:lnTo>
                  <a:pt x="15" y="156"/>
                </a:lnTo>
                <a:lnTo>
                  <a:pt x="15" y="151"/>
                </a:lnTo>
                <a:lnTo>
                  <a:pt x="19" y="147"/>
                </a:lnTo>
                <a:lnTo>
                  <a:pt x="21" y="143"/>
                </a:lnTo>
                <a:lnTo>
                  <a:pt x="23" y="137"/>
                </a:lnTo>
                <a:lnTo>
                  <a:pt x="23" y="137"/>
                </a:lnTo>
                <a:lnTo>
                  <a:pt x="25" y="139"/>
                </a:lnTo>
                <a:lnTo>
                  <a:pt x="25" y="141"/>
                </a:lnTo>
                <a:lnTo>
                  <a:pt x="25" y="147"/>
                </a:lnTo>
                <a:lnTo>
                  <a:pt x="25" y="147"/>
                </a:lnTo>
                <a:close/>
                <a:moveTo>
                  <a:pt x="25" y="134"/>
                </a:moveTo>
                <a:lnTo>
                  <a:pt x="25" y="134"/>
                </a:lnTo>
                <a:lnTo>
                  <a:pt x="19" y="137"/>
                </a:lnTo>
                <a:lnTo>
                  <a:pt x="15" y="141"/>
                </a:lnTo>
                <a:lnTo>
                  <a:pt x="8" y="151"/>
                </a:lnTo>
                <a:lnTo>
                  <a:pt x="8" y="151"/>
                </a:lnTo>
                <a:lnTo>
                  <a:pt x="10" y="145"/>
                </a:lnTo>
                <a:lnTo>
                  <a:pt x="13" y="139"/>
                </a:lnTo>
                <a:lnTo>
                  <a:pt x="19" y="132"/>
                </a:lnTo>
                <a:lnTo>
                  <a:pt x="23" y="126"/>
                </a:lnTo>
                <a:lnTo>
                  <a:pt x="23" y="126"/>
                </a:lnTo>
                <a:lnTo>
                  <a:pt x="25" y="128"/>
                </a:lnTo>
                <a:lnTo>
                  <a:pt x="25" y="130"/>
                </a:lnTo>
                <a:lnTo>
                  <a:pt x="25" y="134"/>
                </a:lnTo>
                <a:lnTo>
                  <a:pt x="25" y="134"/>
                </a:lnTo>
                <a:close/>
                <a:moveTo>
                  <a:pt x="23" y="103"/>
                </a:moveTo>
                <a:lnTo>
                  <a:pt x="23" y="107"/>
                </a:lnTo>
                <a:lnTo>
                  <a:pt x="10" y="120"/>
                </a:lnTo>
                <a:lnTo>
                  <a:pt x="8" y="114"/>
                </a:lnTo>
                <a:lnTo>
                  <a:pt x="23" y="103"/>
                </a:lnTo>
                <a:close/>
                <a:moveTo>
                  <a:pt x="8" y="109"/>
                </a:moveTo>
                <a:lnTo>
                  <a:pt x="8" y="103"/>
                </a:lnTo>
                <a:lnTo>
                  <a:pt x="15" y="101"/>
                </a:lnTo>
                <a:lnTo>
                  <a:pt x="23" y="94"/>
                </a:lnTo>
                <a:lnTo>
                  <a:pt x="23" y="97"/>
                </a:lnTo>
                <a:lnTo>
                  <a:pt x="19" y="101"/>
                </a:lnTo>
                <a:lnTo>
                  <a:pt x="13" y="107"/>
                </a:lnTo>
                <a:lnTo>
                  <a:pt x="8" y="109"/>
                </a:lnTo>
                <a:close/>
                <a:moveTo>
                  <a:pt x="25" y="113"/>
                </a:moveTo>
                <a:lnTo>
                  <a:pt x="25" y="113"/>
                </a:lnTo>
                <a:lnTo>
                  <a:pt x="23" y="118"/>
                </a:lnTo>
                <a:lnTo>
                  <a:pt x="19" y="124"/>
                </a:lnTo>
                <a:lnTo>
                  <a:pt x="10" y="132"/>
                </a:lnTo>
                <a:lnTo>
                  <a:pt x="10" y="132"/>
                </a:lnTo>
                <a:lnTo>
                  <a:pt x="13" y="126"/>
                </a:lnTo>
                <a:lnTo>
                  <a:pt x="17" y="122"/>
                </a:lnTo>
                <a:lnTo>
                  <a:pt x="23" y="113"/>
                </a:lnTo>
                <a:lnTo>
                  <a:pt x="23" y="113"/>
                </a:lnTo>
                <a:lnTo>
                  <a:pt x="25" y="113"/>
                </a:lnTo>
                <a:lnTo>
                  <a:pt x="25" y="113"/>
                </a:lnTo>
                <a:close/>
                <a:moveTo>
                  <a:pt x="6" y="23"/>
                </a:moveTo>
                <a:lnTo>
                  <a:pt x="6" y="23"/>
                </a:lnTo>
                <a:lnTo>
                  <a:pt x="10" y="21"/>
                </a:lnTo>
                <a:lnTo>
                  <a:pt x="15" y="17"/>
                </a:lnTo>
                <a:lnTo>
                  <a:pt x="23" y="13"/>
                </a:lnTo>
                <a:lnTo>
                  <a:pt x="23" y="13"/>
                </a:lnTo>
                <a:lnTo>
                  <a:pt x="23" y="17"/>
                </a:lnTo>
                <a:lnTo>
                  <a:pt x="23" y="19"/>
                </a:lnTo>
                <a:lnTo>
                  <a:pt x="6" y="29"/>
                </a:lnTo>
                <a:lnTo>
                  <a:pt x="6" y="23"/>
                </a:lnTo>
                <a:close/>
                <a:moveTo>
                  <a:pt x="8" y="33"/>
                </a:moveTo>
                <a:lnTo>
                  <a:pt x="8" y="33"/>
                </a:lnTo>
                <a:lnTo>
                  <a:pt x="11" y="31"/>
                </a:lnTo>
                <a:lnTo>
                  <a:pt x="17" y="29"/>
                </a:lnTo>
                <a:lnTo>
                  <a:pt x="23" y="27"/>
                </a:lnTo>
                <a:lnTo>
                  <a:pt x="23" y="31"/>
                </a:lnTo>
                <a:lnTo>
                  <a:pt x="23" y="31"/>
                </a:lnTo>
                <a:lnTo>
                  <a:pt x="10" y="38"/>
                </a:lnTo>
                <a:lnTo>
                  <a:pt x="10" y="38"/>
                </a:lnTo>
                <a:lnTo>
                  <a:pt x="6" y="40"/>
                </a:lnTo>
                <a:lnTo>
                  <a:pt x="6" y="40"/>
                </a:lnTo>
                <a:lnTo>
                  <a:pt x="8" y="36"/>
                </a:lnTo>
                <a:lnTo>
                  <a:pt x="8" y="33"/>
                </a:lnTo>
                <a:lnTo>
                  <a:pt x="8" y="33"/>
                </a:lnTo>
                <a:close/>
                <a:moveTo>
                  <a:pt x="23" y="40"/>
                </a:moveTo>
                <a:lnTo>
                  <a:pt x="23" y="40"/>
                </a:lnTo>
                <a:lnTo>
                  <a:pt x="23" y="42"/>
                </a:lnTo>
                <a:lnTo>
                  <a:pt x="23" y="46"/>
                </a:lnTo>
                <a:lnTo>
                  <a:pt x="23" y="46"/>
                </a:lnTo>
                <a:lnTo>
                  <a:pt x="17" y="48"/>
                </a:lnTo>
                <a:lnTo>
                  <a:pt x="13" y="50"/>
                </a:lnTo>
                <a:lnTo>
                  <a:pt x="8" y="52"/>
                </a:lnTo>
                <a:lnTo>
                  <a:pt x="8" y="52"/>
                </a:lnTo>
                <a:lnTo>
                  <a:pt x="6" y="48"/>
                </a:lnTo>
                <a:lnTo>
                  <a:pt x="23" y="40"/>
                </a:lnTo>
                <a:close/>
                <a:moveTo>
                  <a:pt x="6" y="59"/>
                </a:moveTo>
                <a:lnTo>
                  <a:pt x="23" y="52"/>
                </a:lnTo>
                <a:lnTo>
                  <a:pt x="23" y="52"/>
                </a:lnTo>
                <a:lnTo>
                  <a:pt x="17" y="59"/>
                </a:lnTo>
                <a:lnTo>
                  <a:pt x="13" y="63"/>
                </a:lnTo>
                <a:lnTo>
                  <a:pt x="10" y="65"/>
                </a:lnTo>
                <a:lnTo>
                  <a:pt x="10" y="65"/>
                </a:lnTo>
                <a:lnTo>
                  <a:pt x="8" y="61"/>
                </a:lnTo>
                <a:lnTo>
                  <a:pt x="6" y="59"/>
                </a:lnTo>
                <a:lnTo>
                  <a:pt x="6" y="59"/>
                </a:lnTo>
                <a:close/>
                <a:moveTo>
                  <a:pt x="6" y="74"/>
                </a:moveTo>
                <a:lnTo>
                  <a:pt x="23" y="65"/>
                </a:lnTo>
                <a:lnTo>
                  <a:pt x="23" y="71"/>
                </a:lnTo>
                <a:lnTo>
                  <a:pt x="23" y="71"/>
                </a:lnTo>
                <a:lnTo>
                  <a:pt x="17" y="74"/>
                </a:lnTo>
                <a:lnTo>
                  <a:pt x="13" y="78"/>
                </a:lnTo>
                <a:lnTo>
                  <a:pt x="10" y="80"/>
                </a:lnTo>
                <a:lnTo>
                  <a:pt x="10" y="80"/>
                </a:lnTo>
                <a:lnTo>
                  <a:pt x="8" y="76"/>
                </a:lnTo>
                <a:lnTo>
                  <a:pt x="6" y="74"/>
                </a:lnTo>
                <a:lnTo>
                  <a:pt x="6" y="74"/>
                </a:lnTo>
                <a:close/>
                <a:moveTo>
                  <a:pt x="8" y="99"/>
                </a:moveTo>
                <a:lnTo>
                  <a:pt x="8" y="92"/>
                </a:lnTo>
                <a:lnTo>
                  <a:pt x="11" y="88"/>
                </a:lnTo>
                <a:lnTo>
                  <a:pt x="13" y="84"/>
                </a:lnTo>
                <a:lnTo>
                  <a:pt x="15" y="82"/>
                </a:lnTo>
                <a:lnTo>
                  <a:pt x="19" y="82"/>
                </a:lnTo>
                <a:lnTo>
                  <a:pt x="23" y="82"/>
                </a:lnTo>
                <a:lnTo>
                  <a:pt x="23" y="82"/>
                </a:lnTo>
                <a:lnTo>
                  <a:pt x="23" y="86"/>
                </a:lnTo>
                <a:lnTo>
                  <a:pt x="21" y="88"/>
                </a:lnTo>
                <a:lnTo>
                  <a:pt x="17" y="90"/>
                </a:lnTo>
                <a:lnTo>
                  <a:pt x="13" y="92"/>
                </a:lnTo>
                <a:lnTo>
                  <a:pt x="11" y="94"/>
                </a:lnTo>
                <a:lnTo>
                  <a:pt x="8" y="99"/>
                </a:lnTo>
                <a:close/>
                <a:moveTo>
                  <a:pt x="8" y="202"/>
                </a:moveTo>
                <a:lnTo>
                  <a:pt x="8" y="202"/>
                </a:lnTo>
                <a:lnTo>
                  <a:pt x="8" y="198"/>
                </a:lnTo>
                <a:lnTo>
                  <a:pt x="8" y="193"/>
                </a:lnTo>
                <a:lnTo>
                  <a:pt x="8" y="189"/>
                </a:lnTo>
                <a:lnTo>
                  <a:pt x="10" y="187"/>
                </a:lnTo>
                <a:lnTo>
                  <a:pt x="11" y="185"/>
                </a:lnTo>
                <a:lnTo>
                  <a:pt x="11" y="185"/>
                </a:lnTo>
                <a:lnTo>
                  <a:pt x="11" y="191"/>
                </a:lnTo>
                <a:lnTo>
                  <a:pt x="11" y="195"/>
                </a:lnTo>
                <a:lnTo>
                  <a:pt x="11" y="198"/>
                </a:lnTo>
                <a:lnTo>
                  <a:pt x="8" y="202"/>
                </a:lnTo>
                <a:lnTo>
                  <a:pt x="8" y="202"/>
                </a:lnTo>
                <a:close/>
                <a:moveTo>
                  <a:pt x="15" y="200"/>
                </a:moveTo>
                <a:lnTo>
                  <a:pt x="15" y="200"/>
                </a:lnTo>
                <a:lnTo>
                  <a:pt x="17" y="196"/>
                </a:lnTo>
                <a:lnTo>
                  <a:pt x="19" y="193"/>
                </a:lnTo>
                <a:lnTo>
                  <a:pt x="23" y="189"/>
                </a:lnTo>
                <a:lnTo>
                  <a:pt x="25" y="183"/>
                </a:lnTo>
                <a:lnTo>
                  <a:pt x="25" y="183"/>
                </a:lnTo>
                <a:lnTo>
                  <a:pt x="25" y="189"/>
                </a:lnTo>
                <a:lnTo>
                  <a:pt x="23" y="193"/>
                </a:lnTo>
                <a:lnTo>
                  <a:pt x="15" y="200"/>
                </a:lnTo>
                <a:lnTo>
                  <a:pt x="15" y="200"/>
                </a:lnTo>
                <a:close/>
                <a:moveTo>
                  <a:pt x="17" y="210"/>
                </a:moveTo>
                <a:lnTo>
                  <a:pt x="17" y="210"/>
                </a:lnTo>
                <a:lnTo>
                  <a:pt x="19" y="204"/>
                </a:lnTo>
                <a:lnTo>
                  <a:pt x="23" y="202"/>
                </a:lnTo>
                <a:lnTo>
                  <a:pt x="25" y="198"/>
                </a:lnTo>
                <a:lnTo>
                  <a:pt x="25" y="198"/>
                </a:lnTo>
                <a:lnTo>
                  <a:pt x="25" y="202"/>
                </a:lnTo>
                <a:lnTo>
                  <a:pt x="23" y="206"/>
                </a:lnTo>
                <a:lnTo>
                  <a:pt x="17" y="210"/>
                </a:lnTo>
                <a:lnTo>
                  <a:pt x="17" y="210"/>
                </a:lnTo>
                <a:close/>
                <a:moveTo>
                  <a:pt x="25" y="177"/>
                </a:moveTo>
                <a:lnTo>
                  <a:pt x="25" y="177"/>
                </a:lnTo>
                <a:lnTo>
                  <a:pt x="23" y="177"/>
                </a:lnTo>
                <a:lnTo>
                  <a:pt x="23" y="177"/>
                </a:lnTo>
                <a:lnTo>
                  <a:pt x="21" y="181"/>
                </a:lnTo>
                <a:lnTo>
                  <a:pt x="21" y="181"/>
                </a:lnTo>
                <a:lnTo>
                  <a:pt x="21" y="179"/>
                </a:lnTo>
                <a:lnTo>
                  <a:pt x="21" y="177"/>
                </a:lnTo>
                <a:lnTo>
                  <a:pt x="23" y="174"/>
                </a:lnTo>
                <a:lnTo>
                  <a:pt x="25" y="170"/>
                </a:lnTo>
                <a:lnTo>
                  <a:pt x="25" y="170"/>
                </a:lnTo>
                <a:lnTo>
                  <a:pt x="25" y="170"/>
                </a:lnTo>
                <a:lnTo>
                  <a:pt x="25" y="172"/>
                </a:lnTo>
                <a:lnTo>
                  <a:pt x="25" y="177"/>
                </a:lnTo>
                <a:lnTo>
                  <a:pt x="25" y="177"/>
                </a:lnTo>
                <a:close/>
                <a:moveTo>
                  <a:pt x="101" y="145"/>
                </a:moveTo>
                <a:lnTo>
                  <a:pt x="101" y="145"/>
                </a:lnTo>
                <a:lnTo>
                  <a:pt x="97" y="147"/>
                </a:lnTo>
                <a:lnTo>
                  <a:pt x="93" y="153"/>
                </a:lnTo>
                <a:lnTo>
                  <a:pt x="90" y="158"/>
                </a:lnTo>
                <a:lnTo>
                  <a:pt x="86" y="162"/>
                </a:lnTo>
                <a:lnTo>
                  <a:pt x="86" y="162"/>
                </a:lnTo>
                <a:lnTo>
                  <a:pt x="91" y="151"/>
                </a:lnTo>
                <a:lnTo>
                  <a:pt x="99" y="137"/>
                </a:lnTo>
                <a:lnTo>
                  <a:pt x="99" y="137"/>
                </a:lnTo>
                <a:lnTo>
                  <a:pt x="101" y="139"/>
                </a:lnTo>
                <a:lnTo>
                  <a:pt x="101" y="141"/>
                </a:lnTo>
                <a:lnTo>
                  <a:pt x="101" y="145"/>
                </a:lnTo>
                <a:lnTo>
                  <a:pt x="101" y="145"/>
                </a:lnTo>
                <a:close/>
                <a:moveTo>
                  <a:pt x="103" y="158"/>
                </a:moveTo>
                <a:lnTo>
                  <a:pt x="103" y="158"/>
                </a:lnTo>
                <a:lnTo>
                  <a:pt x="99" y="162"/>
                </a:lnTo>
                <a:lnTo>
                  <a:pt x="95" y="166"/>
                </a:lnTo>
                <a:lnTo>
                  <a:pt x="90" y="175"/>
                </a:lnTo>
                <a:lnTo>
                  <a:pt x="90" y="175"/>
                </a:lnTo>
                <a:lnTo>
                  <a:pt x="90" y="170"/>
                </a:lnTo>
                <a:lnTo>
                  <a:pt x="93" y="162"/>
                </a:lnTo>
                <a:lnTo>
                  <a:pt x="97" y="156"/>
                </a:lnTo>
                <a:lnTo>
                  <a:pt x="101" y="153"/>
                </a:lnTo>
                <a:lnTo>
                  <a:pt x="101" y="153"/>
                </a:lnTo>
                <a:lnTo>
                  <a:pt x="103" y="155"/>
                </a:lnTo>
                <a:lnTo>
                  <a:pt x="103" y="158"/>
                </a:lnTo>
                <a:lnTo>
                  <a:pt x="103" y="158"/>
                </a:lnTo>
                <a:close/>
                <a:moveTo>
                  <a:pt x="103" y="172"/>
                </a:moveTo>
                <a:lnTo>
                  <a:pt x="103" y="172"/>
                </a:lnTo>
                <a:lnTo>
                  <a:pt x="103" y="175"/>
                </a:lnTo>
                <a:lnTo>
                  <a:pt x="101" y="179"/>
                </a:lnTo>
                <a:lnTo>
                  <a:pt x="97" y="185"/>
                </a:lnTo>
                <a:lnTo>
                  <a:pt x="93" y="189"/>
                </a:lnTo>
                <a:lnTo>
                  <a:pt x="88" y="195"/>
                </a:lnTo>
                <a:lnTo>
                  <a:pt x="88" y="195"/>
                </a:lnTo>
                <a:lnTo>
                  <a:pt x="95" y="183"/>
                </a:lnTo>
                <a:lnTo>
                  <a:pt x="99" y="177"/>
                </a:lnTo>
                <a:lnTo>
                  <a:pt x="103" y="172"/>
                </a:lnTo>
                <a:lnTo>
                  <a:pt x="103" y="172"/>
                </a:lnTo>
                <a:close/>
                <a:moveTo>
                  <a:pt x="84" y="149"/>
                </a:moveTo>
                <a:lnTo>
                  <a:pt x="84" y="149"/>
                </a:lnTo>
                <a:lnTo>
                  <a:pt x="84" y="145"/>
                </a:lnTo>
                <a:lnTo>
                  <a:pt x="84" y="143"/>
                </a:lnTo>
                <a:lnTo>
                  <a:pt x="88" y="137"/>
                </a:lnTo>
                <a:lnTo>
                  <a:pt x="97" y="130"/>
                </a:lnTo>
                <a:lnTo>
                  <a:pt x="97" y="130"/>
                </a:lnTo>
                <a:lnTo>
                  <a:pt x="91" y="139"/>
                </a:lnTo>
                <a:lnTo>
                  <a:pt x="84" y="149"/>
                </a:lnTo>
                <a:lnTo>
                  <a:pt x="84" y="149"/>
                </a:lnTo>
                <a:close/>
                <a:moveTo>
                  <a:pt x="82" y="137"/>
                </a:moveTo>
                <a:lnTo>
                  <a:pt x="82" y="137"/>
                </a:lnTo>
                <a:lnTo>
                  <a:pt x="82" y="130"/>
                </a:lnTo>
                <a:lnTo>
                  <a:pt x="84" y="124"/>
                </a:lnTo>
                <a:lnTo>
                  <a:pt x="84" y="124"/>
                </a:lnTo>
                <a:lnTo>
                  <a:pt x="88" y="124"/>
                </a:lnTo>
                <a:lnTo>
                  <a:pt x="90" y="122"/>
                </a:lnTo>
                <a:lnTo>
                  <a:pt x="97" y="122"/>
                </a:lnTo>
                <a:lnTo>
                  <a:pt x="97" y="122"/>
                </a:lnTo>
                <a:lnTo>
                  <a:pt x="90" y="130"/>
                </a:lnTo>
                <a:lnTo>
                  <a:pt x="82" y="137"/>
                </a:lnTo>
                <a:lnTo>
                  <a:pt x="82" y="137"/>
                </a:lnTo>
                <a:close/>
                <a:moveTo>
                  <a:pt x="82" y="185"/>
                </a:moveTo>
                <a:lnTo>
                  <a:pt x="82" y="185"/>
                </a:lnTo>
                <a:lnTo>
                  <a:pt x="86" y="185"/>
                </a:lnTo>
                <a:lnTo>
                  <a:pt x="90" y="181"/>
                </a:lnTo>
                <a:lnTo>
                  <a:pt x="93" y="175"/>
                </a:lnTo>
                <a:lnTo>
                  <a:pt x="93" y="175"/>
                </a:lnTo>
                <a:lnTo>
                  <a:pt x="93" y="179"/>
                </a:lnTo>
                <a:lnTo>
                  <a:pt x="90" y="185"/>
                </a:lnTo>
                <a:lnTo>
                  <a:pt x="86" y="189"/>
                </a:lnTo>
                <a:lnTo>
                  <a:pt x="84" y="195"/>
                </a:lnTo>
                <a:lnTo>
                  <a:pt x="84" y="195"/>
                </a:lnTo>
                <a:lnTo>
                  <a:pt x="82" y="193"/>
                </a:lnTo>
                <a:lnTo>
                  <a:pt x="82" y="191"/>
                </a:lnTo>
                <a:lnTo>
                  <a:pt x="82" y="185"/>
                </a:lnTo>
                <a:lnTo>
                  <a:pt x="82" y="185"/>
                </a:lnTo>
                <a:close/>
                <a:moveTo>
                  <a:pt x="103" y="193"/>
                </a:moveTo>
                <a:lnTo>
                  <a:pt x="103" y="193"/>
                </a:lnTo>
                <a:lnTo>
                  <a:pt x="103" y="193"/>
                </a:lnTo>
                <a:lnTo>
                  <a:pt x="105" y="195"/>
                </a:lnTo>
                <a:lnTo>
                  <a:pt x="105" y="196"/>
                </a:lnTo>
                <a:lnTo>
                  <a:pt x="105" y="196"/>
                </a:lnTo>
                <a:lnTo>
                  <a:pt x="97" y="202"/>
                </a:lnTo>
                <a:lnTo>
                  <a:pt x="88" y="206"/>
                </a:lnTo>
                <a:lnTo>
                  <a:pt x="88" y="206"/>
                </a:lnTo>
                <a:lnTo>
                  <a:pt x="91" y="202"/>
                </a:lnTo>
                <a:lnTo>
                  <a:pt x="95" y="200"/>
                </a:lnTo>
                <a:lnTo>
                  <a:pt x="99" y="196"/>
                </a:lnTo>
                <a:lnTo>
                  <a:pt x="103" y="193"/>
                </a:lnTo>
                <a:lnTo>
                  <a:pt x="103" y="193"/>
                </a:lnTo>
                <a:close/>
                <a:moveTo>
                  <a:pt x="91" y="219"/>
                </a:moveTo>
                <a:lnTo>
                  <a:pt x="91" y="219"/>
                </a:lnTo>
                <a:lnTo>
                  <a:pt x="90" y="217"/>
                </a:lnTo>
                <a:lnTo>
                  <a:pt x="90" y="216"/>
                </a:lnTo>
                <a:lnTo>
                  <a:pt x="90" y="214"/>
                </a:lnTo>
                <a:lnTo>
                  <a:pt x="90" y="214"/>
                </a:lnTo>
                <a:lnTo>
                  <a:pt x="90" y="214"/>
                </a:lnTo>
                <a:lnTo>
                  <a:pt x="97" y="208"/>
                </a:lnTo>
                <a:lnTo>
                  <a:pt x="103" y="202"/>
                </a:lnTo>
                <a:lnTo>
                  <a:pt x="103" y="202"/>
                </a:lnTo>
                <a:lnTo>
                  <a:pt x="103" y="206"/>
                </a:lnTo>
                <a:lnTo>
                  <a:pt x="97" y="210"/>
                </a:lnTo>
                <a:lnTo>
                  <a:pt x="91" y="219"/>
                </a:lnTo>
                <a:lnTo>
                  <a:pt x="91" y="219"/>
                </a:lnTo>
                <a:close/>
                <a:moveTo>
                  <a:pt x="105" y="214"/>
                </a:moveTo>
                <a:lnTo>
                  <a:pt x="105" y="214"/>
                </a:lnTo>
                <a:lnTo>
                  <a:pt x="97" y="219"/>
                </a:lnTo>
                <a:lnTo>
                  <a:pt x="88" y="225"/>
                </a:lnTo>
                <a:lnTo>
                  <a:pt x="88" y="225"/>
                </a:lnTo>
                <a:lnTo>
                  <a:pt x="97" y="216"/>
                </a:lnTo>
                <a:lnTo>
                  <a:pt x="103" y="208"/>
                </a:lnTo>
                <a:lnTo>
                  <a:pt x="103" y="208"/>
                </a:lnTo>
                <a:lnTo>
                  <a:pt x="105" y="208"/>
                </a:lnTo>
                <a:lnTo>
                  <a:pt x="105" y="210"/>
                </a:lnTo>
                <a:lnTo>
                  <a:pt x="105" y="214"/>
                </a:lnTo>
                <a:lnTo>
                  <a:pt x="105" y="214"/>
                </a:lnTo>
                <a:close/>
                <a:moveTo>
                  <a:pt x="111" y="214"/>
                </a:moveTo>
                <a:lnTo>
                  <a:pt x="111" y="214"/>
                </a:lnTo>
                <a:lnTo>
                  <a:pt x="109" y="204"/>
                </a:lnTo>
                <a:lnTo>
                  <a:pt x="107" y="195"/>
                </a:lnTo>
                <a:lnTo>
                  <a:pt x="107" y="174"/>
                </a:lnTo>
                <a:lnTo>
                  <a:pt x="109" y="151"/>
                </a:lnTo>
                <a:lnTo>
                  <a:pt x="107" y="130"/>
                </a:lnTo>
                <a:lnTo>
                  <a:pt x="107" y="130"/>
                </a:lnTo>
                <a:lnTo>
                  <a:pt x="105" y="124"/>
                </a:lnTo>
                <a:lnTo>
                  <a:pt x="99" y="118"/>
                </a:lnTo>
                <a:lnTo>
                  <a:pt x="93" y="116"/>
                </a:lnTo>
                <a:lnTo>
                  <a:pt x="86" y="116"/>
                </a:lnTo>
                <a:lnTo>
                  <a:pt x="86" y="116"/>
                </a:lnTo>
                <a:lnTo>
                  <a:pt x="78" y="120"/>
                </a:lnTo>
                <a:lnTo>
                  <a:pt x="71" y="128"/>
                </a:lnTo>
                <a:lnTo>
                  <a:pt x="63" y="137"/>
                </a:lnTo>
                <a:lnTo>
                  <a:pt x="59" y="145"/>
                </a:lnTo>
                <a:lnTo>
                  <a:pt x="59" y="145"/>
                </a:lnTo>
                <a:lnTo>
                  <a:pt x="57" y="158"/>
                </a:lnTo>
                <a:lnTo>
                  <a:pt x="57" y="179"/>
                </a:lnTo>
                <a:lnTo>
                  <a:pt x="55" y="212"/>
                </a:lnTo>
                <a:lnTo>
                  <a:pt x="55" y="212"/>
                </a:lnTo>
                <a:lnTo>
                  <a:pt x="42" y="212"/>
                </a:lnTo>
                <a:lnTo>
                  <a:pt x="34" y="212"/>
                </a:lnTo>
                <a:lnTo>
                  <a:pt x="30" y="210"/>
                </a:lnTo>
                <a:lnTo>
                  <a:pt x="30" y="210"/>
                </a:lnTo>
                <a:lnTo>
                  <a:pt x="30" y="166"/>
                </a:lnTo>
                <a:lnTo>
                  <a:pt x="29" y="109"/>
                </a:lnTo>
                <a:lnTo>
                  <a:pt x="27" y="50"/>
                </a:lnTo>
                <a:lnTo>
                  <a:pt x="29" y="10"/>
                </a:lnTo>
                <a:lnTo>
                  <a:pt x="29" y="10"/>
                </a:lnTo>
                <a:lnTo>
                  <a:pt x="38" y="10"/>
                </a:lnTo>
                <a:lnTo>
                  <a:pt x="50" y="10"/>
                </a:lnTo>
                <a:lnTo>
                  <a:pt x="50" y="10"/>
                </a:lnTo>
                <a:lnTo>
                  <a:pt x="51" y="31"/>
                </a:lnTo>
                <a:lnTo>
                  <a:pt x="53" y="48"/>
                </a:lnTo>
                <a:lnTo>
                  <a:pt x="53" y="67"/>
                </a:lnTo>
                <a:lnTo>
                  <a:pt x="53" y="67"/>
                </a:lnTo>
                <a:lnTo>
                  <a:pt x="53" y="86"/>
                </a:lnTo>
                <a:lnTo>
                  <a:pt x="55" y="103"/>
                </a:lnTo>
                <a:lnTo>
                  <a:pt x="57" y="114"/>
                </a:lnTo>
                <a:lnTo>
                  <a:pt x="59" y="120"/>
                </a:lnTo>
                <a:lnTo>
                  <a:pt x="59" y="120"/>
                </a:lnTo>
                <a:lnTo>
                  <a:pt x="69" y="109"/>
                </a:lnTo>
                <a:lnTo>
                  <a:pt x="72" y="101"/>
                </a:lnTo>
                <a:lnTo>
                  <a:pt x="78" y="95"/>
                </a:lnTo>
                <a:lnTo>
                  <a:pt x="78" y="95"/>
                </a:lnTo>
                <a:lnTo>
                  <a:pt x="86" y="92"/>
                </a:lnTo>
                <a:lnTo>
                  <a:pt x="93" y="92"/>
                </a:lnTo>
                <a:lnTo>
                  <a:pt x="99" y="90"/>
                </a:lnTo>
                <a:lnTo>
                  <a:pt x="107" y="92"/>
                </a:lnTo>
                <a:lnTo>
                  <a:pt x="112" y="95"/>
                </a:lnTo>
                <a:lnTo>
                  <a:pt x="116" y="99"/>
                </a:lnTo>
                <a:lnTo>
                  <a:pt x="122" y="107"/>
                </a:lnTo>
                <a:lnTo>
                  <a:pt x="124" y="113"/>
                </a:lnTo>
                <a:lnTo>
                  <a:pt x="124" y="113"/>
                </a:lnTo>
                <a:lnTo>
                  <a:pt x="126" y="132"/>
                </a:lnTo>
                <a:lnTo>
                  <a:pt x="130" y="162"/>
                </a:lnTo>
                <a:lnTo>
                  <a:pt x="133" y="210"/>
                </a:lnTo>
                <a:lnTo>
                  <a:pt x="133" y="210"/>
                </a:lnTo>
                <a:lnTo>
                  <a:pt x="111" y="214"/>
                </a:lnTo>
                <a:lnTo>
                  <a:pt x="111" y="21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 name="Freeform 71"/>
          <p:cNvSpPr>
            <a:spLocks noEditPoints="1"/>
          </p:cNvSpPr>
          <p:nvPr/>
        </p:nvSpPr>
        <p:spPr bwMode="auto">
          <a:xfrm>
            <a:off x="4153970" y="2851472"/>
            <a:ext cx="547616" cy="381304"/>
          </a:xfrm>
          <a:custGeom>
            <a:avLst/>
            <a:gdLst/>
            <a:ahLst/>
            <a:cxnLst>
              <a:cxn ang="0">
                <a:pos x="233" y="31"/>
              </a:cxn>
              <a:cxn ang="0">
                <a:pos x="107" y="4"/>
              </a:cxn>
              <a:cxn ang="0">
                <a:pos x="29" y="126"/>
              </a:cxn>
              <a:cxn ang="0">
                <a:pos x="134" y="269"/>
              </a:cxn>
              <a:cxn ang="0">
                <a:pos x="198" y="241"/>
              </a:cxn>
              <a:cxn ang="0">
                <a:pos x="290" y="239"/>
              </a:cxn>
              <a:cxn ang="0">
                <a:pos x="351" y="2"/>
              </a:cxn>
              <a:cxn ang="0">
                <a:pos x="292" y="23"/>
              </a:cxn>
              <a:cxn ang="0">
                <a:pos x="257" y="77"/>
              </a:cxn>
              <a:cxn ang="0">
                <a:pos x="263" y="60"/>
              </a:cxn>
              <a:cxn ang="0">
                <a:pos x="263" y="20"/>
              </a:cxn>
              <a:cxn ang="0">
                <a:pos x="269" y="25"/>
              </a:cxn>
              <a:cxn ang="0">
                <a:pos x="246" y="63"/>
              </a:cxn>
              <a:cxn ang="0">
                <a:pos x="250" y="90"/>
              </a:cxn>
              <a:cxn ang="0">
                <a:pos x="200" y="40"/>
              </a:cxn>
              <a:cxn ang="0">
                <a:pos x="177" y="67"/>
              </a:cxn>
              <a:cxn ang="0">
                <a:pos x="177" y="86"/>
              </a:cxn>
              <a:cxn ang="0">
                <a:pos x="177" y="103"/>
              </a:cxn>
              <a:cxn ang="0">
                <a:pos x="55" y="69"/>
              </a:cxn>
              <a:cxn ang="0">
                <a:pos x="55" y="69"/>
              </a:cxn>
              <a:cxn ang="0">
                <a:pos x="61" y="86"/>
              </a:cxn>
              <a:cxn ang="0">
                <a:pos x="118" y="239"/>
              </a:cxn>
              <a:cxn ang="0">
                <a:pos x="99" y="187"/>
              </a:cxn>
              <a:cxn ang="0">
                <a:pos x="95" y="212"/>
              </a:cxn>
              <a:cxn ang="0">
                <a:pos x="71" y="189"/>
              </a:cxn>
              <a:cxn ang="0">
                <a:pos x="65" y="168"/>
              </a:cxn>
              <a:cxn ang="0">
                <a:pos x="73" y="130"/>
              </a:cxn>
              <a:cxn ang="0">
                <a:pos x="73" y="130"/>
              </a:cxn>
              <a:cxn ang="0">
                <a:pos x="54" y="50"/>
              </a:cxn>
              <a:cxn ang="0">
                <a:pos x="48" y="33"/>
              </a:cxn>
              <a:cxn ang="0">
                <a:pos x="40" y="18"/>
              </a:cxn>
              <a:cxn ang="0">
                <a:pos x="27" y="37"/>
              </a:cxn>
              <a:cxn ang="0">
                <a:pos x="14" y="65"/>
              </a:cxn>
              <a:cxn ang="0">
                <a:pos x="40" y="63"/>
              </a:cxn>
              <a:cxn ang="0">
                <a:pos x="34" y="92"/>
              </a:cxn>
              <a:cxn ang="0">
                <a:pos x="38" y="115"/>
              </a:cxn>
              <a:cxn ang="0">
                <a:pos x="48" y="130"/>
              </a:cxn>
              <a:cxn ang="0">
                <a:pos x="52" y="178"/>
              </a:cxn>
              <a:cxn ang="0">
                <a:pos x="52" y="178"/>
              </a:cxn>
              <a:cxn ang="0">
                <a:pos x="63" y="208"/>
              </a:cxn>
              <a:cxn ang="0">
                <a:pos x="63" y="208"/>
              </a:cxn>
              <a:cxn ang="0">
                <a:pos x="71" y="225"/>
              </a:cxn>
              <a:cxn ang="0">
                <a:pos x="97" y="223"/>
              </a:cxn>
              <a:cxn ang="0">
                <a:pos x="99" y="252"/>
              </a:cxn>
              <a:cxn ang="0">
                <a:pos x="120" y="246"/>
              </a:cxn>
              <a:cxn ang="0">
                <a:pos x="126" y="260"/>
              </a:cxn>
              <a:cxn ang="0">
                <a:pos x="214" y="176"/>
              </a:cxn>
              <a:cxn ang="0">
                <a:pos x="217" y="189"/>
              </a:cxn>
              <a:cxn ang="0">
                <a:pos x="214" y="218"/>
              </a:cxn>
              <a:cxn ang="0">
                <a:pos x="217" y="231"/>
              </a:cxn>
              <a:cxn ang="0">
                <a:pos x="233" y="248"/>
              </a:cxn>
              <a:cxn ang="0">
                <a:pos x="233" y="235"/>
              </a:cxn>
              <a:cxn ang="0">
                <a:pos x="252" y="254"/>
              </a:cxn>
              <a:cxn ang="0">
                <a:pos x="267" y="246"/>
              </a:cxn>
              <a:cxn ang="0">
                <a:pos x="290" y="218"/>
              </a:cxn>
              <a:cxn ang="0">
                <a:pos x="202" y="176"/>
              </a:cxn>
              <a:cxn ang="0">
                <a:pos x="111" y="199"/>
              </a:cxn>
              <a:cxn ang="0">
                <a:pos x="172" y="134"/>
              </a:cxn>
              <a:cxn ang="0">
                <a:pos x="233" y="69"/>
              </a:cxn>
              <a:cxn ang="0">
                <a:pos x="298" y="29"/>
              </a:cxn>
            </a:cxnLst>
            <a:rect l="0" t="0" r="r" b="b"/>
            <a:pathLst>
              <a:path w="378" h="271">
                <a:moveTo>
                  <a:pt x="322" y="4"/>
                </a:moveTo>
                <a:lnTo>
                  <a:pt x="322" y="4"/>
                </a:lnTo>
                <a:lnTo>
                  <a:pt x="315" y="2"/>
                </a:lnTo>
                <a:lnTo>
                  <a:pt x="305" y="0"/>
                </a:lnTo>
                <a:lnTo>
                  <a:pt x="305" y="0"/>
                </a:lnTo>
                <a:lnTo>
                  <a:pt x="292" y="2"/>
                </a:lnTo>
                <a:lnTo>
                  <a:pt x="278" y="6"/>
                </a:lnTo>
                <a:lnTo>
                  <a:pt x="256" y="14"/>
                </a:lnTo>
                <a:lnTo>
                  <a:pt x="256" y="14"/>
                </a:lnTo>
                <a:lnTo>
                  <a:pt x="246" y="39"/>
                </a:lnTo>
                <a:lnTo>
                  <a:pt x="238" y="65"/>
                </a:lnTo>
                <a:lnTo>
                  <a:pt x="238" y="65"/>
                </a:lnTo>
                <a:lnTo>
                  <a:pt x="235" y="42"/>
                </a:lnTo>
                <a:lnTo>
                  <a:pt x="233" y="31"/>
                </a:lnTo>
                <a:lnTo>
                  <a:pt x="229" y="21"/>
                </a:lnTo>
                <a:lnTo>
                  <a:pt x="229" y="21"/>
                </a:lnTo>
                <a:lnTo>
                  <a:pt x="216" y="25"/>
                </a:lnTo>
                <a:lnTo>
                  <a:pt x="202" y="33"/>
                </a:lnTo>
                <a:lnTo>
                  <a:pt x="176" y="46"/>
                </a:lnTo>
                <a:lnTo>
                  <a:pt x="176" y="46"/>
                </a:lnTo>
                <a:lnTo>
                  <a:pt x="170" y="75"/>
                </a:lnTo>
                <a:lnTo>
                  <a:pt x="166" y="88"/>
                </a:lnTo>
                <a:lnTo>
                  <a:pt x="162" y="101"/>
                </a:lnTo>
                <a:lnTo>
                  <a:pt x="162" y="101"/>
                </a:lnTo>
                <a:lnTo>
                  <a:pt x="143" y="54"/>
                </a:lnTo>
                <a:lnTo>
                  <a:pt x="126" y="2"/>
                </a:lnTo>
                <a:lnTo>
                  <a:pt x="126" y="2"/>
                </a:lnTo>
                <a:lnTo>
                  <a:pt x="107" y="4"/>
                </a:lnTo>
                <a:lnTo>
                  <a:pt x="88" y="4"/>
                </a:lnTo>
                <a:lnTo>
                  <a:pt x="46" y="4"/>
                </a:lnTo>
                <a:lnTo>
                  <a:pt x="46" y="4"/>
                </a:lnTo>
                <a:lnTo>
                  <a:pt x="40" y="10"/>
                </a:lnTo>
                <a:lnTo>
                  <a:pt x="36" y="14"/>
                </a:lnTo>
                <a:lnTo>
                  <a:pt x="23" y="23"/>
                </a:lnTo>
                <a:lnTo>
                  <a:pt x="12" y="31"/>
                </a:lnTo>
                <a:lnTo>
                  <a:pt x="0" y="39"/>
                </a:lnTo>
                <a:lnTo>
                  <a:pt x="0" y="39"/>
                </a:lnTo>
                <a:lnTo>
                  <a:pt x="8" y="67"/>
                </a:lnTo>
                <a:lnTo>
                  <a:pt x="10" y="81"/>
                </a:lnTo>
                <a:lnTo>
                  <a:pt x="15" y="94"/>
                </a:lnTo>
                <a:lnTo>
                  <a:pt x="15" y="94"/>
                </a:lnTo>
                <a:lnTo>
                  <a:pt x="29" y="126"/>
                </a:lnTo>
                <a:lnTo>
                  <a:pt x="29" y="126"/>
                </a:lnTo>
                <a:lnTo>
                  <a:pt x="34" y="147"/>
                </a:lnTo>
                <a:lnTo>
                  <a:pt x="40" y="166"/>
                </a:lnTo>
                <a:lnTo>
                  <a:pt x="40" y="166"/>
                </a:lnTo>
                <a:lnTo>
                  <a:pt x="48" y="185"/>
                </a:lnTo>
                <a:lnTo>
                  <a:pt x="55" y="202"/>
                </a:lnTo>
                <a:lnTo>
                  <a:pt x="55" y="202"/>
                </a:lnTo>
                <a:lnTo>
                  <a:pt x="69" y="239"/>
                </a:lnTo>
                <a:lnTo>
                  <a:pt x="78" y="254"/>
                </a:lnTo>
                <a:lnTo>
                  <a:pt x="84" y="260"/>
                </a:lnTo>
                <a:lnTo>
                  <a:pt x="92" y="267"/>
                </a:lnTo>
                <a:lnTo>
                  <a:pt x="92" y="267"/>
                </a:lnTo>
                <a:lnTo>
                  <a:pt x="120" y="269"/>
                </a:lnTo>
                <a:lnTo>
                  <a:pt x="134" y="269"/>
                </a:lnTo>
                <a:lnTo>
                  <a:pt x="149" y="267"/>
                </a:lnTo>
                <a:lnTo>
                  <a:pt x="149" y="267"/>
                </a:lnTo>
                <a:lnTo>
                  <a:pt x="166" y="256"/>
                </a:lnTo>
                <a:lnTo>
                  <a:pt x="174" y="248"/>
                </a:lnTo>
                <a:lnTo>
                  <a:pt x="181" y="239"/>
                </a:lnTo>
                <a:lnTo>
                  <a:pt x="181" y="239"/>
                </a:lnTo>
                <a:lnTo>
                  <a:pt x="185" y="233"/>
                </a:lnTo>
                <a:lnTo>
                  <a:pt x="187" y="225"/>
                </a:lnTo>
                <a:lnTo>
                  <a:pt x="189" y="220"/>
                </a:lnTo>
                <a:lnTo>
                  <a:pt x="193" y="212"/>
                </a:lnTo>
                <a:lnTo>
                  <a:pt x="193" y="212"/>
                </a:lnTo>
                <a:lnTo>
                  <a:pt x="195" y="218"/>
                </a:lnTo>
                <a:lnTo>
                  <a:pt x="197" y="225"/>
                </a:lnTo>
                <a:lnTo>
                  <a:pt x="198" y="241"/>
                </a:lnTo>
                <a:lnTo>
                  <a:pt x="198" y="241"/>
                </a:lnTo>
                <a:lnTo>
                  <a:pt x="202" y="254"/>
                </a:lnTo>
                <a:lnTo>
                  <a:pt x="206" y="262"/>
                </a:lnTo>
                <a:lnTo>
                  <a:pt x="208" y="265"/>
                </a:lnTo>
                <a:lnTo>
                  <a:pt x="208" y="265"/>
                </a:lnTo>
                <a:lnTo>
                  <a:pt x="214" y="267"/>
                </a:lnTo>
                <a:lnTo>
                  <a:pt x="219" y="269"/>
                </a:lnTo>
                <a:lnTo>
                  <a:pt x="233" y="271"/>
                </a:lnTo>
                <a:lnTo>
                  <a:pt x="261" y="271"/>
                </a:lnTo>
                <a:lnTo>
                  <a:pt x="261" y="271"/>
                </a:lnTo>
                <a:lnTo>
                  <a:pt x="267" y="267"/>
                </a:lnTo>
                <a:lnTo>
                  <a:pt x="275" y="260"/>
                </a:lnTo>
                <a:lnTo>
                  <a:pt x="290" y="239"/>
                </a:lnTo>
                <a:lnTo>
                  <a:pt x="290" y="239"/>
                </a:lnTo>
                <a:lnTo>
                  <a:pt x="296" y="225"/>
                </a:lnTo>
                <a:lnTo>
                  <a:pt x="299" y="210"/>
                </a:lnTo>
                <a:lnTo>
                  <a:pt x="299" y="210"/>
                </a:lnTo>
                <a:lnTo>
                  <a:pt x="328" y="136"/>
                </a:lnTo>
                <a:lnTo>
                  <a:pt x="341" y="100"/>
                </a:lnTo>
                <a:lnTo>
                  <a:pt x="355" y="65"/>
                </a:lnTo>
                <a:lnTo>
                  <a:pt x="355" y="65"/>
                </a:lnTo>
                <a:lnTo>
                  <a:pt x="368" y="37"/>
                </a:lnTo>
                <a:lnTo>
                  <a:pt x="374" y="21"/>
                </a:lnTo>
                <a:lnTo>
                  <a:pt x="378" y="6"/>
                </a:lnTo>
                <a:lnTo>
                  <a:pt x="378" y="6"/>
                </a:lnTo>
                <a:lnTo>
                  <a:pt x="372" y="4"/>
                </a:lnTo>
                <a:lnTo>
                  <a:pt x="364" y="2"/>
                </a:lnTo>
                <a:lnTo>
                  <a:pt x="351" y="2"/>
                </a:lnTo>
                <a:lnTo>
                  <a:pt x="338" y="2"/>
                </a:lnTo>
                <a:lnTo>
                  <a:pt x="322" y="4"/>
                </a:lnTo>
                <a:lnTo>
                  <a:pt x="322" y="4"/>
                </a:lnTo>
                <a:close/>
                <a:moveTo>
                  <a:pt x="290" y="29"/>
                </a:moveTo>
                <a:lnTo>
                  <a:pt x="290" y="29"/>
                </a:lnTo>
                <a:lnTo>
                  <a:pt x="284" y="31"/>
                </a:lnTo>
                <a:lnTo>
                  <a:pt x="278" y="33"/>
                </a:lnTo>
                <a:lnTo>
                  <a:pt x="273" y="37"/>
                </a:lnTo>
                <a:lnTo>
                  <a:pt x="267" y="39"/>
                </a:lnTo>
                <a:lnTo>
                  <a:pt x="267" y="39"/>
                </a:lnTo>
                <a:lnTo>
                  <a:pt x="271" y="35"/>
                </a:lnTo>
                <a:lnTo>
                  <a:pt x="278" y="31"/>
                </a:lnTo>
                <a:lnTo>
                  <a:pt x="284" y="27"/>
                </a:lnTo>
                <a:lnTo>
                  <a:pt x="292" y="23"/>
                </a:lnTo>
                <a:lnTo>
                  <a:pt x="292" y="23"/>
                </a:lnTo>
                <a:lnTo>
                  <a:pt x="294" y="23"/>
                </a:lnTo>
                <a:lnTo>
                  <a:pt x="292" y="25"/>
                </a:lnTo>
                <a:lnTo>
                  <a:pt x="290" y="29"/>
                </a:lnTo>
                <a:lnTo>
                  <a:pt x="290" y="29"/>
                </a:lnTo>
                <a:close/>
                <a:moveTo>
                  <a:pt x="275" y="69"/>
                </a:moveTo>
                <a:lnTo>
                  <a:pt x="275" y="69"/>
                </a:lnTo>
                <a:lnTo>
                  <a:pt x="275" y="71"/>
                </a:lnTo>
                <a:lnTo>
                  <a:pt x="275" y="75"/>
                </a:lnTo>
                <a:lnTo>
                  <a:pt x="269" y="77"/>
                </a:lnTo>
                <a:lnTo>
                  <a:pt x="261" y="81"/>
                </a:lnTo>
                <a:lnTo>
                  <a:pt x="252" y="81"/>
                </a:lnTo>
                <a:lnTo>
                  <a:pt x="252" y="81"/>
                </a:lnTo>
                <a:lnTo>
                  <a:pt x="257" y="77"/>
                </a:lnTo>
                <a:lnTo>
                  <a:pt x="263" y="75"/>
                </a:lnTo>
                <a:lnTo>
                  <a:pt x="275" y="69"/>
                </a:lnTo>
                <a:lnTo>
                  <a:pt x="275" y="69"/>
                </a:lnTo>
                <a:close/>
                <a:moveTo>
                  <a:pt x="257" y="71"/>
                </a:moveTo>
                <a:lnTo>
                  <a:pt x="257" y="71"/>
                </a:lnTo>
                <a:lnTo>
                  <a:pt x="263" y="65"/>
                </a:lnTo>
                <a:lnTo>
                  <a:pt x="273" y="61"/>
                </a:lnTo>
                <a:lnTo>
                  <a:pt x="273" y="61"/>
                </a:lnTo>
                <a:lnTo>
                  <a:pt x="269" y="65"/>
                </a:lnTo>
                <a:lnTo>
                  <a:pt x="265" y="67"/>
                </a:lnTo>
                <a:lnTo>
                  <a:pt x="257" y="71"/>
                </a:lnTo>
                <a:lnTo>
                  <a:pt x="257" y="71"/>
                </a:lnTo>
                <a:close/>
                <a:moveTo>
                  <a:pt x="263" y="60"/>
                </a:moveTo>
                <a:lnTo>
                  <a:pt x="263" y="60"/>
                </a:lnTo>
                <a:lnTo>
                  <a:pt x="273" y="52"/>
                </a:lnTo>
                <a:lnTo>
                  <a:pt x="284" y="46"/>
                </a:lnTo>
                <a:lnTo>
                  <a:pt x="284" y="46"/>
                </a:lnTo>
                <a:lnTo>
                  <a:pt x="282" y="54"/>
                </a:lnTo>
                <a:lnTo>
                  <a:pt x="282" y="54"/>
                </a:lnTo>
                <a:lnTo>
                  <a:pt x="271" y="56"/>
                </a:lnTo>
                <a:lnTo>
                  <a:pt x="263" y="60"/>
                </a:lnTo>
                <a:lnTo>
                  <a:pt x="263" y="60"/>
                </a:lnTo>
                <a:close/>
                <a:moveTo>
                  <a:pt x="271" y="16"/>
                </a:moveTo>
                <a:lnTo>
                  <a:pt x="271" y="16"/>
                </a:lnTo>
                <a:lnTo>
                  <a:pt x="267" y="20"/>
                </a:lnTo>
                <a:lnTo>
                  <a:pt x="261" y="21"/>
                </a:lnTo>
                <a:lnTo>
                  <a:pt x="261" y="21"/>
                </a:lnTo>
                <a:lnTo>
                  <a:pt x="263" y="20"/>
                </a:lnTo>
                <a:lnTo>
                  <a:pt x="265" y="18"/>
                </a:lnTo>
                <a:lnTo>
                  <a:pt x="271" y="16"/>
                </a:lnTo>
                <a:lnTo>
                  <a:pt x="271" y="16"/>
                </a:lnTo>
                <a:close/>
                <a:moveTo>
                  <a:pt x="286" y="18"/>
                </a:moveTo>
                <a:lnTo>
                  <a:pt x="286" y="18"/>
                </a:lnTo>
                <a:lnTo>
                  <a:pt x="288" y="18"/>
                </a:lnTo>
                <a:lnTo>
                  <a:pt x="286" y="20"/>
                </a:lnTo>
                <a:lnTo>
                  <a:pt x="282" y="20"/>
                </a:lnTo>
                <a:lnTo>
                  <a:pt x="282" y="20"/>
                </a:lnTo>
                <a:lnTo>
                  <a:pt x="271" y="29"/>
                </a:lnTo>
                <a:lnTo>
                  <a:pt x="256" y="37"/>
                </a:lnTo>
                <a:lnTo>
                  <a:pt x="256" y="37"/>
                </a:lnTo>
                <a:lnTo>
                  <a:pt x="261" y="29"/>
                </a:lnTo>
                <a:lnTo>
                  <a:pt x="269" y="25"/>
                </a:lnTo>
                <a:lnTo>
                  <a:pt x="277" y="20"/>
                </a:lnTo>
                <a:lnTo>
                  <a:pt x="286" y="18"/>
                </a:lnTo>
                <a:lnTo>
                  <a:pt x="286" y="18"/>
                </a:lnTo>
                <a:close/>
                <a:moveTo>
                  <a:pt x="248" y="54"/>
                </a:moveTo>
                <a:lnTo>
                  <a:pt x="248" y="54"/>
                </a:lnTo>
                <a:lnTo>
                  <a:pt x="257" y="52"/>
                </a:lnTo>
                <a:lnTo>
                  <a:pt x="263" y="48"/>
                </a:lnTo>
                <a:lnTo>
                  <a:pt x="269" y="44"/>
                </a:lnTo>
                <a:lnTo>
                  <a:pt x="275" y="40"/>
                </a:lnTo>
                <a:lnTo>
                  <a:pt x="275" y="40"/>
                </a:lnTo>
                <a:lnTo>
                  <a:pt x="271" y="46"/>
                </a:lnTo>
                <a:lnTo>
                  <a:pt x="263" y="52"/>
                </a:lnTo>
                <a:lnTo>
                  <a:pt x="246" y="63"/>
                </a:lnTo>
                <a:lnTo>
                  <a:pt x="246" y="63"/>
                </a:lnTo>
                <a:lnTo>
                  <a:pt x="246" y="58"/>
                </a:lnTo>
                <a:lnTo>
                  <a:pt x="248" y="54"/>
                </a:lnTo>
                <a:lnTo>
                  <a:pt x="248" y="54"/>
                </a:lnTo>
                <a:close/>
                <a:moveTo>
                  <a:pt x="256" y="88"/>
                </a:moveTo>
                <a:lnTo>
                  <a:pt x="256" y="88"/>
                </a:lnTo>
                <a:lnTo>
                  <a:pt x="256" y="90"/>
                </a:lnTo>
                <a:lnTo>
                  <a:pt x="252" y="94"/>
                </a:lnTo>
                <a:lnTo>
                  <a:pt x="246" y="100"/>
                </a:lnTo>
                <a:lnTo>
                  <a:pt x="246" y="100"/>
                </a:lnTo>
                <a:lnTo>
                  <a:pt x="244" y="98"/>
                </a:lnTo>
                <a:lnTo>
                  <a:pt x="244" y="96"/>
                </a:lnTo>
                <a:lnTo>
                  <a:pt x="244" y="92"/>
                </a:lnTo>
                <a:lnTo>
                  <a:pt x="244" y="92"/>
                </a:lnTo>
                <a:lnTo>
                  <a:pt x="250" y="90"/>
                </a:lnTo>
                <a:lnTo>
                  <a:pt x="256" y="88"/>
                </a:lnTo>
                <a:lnTo>
                  <a:pt x="256" y="88"/>
                </a:lnTo>
                <a:close/>
                <a:moveTo>
                  <a:pt x="254" y="107"/>
                </a:moveTo>
                <a:lnTo>
                  <a:pt x="254" y="107"/>
                </a:lnTo>
                <a:lnTo>
                  <a:pt x="252" y="111"/>
                </a:lnTo>
                <a:lnTo>
                  <a:pt x="250" y="111"/>
                </a:lnTo>
                <a:lnTo>
                  <a:pt x="250" y="111"/>
                </a:lnTo>
                <a:lnTo>
                  <a:pt x="248" y="109"/>
                </a:lnTo>
                <a:lnTo>
                  <a:pt x="250" y="109"/>
                </a:lnTo>
                <a:lnTo>
                  <a:pt x="252" y="107"/>
                </a:lnTo>
                <a:lnTo>
                  <a:pt x="254" y="107"/>
                </a:lnTo>
                <a:lnTo>
                  <a:pt x="254" y="107"/>
                </a:lnTo>
                <a:close/>
                <a:moveTo>
                  <a:pt x="200" y="40"/>
                </a:moveTo>
                <a:lnTo>
                  <a:pt x="200" y="40"/>
                </a:lnTo>
                <a:lnTo>
                  <a:pt x="191" y="46"/>
                </a:lnTo>
                <a:lnTo>
                  <a:pt x="181" y="50"/>
                </a:lnTo>
                <a:lnTo>
                  <a:pt x="181" y="50"/>
                </a:lnTo>
                <a:lnTo>
                  <a:pt x="191" y="44"/>
                </a:lnTo>
                <a:lnTo>
                  <a:pt x="195" y="42"/>
                </a:lnTo>
                <a:lnTo>
                  <a:pt x="200" y="40"/>
                </a:lnTo>
                <a:lnTo>
                  <a:pt x="200" y="40"/>
                </a:lnTo>
                <a:close/>
                <a:moveTo>
                  <a:pt x="200" y="48"/>
                </a:moveTo>
                <a:lnTo>
                  <a:pt x="200" y="48"/>
                </a:lnTo>
                <a:lnTo>
                  <a:pt x="189" y="56"/>
                </a:lnTo>
                <a:lnTo>
                  <a:pt x="183" y="61"/>
                </a:lnTo>
                <a:lnTo>
                  <a:pt x="179" y="67"/>
                </a:lnTo>
                <a:lnTo>
                  <a:pt x="179" y="67"/>
                </a:lnTo>
                <a:lnTo>
                  <a:pt x="177" y="67"/>
                </a:lnTo>
                <a:lnTo>
                  <a:pt x="177" y="65"/>
                </a:lnTo>
                <a:lnTo>
                  <a:pt x="177" y="61"/>
                </a:lnTo>
                <a:lnTo>
                  <a:pt x="177" y="61"/>
                </a:lnTo>
                <a:lnTo>
                  <a:pt x="189" y="54"/>
                </a:lnTo>
                <a:lnTo>
                  <a:pt x="195" y="50"/>
                </a:lnTo>
                <a:lnTo>
                  <a:pt x="200" y="48"/>
                </a:lnTo>
                <a:lnTo>
                  <a:pt x="200" y="48"/>
                </a:lnTo>
                <a:close/>
                <a:moveTo>
                  <a:pt x="208" y="63"/>
                </a:moveTo>
                <a:lnTo>
                  <a:pt x="208" y="63"/>
                </a:lnTo>
                <a:lnTo>
                  <a:pt x="206" y="69"/>
                </a:lnTo>
                <a:lnTo>
                  <a:pt x="204" y="73"/>
                </a:lnTo>
                <a:lnTo>
                  <a:pt x="197" y="79"/>
                </a:lnTo>
                <a:lnTo>
                  <a:pt x="177" y="86"/>
                </a:lnTo>
                <a:lnTo>
                  <a:pt x="177" y="86"/>
                </a:lnTo>
                <a:lnTo>
                  <a:pt x="185" y="81"/>
                </a:lnTo>
                <a:lnTo>
                  <a:pt x="193" y="75"/>
                </a:lnTo>
                <a:lnTo>
                  <a:pt x="208" y="63"/>
                </a:lnTo>
                <a:lnTo>
                  <a:pt x="208" y="63"/>
                </a:lnTo>
                <a:close/>
                <a:moveTo>
                  <a:pt x="197" y="90"/>
                </a:moveTo>
                <a:lnTo>
                  <a:pt x="197" y="90"/>
                </a:lnTo>
                <a:lnTo>
                  <a:pt x="195" y="94"/>
                </a:lnTo>
                <a:lnTo>
                  <a:pt x="193" y="100"/>
                </a:lnTo>
                <a:lnTo>
                  <a:pt x="193" y="100"/>
                </a:lnTo>
                <a:lnTo>
                  <a:pt x="189" y="100"/>
                </a:lnTo>
                <a:lnTo>
                  <a:pt x="185" y="101"/>
                </a:lnTo>
                <a:lnTo>
                  <a:pt x="181" y="103"/>
                </a:lnTo>
                <a:lnTo>
                  <a:pt x="177" y="103"/>
                </a:lnTo>
                <a:lnTo>
                  <a:pt x="177" y="103"/>
                </a:lnTo>
                <a:lnTo>
                  <a:pt x="185" y="96"/>
                </a:lnTo>
                <a:lnTo>
                  <a:pt x="191" y="92"/>
                </a:lnTo>
                <a:lnTo>
                  <a:pt x="197" y="90"/>
                </a:lnTo>
                <a:lnTo>
                  <a:pt x="197" y="90"/>
                </a:lnTo>
                <a:close/>
                <a:moveTo>
                  <a:pt x="177" y="113"/>
                </a:moveTo>
                <a:lnTo>
                  <a:pt x="177" y="113"/>
                </a:lnTo>
                <a:lnTo>
                  <a:pt x="174" y="121"/>
                </a:lnTo>
                <a:lnTo>
                  <a:pt x="174" y="121"/>
                </a:lnTo>
                <a:lnTo>
                  <a:pt x="172" y="119"/>
                </a:lnTo>
                <a:lnTo>
                  <a:pt x="174" y="117"/>
                </a:lnTo>
                <a:lnTo>
                  <a:pt x="176" y="115"/>
                </a:lnTo>
                <a:lnTo>
                  <a:pt x="177" y="113"/>
                </a:lnTo>
                <a:lnTo>
                  <a:pt x="177" y="113"/>
                </a:lnTo>
                <a:close/>
                <a:moveTo>
                  <a:pt x="55" y="69"/>
                </a:moveTo>
                <a:lnTo>
                  <a:pt x="55" y="69"/>
                </a:lnTo>
                <a:lnTo>
                  <a:pt x="46" y="75"/>
                </a:lnTo>
                <a:lnTo>
                  <a:pt x="42" y="79"/>
                </a:lnTo>
                <a:lnTo>
                  <a:pt x="38" y="82"/>
                </a:lnTo>
                <a:lnTo>
                  <a:pt x="38" y="82"/>
                </a:lnTo>
                <a:lnTo>
                  <a:pt x="40" y="77"/>
                </a:lnTo>
                <a:lnTo>
                  <a:pt x="44" y="73"/>
                </a:lnTo>
                <a:lnTo>
                  <a:pt x="50" y="67"/>
                </a:lnTo>
                <a:lnTo>
                  <a:pt x="54" y="63"/>
                </a:lnTo>
                <a:lnTo>
                  <a:pt x="54" y="63"/>
                </a:lnTo>
                <a:lnTo>
                  <a:pt x="55" y="63"/>
                </a:lnTo>
                <a:lnTo>
                  <a:pt x="55" y="65"/>
                </a:lnTo>
                <a:lnTo>
                  <a:pt x="55" y="69"/>
                </a:lnTo>
                <a:lnTo>
                  <a:pt x="55" y="69"/>
                </a:lnTo>
                <a:close/>
                <a:moveTo>
                  <a:pt x="61" y="86"/>
                </a:moveTo>
                <a:lnTo>
                  <a:pt x="61" y="86"/>
                </a:lnTo>
                <a:lnTo>
                  <a:pt x="54" y="90"/>
                </a:lnTo>
                <a:lnTo>
                  <a:pt x="46" y="96"/>
                </a:lnTo>
                <a:lnTo>
                  <a:pt x="46" y="96"/>
                </a:lnTo>
                <a:lnTo>
                  <a:pt x="48" y="90"/>
                </a:lnTo>
                <a:lnTo>
                  <a:pt x="52" y="88"/>
                </a:lnTo>
                <a:lnTo>
                  <a:pt x="55" y="84"/>
                </a:lnTo>
                <a:lnTo>
                  <a:pt x="59" y="81"/>
                </a:lnTo>
                <a:lnTo>
                  <a:pt x="59" y="81"/>
                </a:lnTo>
                <a:lnTo>
                  <a:pt x="61" y="81"/>
                </a:lnTo>
                <a:lnTo>
                  <a:pt x="61" y="82"/>
                </a:lnTo>
                <a:lnTo>
                  <a:pt x="61" y="86"/>
                </a:lnTo>
                <a:lnTo>
                  <a:pt x="61" y="86"/>
                </a:lnTo>
                <a:close/>
                <a:moveTo>
                  <a:pt x="99" y="237"/>
                </a:moveTo>
                <a:lnTo>
                  <a:pt x="99" y="237"/>
                </a:lnTo>
                <a:lnTo>
                  <a:pt x="101" y="231"/>
                </a:lnTo>
                <a:lnTo>
                  <a:pt x="105" y="225"/>
                </a:lnTo>
                <a:lnTo>
                  <a:pt x="115" y="216"/>
                </a:lnTo>
                <a:lnTo>
                  <a:pt x="115" y="216"/>
                </a:lnTo>
                <a:lnTo>
                  <a:pt x="115" y="220"/>
                </a:lnTo>
                <a:lnTo>
                  <a:pt x="113" y="222"/>
                </a:lnTo>
                <a:lnTo>
                  <a:pt x="109" y="227"/>
                </a:lnTo>
                <a:lnTo>
                  <a:pt x="103" y="231"/>
                </a:lnTo>
                <a:lnTo>
                  <a:pt x="99" y="237"/>
                </a:lnTo>
                <a:lnTo>
                  <a:pt x="99" y="237"/>
                </a:lnTo>
                <a:close/>
                <a:moveTo>
                  <a:pt x="118" y="239"/>
                </a:moveTo>
                <a:lnTo>
                  <a:pt x="118" y="239"/>
                </a:lnTo>
                <a:lnTo>
                  <a:pt x="115" y="241"/>
                </a:lnTo>
                <a:lnTo>
                  <a:pt x="111" y="244"/>
                </a:lnTo>
                <a:lnTo>
                  <a:pt x="111" y="244"/>
                </a:lnTo>
                <a:lnTo>
                  <a:pt x="113" y="241"/>
                </a:lnTo>
                <a:lnTo>
                  <a:pt x="118" y="239"/>
                </a:lnTo>
                <a:lnTo>
                  <a:pt x="118" y="239"/>
                </a:lnTo>
                <a:close/>
                <a:moveTo>
                  <a:pt x="76" y="210"/>
                </a:moveTo>
                <a:lnTo>
                  <a:pt x="76" y="210"/>
                </a:lnTo>
                <a:lnTo>
                  <a:pt x="84" y="195"/>
                </a:lnTo>
                <a:lnTo>
                  <a:pt x="94" y="180"/>
                </a:lnTo>
                <a:lnTo>
                  <a:pt x="94" y="180"/>
                </a:lnTo>
                <a:lnTo>
                  <a:pt x="97" y="182"/>
                </a:lnTo>
                <a:lnTo>
                  <a:pt x="97" y="183"/>
                </a:lnTo>
                <a:lnTo>
                  <a:pt x="99" y="187"/>
                </a:lnTo>
                <a:lnTo>
                  <a:pt x="99" y="187"/>
                </a:lnTo>
                <a:lnTo>
                  <a:pt x="88" y="199"/>
                </a:lnTo>
                <a:lnTo>
                  <a:pt x="76" y="210"/>
                </a:lnTo>
                <a:lnTo>
                  <a:pt x="76" y="210"/>
                </a:lnTo>
                <a:close/>
                <a:moveTo>
                  <a:pt x="103" y="199"/>
                </a:moveTo>
                <a:lnTo>
                  <a:pt x="103" y="199"/>
                </a:lnTo>
                <a:lnTo>
                  <a:pt x="105" y="201"/>
                </a:lnTo>
                <a:lnTo>
                  <a:pt x="107" y="202"/>
                </a:lnTo>
                <a:lnTo>
                  <a:pt x="109" y="204"/>
                </a:lnTo>
                <a:lnTo>
                  <a:pt x="109" y="204"/>
                </a:lnTo>
                <a:lnTo>
                  <a:pt x="97" y="214"/>
                </a:lnTo>
                <a:lnTo>
                  <a:pt x="88" y="223"/>
                </a:lnTo>
                <a:lnTo>
                  <a:pt x="88" y="223"/>
                </a:lnTo>
                <a:lnTo>
                  <a:pt x="95" y="212"/>
                </a:lnTo>
                <a:lnTo>
                  <a:pt x="103" y="199"/>
                </a:lnTo>
                <a:lnTo>
                  <a:pt x="103" y="199"/>
                </a:lnTo>
                <a:close/>
                <a:moveTo>
                  <a:pt x="71" y="189"/>
                </a:moveTo>
                <a:lnTo>
                  <a:pt x="71" y="189"/>
                </a:lnTo>
                <a:lnTo>
                  <a:pt x="78" y="174"/>
                </a:lnTo>
                <a:lnTo>
                  <a:pt x="86" y="162"/>
                </a:lnTo>
                <a:lnTo>
                  <a:pt x="86" y="162"/>
                </a:lnTo>
                <a:lnTo>
                  <a:pt x="88" y="166"/>
                </a:lnTo>
                <a:lnTo>
                  <a:pt x="88" y="170"/>
                </a:lnTo>
                <a:lnTo>
                  <a:pt x="86" y="172"/>
                </a:lnTo>
                <a:lnTo>
                  <a:pt x="84" y="176"/>
                </a:lnTo>
                <a:lnTo>
                  <a:pt x="76" y="182"/>
                </a:lnTo>
                <a:lnTo>
                  <a:pt x="71" y="189"/>
                </a:lnTo>
                <a:lnTo>
                  <a:pt x="71" y="189"/>
                </a:lnTo>
                <a:close/>
                <a:moveTo>
                  <a:pt x="65" y="168"/>
                </a:moveTo>
                <a:lnTo>
                  <a:pt x="65" y="168"/>
                </a:lnTo>
                <a:lnTo>
                  <a:pt x="69" y="162"/>
                </a:lnTo>
                <a:lnTo>
                  <a:pt x="73" y="157"/>
                </a:lnTo>
                <a:lnTo>
                  <a:pt x="76" y="153"/>
                </a:lnTo>
                <a:lnTo>
                  <a:pt x="80" y="147"/>
                </a:lnTo>
                <a:lnTo>
                  <a:pt x="80" y="147"/>
                </a:lnTo>
                <a:lnTo>
                  <a:pt x="82" y="149"/>
                </a:lnTo>
                <a:lnTo>
                  <a:pt x="84" y="151"/>
                </a:lnTo>
                <a:lnTo>
                  <a:pt x="84" y="151"/>
                </a:lnTo>
                <a:lnTo>
                  <a:pt x="75" y="161"/>
                </a:lnTo>
                <a:lnTo>
                  <a:pt x="71" y="164"/>
                </a:lnTo>
                <a:lnTo>
                  <a:pt x="65" y="168"/>
                </a:lnTo>
                <a:lnTo>
                  <a:pt x="65" y="168"/>
                </a:lnTo>
                <a:close/>
                <a:moveTo>
                  <a:pt x="54" y="136"/>
                </a:moveTo>
                <a:lnTo>
                  <a:pt x="54" y="136"/>
                </a:lnTo>
                <a:lnTo>
                  <a:pt x="55" y="130"/>
                </a:lnTo>
                <a:lnTo>
                  <a:pt x="59" y="124"/>
                </a:lnTo>
                <a:lnTo>
                  <a:pt x="65" y="119"/>
                </a:lnTo>
                <a:lnTo>
                  <a:pt x="69" y="113"/>
                </a:lnTo>
                <a:lnTo>
                  <a:pt x="69" y="113"/>
                </a:lnTo>
                <a:lnTo>
                  <a:pt x="71" y="117"/>
                </a:lnTo>
                <a:lnTo>
                  <a:pt x="71" y="121"/>
                </a:lnTo>
                <a:lnTo>
                  <a:pt x="71" y="121"/>
                </a:lnTo>
                <a:lnTo>
                  <a:pt x="61" y="128"/>
                </a:lnTo>
                <a:lnTo>
                  <a:pt x="54" y="136"/>
                </a:lnTo>
                <a:lnTo>
                  <a:pt x="54" y="136"/>
                </a:lnTo>
                <a:close/>
                <a:moveTo>
                  <a:pt x="73" y="130"/>
                </a:moveTo>
                <a:lnTo>
                  <a:pt x="73" y="130"/>
                </a:lnTo>
                <a:lnTo>
                  <a:pt x="76" y="134"/>
                </a:lnTo>
                <a:lnTo>
                  <a:pt x="76" y="136"/>
                </a:lnTo>
                <a:lnTo>
                  <a:pt x="76" y="136"/>
                </a:lnTo>
                <a:lnTo>
                  <a:pt x="73" y="140"/>
                </a:lnTo>
                <a:lnTo>
                  <a:pt x="69" y="142"/>
                </a:lnTo>
                <a:lnTo>
                  <a:pt x="65" y="145"/>
                </a:lnTo>
                <a:lnTo>
                  <a:pt x="61" y="149"/>
                </a:lnTo>
                <a:lnTo>
                  <a:pt x="61" y="149"/>
                </a:lnTo>
                <a:lnTo>
                  <a:pt x="63" y="143"/>
                </a:lnTo>
                <a:lnTo>
                  <a:pt x="67" y="140"/>
                </a:lnTo>
                <a:lnTo>
                  <a:pt x="71" y="136"/>
                </a:lnTo>
                <a:lnTo>
                  <a:pt x="73" y="130"/>
                </a:lnTo>
                <a:lnTo>
                  <a:pt x="73" y="130"/>
                </a:lnTo>
                <a:close/>
                <a:moveTo>
                  <a:pt x="65" y="94"/>
                </a:moveTo>
                <a:lnTo>
                  <a:pt x="65" y="94"/>
                </a:lnTo>
                <a:lnTo>
                  <a:pt x="67" y="98"/>
                </a:lnTo>
                <a:lnTo>
                  <a:pt x="67" y="103"/>
                </a:lnTo>
                <a:lnTo>
                  <a:pt x="67" y="103"/>
                </a:lnTo>
                <a:lnTo>
                  <a:pt x="61" y="105"/>
                </a:lnTo>
                <a:lnTo>
                  <a:pt x="55" y="111"/>
                </a:lnTo>
                <a:lnTo>
                  <a:pt x="50" y="115"/>
                </a:lnTo>
                <a:lnTo>
                  <a:pt x="46" y="115"/>
                </a:lnTo>
                <a:lnTo>
                  <a:pt x="46" y="115"/>
                </a:lnTo>
                <a:lnTo>
                  <a:pt x="55" y="105"/>
                </a:lnTo>
                <a:lnTo>
                  <a:pt x="65" y="94"/>
                </a:lnTo>
                <a:lnTo>
                  <a:pt x="65" y="94"/>
                </a:lnTo>
                <a:close/>
                <a:moveTo>
                  <a:pt x="54" y="50"/>
                </a:moveTo>
                <a:lnTo>
                  <a:pt x="54" y="50"/>
                </a:lnTo>
                <a:lnTo>
                  <a:pt x="44" y="54"/>
                </a:lnTo>
                <a:lnTo>
                  <a:pt x="38" y="60"/>
                </a:lnTo>
                <a:lnTo>
                  <a:pt x="27" y="69"/>
                </a:lnTo>
                <a:lnTo>
                  <a:pt x="27" y="69"/>
                </a:lnTo>
                <a:lnTo>
                  <a:pt x="31" y="63"/>
                </a:lnTo>
                <a:lnTo>
                  <a:pt x="36" y="56"/>
                </a:lnTo>
                <a:lnTo>
                  <a:pt x="50" y="44"/>
                </a:lnTo>
                <a:lnTo>
                  <a:pt x="50" y="44"/>
                </a:lnTo>
                <a:lnTo>
                  <a:pt x="52" y="44"/>
                </a:lnTo>
                <a:lnTo>
                  <a:pt x="52" y="46"/>
                </a:lnTo>
                <a:lnTo>
                  <a:pt x="54" y="50"/>
                </a:lnTo>
                <a:lnTo>
                  <a:pt x="54" y="50"/>
                </a:lnTo>
                <a:close/>
                <a:moveTo>
                  <a:pt x="48" y="33"/>
                </a:moveTo>
                <a:lnTo>
                  <a:pt x="48" y="33"/>
                </a:lnTo>
                <a:lnTo>
                  <a:pt x="44" y="35"/>
                </a:lnTo>
                <a:lnTo>
                  <a:pt x="40" y="37"/>
                </a:lnTo>
                <a:lnTo>
                  <a:pt x="40" y="37"/>
                </a:lnTo>
                <a:lnTo>
                  <a:pt x="40" y="35"/>
                </a:lnTo>
                <a:lnTo>
                  <a:pt x="42" y="33"/>
                </a:lnTo>
                <a:lnTo>
                  <a:pt x="44" y="31"/>
                </a:lnTo>
                <a:lnTo>
                  <a:pt x="44" y="29"/>
                </a:lnTo>
                <a:lnTo>
                  <a:pt x="44" y="29"/>
                </a:lnTo>
                <a:lnTo>
                  <a:pt x="48" y="29"/>
                </a:lnTo>
                <a:lnTo>
                  <a:pt x="48" y="33"/>
                </a:lnTo>
                <a:lnTo>
                  <a:pt x="48" y="33"/>
                </a:lnTo>
                <a:close/>
                <a:moveTo>
                  <a:pt x="40" y="18"/>
                </a:moveTo>
                <a:lnTo>
                  <a:pt x="40" y="18"/>
                </a:lnTo>
                <a:lnTo>
                  <a:pt x="42" y="18"/>
                </a:lnTo>
                <a:lnTo>
                  <a:pt x="44" y="20"/>
                </a:lnTo>
                <a:lnTo>
                  <a:pt x="44" y="20"/>
                </a:lnTo>
                <a:lnTo>
                  <a:pt x="27" y="31"/>
                </a:lnTo>
                <a:lnTo>
                  <a:pt x="8" y="40"/>
                </a:lnTo>
                <a:lnTo>
                  <a:pt x="8" y="40"/>
                </a:lnTo>
                <a:lnTo>
                  <a:pt x="14" y="35"/>
                </a:lnTo>
                <a:lnTo>
                  <a:pt x="23" y="29"/>
                </a:lnTo>
                <a:lnTo>
                  <a:pt x="33" y="23"/>
                </a:lnTo>
                <a:lnTo>
                  <a:pt x="40" y="18"/>
                </a:lnTo>
                <a:lnTo>
                  <a:pt x="40" y="18"/>
                </a:lnTo>
                <a:close/>
                <a:moveTo>
                  <a:pt x="27" y="35"/>
                </a:moveTo>
                <a:lnTo>
                  <a:pt x="27" y="35"/>
                </a:lnTo>
                <a:lnTo>
                  <a:pt x="27" y="37"/>
                </a:lnTo>
                <a:lnTo>
                  <a:pt x="27" y="39"/>
                </a:lnTo>
                <a:lnTo>
                  <a:pt x="21" y="44"/>
                </a:lnTo>
                <a:lnTo>
                  <a:pt x="15" y="50"/>
                </a:lnTo>
                <a:lnTo>
                  <a:pt x="10" y="52"/>
                </a:lnTo>
                <a:lnTo>
                  <a:pt x="10" y="52"/>
                </a:lnTo>
                <a:lnTo>
                  <a:pt x="14" y="46"/>
                </a:lnTo>
                <a:lnTo>
                  <a:pt x="17" y="42"/>
                </a:lnTo>
                <a:lnTo>
                  <a:pt x="23" y="39"/>
                </a:lnTo>
                <a:lnTo>
                  <a:pt x="27" y="35"/>
                </a:lnTo>
                <a:lnTo>
                  <a:pt x="27" y="35"/>
                </a:lnTo>
                <a:close/>
                <a:moveTo>
                  <a:pt x="14" y="75"/>
                </a:moveTo>
                <a:lnTo>
                  <a:pt x="14" y="75"/>
                </a:lnTo>
                <a:lnTo>
                  <a:pt x="14" y="71"/>
                </a:lnTo>
                <a:lnTo>
                  <a:pt x="14" y="65"/>
                </a:lnTo>
                <a:lnTo>
                  <a:pt x="14" y="65"/>
                </a:lnTo>
                <a:lnTo>
                  <a:pt x="19" y="63"/>
                </a:lnTo>
                <a:lnTo>
                  <a:pt x="23" y="60"/>
                </a:lnTo>
                <a:lnTo>
                  <a:pt x="31" y="50"/>
                </a:lnTo>
                <a:lnTo>
                  <a:pt x="31" y="50"/>
                </a:lnTo>
                <a:lnTo>
                  <a:pt x="31" y="54"/>
                </a:lnTo>
                <a:lnTo>
                  <a:pt x="29" y="58"/>
                </a:lnTo>
                <a:lnTo>
                  <a:pt x="21" y="63"/>
                </a:lnTo>
                <a:lnTo>
                  <a:pt x="21" y="63"/>
                </a:lnTo>
                <a:lnTo>
                  <a:pt x="19" y="69"/>
                </a:lnTo>
                <a:lnTo>
                  <a:pt x="14" y="75"/>
                </a:lnTo>
                <a:lnTo>
                  <a:pt x="14" y="75"/>
                </a:lnTo>
                <a:close/>
                <a:moveTo>
                  <a:pt x="40" y="63"/>
                </a:moveTo>
                <a:lnTo>
                  <a:pt x="40" y="63"/>
                </a:lnTo>
                <a:lnTo>
                  <a:pt x="36" y="71"/>
                </a:lnTo>
                <a:lnTo>
                  <a:pt x="33" y="79"/>
                </a:lnTo>
                <a:lnTo>
                  <a:pt x="19" y="92"/>
                </a:lnTo>
                <a:lnTo>
                  <a:pt x="19" y="92"/>
                </a:lnTo>
                <a:lnTo>
                  <a:pt x="23" y="82"/>
                </a:lnTo>
                <a:lnTo>
                  <a:pt x="29" y="77"/>
                </a:lnTo>
                <a:lnTo>
                  <a:pt x="40" y="63"/>
                </a:lnTo>
                <a:lnTo>
                  <a:pt x="40" y="63"/>
                </a:lnTo>
                <a:close/>
                <a:moveTo>
                  <a:pt x="29" y="109"/>
                </a:moveTo>
                <a:lnTo>
                  <a:pt x="29" y="109"/>
                </a:lnTo>
                <a:lnTo>
                  <a:pt x="27" y="107"/>
                </a:lnTo>
                <a:lnTo>
                  <a:pt x="25" y="103"/>
                </a:lnTo>
                <a:lnTo>
                  <a:pt x="25" y="103"/>
                </a:lnTo>
                <a:lnTo>
                  <a:pt x="34" y="92"/>
                </a:lnTo>
                <a:lnTo>
                  <a:pt x="46" y="82"/>
                </a:lnTo>
                <a:lnTo>
                  <a:pt x="46" y="82"/>
                </a:lnTo>
                <a:lnTo>
                  <a:pt x="48" y="82"/>
                </a:lnTo>
                <a:lnTo>
                  <a:pt x="46" y="82"/>
                </a:lnTo>
                <a:lnTo>
                  <a:pt x="46" y="82"/>
                </a:lnTo>
                <a:lnTo>
                  <a:pt x="42" y="90"/>
                </a:lnTo>
                <a:lnTo>
                  <a:pt x="38" y="96"/>
                </a:lnTo>
                <a:lnTo>
                  <a:pt x="29" y="109"/>
                </a:lnTo>
                <a:lnTo>
                  <a:pt x="29" y="109"/>
                </a:lnTo>
                <a:close/>
                <a:moveTo>
                  <a:pt x="33" y="122"/>
                </a:moveTo>
                <a:lnTo>
                  <a:pt x="33" y="122"/>
                </a:lnTo>
                <a:lnTo>
                  <a:pt x="33" y="119"/>
                </a:lnTo>
                <a:lnTo>
                  <a:pt x="34" y="117"/>
                </a:lnTo>
                <a:lnTo>
                  <a:pt x="38" y="115"/>
                </a:lnTo>
                <a:lnTo>
                  <a:pt x="38" y="115"/>
                </a:lnTo>
                <a:lnTo>
                  <a:pt x="36" y="119"/>
                </a:lnTo>
                <a:lnTo>
                  <a:pt x="34" y="121"/>
                </a:lnTo>
                <a:lnTo>
                  <a:pt x="33" y="122"/>
                </a:lnTo>
                <a:lnTo>
                  <a:pt x="33" y="122"/>
                </a:lnTo>
                <a:close/>
                <a:moveTo>
                  <a:pt x="40" y="143"/>
                </a:moveTo>
                <a:lnTo>
                  <a:pt x="40" y="143"/>
                </a:lnTo>
                <a:lnTo>
                  <a:pt x="38" y="140"/>
                </a:lnTo>
                <a:lnTo>
                  <a:pt x="36" y="136"/>
                </a:lnTo>
                <a:lnTo>
                  <a:pt x="36" y="136"/>
                </a:lnTo>
                <a:lnTo>
                  <a:pt x="55" y="117"/>
                </a:lnTo>
                <a:lnTo>
                  <a:pt x="55" y="117"/>
                </a:lnTo>
                <a:lnTo>
                  <a:pt x="54" y="122"/>
                </a:lnTo>
                <a:lnTo>
                  <a:pt x="48" y="130"/>
                </a:lnTo>
                <a:lnTo>
                  <a:pt x="40" y="143"/>
                </a:lnTo>
                <a:lnTo>
                  <a:pt x="40" y="143"/>
                </a:lnTo>
                <a:close/>
                <a:moveTo>
                  <a:pt x="44" y="159"/>
                </a:moveTo>
                <a:lnTo>
                  <a:pt x="44" y="159"/>
                </a:lnTo>
                <a:lnTo>
                  <a:pt x="44" y="153"/>
                </a:lnTo>
                <a:lnTo>
                  <a:pt x="48" y="151"/>
                </a:lnTo>
                <a:lnTo>
                  <a:pt x="50" y="147"/>
                </a:lnTo>
                <a:lnTo>
                  <a:pt x="54" y="145"/>
                </a:lnTo>
                <a:lnTo>
                  <a:pt x="54" y="145"/>
                </a:lnTo>
                <a:lnTo>
                  <a:pt x="54" y="147"/>
                </a:lnTo>
                <a:lnTo>
                  <a:pt x="52" y="151"/>
                </a:lnTo>
                <a:lnTo>
                  <a:pt x="44" y="159"/>
                </a:lnTo>
                <a:lnTo>
                  <a:pt x="44" y="159"/>
                </a:lnTo>
                <a:close/>
                <a:moveTo>
                  <a:pt x="52" y="178"/>
                </a:moveTo>
                <a:lnTo>
                  <a:pt x="52" y="178"/>
                </a:lnTo>
                <a:lnTo>
                  <a:pt x="48" y="172"/>
                </a:lnTo>
                <a:lnTo>
                  <a:pt x="48" y="172"/>
                </a:lnTo>
                <a:lnTo>
                  <a:pt x="54" y="166"/>
                </a:lnTo>
                <a:lnTo>
                  <a:pt x="57" y="161"/>
                </a:lnTo>
                <a:lnTo>
                  <a:pt x="67" y="151"/>
                </a:lnTo>
                <a:lnTo>
                  <a:pt x="67" y="151"/>
                </a:lnTo>
                <a:lnTo>
                  <a:pt x="69" y="151"/>
                </a:lnTo>
                <a:lnTo>
                  <a:pt x="69" y="151"/>
                </a:lnTo>
                <a:lnTo>
                  <a:pt x="69" y="151"/>
                </a:lnTo>
                <a:lnTo>
                  <a:pt x="61" y="164"/>
                </a:lnTo>
                <a:lnTo>
                  <a:pt x="55" y="172"/>
                </a:lnTo>
                <a:lnTo>
                  <a:pt x="52" y="178"/>
                </a:lnTo>
                <a:lnTo>
                  <a:pt x="52" y="178"/>
                </a:lnTo>
                <a:close/>
                <a:moveTo>
                  <a:pt x="55" y="191"/>
                </a:moveTo>
                <a:lnTo>
                  <a:pt x="55" y="191"/>
                </a:lnTo>
                <a:lnTo>
                  <a:pt x="61" y="183"/>
                </a:lnTo>
                <a:lnTo>
                  <a:pt x="69" y="176"/>
                </a:lnTo>
                <a:lnTo>
                  <a:pt x="69" y="176"/>
                </a:lnTo>
                <a:lnTo>
                  <a:pt x="67" y="182"/>
                </a:lnTo>
                <a:lnTo>
                  <a:pt x="65" y="187"/>
                </a:lnTo>
                <a:lnTo>
                  <a:pt x="61" y="193"/>
                </a:lnTo>
                <a:lnTo>
                  <a:pt x="59" y="199"/>
                </a:lnTo>
                <a:lnTo>
                  <a:pt x="59" y="199"/>
                </a:lnTo>
                <a:lnTo>
                  <a:pt x="57" y="195"/>
                </a:lnTo>
                <a:lnTo>
                  <a:pt x="55" y="191"/>
                </a:lnTo>
                <a:lnTo>
                  <a:pt x="55" y="191"/>
                </a:lnTo>
                <a:close/>
                <a:moveTo>
                  <a:pt x="63" y="208"/>
                </a:moveTo>
                <a:lnTo>
                  <a:pt x="63" y="208"/>
                </a:lnTo>
                <a:lnTo>
                  <a:pt x="82" y="183"/>
                </a:lnTo>
                <a:lnTo>
                  <a:pt x="82" y="183"/>
                </a:lnTo>
                <a:lnTo>
                  <a:pt x="82" y="183"/>
                </a:lnTo>
                <a:lnTo>
                  <a:pt x="82" y="185"/>
                </a:lnTo>
                <a:lnTo>
                  <a:pt x="82" y="185"/>
                </a:lnTo>
                <a:lnTo>
                  <a:pt x="75" y="199"/>
                </a:lnTo>
                <a:lnTo>
                  <a:pt x="71" y="206"/>
                </a:lnTo>
                <a:lnTo>
                  <a:pt x="69" y="214"/>
                </a:lnTo>
                <a:lnTo>
                  <a:pt x="69" y="214"/>
                </a:lnTo>
                <a:lnTo>
                  <a:pt x="67" y="214"/>
                </a:lnTo>
                <a:lnTo>
                  <a:pt x="65" y="212"/>
                </a:lnTo>
                <a:lnTo>
                  <a:pt x="63" y="208"/>
                </a:lnTo>
                <a:lnTo>
                  <a:pt x="63" y="208"/>
                </a:lnTo>
                <a:close/>
                <a:moveTo>
                  <a:pt x="71" y="225"/>
                </a:moveTo>
                <a:lnTo>
                  <a:pt x="71" y="225"/>
                </a:lnTo>
                <a:lnTo>
                  <a:pt x="78" y="220"/>
                </a:lnTo>
                <a:lnTo>
                  <a:pt x="82" y="214"/>
                </a:lnTo>
                <a:lnTo>
                  <a:pt x="92" y="201"/>
                </a:lnTo>
                <a:lnTo>
                  <a:pt x="92" y="201"/>
                </a:lnTo>
                <a:lnTo>
                  <a:pt x="90" y="208"/>
                </a:lnTo>
                <a:lnTo>
                  <a:pt x="84" y="218"/>
                </a:lnTo>
                <a:lnTo>
                  <a:pt x="80" y="225"/>
                </a:lnTo>
                <a:lnTo>
                  <a:pt x="76" y="233"/>
                </a:lnTo>
                <a:lnTo>
                  <a:pt x="76" y="233"/>
                </a:lnTo>
                <a:lnTo>
                  <a:pt x="73" y="231"/>
                </a:lnTo>
                <a:lnTo>
                  <a:pt x="71" y="225"/>
                </a:lnTo>
                <a:lnTo>
                  <a:pt x="71" y="225"/>
                </a:lnTo>
                <a:close/>
                <a:moveTo>
                  <a:pt x="84" y="248"/>
                </a:moveTo>
                <a:lnTo>
                  <a:pt x="84" y="248"/>
                </a:lnTo>
                <a:lnTo>
                  <a:pt x="80" y="244"/>
                </a:lnTo>
                <a:lnTo>
                  <a:pt x="80" y="243"/>
                </a:lnTo>
                <a:lnTo>
                  <a:pt x="86" y="239"/>
                </a:lnTo>
                <a:lnTo>
                  <a:pt x="86" y="239"/>
                </a:lnTo>
                <a:lnTo>
                  <a:pt x="92" y="229"/>
                </a:lnTo>
                <a:lnTo>
                  <a:pt x="99" y="220"/>
                </a:lnTo>
                <a:lnTo>
                  <a:pt x="99" y="220"/>
                </a:lnTo>
                <a:lnTo>
                  <a:pt x="101" y="220"/>
                </a:lnTo>
                <a:lnTo>
                  <a:pt x="101" y="222"/>
                </a:lnTo>
                <a:lnTo>
                  <a:pt x="99" y="222"/>
                </a:lnTo>
                <a:lnTo>
                  <a:pt x="97" y="223"/>
                </a:lnTo>
                <a:lnTo>
                  <a:pt x="97" y="223"/>
                </a:lnTo>
                <a:lnTo>
                  <a:pt x="95" y="229"/>
                </a:lnTo>
                <a:lnTo>
                  <a:pt x="92" y="235"/>
                </a:lnTo>
                <a:lnTo>
                  <a:pt x="86" y="241"/>
                </a:lnTo>
                <a:lnTo>
                  <a:pt x="84" y="248"/>
                </a:lnTo>
                <a:lnTo>
                  <a:pt x="84" y="248"/>
                </a:lnTo>
                <a:close/>
                <a:moveTo>
                  <a:pt x="97" y="256"/>
                </a:moveTo>
                <a:lnTo>
                  <a:pt x="97" y="256"/>
                </a:lnTo>
                <a:lnTo>
                  <a:pt x="97" y="252"/>
                </a:lnTo>
                <a:lnTo>
                  <a:pt x="99" y="250"/>
                </a:lnTo>
                <a:lnTo>
                  <a:pt x="105" y="246"/>
                </a:lnTo>
                <a:lnTo>
                  <a:pt x="105" y="246"/>
                </a:lnTo>
                <a:lnTo>
                  <a:pt x="105" y="248"/>
                </a:lnTo>
                <a:lnTo>
                  <a:pt x="103" y="250"/>
                </a:lnTo>
                <a:lnTo>
                  <a:pt x="99" y="252"/>
                </a:lnTo>
                <a:lnTo>
                  <a:pt x="97" y="256"/>
                </a:lnTo>
                <a:lnTo>
                  <a:pt x="97" y="256"/>
                </a:lnTo>
                <a:close/>
                <a:moveTo>
                  <a:pt x="113" y="258"/>
                </a:moveTo>
                <a:lnTo>
                  <a:pt x="113" y="258"/>
                </a:lnTo>
                <a:lnTo>
                  <a:pt x="109" y="258"/>
                </a:lnTo>
                <a:lnTo>
                  <a:pt x="105" y="258"/>
                </a:lnTo>
                <a:lnTo>
                  <a:pt x="105" y="258"/>
                </a:lnTo>
                <a:lnTo>
                  <a:pt x="109" y="252"/>
                </a:lnTo>
                <a:lnTo>
                  <a:pt x="113" y="250"/>
                </a:lnTo>
                <a:lnTo>
                  <a:pt x="116" y="246"/>
                </a:lnTo>
                <a:lnTo>
                  <a:pt x="120" y="243"/>
                </a:lnTo>
                <a:lnTo>
                  <a:pt x="120" y="243"/>
                </a:lnTo>
                <a:lnTo>
                  <a:pt x="122" y="244"/>
                </a:lnTo>
                <a:lnTo>
                  <a:pt x="120" y="246"/>
                </a:lnTo>
                <a:lnTo>
                  <a:pt x="118" y="250"/>
                </a:lnTo>
                <a:lnTo>
                  <a:pt x="115" y="254"/>
                </a:lnTo>
                <a:lnTo>
                  <a:pt x="113" y="258"/>
                </a:lnTo>
                <a:lnTo>
                  <a:pt x="113" y="258"/>
                </a:lnTo>
                <a:close/>
                <a:moveTo>
                  <a:pt x="126" y="260"/>
                </a:moveTo>
                <a:lnTo>
                  <a:pt x="126" y="260"/>
                </a:lnTo>
                <a:lnTo>
                  <a:pt x="134" y="252"/>
                </a:lnTo>
                <a:lnTo>
                  <a:pt x="137" y="250"/>
                </a:lnTo>
                <a:lnTo>
                  <a:pt x="141" y="246"/>
                </a:lnTo>
                <a:lnTo>
                  <a:pt x="141" y="246"/>
                </a:lnTo>
                <a:lnTo>
                  <a:pt x="136" y="256"/>
                </a:lnTo>
                <a:lnTo>
                  <a:pt x="132" y="258"/>
                </a:lnTo>
                <a:lnTo>
                  <a:pt x="126" y="260"/>
                </a:lnTo>
                <a:lnTo>
                  <a:pt x="126" y="260"/>
                </a:lnTo>
                <a:close/>
                <a:moveTo>
                  <a:pt x="137" y="241"/>
                </a:moveTo>
                <a:lnTo>
                  <a:pt x="137" y="241"/>
                </a:lnTo>
                <a:lnTo>
                  <a:pt x="139" y="237"/>
                </a:lnTo>
                <a:lnTo>
                  <a:pt x="145" y="237"/>
                </a:lnTo>
                <a:lnTo>
                  <a:pt x="145" y="237"/>
                </a:lnTo>
                <a:lnTo>
                  <a:pt x="141" y="239"/>
                </a:lnTo>
                <a:lnTo>
                  <a:pt x="137" y="241"/>
                </a:lnTo>
                <a:lnTo>
                  <a:pt x="137" y="241"/>
                </a:lnTo>
                <a:close/>
                <a:moveTo>
                  <a:pt x="204" y="189"/>
                </a:moveTo>
                <a:lnTo>
                  <a:pt x="204" y="189"/>
                </a:lnTo>
                <a:lnTo>
                  <a:pt x="208" y="183"/>
                </a:lnTo>
                <a:lnTo>
                  <a:pt x="212" y="176"/>
                </a:lnTo>
                <a:lnTo>
                  <a:pt x="212" y="176"/>
                </a:lnTo>
                <a:lnTo>
                  <a:pt x="214" y="176"/>
                </a:lnTo>
                <a:lnTo>
                  <a:pt x="216" y="178"/>
                </a:lnTo>
                <a:lnTo>
                  <a:pt x="216" y="180"/>
                </a:lnTo>
                <a:lnTo>
                  <a:pt x="216" y="180"/>
                </a:lnTo>
                <a:lnTo>
                  <a:pt x="212" y="182"/>
                </a:lnTo>
                <a:lnTo>
                  <a:pt x="210" y="185"/>
                </a:lnTo>
                <a:lnTo>
                  <a:pt x="204" y="189"/>
                </a:lnTo>
                <a:lnTo>
                  <a:pt x="204" y="189"/>
                </a:lnTo>
                <a:close/>
                <a:moveTo>
                  <a:pt x="208" y="204"/>
                </a:moveTo>
                <a:lnTo>
                  <a:pt x="208" y="204"/>
                </a:lnTo>
                <a:lnTo>
                  <a:pt x="210" y="201"/>
                </a:lnTo>
                <a:lnTo>
                  <a:pt x="214" y="197"/>
                </a:lnTo>
                <a:lnTo>
                  <a:pt x="216" y="193"/>
                </a:lnTo>
                <a:lnTo>
                  <a:pt x="217" y="189"/>
                </a:lnTo>
                <a:lnTo>
                  <a:pt x="217" y="189"/>
                </a:lnTo>
                <a:lnTo>
                  <a:pt x="221" y="191"/>
                </a:lnTo>
                <a:lnTo>
                  <a:pt x="221" y="195"/>
                </a:lnTo>
                <a:lnTo>
                  <a:pt x="221" y="197"/>
                </a:lnTo>
                <a:lnTo>
                  <a:pt x="219" y="201"/>
                </a:lnTo>
                <a:lnTo>
                  <a:pt x="214" y="204"/>
                </a:lnTo>
                <a:lnTo>
                  <a:pt x="208" y="204"/>
                </a:lnTo>
                <a:lnTo>
                  <a:pt x="208" y="204"/>
                </a:lnTo>
                <a:close/>
                <a:moveTo>
                  <a:pt x="229" y="210"/>
                </a:moveTo>
                <a:lnTo>
                  <a:pt x="229" y="210"/>
                </a:lnTo>
                <a:lnTo>
                  <a:pt x="225" y="214"/>
                </a:lnTo>
                <a:lnTo>
                  <a:pt x="221" y="218"/>
                </a:lnTo>
                <a:lnTo>
                  <a:pt x="212" y="223"/>
                </a:lnTo>
                <a:lnTo>
                  <a:pt x="212" y="223"/>
                </a:lnTo>
                <a:lnTo>
                  <a:pt x="214" y="218"/>
                </a:lnTo>
                <a:lnTo>
                  <a:pt x="217" y="212"/>
                </a:lnTo>
                <a:lnTo>
                  <a:pt x="223" y="208"/>
                </a:lnTo>
                <a:lnTo>
                  <a:pt x="227" y="208"/>
                </a:lnTo>
                <a:lnTo>
                  <a:pt x="229" y="210"/>
                </a:lnTo>
                <a:lnTo>
                  <a:pt x="229" y="210"/>
                </a:lnTo>
                <a:close/>
                <a:moveTo>
                  <a:pt x="229" y="218"/>
                </a:moveTo>
                <a:lnTo>
                  <a:pt x="229" y="218"/>
                </a:lnTo>
                <a:lnTo>
                  <a:pt x="233" y="220"/>
                </a:lnTo>
                <a:lnTo>
                  <a:pt x="233" y="220"/>
                </a:lnTo>
                <a:lnTo>
                  <a:pt x="229" y="225"/>
                </a:lnTo>
                <a:lnTo>
                  <a:pt x="225" y="229"/>
                </a:lnTo>
                <a:lnTo>
                  <a:pt x="214" y="235"/>
                </a:lnTo>
                <a:lnTo>
                  <a:pt x="214" y="235"/>
                </a:lnTo>
                <a:lnTo>
                  <a:pt x="217" y="231"/>
                </a:lnTo>
                <a:lnTo>
                  <a:pt x="221" y="227"/>
                </a:lnTo>
                <a:lnTo>
                  <a:pt x="227" y="223"/>
                </a:lnTo>
                <a:lnTo>
                  <a:pt x="229" y="218"/>
                </a:lnTo>
                <a:lnTo>
                  <a:pt x="229" y="218"/>
                </a:lnTo>
                <a:close/>
                <a:moveTo>
                  <a:pt x="225" y="260"/>
                </a:moveTo>
                <a:lnTo>
                  <a:pt x="225" y="260"/>
                </a:lnTo>
                <a:lnTo>
                  <a:pt x="219" y="260"/>
                </a:lnTo>
                <a:lnTo>
                  <a:pt x="217" y="262"/>
                </a:lnTo>
                <a:lnTo>
                  <a:pt x="216" y="260"/>
                </a:lnTo>
                <a:lnTo>
                  <a:pt x="216" y="260"/>
                </a:lnTo>
                <a:lnTo>
                  <a:pt x="219" y="256"/>
                </a:lnTo>
                <a:lnTo>
                  <a:pt x="223" y="254"/>
                </a:lnTo>
                <a:lnTo>
                  <a:pt x="229" y="252"/>
                </a:lnTo>
                <a:lnTo>
                  <a:pt x="233" y="248"/>
                </a:lnTo>
                <a:lnTo>
                  <a:pt x="233" y="248"/>
                </a:lnTo>
                <a:lnTo>
                  <a:pt x="231" y="250"/>
                </a:lnTo>
                <a:lnTo>
                  <a:pt x="229" y="254"/>
                </a:lnTo>
                <a:lnTo>
                  <a:pt x="225" y="260"/>
                </a:lnTo>
                <a:lnTo>
                  <a:pt x="225" y="260"/>
                </a:lnTo>
                <a:close/>
                <a:moveTo>
                  <a:pt x="227" y="239"/>
                </a:moveTo>
                <a:lnTo>
                  <a:pt x="227" y="239"/>
                </a:lnTo>
                <a:lnTo>
                  <a:pt x="227" y="237"/>
                </a:lnTo>
                <a:lnTo>
                  <a:pt x="229" y="235"/>
                </a:lnTo>
                <a:lnTo>
                  <a:pt x="231" y="233"/>
                </a:lnTo>
                <a:lnTo>
                  <a:pt x="233" y="231"/>
                </a:lnTo>
                <a:lnTo>
                  <a:pt x="233" y="231"/>
                </a:lnTo>
                <a:lnTo>
                  <a:pt x="235" y="233"/>
                </a:lnTo>
                <a:lnTo>
                  <a:pt x="233" y="235"/>
                </a:lnTo>
                <a:lnTo>
                  <a:pt x="227" y="239"/>
                </a:lnTo>
                <a:lnTo>
                  <a:pt x="227" y="239"/>
                </a:lnTo>
                <a:close/>
                <a:moveTo>
                  <a:pt x="248" y="262"/>
                </a:moveTo>
                <a:lnTo>
                  <a:pt x="248" y="262"/>
                </a:lnTo>
                <a:lnTo>
                  <a:pt x="244" y="262"/>
                </a:lnTo>
                <a:lnTo>
                  <a:pt x="240" y="260"/>
                </a:lnTo>
                <a:lnTo>
                  <a:pt x="240" y="260"/>
                </a:lnTo>
                <a:lnTo>
                  <a:pt x="242" y="258"/>
                </a:lnTo>
                <a:lnTo>
                  <a:pt x="244" y="258"/>
                </a:lnTo>
                <a:lnTo>
                  <a:pt x="246" y="256"/>
                </a:lnTo>
                <a:lnTo>
                  <a:pt x="248" y="254"/>
                </a:lnTo>
                <a:lnTo>
                  <a:pt x="248" y="254"/>
                </a:lnTo>
                <a:lnTo>
                  <a:pt x="252" y="254"/>
                </a:lnTo>
                <a:lnTo>
                  <a:pt x="252" y="254"/>
                </a:lnTo>
                <a:lnTo>
                  <a:pt x="250" y="258"/>
                </a:lnTo>
                <a:lnTo>
                  <a:pt x="248" y="262"/>
                </a:lnTo>
                <a:lnTo>
                  <a:pt x="248" y="262"/>
                </a:lnTo>
                <a:close/>
                <a:moveTo>
                  <a:pt x="242" y="250"/>
                </a:moveTo>
                <a:lnTo>
                  <a:pt x="242" y="250"/>
                </a:lnTo>
                <a:lnTo>
                  <a:pt x="244" y="246"/>
                </a:lnTo>
                <a:lnTo>
                  <a:pt x="248" y="243"/>
                </a:lnTo>
                <a:lnTo>
                  <a:pt x="252" y="241"/>
                </a:lnTo>
                <a:lnTo>
                  <a:pt x="257" y="243"/>
                </a:lnTo>
                <a:lnTo>
                  <a:pt x="257" y="243"/>
                </a:lnTo>
                <a:lnTo>
                  <a:pt x="250" y="246"/>
                </a:lnTo>
                <a:lnTo>
                  <a:pt x="242" y="250"/>
                </a:lnTo>
                <a:lnTo>
                  <a:pt x="242" y="250"/>
                </a:lnTo>
                <a:close/>
                <a:moveTo>
                  <a:pt x="267" y="246"/>
                </a:moveTo>
                <a:lnTo>
                  <a:pt x="267" y="246"/>
                </a:lnTo>
                <a:lnTo>
                  <a:pt x="269" y="241"/>
                </a:lnTo>
                <a:lnTo>
                  <a:pt x="269" y="241"/>
                </a:lnTo>
                <a:lnTo>
                  <a:pt x="275" y="241"/>
                </a:lnTo>
                <a:lnTo>
                  <a:pt x="275" y="241"/>
                </a:lnTo>
                <a:lnTo>
                  <a:pt x="273" y="244"/>
                </a:lnTo>
                <a:lnTo>
                  <a:pt x="267" y="246"/>
                </a:lnTo>
                <a:lnTo>
                  <a:pt x="267" y="246"/>
                </a:lnTo>
                <a:close/>
                <a:moveTo>
                  <a:pt x="326" y="121"/>
                </a:moveTo>
                <a:lnTo>
                  <a:pt x="326" y="121"/>
                </a:lnTo>
                <a:lnTo>
                  <a:pt x="311" y="161"/>
                </a:lnTo>
                <a:lnTo>
                  <a:pt x="296" y="204"/>
                </a:lnTo>
                <a:lnTo>
                  <a:pt x="296" y="204"/>
                </a:lnTo>
                <a:lnTo>
                  <a:pt x="290" y="218"/>
                </a:lnTo>
                <a:lnTo>
                  <a:pt x="286" y="223"/>
                </a:lnTo>
                <a:lnTo>
                  <a:pt x="282" y="227"/>
                </a:lnTo>
                <a:lnTo>
                  <a:pt x="282" y="227"/>
                </a:lnTo>
                <a:lnTo>
                  <a:pt x="273" y="231"/>
                </a:lnTo>
                <a:lnTo>
                  <a:pt x="263" y="231"/>
                </a:lnTo>
                <a:lnTo>
                  <a:pt x="254" y="231"/>
                </a:lnTo>
                <a:lnTo>
                  <a:pt x="244" y="227"/>
                </a:lnTo>
                <a:lnTo>
                  <a:pt x="244" y="227"/>
                </a:lnTo>
                <a:lnTo>
                  <a:pt x="238" y="210"/>
                </a:lnTo>
                <a:lnTo>
                  <a:pt x="233" y="193"/>
                </a:lnTo>
                <a:lnTo>
                  <a:pt x="216" y="162"/>
                </a:lnTo>
                <a:lnTo>
                  <a:pt x="216" y="162"/>
                </a:lnTo>
                <a:lnTo>
                  <a:pt x="208" y="168"/>
                </a:lnTo>
                <a:lnTo>
                  <a:pt x="202" y="176"/>
                </a:lnTo>
                <a:lnTo>
                  <a:pt x="193" y="195"/>
                </a:lnTo>
                <a:lnTo>
                  <a:pt x="193" y="195"/>
                </a:lnTo>
                <a:lnTo>
                  <a:pt x="185" y="210"/>
                </a:lnTo>
                <a:lnTo>
                  <a:pt x="177" y="227"/>
                </a:lnTo>
                <a:lnTo>
                  <a:pt x="177" y="227"/>
                </a:lnTo>
                <a:lnTo>
                  <a:pt x="170" y="229"/>
                </a:lnTo>
                <a:lnTo>
                  <a:pt x="155" y="231"/>
                </a:lnTo>
                <a:lnTo>
                  <a:pt x="139" y="229"/>
                </a:lnTo>
                <a:lnTo>
                  <a:pt x="134" y="227"/>
                </a:lnTo>
                <a:lnTo>
                  <a:pt x="128" y="225"/>
                </a:lnTo>
                <a:lnTo>
                  <a:pt x="128" y="225"/>
                </a:lnTo>
                <a:lnTo>
                  <a:pt x="122" y="220"/>
                </a:lnTo>
                <a:lnTo>
                  <a:pt x="118" y="212"/>
                </a:lnTo>
                <a:lnTo>
                  <a:pt x="111" y="199"/>
                </a:lnTo>
                <a:lnTo>
                  <a:pt x="111" y="199"/>
                </a:lnTo>
                <a:lnTo>
                  <a:pt x="95" y="157"/>
                </a:lnTo>
                <a:lnTo>
                  <a:pt x="78" y="96"/>
                </a:lnTo>
                <a:lnTo>
                  <a:pt x="61" y="40"/>
                </a:lnTo>
                <a:lnTo>
                  <a:pt x="55" y="14"/>
                </a:lnTo>
                <a:lnTo>
                  <a:pt x="55" y="14"/>
                </a:lnTo>
                <a:lnTo>
                  <a:pt x="86" y="14"/>
                </a:lnTo>
                <a:lnTo>
                  <a:pt x="120" y="14"/>
                </a:lnTo>
                <a:lnTo>
                  <a:pt x="120" y="14"/>
                </a:lnTo>
                <a:lnTo>
                  <a:pt x="136" y="50"/>
                </a:lnTo>
                <a:lnTo>
                  <a:pt x="147" y="84"/>
                </a:lnTo>
                <a:lnTo>
                  <a:pt x="155" y="103"/>
                </a:lnTo>
                <a:lnTo>
                  <a:pt x="162" y="119"/>
                </a:lnTo>
                <a:lnTo>
                  <a:pt x="172" y="134"/>
                </a:lnTo>
                <a:lnTo>
                  <a:pt x="181" y="147"/>
                </a:lnTo>
                <a:lnTo>
                  <a:pt x="181" y="147"/>
                </a:lnTo>
                <a:lnTo>
                  <a:pt x="189" y="142"/>
                </a:lnTo>
                <a:lnTo>
                  <a:pt x="193" y="134"/>
                </a:lnTo>
                <a:lnTo>
                  <a:pt x="198" y="119"/>
                </a:lnTo>
                <a:lnTo>
                  <a:pt x="198" y="119"/>
                </a:lnTo>
                <a:lnTo>
                  <a:pt x="206" y="94"/>
                </a:lnTo>
                <a:lnTo>
                  <a:pt x="216" y="71"/>
                </a:lnTo>
                <a:lnTo>
                  <a:pt x="216" y="71"/>
                </a:lnTo>
                <a:lnTo>
                  <a:pt x="221" y="54"/>
                </a:lnTo>
                <a:lnTo>
                  <a:pt x="225" y="46"/>
                </a:lnTo>
                <a:lnTo>
                  <a:pt x="229" y="40"/>
                </a:lnTo>
                <a:lnTo>
                  <a:pt x="229" y="40"/>
                </a:lnTo>
                <a:lnTo>
                  <a:pt x="233" y="69"/>
                </a:lnTo>
                <a:lnTo>
                  <a:pt x="237" y="96"/>
                </a:lnTo>
                <a:lnTo>
                  <a:pt x="242" y="122"/>
                </a:lnTo>
                <a:lnTo>
                  <a:pt x="250" y="143"/>
                </a:lnTo>
                <a:lnTo>
                  <a:pt x="250" y="143"/>
                </a:lnTo>
                <a:lnTo>
                  <a:pt x="256" y="140"/>
                </a:lnTo>
                <a:lnTo>
                  <a:pt x="261" y="134"/>
                </a:lnTo>
                <a:lnTo>
                  <a:pt x="265" y="122"/>
                </a:lnTo>
                <a:lnTo>
                  <a:pt x="265" y="122"/>
                </a:lnTo>
                <a:lnTo>
                  <a:pt x="275" y="98"/>
                </a:lnTo>
                <a:lnTo>
                  <a:pt x="275" y="98"/>
                </a:lnTo>
                <a:lnTo>
                  <a:pt x="282" y="73"/>
                </a:lnTo>
                <a:lnTo>
                  <a:pt x="290" y="48"/>
                </a:lnTo>
                <a:lnTo>
                  <a:pt x="290" y="48"/>
                </a:lnTo>
                <a:lnTo>
                  <a:pt x="298" y="29"/>
                </a:lnTo>
                <a:lnTo>
                  <a:pt x="307" y="10"/>
                </a:lnTo>
                <a:lnTo>
                  <a:pt x="307" y="10"/>
                </a:lnTo>
                <a:lnTo>
                  <a:pt x="320" y="12"/>
                </a:lnTo>
                <a:lnTo>
                  <a:pt x="336" y="14"/>
                </a:lnTo>
                <a:lnTo>
                  <a:pt x="351" y="14"/>
                </a:lnTo>
                <a:lnTo>
                  <a:pt x="366" y="14"/>
                </a:lnTo>
                <a:lnTo>
                  <a:pt x="366" y="14"/>
                </a:lnTo>
                <a:lnTo>
                  <a:pt x="357" y="40"/>
                </a:lnTo>
                <a:lnTo>
                  <a:pt x="347" y="65"/>
                </a:lnTo>
                <a:lnTo>
                  <a:pt x="326" y="121"/>
                </a:lnTo>
                <a:lnTo>
                  <a:pt x="326" y="1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 name="Freeform 72"/>
          <p:cNvSpPr>
            <a:spLocks noEditPoints="1"/>
          </p:cNvSpPr>
          <p:nvPr/>
        </p:nvSpPr>
        <p:spPr bwMode="auto">
          <a:xfrm>
            <a:off x="5007265" y="2854286"/>
            <a:ext cx="386808" cy="375676"/>
          </a:xfrm>
          <a:custGeom>
            <a:avLst/>
            <a:gdLst/>
            <a:ahLst/>
            <a:cxnLst>
              <a:cxn ang="0">
                <a:pos x="179" y="10"/>
              </a:cxn>
              <a:cxn ang="0">
                <a:pos x="120" y="31"/>
              </a:cxn>
              <a:cxn ang="0">
                <a:pos x="46" y="4"/>
              </a:cxn>
              <a:cxn ang="0">
                <a:pos x="46" y="160"/>
              </a:cxn>
              <a:cxn ang="0">
                <a:pos x="73" y="260"/>
              </a:cxn>
              <a:cxn ang="0">
                <a:pos x="124" y="193"/>
              </a:cxn>
              <a:cxn ang="0">
                <a:pos x="214" y="263"/>
              </a:cxn>
              <a:cxn ang="0">
                <a:pos x="231" y="210"/>
              </a:cxn>
              <a:cxn ang="0">
                <a:pos x="193" y="16"/>
              </a:cxn>
              <a:cxn ang="0">
                <a:pos x="187" y="25"/>
              </a:cxn>
              <a:cxn ang="0">
                <a:pos x="187" y="25"/>
              </a:cxn>
              <a:cxn ang="0">
                <a:pos x="166" y="44"/>
              </a:cxn>
              <a:cxn ang="0">
                <a:pos x="160" y="58"/>
              </a:cxn>
              <a:cxn ang="0">
                <a:pos x="162" y="67"/>
              </a:cxn>
              <a:cxn ang="0">
                <a:pos x="155" y="80"/>
              </a:cxn>
              <a:cxn ang="0">
                <a:pos x="36" y="25"/>
              </a:cxn>
              <a:cxn ang="0">
                <a:pos x="33" y="44"/>
              </a:cxn>
              <a:cxn ang="0">
                <a:pos x="42" y="31"/>
              </a:cxn>
              <a:cxn ang="0">
                <a:pos x="69" y="58"/>
              </a:cxn>
              <a:cxn ang="0">
                <a:pos x="65" y="82"/>
              </a:cxn>
              <a:cxn ang="0">
                <a:pos x="44" y="61"/>
              </a:cxn>
              <a:cxn ang="0">
                <a:pos x="44" y="61"/>
              </a:cxn>
              <a:cxn ang="0">
                <a:pos x="52" y="40"/>
              </a:cxn>
              <a:cxn ang="0">
                <a:pos x="48" y="69"/>
              </a:cxn>
              <a:cxn ang="0">
                <a:pos x="50" y="82"/>
              </a:cxn>
              <a:cxn ang="0">
                <a:pos x="57" y="94"/>
              </a:cxn>
              <a:cxn ang="0">
                <a:pos x="78" y="84"/>
              </a:cxn>
              <a:cxn ang="0">
                <a:pos x="78" y="138"/>
              </a:cxn>
              <a:cxn ang="0">
                <a:pos x="78" y="124"/>
              </a:cxn>
              <a:cxn ang="0">
                <a:pos x="99" y="105"/>
              </a:cxn>
              <a:cxn ang="0">
                <a:pos x="94" y="98"/>
              </a:cxn>
              <a:cxn ang="0">
                <a:pos x="71" y="105"/>
              </a:cxn>
              <a:cxn ang="0">
                <a:pos x="65" y="155"/>
              </a:cxn>
              <a:cxn ang="0">
                <a:pos x="65" y="178"/>
              </a:cxn>
              <a:cxn ang="0">
                <a:pos x="65" y="147"/>
              </a:cxn>
              <a:cxn ang="0">
                <a:pos x="57" y="168"/>
              </a:cxn>
              <a:cxn ang="0">
                <a:pos x="61" y="187"/>
              </a:cxn>
              <a:cxn ang="0">
                <a:pos x="21" y="221"/>
              </a:cxn>
              <a:cxn ang="0">
                <a:pos x="48" y="212"/>
              </a:cxn>
              <a:cxn ang="0">
                <a:pos x="13" y="241"/>
              </a:cxn>
              <a:cxn ang="0">
                <a:pos x="15" y="250"/>
              </a:cxn>
              <a:cxn ang="0">
                <a:pos x="57" y="250"/>
              </a:cxn>
              <a:cxn ang="0">
                <a:pos x="59" y="241"/>
              </a:cxn>
              <a:cxn ang="0">
                <a:pos x="134" y="181"/>
              </a:cxn>
              <a:cxn ang="0">
                <a:pos x="145" y="197"/>
              </a:cxn>
              <a:cxn ang="0">
                <a:pos x="141" y="183"/>
              </a:cxn>
              <a:cxn ang="0">
                <a:pos x="147" y="178"/>
              </a:cxn>
              <a:cxn ang="0">
                <a:pos x="153" y="208"/>
              </a:cxn>
              <a:cxn ang="0">
                <a:pos x="141" y="206"/>
              </a:cxn>
              <a:cxn ang="0">
                <a:pos x="160" y="218"/>
              </a:cxn>
              <a:cxn ang="0">
                <a:pos x="156" y="233"/>
              </a:cxn>
              <a:cxn ang="0">
                <a:pos x="175" y="229"/>
              </a:cxn>
              <a:cxn ang="0">
                <a:pos x="166" y="258"/>
              </a:cxn>
              <a:cxn ang="0">
                <a:pos x="189" y="260"/>
              </a:cxn>
              <a:cxn ang="0">
                <a:pos x="210" y="250"/>
              </a:cxn>
              <a:cxn ang="0">
                <a:pos x="219" y="212"/>
              </a:cxn>
              <a:cxn ang="0">
                <a:pos x="158" y="185"/>
              </a:cxn>
              <a:cxn ang="0">
                <a:pos x="97" y="229"/>
              </a:cxn>
              <a:cxn ang="0">
                <a:pos x="82" y="166"/>
              </a:cxn>
              <a:cxn ang="0">
                <a:pos x="92" y="82"/>
              </a:cxn>
              <a:cxn ang="0">
                <a:pos x="111" y="25"/>
              </a:cxn>
              <a:cxn ang="0">
                <a:pos x="204" y="12"/>
              </a:cxn>
              <a:cxn ang="0">
                <a:pos x="185" y="113"/>
              </a:cxn>
            </a:cxnLst>
            <a:rect l="0" t="0" r="r" b="b"/>
            <a:pathLst>
              <a:path w="267" h="267">
                <a:moveTo>
                  <a:pt x="257" y="23"/>
                </a:moveTo>
                <a:lnTo>
                  <a:pt x="257" y="23"/>
                </a:lnTo>
                <a:lnTo>
                  <a:pt x="263" y="16"/>
                </a:lnTo>
                <a:lnTo>
                  <a:pt x="265" y="10"/>
                </a:lnTo>
                <a:lnTo>
                  <a:pt x="267" y="4"/>
                </a:lnTo>
                <a:lnTo>
                  <a:pt x="267" y="4"/>
                </a:lnTo>
                <a:lnTo>
                  <a:pt x="236" y="2"/>
                </a:lnTo>
                <a:lnTo>
                  <a:pt x="221" y="0"/>
                </a:lnTo>
                <a:lnTo>
                  <a:pt x="204" y="4"/>
                </a:lnTo>
                <a:lnTo>
                  <a:pt x="204" y="4"/>
                </a:lnTo>
                <a:lnTo>
                  <a:pt x="179" y="10"/>
                </a:lnTo>
                <a:lnTo>
                  <a:pt x="166" y="14"/>
                </a:lnTo>
                <a:lnTo>
                  <a:pt x="158" y="18"/>
                </a:lnTo>
                <a:lnTo>
                  <a:pt x="158" y="18"/>
                </a:lnTo>
                <a:lnTo>
                  <a:pt x="155" y="23"/>
                </a:lnTo>
                <a:lnTo>
                  <a:pt x="153" y="27"/>
                </a:lnTo>
                <a:lnTo>
                  <a:pt x="147" y="38"/>
                </a:lnTo>
                <a:lnTo>
                  <a:pt x="143" y="48"/>
                </a:lnTo>
                <a:lnTo>
                  <a:pt x="139" y="52"/>
                </a:lnTo>
                <a:lnTo>
                  <a:pt x="135" y="56"/>
                </a:lnTo>
                <a:lnTo>
                  <a:pt x="135" y="56"/>
                </a:lnTo>
                <a:lnTo>
                  <a:pt x="120" y="31"/>
                </a:lnTo>
                <a:lnTo>
                  <a:pt x="113" y="18"/>
                </a:lnTo>
                <a:lnTo>
                  <a:pt x="109" y="0"/>
                </a:lnTo>
                <a:lnTo>
                  <a:pt x="109" y="0"/>
                </a:lnTo>
                <a:lnTo>
                  <a:pt x="94" y="2"/>
                </a:lnTo>
                <a:lnTo>
                  <a:pt x="80" y="2"/>
                </a:lnTo>
                <a:lnTo>
                  <a:pt x="67" y="4"/>
                </a:lnTo>
                <a:lnTo>
                  <a:pt x="53" y="6"/>
                </a:lnTo>
                <a:lnTo>
                  <a:pt x="53" y="6"/>
                </a:lnTo>
                <a:lnTo>
                  <a:pt x="50" y="4"/>
                </a:lnTo>
                <a:lnTo>
                  <a:pt x="46" y="4"/>
                </a:lnTo>
                <a:lnTo>
                  <a:pt x="46" y="4"/>
                </a:lnTo>
                <a:lnTo>
                  <a:pt x="38" y="10"/>
                </a:lnTo>
                <a:lnTo>
                  <a:pt x="31" y="18"/>
                </a:lnTo>
                <a:lnTo>
                  <a:pt x="17" y="33"/>
                </a:lnTo>
                <a:lnTo>
                  <a:pt x="17" y="33"/>
                </a:lnTo>
                <a:lnTo>
                  <a:pt x="23" y="48"/>
                </a:lnTo>
                <a:lnTo>
                  <a:pt x="40" y="73"/>
                </a:lnTo>
                <a:lnTo>
                  <a:pt x="57" y="99"/>
                </a:lnTo>
                <a:lnTo>
                  <a:pt x="67" y="119"/>
                </a:lnTo>
                <a:lnTo>
                  <a:pt x="67" y="119"/>
                </a:lnTo>
                <a:lnTo>
                  <a:pt x="55" y="140"/>
                </a:lnTo>
                <a:lnTo>
                  <a:pt x="46" y="160"/>
                </a:lnTo>
                <a:lnTo>
                  <a:pt x="46" y="160"/>
                </a:lnTo>
                <a:lnTo>
                  <a:pt x="23" y="206"/>
                </a:lnTo>
                <a:lnTo>
                  <a:pt x="12" y="227"/>
                </a:lnTo>
                <a:lnTo>
                  <a:pt x="0" y="252"/>
                </a:lnTo>
                <a:lnTo>
                  <a:pt x="0" y="252"/>
                </a:lnTo>
                <a:lnTo>
                  <a:pt x="6" y="254"/>
                </a:lnTo>
                <a:lnTo>
                  <a:pt x="10" y="256"/>
                </a:lnTo>
                <a:lnTo>
                  <a:pt x="23" y="256"/>
                </a:lnTo>
                <a:lnTo>
                  <a:pt x="23" y="256"/>
                </a:lnTo>
                <a:lnTo>
                  <a:pt x="50" y="256"/>
                </a:lnTo>
                <a:lnTo>
                  <a:pt x="73" y="260"/>
                </a:lnTo>
                <a:lnTo>
                  <a:pt x="73" y="260"/>
                </a:lnTo>
                <a:lnTo>
                  <a:pt x="76" y="260"/>
                </a:lnTo>
                <a:lnTo>
                  <a:pt x="80" y="258"/>
                </a:lnTo>
                <a:lnTo>
                  <a:pt x="88" y="252"/>
                </a:lnTo>
                <a:lnTo>
                  <a:pt x="97" y="244"/>
                </a:lnTo>
                <a:lnTo>
                  <a:pt x="103" y="235"/>
                </a:lnTo>
                <a:lnTo>
                  <a:pt x="103" y="235"/>
                </a:lnTo>
                <a:lnTo>
                  <a:pt x="109" y="225"/>
                </a:lnTo>
                <a:lnTo>
                  <a:pt x="113" y="214"/>
                </a:lnTo>
                <a:lnTo>
                  <a:pt x="116" y="202"/>
                </a:lnTo>
                <a:lnTo>
                  <a:pt x="124" y="193"/>
                </a:lnTo>
                <a:lnTo>
                  <a:pt x="124" y="193"/>
                </a:lnTo>
                <a:lnTo>
                  <a:pt x="130" y="214"/>
                </a:lnTo>
                <a:lnTo>
                  <a:pt x="137" y="233"/>
                </a:lnTo>
                <a:lnTo>
                  <a:pt x="145" y="250"/>
                </a:lnTo>
                <a:lnTo>
                  <a:pt x="156" y="265"/>
                </a:lnTo>
                <a:lnTo>
                  <a:pt x="156" y="265"/>
                </a:lnTo>
                <a:lnTo>
                  <a:pt x="179" y="267"/>
                </a:lnTo>
                <a:lnTo>
                  <a:pt x="196" y="267"/>
                </a:lnTo>
                <a:lnTo>
                  <a:pt x="210" y="265"/>
                </a:lnTo>
                <a:lnTo>
                  <a:pt x="210" y="265"/>
                </a:lnTo>
                <a:lnTo>
                  <a:pt x="214" y="263"/>
                </a:lnTo>
                <a:lnTo>
                  <a:pt x="217" y="260"/>
                </a:lnTo>
                <a:lnTo>
                  <a:pt x="221" y="256"/>
                </a:lnTo>
                <a:lnTo>
                  <a:pt x="221" y="256"/>
                </a:lnTo>
                <a:lnTo>
                  <a:pt x="235" y="246"/>
                </a:lnTo>
                <a:lnTo>
                  <a:pt x="240" y="242"/>
                </a:lnTo>
                <a:lnTo>
                  <a:pt x="244" y="237"/>
                </a:lnTo>
                <a:lnTo>
                  <a:pt x="244" y="237"/>
                </a:lnTo>
                <a:lnTo>
                  <a:pt x="242" y="231"/>
                </a:lnTo>
                <a:lnTo>
                  <a:pt x="238" y="223"/>
                </a:lnTo>
                <a:lnTo>
                  <a:pt x="231" y="210"/>
                </a:lnTo>
                <a:lnTo>
                  <a:pt x="231" y="210"/>
                </a:lnTo>
                <a:lnTo>
                  <a:pt x="206" y="170"/>
                </a:lnTo>
                <a:lnTo>
                  <a:pt x="195" y="151"/>
                </a:lnTo>
                <a:lnTo>
                  <a:pt x="187" y="130"/>
                </a:lnTo>
                <a:lnTo>
                  <a:pt x="187" y="130"/>
                </a:lnTo>
                <a:lnTo>
                  <a:pt x="206" y="98"/>
                </a:lnTo>
                <a:lnTo>
                  <a:pt x="227" y="67"/>
                </a:lnTo>
                <a:lnTo>
                  <a:pt x="227" y="67"/>
                </a:lnTo>
                <a:lnTo>
                  <a:pt x="257" y="23"/>
                </a:lnTo>
                <a:lnTo>
                  <a:pt x="257" y="23"/>
                </a:lnTo>
                <a:close/>
                <a:moveTo>
                  <a:pt x="193" y="16"/>
                </a:moveTo>
                <a:lnTo>
                  <a:pt x="193" y="16"/>
                </a:lnTo>
                <a:lnTo>
                  <a:pt x="193" y="19"/>
                </a:lnTo>
                <a:lnTo>
                  <a:pt x="191" y="21"/>
                </a:lnTo>
                <a:lnTo>
                  <a:pt x="191" y="21"/>
                </a:lnTo>
                <a:lnTo>
                  <a:pt x="185" y="19"/>
                </a:lnTo>
                <a:lnTo>
                  <a:pt x="177" y="19"/>
                </a:lnTo>
                <a:lnTo>
                  <a:pt x="177" y="19"/>
                </a:lnTo>
                <a:lnTo>
                  <a:pt x="185" y="16"/>
                </a:lnTo>
                <a:lnTo>
                  <a:pt x="189" y="16"/>
                </a:lnTo>
                <a:lnTo>
                  <a:pt x="193" y="16"/>
                </a:lnTo>
                <a:lnTo>
                  <a:pt x="193" y="16"/>
                </a:lnTo>
                <a:close/>
                <a:moveTo>
                  <a:pt x="187" y="25"/>
                </a:moveTo>
                <a:lnTo>
                  <a:pt x="187" y="25"/>
                </a:lnTo>
                <a:lnTo>
                  <a:pt x="185" y="31"/>
                </a:lnTo>
                <a:lnTo>
                  <a:pt x="183" y="35"/>
                </a:lnTo>
                <a:lnTo>
                  <a:pt x="183" y="35"/>
                </a:lnTo>
                <a:lnTo>
                  <a:pt x="172" y="35"/>
                </a:lnTo>
                <a:lnTo>
                  <a:pt x="160" y="35"/>
                </a:lnTo>
                <a:lnTo>
                  <a:pt x="160" y="35"/>
                </a:lnTo>
                <a:lnTo>
                  <a:pt x="166" y="31"/>
                </a:lnTo>
                <a:lnTo>
                  <a:pt x="172" y="29"/>
                </a:lnTo>
                <a:lnTo>
                  <a:pt x="187" y="25"/>
                </a:lnTo>
                <a:lnTo>
                  <a:pt x="187" y="25"/>
                </a:lnTo>
                <a:close/>
                <a:moveTo>
                  <a:pt x="177" y="40"/>
                </a:moveTo>
                <a:lnTo>
                  <a:pt x="177" y="40"/>
                </a:lnTo>
                <a:lnTo>
                  <a:pt x="177" y="44"/>
                </a:lnTo>
                <a:lnTo>
                  <a:pt x="175" y="48"/>
                </a:lnTo>
                <a:lnTo>
                  <a:pt x="175" y="48"/>
                </a:lnTo>
                <a:lnTo>
                  <a:pt x="166" y="50"/>
                </a:lnTo>
                <a:lnTo>
                  <a:pt x="158" y="50"/>
                </a:lnTo>
                <a:lnTo>
                  <a:pt x="155" y="50"/>
                </a:lnTo>
                <a:lnTo>
                  <a:pt x="155" y="50"/>
                </a:lnTo>
                <a:lnTo>
                  <a:pt x="158" y="46"/>
                </a:lnTo>
                <a:lnTo>
                  <a:pt x="166" y="44"/>
                </a:lnTo>
                <a:lnTo>
                  <a:pt x="177" y="40"/>
                </a:lnTo>
                <a:lnTo>
                  <a:pt x="177" y="40"/>
                </a:lnTo>
                <a:close/>
                <a:moveTo>
                  <a:pt x="170" y="56"/>
                </a:moveTo>
                <a:lnTo>
                  <a:pt x="170" y="56"/>
                </a:lnTo>
                <a:lnTo>
                  <a:pt x="168" y="59"/>
                </a:lnTo>
                <a:lnTo>
                  <a:pt x="168" y="59"/>
                </a:lnTo>
                <a:lnTo>
                  <a:pt x="162" y="61"/>
                </a:lnTo>
                <a:lnTo>
                  <a:pt x="153" y="59"/>
                </a:lnTo>
                <a:lnTo>
                  <a:pt x="153" y="59"/>
                </a:lnTo>
                <a:lnTo>
                  <a:pt x="156" y="58"/>
                </a:lnTo>
                <a:lnTo>
                  <a:pt x="160" y="58"/>
                </a:lnTo>
                <a:lnTo>
                  <a:pt x="170" y="56"/>
                </a:lnTo>
                <a:lnTo>
                  <a:pt x="170" y="56"/>
                </a:lnTo>
                <a:close/>
                <a:moveTo>
                  <a:pt x="162" y="67"/>
                </a:moveTo>
                <a:lnTo>
                  <a:pt x="162" y="67"/>
                </a:lnTo>
                <a:lnTo>
                  <a:pt x="162" y="71"/>
                </a:lnTo>
                <a:lnTo>
                  <a:pt x="158" y="73"/>
                </a:lnTo>
                <a:lnTo>
                  <a:pt x="155" y="71"/>
                </a:lnTo>
                <a:lnTo>
                  <a:pt x="153" y="69"/>
                </a:lnTo>
                <a:lnTo>
                  <a:pt x="153" y="69"/>
                </a:lnTo>
                <a:lnTo>
                  <a:pt x="156" y="67"/>
                </a:lnTo>
                <a:lnTo>
                  <a:pt x="162" y="67"/>
                </a:lnTo>
                <a:lnTo>
                  <a:pt x="162" y="67"/>
                </a:lnTo>
                <a:close/>
                <a:moveTo>
                  <a:pt x="155" y="80"/>
                </a:moveTo>
                <a:lnTo>
                  <a:pt x="155" y="80"/>
                </a:lnTo>
                <a:lnTo>
                  <a:pt x="155" y="82"/>
                </a:lnTo>
                <a:lnTo>
                  <a:pt x="153" y="84"/>
                </a:lnTo>
                <a:lnTo>
                  <a:pt x="153" y="84"/>
                </a:lnTo>
                <a:lnTo>
                  <a:pt x="151" y="84"/>
                </a:lnTo>
                <a:lnTo>
                  <a:pt x="151" y="82"/>
                </a:lnTo>
                <a:lnTo>
                  <a:pt x="151" y="82"/>
                </a:lnTo>
                <a:lnTo>
                  <a:pt x="155" y="80"/>
                </a:lnTo>
                <a:lnTo>
                  <a:pt x="155" y="80"/>
                </a:lnTo>
                <a:close/>
                <a:moveTo>
                  <a:pt x="48" y="16"/>
                </a:moveTo>
                <a:lnTo>
                  <a:pt x="48" y="16"/>
                </a:lnTo>
                <a:lnTo>
                  <a:pt x="44" y="18"/>
                </a:lnTo>
                <a:lnTo>
                  <a:pt x="42" y="19"/>
                </a:lnTo>
                <a:lnTo>
                  <a:pt x="34" y="21"/>
                </a:lnTo>
                <a:lnTo>
                  <a:pt x="34" y="21"/>
                </a:lnTo>
                <a:lnTo>
                  <a:pt x="40" y="16"/>
                </a:lnTo>
                <a:lnTo>
                  <a:pt x="42" y="14"/>
                </a:lnTo>
                <a:lnTo>
                  <a:pt x="48" y="16"/>
                </a:lnTo>
                <a:lnTo>
                  <a:pt x="48" y="16"/>
                </a:lnTo>
                <a:close/>
                <a:moveTo>
                  <a:pt x="36" y="25"/>
                </a:moveTo>
                <a:lnTo>
                  <a:pt x="36" y="25"/>
                </a:lnTo>
                <a:lnTo>
                  <a:pt x="33" y="31"/>
                </a:lnTo>
                <a:lnTo>
                  <a:pt x="25" y="37"/>
                </a:lnTo>
                <a:lnTo>
                  <a:pt x="25" y="37"/>
                </a:lnTo>
                <a:lnTo>
                  <a:pt x="27" y="33"/>
                </a:lnTo>
                <a:lnTo>
                  <a:pt x="31" y="31"/>
                </a:lnTo>
                <a:lnTo>
                  <a:pt x="36" y="25"/>
                </a:lnTo>
                <a:lnTo>
                  <a:pt x="36" y="25"/>
                </a:lnTo>
                <a:close/>
                <a:moveTo>
                  <a:pt x="33" y="46"/>
                </a:moveTo>
                <a:lnTo>
                  <a:pt x="33" y="46"/>
                </a:lnTo>
                <a:lnTo>
                  <a:pt x="33" y="44"/>
                </a:lnTo>
                <a:lnTo>
                  <a:pt x="33" y="42"/>
                </a:lnTo>
                <a:lnTo>
                  <a:pt x="36" y="42"/>
                </a:lnTo>
                <a:lnTo>
                  <a:pt x="36" y="42"/>
                </a:lnTo>
                <a:lnTo>
                  <a:pt x="34" y="44"/>
                </a:lnTo>
                <a:lnTo>
                  <a:pt x="33" y="46"/>
                </a:lnTo>
                <a:lnTo>
                  <a:pt x="33" y="46"/>
                </a:lnTo>
                <a:close/>
                <a:moveTo>
                  <a:pt x="53" y="21"/>
                </a:moveTo>
                <a:lnTo>
                  <a:pt x="53" y="21"/>
                </a:lnTo>
                <a:lnTo>
                  <a:pt x="52" y="27"/>
                </a:lnTo>
                <a:lnTo>
                  <a:pt x="50" y="29"/>
                </a:lnTo>
                <a:lnTo>
                  <a:pt x="42" y="31"/>
                </a:lnTo>
                <a:lnTo>
                  <a:pt x="42" y="31"/>
                </a:lnTo>
                <a:lnTo>
                  <a:pt x="46" y="25"/>
                </a:lnTo>
                <a:lnTo>
                  <a:pt x="50" y="23"/>
                </a:lnTo>
                <a:lnTo>
                  <a:pt x="53" y="21"/>
                </a:lnTo>
                <a:lnTo>
                  <a:pt x="53" y="21"/>
                </a:lnTo>
                <a:close/>
                <a:moveTo>
                  <a:pt x="55" y="69"/>
                </a:moveTo>
                <a:lnTo>
                  <a:pt x="55" y="69"/>
                </a:lnTo>
                <a:lnTo>
                  <a:pt x="59" y="65"/>
                </a:lnTo>
                <a:lnTo>
                  <a:pt x="63" y="59"/>
                </a:lnTo>
                <a:lnTo>
                  <a:pt x="67" y="58"/>
                </a:lnTo>
                <a:lnTo>
                  <a:pt x="69" y="58"/>
                </a:lnTo>
                <a:lnTo>
                  <a:pt x="71" y="59"/>
                </a:lnTo>
                <a:lnTo>
                  <a:pt x="73" y="63"/>
                </a:lnTo>
                <a:lnTo>
                  <a:pt x="73" y="63"/>
                </a:lnTo>
                <a:lnTo>
                  <a:pt x="63" y="67"/>
                </a:lnTo>
                <a:lnTo>
                  <a:pt x="55" y="69"/>
                </a:lnTo>
                <a:lnTo>
                  <a:pt x="55" y="69"/>
                </a:lnTo>
                <a:close/>
                <a:moveTo>
                  <a:pt x="78" y="77"/>
                </a:moveTo>
                <a:lnTo>
                  <a:pt x="78" y="77"/>
                </a:lnTo>
                <a:lnTo>
                  <a:pt x="74" y="79"/>
                </a:lnTo>
                <a:lnTo>
                  <a:pt x="71" y="80"/>
                </a:lnTo>
                <a:lnTo>
                  <a:pt x="65" y="82"/>
                </a:lnTo>
                <a:lnTo>
                  <a:pt x="59" y="84"/>
                </a:lnTo>
                <a:lnTo>
                  <a:pt x="59" y="84"/>
                </a:lnTo>
                <a:lnTo>
                  <a:pt x="63" y="77"/>
                </a:lnTo>
                <a:lnTo>
                  <a:pt x="69" y="71"/>
                </a:lnTo>
                <a:lnTo>
                  <a:pt x="73" y="69"/>
                </a:lnTo>
                <a:lnTo>
                  <a:pt x="76" y="69"/>
                </a:lnTo>
                <a:lnTo>
                  <a:pt x="78" y="71"/>
                </a:lnTo>
                <a:lnTo>
                  <a:pt x="78" y="77"/>
                </a:lnTo>
                <a:lnTo>
                  <a:pt x="78" y="77"/>
                </a:lnTo>
                <a:close/>
                <a:moveTo>
                  <a:pt x="44" y="61"/>
                </a:moveTo>
                <a:lnTo>
                  <a:pt x="44" y="61"/>
                </a:lnTo>
                <a:lnTo>
                  <a:pt x="46" y="56"/>
                </a:lnTo>
                <a:lnTo>
                  <a:pt x="52" y="52"/>
                </a:lnTo>
                <a:lnTo>
                  <a:pt x="57" y="48"/>
                </a:lnTo>
                <a:lnTo>
                  <a:pt x="61" y="44"/>
                </a:lnTo>
                <a:lnTo>
                  <a:pt x="61" y="44"/>
                </a:lnTo>
                <a:lnTo>
                  <a:pt x="63" y="46"/>
                </a:lnTo>
                <a:lnTo>
                  <a:pt x="65" y="52"/>
                </a:lnTo>
                <a:lnTo>
                  <a:pt x="65" y="52"/>
                </a:lnTo>
                <a:lnTo>
                  <a:pt x="55" y="58"/>
                </a:lnTo>
                <a:lnTo>
                  <a:pt x="44" y="61"/>
                </a:lnTo>
                <a:lnTo>
                  <a:pt x="44" y="61"/>
                </a:lnTo>
                <a:close/>
                <a:moveTo>
                  <a:pt x="44" y="42"/>
                </a:moveTo>
                <a:lnTo>
                  <a:pt x="44" y="42"/>
                </a:lnTo>
                <a:lnTo>
                  <a:pt x="50" y="38"/>
                </a:lnTo>
                <a:lnTo>
                  <a:pt x="53" y="37"/>
                </a:lnTo>
                <a:lnTo>
                  <a:pt x="55" y="33"/>
                </a:lnTo>
                <a:lnTo>
                  <a:pt x="55" y="33"/>
                </a:lnTo>
                <a:lnTo>
                  <a:pt x="57" y="33"/>
                </a:lnTo>
                <a:lnTo>
                  <a:pt x="57" y="35"/>
                </a:lnTo>
                <a:lnTo>
                  <a:pt x="57" y="38"/>
                </a:lnTo>
                <a:lnTo>
                  <a:pt x="57" y="38"/>
                </a:lnTo>
                <a:lnTo>
                  <a:pt x="52" y="40"/>
                </a:lnTo>
                <a:lnTo>
                  <a:pt x="44" y="42"/>
                </a:lnTo>
                <a:lnTo>
                  <a:pt x="44" y="42"/>
                </a:lnTo>
                <a:close/>
                <a:moveTo>
                  <a:pt x="44" y="73"/>
                </a:moveTo>
                <a:lnTo>
                  <a:pt x="44" y="73"/>
                </a:lnTo>
                <a:lnTo>
                  <a:pt x="44" y="71"/>
                </a:lnTo>
                <a:lnTo>
                  <a:pt x="44" y="67"/>
                </a:lnTo>
                <a:lnTo>
                  <a:pt x="44" y="67"/>
                </a:lnTo>
                <a:lnTo>
                  <a:pt x="46" y="65"/>
                </a:lnTo>
                <a:lnTo>
                  <a:pt x="50" y="65"/>
                </a:lnTo>
                <a:lnTo>
                  <a:pt x="50" y="65"/>
                </a:lnTo>
                <a:lnTo>
                  <a:pt x="48" y="69"/>
                </a:lnTo>
                <a:lnTo>
                  <a:pt x="44" y="73"/>
                </a:lnTo>
                <a:lnTo>
                  <a:pt x="44" y="73"/>
                </a:lnTo>
                <a:close/>
                <a:moveTo>
                  <a:pt x="50" y="82"/>
                </a:moveTo>
                <a:lnTo>
                  <a:pt x="50" y="82"/>
                </a:lnTo>
                <a:lnTo>
                  <a:pt x="52" y="79"/>
                </a:lnTo>
                <a:lnTo>
                  <a:pt x="55" y="77"/>
                </a:lnTo>
                <a:lnTo>
                  <a:pt x="55" y="77"/>
                </a:lnTo>
                <a:lnTo>
                  <a:pt x="57" y="79"/>
                </a:lnTo>
                <a:lnTo>
                  <a:pt x="55" y="82"/>
                </a:lnTo>
                <a:lnTo>
                  <a:pt x="52" y="82"/>
                </a:lnTo>
                <a:lnTo>
                  <a:pt x="50" y="82"/>
                </a:lnTo>
                <a:lnTo>
                  <a:pt x="50" y="82"/>
                </a:lnTo>
                <a:close/>
                <a:moveTo>
                  <a:pt x="57" y="94"/>
                </a:moveTo>
                <a:lnTo>
                  <a:pt x="57" y="94"/>
                </a:lnTo>
                <a:lnTo>
                  <a:pt x="59" y="92"/>
                </a:lnTo>
                <a:lnTo>
                  <a:pt x="61" y="90"/>
                </a:lnTo>
                <a:lnTo>
                  <a:pt x="67" y="88"/>
                </a:lnTo>
                <a:lnTo>
                  <a:pt x="67" y="88"/>
                </a:lnTo>
                <a:lnTo>
                  <a:pt x="63" y="92"/>
                </a:lnTo>
                <a:lnTo>
                  <a:pt x="61" y="94"/>
                </a:lnTo>
                <a:lnTo>
                  <a:pt x="57" y="94"/>
                </a:lnTo>
                <a:lnTo>
                  <a:pt x="57" y="94"/>
                </a:lnTo>
                <a:close/>
                <a:moveTo>
                  <a:pt x="82" y="80"/>
                </a:moveTo>
                <a:lnTo>
                  <a:pt x="82" y="80"/>
                </a:lnTo>
                <a:lnTo>
                  <a:pt x="86" y="82"/>
                </a:lnTo>
                <a:lnTo>
                  <a:pt x="86" y="88"/>
                </a:lnTo>
                <a:lnTo>
                  <a:pt x="86" y="88"/>
                </a:lnTo>
                <a:lnTo>
                  <a:pt x="76" y="92"/>
                </a:lnTo>
                <a:lnTo>
                  <a:pt x="67" y="96"/>
                </a:lnTo>
                <a:lnTo>
                  <a:pt x="67" y="96"/>
                </a:lnTo>
                <a:lnTo>
                  <a:pt x="71" y="92"/>
                </a:lnTo>
                <a:lnTo>
                  <a:pt x="74" y="88"/>
                </a:lnTo>
                <a:lnTo>
                  <a:pt x="78" y="84"/>
                </a:lnTo>
                <a:lnTo>
                  <a:pt x="82" y="80"/>
                </a:lnTo>
                <a:lnTo>
                  <a:pt x="82" y="80"/>
                </a:lnTo>
                <a:close/>
                <a:moveTo>
                  <a:pt x="99" y="117"/>
                </a:moveTo>
                <a:lnTo>
                  <a:pt x="99" y="117"/>
                </a:lnTo>
                <a:lnTo>
                  <a:pt x="99" y="119"/>
                </a:lnTo>
                <a:lnTo>
                  <a:pt x="99" y="122"/>
                </a:lnTo>
                <a:lnTo>
                  <a:pt x="95" y="128"/>
                </a:lnTo>
                <a:lnTo>
                  <a:pt x="95" y="128"/>
                </a:lnTo>
                <a:lnTo>
                  <a:pt x="88" y="130"/>
                </a:lnTo>
                <a:lnTo>
                  <a:pt x="84" y="134"/>
                </a:lnTo>
                <a:lnTo>
                  <a:pt x="78" y="138"/>
                </a:lnTo>
                <a:lnTo>
                  <a:pt x="71" y="138"/>
                </a:lnTo>
                <a:lnTo>
                  <a:pt x="71" y="138"/>
                </a:lnTo>
                <a:lnTo>
                  <a:pt x="76" y="132"/>
                </a:lnTo>
                <a:lnTo>
                  <a:pt x="84" y="126"/>
                </a:lnTo>
                <a:lnTo>
                  <a:pt x="99" y="117"/>
                </a:lnTo>
                <a:lnTo>
                  <a:pt x="99" y="117"/>
                </a:lnTo>
                <a:close/>
                <a:moveTo>
                  <a:pt x="69" y="130"/>
                </a:moveTo>
                <a:lnTo>
                  <a:pt x="69" y="130"/>
                </a:lnTo>
                <a:lnTo>
                  <a:pt x="71" y="128"/>
                </a:lnTo>
                <a:lnTo>
                  <a:pt x="73" y="126"/>
                </a:lnTo>
                <a:lnTo>
                  <a:pt x="78" y="124"/>
                </a:lnTo>
                <a:lnTo>
                  <a:pt x="78" y="124"/>
                </a:lnTo>
                <a:lnTo>
                  <a:pt x="74" y="128"/>
                </a:lnTo>
                <a:lnTo>
                  <a:pt x="69" y="130"/>
                </a:lnTo>
                <a:lnTo>
                  <a:pt x="69" y="130"/>
                </a:lnTo>
                <a:close/>
                <a:moveTo>
                  <a:pt x="80" y="117"/>
                </a:moveTo>
                <a:lnTo>
                  <a:pt x="80" y="117"/>
                </a:lnTo>
                <a:lnTo>
                  <a:pt x="90" y="107"/>
                </a:lnTo>
                <a:lnTo>
                  <a:pt x="95" y="105"/>
                </a:lnTo>
                <a:lnTo>
                  <a:pt x="97" y="105"/>
                </a:lnTo>
                <a:lnTo>
                  <a:pt x="99" y="105"/>
                </a:lnTo>
                <a:lnTo>
                  <a:pt x="99" y="105"/>
                </a:lnTo>
                <a:lnTo>
                  <a:pt x="97" y="109"/>
                </a:lnTo>
                <a:lnTo>
                  <a:pt x="92" y="113"/>
                </a:lnTo>
                <a:lnTo>
                  <a:pt x="80" y="117"/>
                </a:lnTo>
                <a:lnTo>
                  <a:pt x="80" y="117"/>
                </a:lnTo>
                <a:close/>
                <a:moveTo>
                  <a:pt x="78" y="105"/>
                </a:moveTo>
                <a:lnTo>
                  <a:pt x="78" y="105"/>
                </a:lnTo>
                <a:lnTo>
                  <a:pt x="86" y="96"/>
                </a:lnTo>
                <a:lnTo>
                  <a:pt x="90" y="94"/>
                </a:lnTo>
                <a:lnTo>
                  <a:pt x="92" y="96"/>
                </a:lnTo>
                <a:lnTo>
                  <a:pt x="94" y="98"/>
                </a:lnTo>
                <a:lnTo>
                  <a:pt x="94" y="98"/>
                </a:lnTo>
                <a:lnTo>
                  <a:pt x="86" y="101"/>
                </a:lnTo>
                <a:lnTo>
                  <a:pt x="82" y="103"/>
                </a:lnTo>
                <a:lnTo>
                  <a:pt x="78" y="105"/>
                </a:lnTo>
                <a:lnTo>
                  <a:pt x="78" y="105"/>
                </a:lnTo>
                <a:close/>
                <a:moveTo>
                  <a:pt x="67" y="105"/>
                </a:moveTo>
                <a:lnTo>
                  <a:pt x="67" y="105"/>
                </a:lnTo>
                <a:lnTo>
                  <a:pt x="67" y="103"/>
                </a:lnTo>
                <a:lnTo>
                  <a:pt x="69" y="101"/>
                </a:lnTo>
                <a:lnTo>
                  <a:pt x="73" y="99"/>
                </a:lnTo>
                <a:lnTo>
                  <a:pt x="73" y="99"/>
                </a:lnTo>
                <a:lnTo>
                  <a:pt x="71" y="105"/>
                </a:lnTo>
                <a:lnTo>
                  <a:pt x="69" y="105"/>
                </a:lnTo>
                <a:lnTo>
                  <a:pt x="67" y="105"/>
                </a:lnTo>
                <a:lnTo>
                  <a:pt x="67" y="105"/>
                </a:lnTo>
                <a:close/>
                <a:moveTo>
                  <a:pt x="90" y="140"/>
                </a:moveTo>
                <a:lnTo>
                  <a:pt x="90" y="140"/>
                </a:lnTo>
                <a:lnTo>
                  <a:pt x="86" y="149"/>
                </a:lnTo>
                <a:lnTo>
                  <a:pt x="78" y="155"/>
                </a:lnTo>
                <a:lnTo>
                  <a:pt x="71" y="159"/>
                </a:lnTo>
                <a:lnTo>
                  <a:pt x="59" y="160"/>
                </a:lnTo>
                <a:lnTo>
                  <a:pt x="59" y="160"/>
                </a:lnTo>
                <a:lnTo>
                  <a:pt x="65" y="155"/>
                </a:lnTo>
                <a:lnTo>
                  <a:pt x="71" y="149"/>
                </a:lnTo>
                <a:lnTo>
                  <a:pt x="90" y="140"/>
                </a:lnTo>
                <a:lnTo>
                  <a:pt x="90" y="140"/>
                </a:lnTo>
                <a:close/>
                <a:moveTo>
                  <a:pt x="48" y="183"/>
                </a:moveTo>
                <a:lnTo>
                  <a:pt x="48" y="183"/>
                </a:lnTo>
                <a:lnTo>
                  <a:pt x="59" y="174"/>
                </a:lnTo>
                <a:lnTo>
                  <a:pt x="73" y="166"/>
                </a:lnTo>
                <a:lnTo>
                  <a:pt x="73" y="166"/>
                </a:lnTo>
                <a:lnTo>
                  <a:pt x="73" y="170"/>
                </a:lnTo>
                <a:lnTo>
                  <a:pt x="71" y="172"/>
                </a:lnTo>
                <a:lnTo>
                  <a:pt x="65" y="178"/>
                </a:lnTo>
                <a:lnTo>
                  <a:pt x="55" y="181"/>
                </a:lnTo>
                <a:lnTo>
                  <a:pt x="48" y="183"/>
                </a:lnTo>
                <a:lnTo>
                  <a:pt x="48" y="183"/>
                </a:lnTo>
                <a:close/>
                <a:moveTo>
                  <a:pt x="65" y="147"/>
                </a:moveTo>
                <a:lnTo>
                  <a:pt x="65" y="147"/>
                </a:lnTo>
                <a:lnTo>
                  <a:pt x="61" y="151"/>
                </a:lnTo>
                <a:lnTo>
                  <a:pt x="59" y="151"/>
                </a:lnTo>
                <a:lnTo>
                  <a:pt x="57" y="151"/>
                </a:lnTo>
                <a:lnTo>
                  <a:pt x="57" y="151"/>
                </a:lnTo>
                <a:lnTo>
                  <a:pt x="59" y="149"/>
                </a:lnTo>
                <a:lnTo>
                  <a:pt x="65" y="147"/>
                </a:lnTo>
                <a:lnTo>
                  <a:pt x="65" y="147"/>
                </a:lnTo>
                <a:close/>
                <a:moveTo>
                  <a:pt x="57" y="168"/>
                </a:moveTo>
                <a:lnTo>
                  <a:pt x="57" y="168"/>
                </a:lnTo>
                <a:lnTo>
                  <a:pt x="57" y="170"/>
                </a:lnTo>
                <a:lnTo>
                  <a:pt x="53" y="172"/>
                </a:lnTo>
                <a:lnTo>
                  <a:pt x="46" y="178"/>
                </a:lnTo>
                <a:lnTo>
                  <a:pt x="46" y="178"/>
                </a:lnTo>
                <a:lnTo>
                  <a:pt x="48" y="172"/>
                </a:lnTo>
                <a:lnTo>
                  <a:pt x="52" y="170"/>
                </a:lnTo>
                <a:lnTo>
                  <a:pt x="55" y="170"/>
                </a:lnTo>
                <a:lnTo>
                  <a:pt x="57" y="168"/>
                </a:lnTo>
                <a:lnTo>
                  <a:pt x="57" y="168"/>
                </a:lnTo>
                <a:close/>
                <a:moveTo>
                  <a:pt x="61" y="187"/>
                </a:moveTo>
                <a:lnTo>
                  <a:pt x="61" y="187"/>
                </a:lnTo>
                <a:lnTo>
                  <a:pt x="61" y="191"/>
                </a:lnTo>
                <a:lnTo>
                  <a:pt x="57" y="195"/>
                </a:lnTo>
                <a:lnTo>
                  <a:pt x="52" y="200"/>
                </a:lnTo>
                <a:lnTo>
                  <a:pt x="44" y="202"/>
                </a:lnTo>
                <a:lnTo>
                  <a:pt x="34" y="204"/>
                </a:lnTo>
                <a:lnTo>
                  <a:pt x="34" y="204"/>
                </a:lnTo>
                <a:lnTo>
                  <a:pt x="46" y="195"/>
                </a:lnTo>
                <a:lnTo>
                  <a:pt x="61" y="187"/>
                </a:lnTo>
                <a:lnTo>
                  <a:pt x="61" y="187"/>
                </a:lnTo>
                <a:close/>
                <a:moveTo>
                  <a:pt x="25" y="212"/>
                </a:moveTo>
                <a:lnTo>
                  <a:pt x="25" y="212"/>
                </a:lnTo>
                <a:lnTo>
                  <a:pt x="29" y="212"/>
                </a:lnTo>
                <a:lnTo>
                  <a:pt x="34" y="212"/>
                </a:lnTo>
                <a:lnTo>
                  <a:pt x="38" y="210"/>
                </a:lnTo>
                <a:lnTo>
                  <a:pt x="38" y="210"/>
                </a:lnTo>
                <a:lnTo>
                  <a:pt x="38" y="210"/>
                </a:lnTo>
                <a:lnTo>
                  <a:pt x="31" y="218"/>
                </a:lnTo>
                <a:lnTo>
                  <a:pt x="21" y="221"/>
                </a:lnTo>
                <a:lnTo>
                  <a:pt x="21" y="221"/>
                </a:lnTo>
                <a:lnTo>
                  <a:pt x="23" y="218"/>
                </a:lnTo>
                <a:lnTo>
                  <a:pt x="25" y="212"/>
                </a:lnTo>
                <a:lnTo>
                  <a:pt x="25" y="212"/>
                </a:lnTo>
                <a:close/>
                <a:moveTo>
                  <a:pt x="48" y="212"/>
                </a:moveTo>
                <a:lnTo>
                  <a:pt x="48" y="212"/>
                </a:lnTo>
                <a:lnTo>
                  <a:pt x="46" y="216"/>
                </a:lnTo>
                <a:lnTo>
                  <a:pt x="42" y="220"/>
                </a:lnTo>
                <a:lnTo>
                  <a:pt x="29" y="223"/>
                </a:lnTo>
                <a:lnTo>
                  <a:pt x="29" y="223"/>
                </a:lnTo>
                <a:lnTo>
                  <a:pt x="38" y="218"/>
                </a:lnTo>
                <a:lnTo>
                  <a:pt x="48" y="212"/>
                </a:lnTo>
                <a:lnTo>
                  <a:pt x="48" y="212"/>
                </a:lnTo>
                <a:close/>
                <a:moveTo>
                  <a:pt x="12" y="242"/>
                </a:moveTo>
                <a:lnTo>
                  <a:pt x="12" y="242"/>
                </a:lnTo>
                <a:lnTo>
                  <a:pt x="12" y="241"/>
                </a:lnTo>
                <a:lnTo>
                  <a:pt x="12" y="239"/>
                </a:lnTo>
                <a:lnTo>
                  <a:pt x="15" y="237"/>
                </a:lnTo>
                <a:lnTo>
                  <a:pt x="17" y="237"/>
                </a:lnTo>
                <a:lnTo>
                  <a:pt x="17" y="237"/>
                </a:lnTo>
                <a:lnTo>
                  <a:pt x="17" y="239"/>
                </a:lnTo>
                <a:lnTo>
                  <a:pt x="15" y="239"/>
                </a:lnTo>
                <a:lnTo>
                  <a:pt x="13" y="241"/>
                </a:lnTo>
                <a:lnTo>
                  <a:pt x="12" y="242"/>
                </a:lnTo>
                <a:lnTo>
                  <a:pt x="12" y="242"/>
                </a:lnTo>
                <a:close/>
                <a:moveTo>
                  <a:pt x="15" y="250"/>
                </a:moveTo>
                <a:lnTo>
                  <a:pt x="15" y="250"/>
                </a:lnTo>
                <a:lnTo>
                  <a:pt x="23" y="244"/>
                </a:lnTo>
                <a:lnTo>
                  <a:pt x="31" y="241"/>
                </a:lnTo>
                <a:lnTo>
                  <a:pt x="31" y="241"/>
                </a:lnTo>
                <a:lnTo>
                  <a:pt x="25" y="248"/>
                </a:lnTo>
                <a:lnTo>
                  <a:pt x="21" y="250"/>
                </a:lnTo>
                <a:lnTo>
                  <a:pt x="15" y="250"/>
                </a:lnTo>
                <a:lnTo>
                  <a:pt x="15" y="250"/>
                </a:lnTo>
                <a:close/>
                <a:moveTo>
                  <a:pt x="38" y="250"/>
                </a:moveTo>
                <a:lnTo>
                  <a:pt x="38" y="250"/>
                </a:lnTo>
                <a:lnTo>
                  <a:pt x="40" y="248"/>
                </a:lnTo>
                <a:lnTo>
                  <a:pt x="42" y="246"/>
                </a:lnTo>
                <a:lnTo>
                  <a:pt x="48" y="244"/>
                </a:lnTo>
                <a:lnTo>
                  <a:pt x="48" y="244"/>
                </a:lnTo>
                <a:lnTo>
                  <a:pt x="46" y="248"/>
                </a:lnTo>
                <a:lnTo>
                  <a:pt x="42" y="250"/>
                </a:lnTo>
                <a:lnTo>
                  <a:pt x="38" y="250"/>
                </a:lnTo>
                <a:lnTo>
                  <a:pt x="38" y="250"/>
                </a:lnTo>
                <a:close/>
                <a:moveTo>
                  <a:pt x="57" y="250"/>
                </a:moveTo>
                <a:lnTo>
                  <a:pt x="57" y="250"/>
                </a:lnTo>
                <a:lnTo>
                  <a:pt x="59" y="248"/>
                </a:lnTo>
                <a:lnTo>
                  <a:pt x="63" y="246"/>
                </a:lnTo>
                <a:lnTo>
                  <a:pt x="63" y="246"/>
                </a:lnTo>
                <a:lnTo>
                  <a:pt x="61" y="250"/>
                </a:lnTo>
                <a:lnTo>
                  <a:pt x="59" y="250"/>
                </a:lnTo>
                <a:lnTo>
                  <a:pt x="57" y="250"/>
                </a:lnTo>
                <a:lnTo>
                  <a:pt x="57" y="250"/>
                </a:lnTo>
                <a:close/>
                <a:moveTo>
                  <a:pt x="59" y="242"/>
                </a:moveTo>
                <a:lnTo>
                  <a:pt x="59" y="242"/>
                </a:lnTo>
                <a:lnTo>
                  <a:pt x="59" y="241"/>
                </a:lnTo>
                <a:lnTo>
                  <a:pt x="61" y="239"/>
                </a:lnTo>
                <a:lnTo>
                  <a:pt x="69" y="239"/>
                </a:lnTo>
                <a:lnTo>
                  <a:pt x="69" y="239"/>
                </a:lnTo>
                <a:lnTo>
                  <a:pt x="65" y="241"/>
                </a:lnTo>
                <a:lnTo>
                  <a:pt x="59" y="242"/>
                </a:lnTo>
                <a:lnTo>
                  <a:pt x="59" y="242"/>
                </a:lnTo>
                <a:close/>
                <a:moveTo>
                  <a:pt x="135" y="170"/>
                </a:moveTo>
                <a:lnTo>
                  <a:pt x="135" y="170"/>
                </a:lnTo>
                <a:lnTo>
                  <a:pt x="137" y="172"/>
                </a:lnTo>
                <a:lnTo>
                  <a:pt x="137" y="172"/>
                </a:lnTo>
                <a:lnTo>
                  <a:pt x="134" y="181"/>
                </a:lnTo>
                <a:lnTo>
                  <a:pt x="130" y="189"/>
                </a:lnTo>
                <a:lnTo>
                  <a:pt x="130" y="189"/>
                </a:lnTo>
                <a:lnTo>
                  <a:pt x="128" y="183"/>
                </a:lnTo>
                <a:lnTo>
                  <a:pt x="130" y="180"/>
                </a:lnTo>
                <a:lnTo>
                  <a:pt x="134" y="176"/>
                </a:lnTo>
                <a:lnTo>
                  <a:pt x="135" y="170"/>
                </a:lnTo>
                <a:lnTo>
                  <a:pt x="135" y="170"/>
                </a:lnTo>
                <a:close/>
                <a:moveTo>
                  <a:pt x="147" y="187"/>
                </a:moveTo>
                <a:lnTo>
                  <a:pt x="147" y="187"/>
                </a:lnTo>
                <a:lnTo>
                  <a:pt x="149" y="193"/>
                </a:lnTo>
                <a:lnTo>
                  <a:pt x="145" y="197"/>
                </a:lnTo>
                <a:lnTo>
                  <a:pt x="137" y="200"/>
                </a:lnTo>
                <a:lnTo>
                  <a:pt x="137" y="200"/>
                </a:lnTo>
                <a:lnTo>
                  <a:pt x="137" y="197"/>
                </a:lnTo>
                <a:lnTo>
                  <a:pt x="139" y="193"/>
                </a:lnTo>
                <a:lnTo>
                  <a:pt x="143" y="189"/>
                </a:lnTo>
                <a:lnTo>
                  <a:pt x="147" y="187"/>
                </a:lnTo>
                <a:lnTo>
                  <a:pt x="147" y="187"/>
                </a:lnTo>
                <a:close/>
                <a:moveTo>
                  <a:pt x="141" y="180"/>
                </a:moveTo>
                <a:lnTo>
                  <a:pt x="141" y="180"/>
                </a:lnTo>
                <a:lnTo>
                  <a:pt x="141" y="181"/>
                </a:lnTo>
                <a:lnTo>
                  <a:pt x="141" y="183"/>
                </a:lnTo>
                <a:lnTo>
                  <a:pt x="139" y="187"/>
                </a:lnTo>
                <a:lnTo>
                  <a:pt x="139" y="187"/>
                </a:lnTo>
                <a:lnTo>
                  <a:pt x="137" y="185"/>
                </a:lnTo>
                <a:lnTo>
                  <a:pt x="139" y="181"/>
                </a:lnTo>
                <a:lnTo>
                  <a:pt x="139" y="180"/>
                </a:lnTo>
                <a:lnTo>
                  <a:pt x="141" y="180"/>
                </a:lnTo>
                <a:lnTo>
                  <a:pt x="141" y="180"/>
                </a:lnTo>
                <a:close/>
                <a:moveTo>
                  <a:pt x="145" y="170"/>
                </a:moveTo>
                <a:lnTo>
                  <a:pt x="145" y="170"/>
                </a:lnTo>
                <a:lnTo>
                  <a:pt x="147" y="174"/>
                </a:lnTo>
                <a:lnTo>
                  <a:pt x="147" y="178"/>
                </a:lnTo>
                <a:lnTo>
                  <a:pt x="147" y="178"/>
                </a:lnTo>
                <a:lnTo>
                  <a:pt x="147" y="176"/>
                </a:lnTo>
                <a:lnTo>
                  <a:pt x="145" y="174"/>
                </a:lnTo>
                <a:lnTo>
                  <a:pt x="145" y="170"/>
                </a:lnTo>
                <a:lnTo>
                  <a:pt x="145" y="170"/>
                </a:lnTo>
                <a:close/>
                <a:moveTo>
                  <a:pt x="155" y="200"/>
                </a:moveTo>
                <a:lnTo>
                  <a:pt x="155" y="200"/>
                </a:lnTo>
                <a:lnTo>
                  <a:pt x="156" y="200"/>
                </a:lnTo>
                <a:lnTo>
                  <a:pt x="156" y="202"/>
                </a:lnTo>
                <a:lnTo>
                  <a:pt x="156" y="202"/>
                </a:lnTo>
                <a:lnTo>
                  <a:pt x="153" y="208"/>
                </a:lnTo>
                <a:lnTo>
                  <a:pt x="145" y="212"/>
                </a:lnTo>
                <a:lnTo>
                  <a:pt x="145" y="212"/>
                </a:lnTo>
                <a:lnTo>
                  <a:pt x="149" y="206"/>
                </a:lnTo>
                <a:lnTo>
                  <a:pt x="155" y="200"/>
                </a:lnTo>
                <a:lnTo>
                  <a:pt x="155" y="200"/>
                </a:lnTo>
                <a:close/>
                <a:moveTo>
                  <a:pt x="137" y="216"/>
                </a:moveTo>
                <a:lnTo>
                  <a:pt x="137" y="216"/>
                </a:lnTo>
                <a:lnTo>
                  <a:pt x="135" y="214"/>
                </a:lnTo>
                <a:lnTo>
                  <a:pt x="135" y="210"/>
                </a:lnTo>
                <a:lnTo>
                  <a:pt x="135" y="210"/>
                </a:lnTo>
                <a:lnTo>
                  <a:pt x="141" y="206"/>
                </a:lnTo>
                <a:lnTo>
                  <a:pt x="141" y="206"/>
                </a:lnTo>
                <a:lnTo>
                  <a:pt x="141" y="212"/>
                </a:lnTo>
                <a:lnTo>
                  <a:pt x="139" y="214"/>
                </a:lnTo>
                <a:lnTo>
                  <a:pt x="137" y="216"/>
                </a:lnTo>
                <a:lnTo>
                  <a:pt x="137" y="216"/>
                </a:lnTo>
                <a:close/>
                <a:moveTo>
                  <a:pt x="158" y="208"/>
                </a:moveTo>
                <a:lnTo>
                  <a:pt x="158" y="208"/>
                </a:lnTo>
                <a:lnTo>
                  <a:pt x="162" y="210"/>
                </a:lnTo>
                <a:lnTo>
                  <a:pt x="164" y="214"/>
                </a:lnTo>
                <a:lnTo>
                  <a:pt x="164" y="214"/>
                </a:lnTo>
                <a:lnTo>
                  <a:pt x="160" y="218"/>
                </a:lnTo>
                <a:lnTo>
                  <a:pt x="155" y="223"/>
                </a:lnTo>
                <a:lnTo>
                  <a:pt x="143" y="229"/>
                </a:lnTo>
                <a:lnTo>
                  <a:pt x="143" y="229"/>
                </a:lnTo>
                <a:lnTo>
                  <a:pt x="145" y="223"/>
                </a:lnTo>
                <a:lnTo>
                  <a:pt x="151" y="218"/>
                </a:lnTo>
                <a:lnTo>
                  <a:pt x="158" y="208"/>
                </a:lnTo>
                <a:lnTo>
                  <a:pt x="158" y="208"/>
                </a:lnTo>
                <a:close/>
                <a:moveTo>
                  <a:pt x="170" y="223"/>
                </a:moveTo>
                <a:lnTo>
                  <a:pt x="170" y="223"/>
                </a:lnTo>
                <a:lnTo>
                  <a:pt x="164" y="229"/>
                </a:lnTo>
                <a:lnTo>
                  <a:pt x="156" y="233"/>
                </a:lnTo>
                <a:lnTo>
                  <a:pt x="156" y="233"/>
                </a:lnTo>
                <a:lnTo>
                  <a:pt x="162" y="223"/>
                </a:lnTo>
                <a:lnTo>
                  <a:pt x="166" y="221"/>
                </a:lnTo>
                <a:lnTo>
                  <a:pt x="168" y="221"/>
                </a:lnTo>
                <a:lnTo>
                  <a:pt x="170" y="223"/>
                </a:lnTo>
                <a:lnTo>
                  <a:pt x="170" y="223"/>
                </a:lnTo>
                <a:close/>
                <a:moveTo>
                  <a:pt x="156" y="248"/>
                </a:moveTo>
                <a:lnTo>
                  <a:pt x="156" y="248"/>
                </a:lnTo>
                <a:lnTo>
                  <a:pt x="164" y="237"/>
                </a:lnTo>
                <a:lnTo>
                  <a:pt x="170" y="233"/>
                </a:lnTo>
                <a:lnTo>
                  <a:pt x="175" y="229"/>
                </a:lnTo>
                <a:lnTo>
                  <a:pt x="175" y="229"/>
                </a:lnTo>
                <a:lnTo>
                  <a:pt x="175" y="231"/>
                </a:lnTo>
                <a:lnTo>
                  <a:pt x="177" y="233"/>
                </a:lnTo>
                <a:lnTo>
                  <a:pt x="177" y="233"/>
                </a:lnTo>
                <a:lnTo>
                  <a:pt x="174" y="239"/>
                </a:lnTo>
                <a:lnTo>
                  <a:pt x="168" y="242"/>
                </a:lnTo>
                <a:lnTo>
                  <a:pt x="156" y="248"/>
                </a:lnTo>
                <a:lnTo>
                  <a:pt x="156" y="248"/>
                </a:lnTo>
                <a:close/>
                <a:moveTo>
                  <a:pt x="177" y="260"/>
                </a:moveTo>
                <a:lnTo>
                  <a:pt x="177" y="260"/>
                </a:lnTo>
                <a:lnTo>
                  <a:pt x="166" y="258"/>
                </a:lnTo>
                <a:lnTo>
                  <a:pt x="166" y="258"/>
                </a:lnTo>
                <a:lnTo>
                  <a:pt x="175" y="254"/>
                </a:lnTo>
                <a:lnTo>
                  <a:pt x="183" y="250"/>
                </a:lnTo>
                <a:lnTo>
                  <a:pt x="183" y="250"/>
                </a:lnTo>
                <a:lnTo>
                  <a:pt x="181" y="254"/>
                </a:lnTo>
                <a:lnTo>
                  <a:pt x="177" y="260"/>
                </a:lnTo>
                <a:lnTo>
                  <a:pt x="177" y="260"/>
                </a:lnTo>
                <a:close/>
                <a:moveTo>
                  <a:pt x="196" y="260"/>
                </a:moveTo>
                <a:lnTo>
                  <a:pt x="196" y="260"/>
                </a:lnTo>
                <a:lnTo>
                  <a:pt x="193" y="260"/>
                </a:lnTo>
                <a:lnTo>
                  <a:pt x="189" y="260"/>
                </a:lnTo>
                <a:lnTo>
                  <a:pt x="189" y="260"/>
                </a:lnTo>
                <a:lnTo>
                  <a:pt x="193" y="256"/>
                </a:lnTo>
                <a:lnTo>
                  <a:pt x="196" y="254"/>
                </a:lnTo>
                <a:lnTo>
                  <a:pt x="196" y="254"/>
                </a:lnTo>
                <a:lnTo>
                  <a:pt x="198" y="254"/>
                </a:lnTo>
                <a:lnTo>
                  <a:pt x="198" y="256"/>
                </a:lnTo>
                <a:lnTo>
                  <a:pt x="196" y="258"/>
                </a:lnTo>
                <a:lnTo>
                  <a:pt x="196" y="260"/>
                </a:lnTo>
                <a:lnTo>
                  <a:pt x="196" y="260"/>
                </a:lnTo>
                <a:close/>
                <a:moveTo>
                  <a:pt x="210" y="250"/>
                </a:moveTo>
                <a:lnTo>
                  <a:pt x="210" y="250"/>
                </a:lnTo>
                <a:lnTo>
                  <a:pt x="214" y="244"/>
                </a:lnTo>
                <a:lnTo>
                  <a:pt x="215" y="242"/>
                </a:lnTo>
                <a:lnTo>
                  <a:pt x="219" y="244"/>
                </a:lnTo>
                <a:lnTo>
                  <a:pt x="219" y="244"/>
                </a:lnTo>
                <a:lnTo>
                  <a:pt x="215" y="248"/>
                </a:lnTo>
                <a:lnTo>
                  <a:pt x="210" y="250"/>
                </a:lnTo>
                <a:lnTo>
                  <a:pt x="210" y="250"/>
                </a:lnTo>
                <a:close/>
                <a:moveTo>
                  <a:pt x="183" y="145"/>
                </a:moveTo>
                <a:lnTo>
                  <a:pt x="183" y="145"/>
                </a:lnTo>
                <a:lnTo>
                  <a:pt x="208" y="191"/>
                </a:lnTo>
                <a:lnTo>
                  <a:pt x="219" y="212"/>
                </a:lnTo>
                <a:lnTo>
                  <a:pt x="233" y="233"/>
                </a:lnTo>
                <a:lnTo>
                  <a:pt x="233" y="233"/>
                </a:lnTo>
                <a:lnTo>
                  <a:pt x="223" y="237"/>
                </a:lnTo>
                <a:lnTo>
                  <a:pt x="212" y="239"/>
                </a:lnTo>
                <a:lnTo>
                  <a:pt x="189" y="239"/>
                </a:lnTo>
                <a:lnTo>
                  <a:pt x="189" y="239"/>
                </a:lnTo>
                <a:lnTo>
                  <a:pt x="183" y="227"/>
                </a:lnTo>
                <a:lnTo>
                  <a:pt x="177" y="218"/>
                </a:lnTo>
                <a:lnTo>
                  <a:pt x="162" y="197"/>
                </a:lnTo>
                <a:lnTo>
                  <a:pt x="162" y="197"/>
                </a:lnTo>
                <a:lnTo>
                  <a:pt x="158" y="185"/>
                </a:lnTo>
                <a:lnTo>
                  <a:pt x="153" y="174"/>
                </a:lnTo>
                <a:lnTo>
                  <a:pt x="149" y="162"/>
                </a:lnTo>
                <a:lnTo>
                  <a:pt x="141" y="153"/>
                </a:lnTo>
                <a:lnTo>
                  <a:pt x="141" y="153"/>
                </a:lnTo>
                <a:lnTo>
                  <a:pt x="137" y="157"/>
                </a:lnTo>
                <a:lnTo>
                  <a:pt x="132" y="160"/>
                </a:lnTo>
                <a:lnTo>
                  <a:pt x="126" y="172"/>
                </a:lnTo>
                <a:lnTo>
                  <a:pt x="114" y="197"/>
                </a:lnTo>
                <a:lnTo>
                  <a:pt x="114" y="197"/>
                </a:lnTo>
                <a:lnTo>
                  <a:pt x="103" y="218"/>
                </a:lnTo>
                <a:lnTo>
                  <a:pt x="97" y="229"/>
                </a:lnTo>
                <a:lnTo>
                  <a:pt x="94" y="233"/>
                </a:lnTo>
                <a:lnTo>
                  <a:pt x="88" y="235"/>
                </a:lnTo>
                <a:lnTo>
                  <a:pt x="88" y="235"/>
                </a:lnTo>
                <a:lnTo>
                  <a:pt x="67" y="235"/>
                </a:lnTo>
                <a:lnTo>
                  <a:pt x="48" y="233"/>
                </a:lnTo>
                <a:lnTo>
                  <a:pt x="48" y="233"/>
                </a:lnTo>
                <a:lnTo>
                  <a:pt x="52" y="223"/>
                </a:lnTo>
                <a:lnTo>
                  <a:pt x="55" y="214"/>
                </a:lnTo>
                <a:lnTo>
                  <a:pt x="67" y="197"/>
                </a:lnTo>
                <a:lnTo>
                  <a:pt x="67" y="197"/>
                </a:lnTo>
                <a:lnTo>
                  <a:pt x="82" y="166"/>
                </a:lnTo>
                <a:lnTo>
                  <a:pt x="99" y="136"/>
                </a:lnTo>
                <a:lnTo>
                  <a:pt x="99" y="136"/>
                </a:lnTo>
                <a:lnTo>
                  <a:pt x="107" y="122"/>
                </a:lnTo>
                <a:lnTo>
                  <a:pt x="109" y="115"/>
                </a:lnTo>
                <a:lnTo>
                  <a:pt x="111" y="109"/>
                </a:lnTo>
                <a:lnTo>
                  <a:pt x="111" y="109"/>
                </a:lnTo>
                <a:lnTo>
                  <a:pt x="109" y="107"/>
                </a:lnTo>
                <a:lnTo>
                  <a:pt x="107" y="103"/>
                </a:lnTo>
                <a:lnTo>
                  <a:pt x="101" y="98"/>
                </a:lnTo>
                <a:lnTo>
                  <a:pt x="101" y="98"/>
                </a:lnTo>
                <a:lnTo>
                  <a:pt x="92" y="82"/>
                </a:lnTo>
                <a:lnTo>
                  <a:pt x="82" y="67"/>
                </a:lnTo>
                <a:lnTo>
                  <a:pt x="82" y="67"/>
                </a:lnTo>
                <a:lnTo>
                  <a:pt x="65" y="38"/>
                </a:lnTo>
                <a:lnTo>
                  <a:pt x="52" y="10"/>
                </a:lnTo>
                <a:lnTo>
                  <a:pt x="52" y="10"/>
                </a:lnTo>
                <a:lnTo>
                  <a:pt x="67" y="10"/>
                </a:lnTo>
                <a:lnTo>
                  <a:pt x="78" y="8"/>
                </a:lnTo>
                <a:lnTo>
                  <a:pt x="90" y="6"/>
                </a:lnTo>
                <a:lnTo>
                  <a:pt x="103" y="6"/>
                </a:lnTo>
                <a:lnTo>
                  <a:pt x="103" y="6"/>
                </a:lnTo>
                <a:lnTo>
                  <a:pt x="111" y="25"/>
                </a:lnTo>
                <a:lnTo>
                  <a:pt x="120" y="42"/>
                </a:lnTo>
                <a:lnTo>
                  <a:pt x="132" y="59"/>
                </a:lnTo>
                <a:lnTo>
                  <a:pt x="141" y="79"/>
                </a:lnTo>
                <a:lnTo>
                  <a:pt x="141" y="79"/>
                </a:lnTo>
                <a:lnTo>
                  <a:pt x="145" y="88"/>
                </a:lnTo>
                <a:lnTo>
                  <a:pt x="147" y="94"/>
                </a:lnTo>
                <a:lnTo>
                  <a:pt x="153" y="96"/>
                </a:lnTo>
                <a:lnTo>
                  <a:pt x="153" y="96"/>
                </a:lnTo>
                <a:lnTo>
                  <a:pt x="177" y="54"/>
                </a:lnTo>
                <a:lnTo>
                  <a:pt x="204" y="12"/>
                </a:lnTo>
                <a:lnTo>
                  <a:pt x="204" y="12"/>
                </a:lnTo>
                <a:lnTo>
                  <a:pt x="210" y="8"/>
                </a:lnTo>
                <a:lnTo>
                  <a:pt x="215" y="8"/>
                </a:lnTo>
                <a:lnTo>
                  <a:pt x="227" y="8"/>
                </a:lnTo>
                <a:lnTo>
                  <a:pt x="240" y="10"/>
                </a:lnTo>
                <a:lnTo>
                  <a:pt x="254" y="10"/>
                </a:lnTo>
                <a:lnTo>
                  <a:pt x="254" y="10"/>
                </a:lnTo>
                <a:lnTo>
                  <a:pt x="242" y="35"/>
                </a:lnTo>
                <a:lnTo>
                  <a:pt x="225" y="58"/>
                </a:lnTo>
                <a:lnTo>
                  <a:pt x="193" y="103"/>
                </a:lnTo>
                <a:lnTo>
                  <a:pt x="193" y="103"/>
                </a:lnTo>
                <a:lnTo>
                  <a:pt x="185" y="113"/>
                </a:lnTo>
                <a:lnTo>
                  <a:pt x="179" y="122"/>
                </a:lnTo>
                <a:lnTo>
                  <a:pt x="177" y="128"/>
                </a:lnTo>
                <a:lnTo>
                  <a:pt x="177" y="132"/>
                </a:lnTo>
                <a:lnTo>
                  <a:pt x="179" y="140"/>
                </a:lnTo>
                <a:lnTo>
                  <a:pt x="183" y="145"/>
                </a:lnTo>
                <a:lnTo>
                  <a:pt x="183"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 name="Freeform 73"/>
          <p:cNvSpPr>
            <a:spLocks noEditPoints="1"/>
          </p:cNvSpPr>
          <p:nvPr/>
        </p:nvSpPr>
        <p:spPr bwMode="auto">
          <a:xfrm>
            <a:off x="5385381" y="3063933"/>
            <a:ext cx="197026" cy="174471"/>
          </a:xfrm>
          <a:custGeom>
            <a:avLst/>
            <a:gdLst/>
            <a:ahLst/>
            <a:cxnLst>
              <a:cxn ang="0">
                <a:pos x="128" y="13"/>
              </a:cxn>
              <a:cxn ang="0">
                <a:pos x="99" y="2"/>
              </a:cxn>
              <a:cxn ang="0">
                <a:pos x="73" y="17"/>
              </a:cxn>
              <a:cxn ang="0">
                <a:pos x="15" y="0"/>
              </a:cxn>
              <a:cxn ang="0">
                <a:pos x="31" y="51"/>
              </a:cxn>
              <a:cxn ang="0">
                <a:pos x="10" y="95"/>
              </a:cxn>
              <a:cxn ang="0">
                <a:pos x="54" y="112"/>
              </a:cxn>
              <a:cxn ang="0">
                <a:pos x="73" y="88"/>
              </a:cxn>
              <a:cxn ang="0">
                <a:pos x="92" y="124"/>
              </a:cxn>
              <a:cxn ang="0">
                <a:pos x="130" y="112"/>
              </a:cxn>
              <a:cxn ang="0">
                <a:pos x="92" y="4"/>
              </a:cxn>
              <a:cxn ang="0">
                <a:pos x="92" y="4"/>
              </a:cxn>
              <a:cxn ang="0">
                <a:pos x="84" y="15"/>
              </a:cxn>
              <a:cxn ang="0">
                <a:pos x="76" y="27"/>
              </a:cxn>
              <a:cxn ang="0">
                <a:pos x="12" y="13"/>
              </a:cxn>
              <a:cxn ang="0">
                <a:pos x="14" y="19"/>
              </a:cxn>
              <a:cxn ang="0">
                <a:pos x="14" y="19"/>
              </a:cxn>
              <a:cxn ang="0">
                <a:pos x="21" y="19"/>
              </a:cxn>
              <a:cxn ang="0">
                <a:pos x="29" y="25"/>
              </a:cxn>
              <a:cxn ang="0">
                <a:pos x="31" y="29"/>
              </a:cxn>
              <a:cxn ang="0">
                <a:pos x="27" y="31"/>
              </a:cxn>
              <a:cxn ang="0">
                <a:pos x="27" y="38"/>
              </a:cxn>
              <a:cxn ang="0">
                <a:pos x="33" y="36"/>
              </a:cxn>
              <a:cxn ang="0">
                <a:pos x="36" y="69"/>
              </a:cxn>
              <a:cxn ang="0">
                <a:pos x="36" y="69"/>
              </a:cxn>
              <a:cxn ang="0">
                <a:pos x="29" y="78"/>
              </a:cxn>
              <a:cxn ang="0">
                <a:pos x="38" y="76"/>
              </a:cxn>
              <a:cxn ang="0">
                <a:pos x="50" y="53"/>
              </a:cxn>
              <a:cxn ang="0">
                <a:pos x="44" y="48"/>
              </a:cxn>
              <a:cxn ang="0">
                <a:pos x="35" y="48"/>
              </a:cxn>
              <a:cxn ang="0">
                <a:pos x="35" y="48"/>
              </a:cxn>
              <a:cxn ang="0">
                <a:pos x="33" y="65"/>
              </a:cxn>
              <a:cxn ang="0">
                <a:pos x="31" y="74"/>
              </a:cxn>
              <a:cxn ang="0">
                <a:pos x="36" y="80"/>
              </a:cxn>
              <a:cxn ang="0">
                <a:pos x="36" y="80"/>
              </a:cxn>
              <a:cxn ang="0">
                <a:pos x="15" y="92"/>
              </a:cxn>
              <a:cxn ang="0">
                <a:pos x="23" y="95"/>
              </a:cxn>
              <a:cxn ang="0">
                <a:pos x="29" y="95"/>
              </a:cxn>
              <a:cxn ang="0">
                <a:pos x="80" y="74"/>
              </a:cxn>
              <a:cxn ang="0">
                <a:pos x="82" y="84"/>
              </a:cxn>
              <a:cxn ang="0">
                <a:pos x="80" y="92"/>
              </a:cxn>
              <a:cxn ang="0">
                <a:pos x="86" y="90"/>
              </a:cxn>
              <a:cxn ang="0">
                <a:pos x="88" y="93"/>
              </a:cxn>
              <a:cxn ang="0">
                <a:pos x="90" y="99"/>
              </a:cxn>
              <a:cxn ang="0">
                <a:pos x="99" y="118"/>
              </a:cxn>
              <a:cxn ang="0">
                <a:pos x="113" y="111"/>
              </a:cxn>
              <a:cxn ang="0">
                <a:pos x="113" y="111"/>
              </a:cxn>
              <a:cxn ang="0">
                <a:pos x="80" y="67"/>
              </a:cxn>
              <a:cxn ang="0">
                <a:pos x="54" y="103"/>
              </a:cxn>
              <a:cxn ang="0">
                <a:pos x="44" y="78"/>
              </a:cxn>
              <a:cxn ang="0">
                <a:pos x="50" y="4"/>
              </a:cxn>
              <a:cxn ang="0">
                <a:pos x="76" y="46"/>
              </a:cxn>
              <a:cxn ang="0">
                <a:pos x="97" y="4"/>
              </a:cxn>
              <a:cxn ang="0">
                <a:pos x="101" y="48"/>
              </a:cxn>
              <a:cxn ang="0">
                <a:pos x="132" y="103"/>
              </a:cxn>
            </a:cxnLst>
            <a:rect l="0" t="0" r="r" b="b"/>
            <a:pathLst>
              <a:path w="136" h="124">
                <a:moveTo>
                  <a:pt x="126" y="84"/>
                </a:moveTo>
                <a:lnTo>
                  <a:pt x="126" y="84"/>
                </a:lnTo>
                <a:lnTo>
                  <a:pt x="117" y="65"/>
                </a:lnTo>
                <a:lnTo>
                  <a:pt x="107" y="48"/>
                </a:lnTo>
                <a:lnTo>
                  <a:pt x="107" y="48"/>
                </a:lnTo>
                <a:lnTo>
                  <a:pt x="128" y="13"/>
                </a:lnTo>
                <a:lnTo>
                  <a:pt x="128" y="13"/>
                </a:lnTo>
                <a:lnTo>
                  <a:pt x="132" y="8"/>
                </a:lnTo>
                <a:lnTo>
                  <a:pt x="134" y="4"/>
                </a:lnTo>
                <a:lnTo>
                  <a:pt x="134" y="2"/>
                </a:lnTo>
                <a:lnTo>
                  <a:pt x="134" y="2"/>
                </a:lnTo>
                <a:lnTo>
                  <a:pt x="126" y="0"/>
                </a:lnTo>
                <a:lnTo>
                  <a:pt x="117" y="0"/>
                </a:lnTo>
                <a:lnTo>
                  <a:pt x="99" y="2"/>
                </a:lnTo>
                <a:lnTo>
                  <a:pt x="99" y="2"/>
                </a:lnTo>
                <a:lnTo>
                  <a:pt x="92" y="0"/>
                </a:lnTo>
                <a:lnTo>
                  <a:pt x="92" y="0"/>
                </a:lnTo>
                <a:lnTo>
                  <a:pt x="80" y="6"/>
                </a:lnTo>
                <a:lnTo>
                  <a:pt x="75" y="11"/>
                </a:lnTo>
                <a:lnTo>
                  <a:pt x="75" y="11"/>
                </a:lnTo>
                <a:lnTo>
                  <a:pt x="73" y="17"/>
                </a:lnTo>
                <a:lnTo>
                  <a:pt x="69" y="23"/>
                </a:lnTo>
                <a:lnTo>
                  <a:pt x="69" y="23"/>
                </a:lnTo>
                <a:lnTo>
                  <a:pt x="61" y="11"/>
                </a:lnTo>
                <a:lnTo>
                  <a:pt x="54" y="0"/>
                </a:lnTo>
                <a:lnTo>
                  <a:pt x="54" y="0"/>
                </a:lnTo>
                <a:lnTo>
                  <a:pt x="35" y="0"/>
                </a:lnTo>
                <a:lnTo>
                  <a:pt x="15" y="0"/>
                </a:lnTo>
                <a:lnTo>
                  <a:pt x="15" y="0"/>
                </a:lnTo>
                <a:lnTo>
                  <a:pt x="4" y="19"/>
                </a:lnTo>
                <a:lnTo>
                  <a:pt x="4" y="19"/>
                </a:lnTo>
                <a:lnTo>
                  <a:pt x="17" y="34"/>
                </a:lnTo>
                <a:lnTo>
                  <a:pt x="17" y="34"/>
                </a:lnTo>
                <a:lnTo>
                  <a:pt x="27" y="46"/>
                </a:lnTo>
                <a:lnTo>
                  <a:pt x="31" y="51"/>
                </a:lnTo>
                <a:lnTo>
                  <a:pt x="33" y="57"/>
                </a:lnTo>
                <a:lnTo>
                  <a:pt x="33" y="57"/>
                </a:lnTo>
                <a:lnTo>
                  <a:pt x="33" y="63"/>
                </a:lnTo>
                <a:lnTo>
                  <a:pt x="29" y="67"/>
                </a:lnTo>
                <a:lnTo>
                  <a:pt x="21" y="76"/>
                </a:lnTo>
                <a:lnTo>
                  <a:pt x="21" y="76"/>
                </a:lnTo>
                <a:lnTo>
                  <a:pt x="10" y="95"/>
                </a:lnTo>
                <a:lnTo>
                  <a:pt x="4" y="107"/>
                </a:lnTo>
                <a:lnTo>
                  <a:pt x="0" y="116"/>
                </a:lnTo>
                <a:lnTo>
                  <a:pt x="0" y="116"/>
                </a:lnTo>
                <a:lnTo>
                  <a:pt x="23" y="118"/>
                </a:lnTo>
                <a:lnTo>
                  <a:pt x="44" y="118"/>
                </a:lnTo>
                <a:lnTo>
                  <a:pt x="44" y="118"/>
                </a:lnTo>
                <a:lnTo>
                  <a:pt x="54" y="112"/>
                </a:lnTo>
                <a:lnTo>
                  <a:pt x="61" y="105"/>
                </a:lnTo>
                <a:lnTo>
                  <a:pt x="61" y="105"/>
                </a:lnTo>
                <a:lnTo>
                  <a:pt x="65" y="101"/>
                </a:lnTo>
                <a:lnTo>
                  <a:pt x="67" y="95"/>
                </a:lnTo>
                <a:lnTo>
                  <a:pt x="71" y="92"/>
                </a:lnTo>
                <a:lnTo>
                  <a:pt x="73" y="88"/>
                </a:lnTo>
                <a:lnTo>
                  <a:pt x="73" y="88"/>
                </a:lnTo>
                <a:lnTo>
                  <a:pt x="76" y="99"/>
                </a:lnTo>
                <a:lnTo>
                  <a:pt x="76" y="99"/>
                </a:lnTo>
                <a:lnTo>
                  <a:pt x="80" y="112"/>
                </a:lnTo>
                <a:lnTo>
                  <a:pt x="82" y="118"/>
                </a:lnTo>
                <a:lnTo>
                  <a:pt x="86" y="122"/>
                </a:lnTo>
                <a:lnTo>
                  <a:pt x="86" y="122"/>
                </a:lnTo>
                <a:lnTo>
                  <a:pt x="92" y="124"/>
                </a:lnTo>
                <a:lnTo>
                  <a:pt x="97" y="122"/>
                </a:lnTo>
                <a:lnTo>
                  <a:pt x="109" y="120"/>
                </a:lnTo>
                <a:lnTo>
                  <a:pt x="109" y="120"/>
                </a:lnTo>
                <a:lnTo>
                  <a:pt x="115" y="120"/>
                </a:lnTo>
                <a:lnTo>
                  <a:pt x="120" y="118"/>
                </a:lnTo>
                <a:lnTo>
                  <a:pt x="120" y="118"/>
                </a:lnTo>
                <a:lnTo>
                  <a:pt x="130" y="112"/>
                </a:lnTo>
                <a:lnTo>
                  <a:pt x="136" y="103"/>
                </a:lnTo>
                <a:lnTo>
                  <a:pt x="136" y="103"/>
                </a:lnTo>
                <a:lnTo>
                  <a:pt x="134" y="99"/>
                </a:lnTo>
                <a:lnTo>
                  <a:pt x="132" y="93"/>
                </a:lnTo>
                <a:lnTo>
                  <a:pt x="126" y="84"/>
                </a:lnTo>
                <a:lnTo>
                  <a:pt x="126" y="84"/>
                </a:lnTo>
                <a:close/>
                <a:moveTo>
                  <a:pt x="92" y="4"/>
                </a:moveTo>
                <a:lnTo>
                  <a:pt x="92" y="4"/>
                </a:lnTo>
                <a:lnTo>
                  <a:pt x="92" y="6"/>
                </a:lnTo>
                <a:lnTo>
                  <a:pt x="92" y="8"/>
                </a:lnTo>
                <a:lnTo>
                  <a:pt x="88" y="8"/>
                </a:lnTo>
                <a:lnTo>
                  <a:pt x="88" y="8"/>
                </a:lnTo>
                <a:lnTo>
                  <a:pt x="90" y="6"/>
                </a:lnTo>
                <a:lnTo>
                  <a:pt x="92" y="4"/>
                </a:lnTo>
                <a:lnTo>
                  <a:pt x="92" y="4"/>
                </a:lnTo>
                <a:close/>
                <a:moveTo>
                  <a:pt x="86" y="13"/>
                </a:moveTo>
                <a:lnTo>
                  <a:pt x="86" y="13"/>
                </a:lnTo>
                <a:lnTo>
                  <a:pt x="86" y="17"/>
                </a:lnTo>
                <a:lnTo>
                  <a:pt x="82" y="17"/>
                </a:lnTo>
                <a:lnTo>
                  <a:pt x="82" y="17"/>
                </a:lnTo>
                <a:lnTo>
                  <a:pt x="84" y="15"/>
                </a:lnTo>
                <a:lnTo>
                  <a:pt x="86" y="13"/>
                </a:lnTo>
                <a:lnTo>
                  <a:pt x="86" y="13"/>
                </a:lnTo>
                <a:close/>
                <a:moveTo>
                  <a:pt x="82" y="23"/>
                </a:moveTo>
                <a:lnTo>
                  <a:pt x="82" y="23"/>
                </a:lnTo>
                <a:lnTo>
                  <a:pt x="84" y="23"/>
                </a:lnTo>
                <a:lnTo>
                  <a:pt x="82" y="25"/>
                </a:lnTo>
                <a:lnTo>
                  <a:pt x="76" y="27"/>
                </a:lnTo>
                <a:lnTo>
                  <a:pt x="76" y="27"/>
                </a:lnTo>
                <a:lnTo>
                  <a:pt x="82" y="23"/>
                </a:lnTo>
                <a:lnTo>
                  <a:pt x="82" y="23"/>
                </a:lnTo>
                <a:close/>
                <a:moveTo>
                  <a:pt x="17" y="8"/>
                </a:moveTo>
                <a:lnTo>
                  <a:pt x="17" y="8"/>
                </a:lnTo>
                <a:lnTo>
                  <a:pt x="15" y="10"/>
                </a:lnTo>
                <a:lnTo>
                  <a:pt x="12" y="13"/>
                </a:lnTo>
                <a:lnTo>
                  <a:pt x="12" y="13"/>
                </a:lnTo>
                <a:lnTo>
                  <a:pt x="14" y="8"/>
                </a:lnTo>
                <a:lnTo>
                  <a:pt x="15" y="6"/>
                </a:lnTo>
                <a:lnTo>
                  <a:pt x="17" y="8"/>
                </a:lnTo>
                <a:lnTo>
                  <a:pt x="17" y="8"/>
                </a:lnTo>
                <a:close/>
                <a:moveTo>
                  <a:pt x="14" y="19"/>
                </a:moveTo>
                <a:lnTo>
                  <a:pt x="14" y="19"/>
                </a:lnTo>
                <a:lnTo>
                  <a:pt x="17" y="15"/>
                </a:lnTo>
                <a:lnTo>
                  <a:pt x="17" y="13"/>
                </a:lnTo>
                <a:lnTo>
                  <a:pt x="21" y="11"/>
                </a:lnTo>
                <a:lnTo>
                  <a:pt x="21" y="11"/>
                </a:lnTo>
                <a:lnTo>
                  <a:pt x="21" y="15"/>
                </a:lnTo>
                <a:lnTo>
                  <a:pt x="19" y="17"/>
                </a:lnTo>
                <a:lnTo>
                  <a:pt x="14" y="19"/>
                </a:lnTo>
                <a:lnTo>
                  <a:pt x="14" y="19"/>
                </a:lnTo>
                <a:close/>
                <a:moveTo>
                  <a:pt x="25" y="17"/>
                </a:moveTo>
                <a:lnTo>
                  <a:pt x="25" y="17"/>
                </a:lnTo>
                <a:lnTo>
                  <a:pt x="23" y="21"/>
                </a:lnTo>
                <a:lnTo>
                  <a:pt x="19" y="23"/>
                </a:lnTo>
                <a:lnTo>
                  <a:pt x="19" y="23"/>
                </a:lnTo>
                <a:lnTo>
                  <a:pt x="21" y="19"/>
                </a:lnTo>
                <a:lnTo>
                  <a:pt x="25" y="17"/>
                </a:lnTo>
                <a:lnTo>
                  <a:pt x="25" y="17"/>
                </a:lnTo>
                <a:close/>
                <a:moveTo>
                  <a:pt x="27" y="23"/>
                </a:moveTo>
                <a:lnTo>
                  <a:pt x="27" y="23"/>
                </a:lnTo>
                <a:lnTo>
                  <a:pt x="29" y="23"/>
                </a:lnTo>
                <a:lnTo>
                  <a:pt x="29" y="25"/>
                </a:lnTo>
                <a:lnTo>
                  <a:pt x="29" y="25"/>
                </a:lnTo>
                <a:lnTo>
                  <a:pt x="21" y="29"/>
                </a:lnTo>
                <a:lnTo>
                  <a:pt x="21" y="29"/>
                </a:lnTo>
                <a:lnTo>
                  <a:pt x="23" y="25"/>
                </a:lnTo>
                <a:lnTo>
                  <a:pt x="27" y="23"/>
                </a:lnTo>
                <a:lnTo>
                  <a:pt x="27" y="23"/>
                </a:lnTo>
                <a:close/>
                <a:moveTo>
                  <a:pt x="31" y="29"/>
                </a:moveTo>
                <a:lnTo>
                  <a:pt x="31" y="29"/>
                </a:lnTo>
                <a:lnTo>
                  <a:pt x="31" y="29"/>
                </a:lnTo>
                <a:lnTo>
                  <a:pt x="33" y="31"/>
                </a:lnTo>
                <a:lnTo>
                  <a:pt x="33" y="31"/>
                </a:lnTo>
                <a:lnTo>
                  <a:pt x="29" y="32"/>
                </a:lnTo>
                <a:lnTo>
                  <a:pt x="25" y="34"/>
                </a:lnTo>
                <a:lnTo>
                  <a:pt x="25" y="34"/>
                </a:lnTo>
                <a:lnTo>
                  <a:pt x="27" y="31"/>
                </a:lnTo>
                <a:lnTo>
                  <a:pt x="31" y="29"/>
                </a:lnTo>
                <a:lnTo>
                  <a:pt x="31" y="29"/>
                </a:lnTo>
                <a:close/>
                <a:moveTo>
                  <a:pt x="25" y="40"/>
                </a:moveTo>
                <a:lnTo>
                  <a:pt x="25" y="40"/>
                </a:lnTo>
                <a:lnTo>
                  <a:pt x="27" y="38"/>
                </a:lnTo>
                <a:lnTo>
                  <a:pt x="27" y="38"/>
                </a:lnTo>
                <a:lnTo>
                  <a:pt x="27" y="38"/>
                </a:lnTo>
                <a:lnTo>
                  <a:pt x="27" y="38"/>
                </a:lnTo>
                <a:lnTo>
                  <a:pt x="25" y="40"/>
                </a:lnTo>
                <a:lnTo>
                  <a:pt x="25" y="40"/>
                </a:lnTo>
                <a:close/>
                <a:moveTo>
                  <a:pt x="31" y="42"/>
                </a:moveTo>
                <a:lnTo>
                  <a:pt x="31" y="42"/>
                </a:lnTo>
                <a:lnTo>
                  <a:pt x="31" y="38"/>
                </a:lnTo>
                <a:lnTo>
                  <a:pt x="33" y="36"/>
                </a:lnTo>
                <a:lnTo>
                  <a:pt x="35" y="36"/>
                </a:lnTo>
                <a:lnTo>
                  <a:pt x="36" y="38"/>
                </a:lnTo>
                <a:lnTo>
                  <a:pt x="36" y="38"/>
                </a:lnTo>
                <a:lnTo>
                  <a:pt x="31" y="42"/>
                </a:lnTo>
                <a:lnTo>
                  <a:pt x="31" y="42"/>
                </a:lnTo>
                <a:close/>
                <a:moveTo>
                  <a:pt x="36" y="69"/>
                </a:moveTo>
                <a:lnTo>
                  <a:pt x="36" y="69"/>
                </a:lnTo>
                <a:lnTo>
                  <a:pt x="38" y="67"/>
                </a:lnTo>
                <a:lnTo>
                  <a:pt x="42" y="63"/>
                </a:lnTo>
                <a:lnTo>
                  <a:pt x="50" y="59"/>
                </a:lnTo>
                <a:lnTo>
                  <a:pt x="50" y="59"/>
                </a:lnTo>
                <a:lnTo>
                  <a:pt x="48" y="63"/>
                </a:lnTo>
                <a:lnTo>
                  <a:pt x="44" y="65"/>
                </a:lnTo>
                <a:lnTo>
                  <a:pt x="36" y="69"/>
                </a:lnTo>
                <a:lnTo>
                  <a:pt x="36" y="69"/>
                </a:lnTo>
                <a:close/>
                <a:moveTo>
                  <a:pt x="38" y="76"/>
                </a:moveTo>
                <a:lnTo>
                  <a:pt x="38" y="76"/>
                </a:lnTo>
                <a:lnTo>
                  <a:pt x="36" y="74"/>
                </a:lnTo>
                <a:lnTo>
                  <a:pt x="35" y="76"/>
                </a:lnTo>
                <a:lnTo>
                  <a:pt x="29" y="78"/>
                </a:lnTo>
                <a:lnTo>
                  <a:pt x="29" y="78"/>
                </a:lnTo>
                <a:lnTo>
                  <a:pt x="35" y="74"/>
                </a:lnTo>
                <a:lnTo>
                  <a:pt x="42" y="71"/>
                </a:lnTo>
                <a:lnTo>
                  <a:pt x="42" y="71"/>
                </a:lnTo>
                <a:lnTo>
                  <a:pt x="42" y="71"/>
                </a:lnTo>
                <a:lnTo>
                  <a:pt x="40" y="72"/>
                </a:lnTo>
                <a:lnTo>
                  <a:pt x="38" y="76"/>
                </a:lnTo>
                <a:lnTo>
                  <a:pt x="38" y="76"/>
                </a:lnTo>
                <a:close/>
                <a:moveTo>
                  <a:pt x="40" y="59"/>
                </a:moveTo>
                <a:lnTo>
                  <a:pt x="40" y="59"/>
                </a:lnTo>
                <a:lnTo>
                  <a:pt x="44" y="53"/>
                </a:lnTo>
                <a:lnTo>
                  <a:pt x="48" y="51"/>
                </a:lnTo>
                <a:lnTo>
                  <a:pt x="48" y="51"/>
                </a:lnTo>
                <a:lnTo>
                  <a:pt x="50" y="53"/>
                </a:lnTo>
                <a:lnTo>
                  <a:pt x="50" y="53"/>
                </a:lnTo>
                <a:lnTo>
                  <a:pt x="40" y="59"/>
                </a:lnTo>
                <a:lnTo>
                  <a:pt x="40" y="59"/>
                </a:lnTo>
                <a:close/>
                <a:moveTo>
                  <a:pt x="38" y="51"/>
                </a:moveTo>
                <a:lnTo>
                  <a:pt x="38" y="51"/>
                </a:lnTo>
                <a:lnTo>
                  <a:pt x="40" y="48"/>
                </a:lnTo>
                <a:lnTo>
                  <a:pt x="42" y="46"/>
                </a:lnTo>
                <a:lnTo>
                  <a:pt x="44" y="48"/>
                </a:lnTo>
                <a:lnTo>
                  <a:pt x="44" y="48"/>
                </a:lnTo>
                <a:lnTo>
                  <a:pt x="44" y="50"/>
                </a:lnTo>
                <a:lnTo>
                  <a:pt x="42" y="50"/>
                </a:lnTo>
                <a:lnTo>
                  <a:pt x="38" y="51"/>
                </a:lnTo>
                <a:lnTo>
                  <a:pt x="38" y="51"/>
                </a:lnTo>
                <a:close/>
                <a:moveTo>
                  <a:pt x="35" y="48"/>
                </a:moveTo>
                <a:lnTo>
                  <a:pt x="35" y="48"/>
                </a:lnTo>
                <a:lnTo>
                  <a:pt x="36" y="42"/>
                </a:lnTo>
                <a:lnTo>
                  <a:pt x="38" y="42"/>
                </a:lnTo>
                <a:lnTo>
                  <a:pt x="40" y="42"/>
                </a:lnTo>
                <a:lnTo>
                  <a:pt x="40" y="42"/>
                </a:lnTo>
                <a:lnTo>
                  <a:pt x="40" y="44"/>
                </a:lnTo>
                <a:lnTo>
                  <a:pt x="38" y="46"/>
                </a:lnTo>
                <a:lnTo>
                  <a:pt x="35" y="48"/>
                </a:lnTo>
                <a:lnTo>
                  <a:pt x="35" y="48"/>
                </a:lnTo>
                <a:close/>
                <a:moveTo>
                  <a:pt x="36" y="63"/>
                </a:moveTo>
                <a:lnTo>
                  <a:pt x="36" y="63"/>
                </a:lnTo>
                <a:lnTo>
                  <a:pt x="35" y="65"/>
                </a:lnTo>
                <a:lnTo>
                  <a:pt x="33" y="67"/>
                </a:lnTo>
                <a:lnTo>
                  <a:pt x="33" y="67"/>
                </a:lnTo>
                <a:lnTo>
                  <a:pt x="33" y="65"/>
                </a:lnTo>
                <a:lnTo>
                  <a:pt x="35" y="63"/>
                </a:lnTo>
                <a:lnTo>
                  <a:pt x="36" y="63"/>
                </a:lnTo>
                <a:lnTo>
                  <a:pt x="36" y="63"/>
                </a:lnTo>
                <a:close/>
                <a:moveTo>
                  <a:pt x="29" y="71"/>
                </a:moveTo>
                <a:lnTo>
                  <a:pt x="29" y="71"/>
                </a:lnTo>
                <a:lnTo>
                  <a:pt x="31" y="71"/>
                </a:lnTo>
                <a:lnTo>
                  <a:pt x="31" y="74"/>
                </a:lnTo>
                <a:lnTo>
                  <a:pt x="31" y="74"/>
                </a:lnTo>
                <a:lnTo>
                  <a:pt x="27" y="76"/>
                </a:lnTo>
                <a:lnTo>
                  <a:pt x="27" y="76"/>
                </a:lnTo>
                <a:lnTo>
                  <a:pt x="29" y="71"/>
                </a:lnTo>
                <a:lnTo>
                  <a:pt x="29" y="71"/>
                </a:lnTo>
                <a:close/>
                <a:moveTo>
                  <a:pt x="36" y="80"/>
                </a:moveTo>
                <a:lnTo>
                  <a:pt x="36" y="80"/>
                </a:lnTo>
                <a:lnTo>
                  <a:pt x="35" y="84"/>
                </a:lnTo>
                <a:lnTo>
                  <a:pt x="31" y="86"/>
                </a:lnTo>
                <a:lnTo>
                  <a:pt x="23" y="92"/>
                </a:lnTo>
                <a:lnTo>
                  <a:pt x="23" y="92"/>
                </a:lnTo>
                <a:lnTo>
                  <a:pt x="25" y="88"/>
                </a:lnTo>
                <a:lnTo>
                  <a:pt x="29" y="84"/>
                </a:lnTo>
                <a:lnTo>
                  <a:pt x="36" y="80"/>
                </a:lnTo>
                <a:lnTo>
                  <a:pt x="36" y="80"/>
                </a:lnTo>
                <a:close/>
                <a:moveTo>
                  <a:pt x="14" y="101"/>
                </a:moveTo>
                <a:lnTo>
                  <a:pt x="14" y="101"/>
                </a:lnTo>
                <a:lnTo>
                  <a:pt x="14" y="97"/>
                </a:lnTo>
                <a:lnTo>
                  <a:pt x="14" y="95"/>
                </a:lnTo>
                <a:lnTo>
                  <a:pt x="15" y="92"/>
                </a:lnTo>
                <a:lnTo>
                  <a:pt x="15" y="92"/>
                </a:lnTo>
                <a:lnTo>
                  <a:pt x="17" y="97"/>
                </a:lnTo>
                <a:lnTo>
                  <a:pt x="17" y="97"/>
                </a:lnTo>
                <a:lnTo>
                  <a:pt x="14" y="101"/>
                </a:lnTo>
                <a:lnTo>
                  <a:pt x="14" y="101"/>
                </a:lnTo>
                <a:close/>
                <a:moveTo>
                  <a:pt x="29" y="95"/>
                </a:moveTo>
                <a:lnTo>
                  <a:pt x="29" y="95"/>
                </a:lnTo>
                <a:lnTo>
                  <a:pt x="23" y="95"/>
                </a:lnTo>
                <a:lnTo>
                  <a:pt x="21" y="97"/>
                </a:lnTo>
                <a:lnTo>
                  <a:pt x="21" y="97"/>
                </a:lnTo>
                <a:lnTo>
                  <a:pt x="29" y="92"/>
                </a:lnTo>
                <a:lnTo>
                  <a:pt x="29" y="92"/>
                </a:lnTo>
                <a:lnTo>
                  <a:pt x="29" y="92"/>
                </a:lnTo>
                <a:lnTo>
                  <a:pt x="29" y="93"/>
                </a:lnTo>
                <a:lnTo>
                  <a:pt x="29" y="95"/>
                </a:lnTo>
                <a:lnTo>
                  <a:pt x="29" y="95"/>
                </a:lnTo>
                <a:close/>
                <a:moveTo>
                  <a:pt x="76" y="82"/>
                </a:moveTo>
                <a:lnTo>
                  <a:pt x="76" y="82"/>
                </a:lnTo>
                <a:lnTo>
                  <a:pt x="76" y="80"/>
                </a:lnTo>
                <a:lnTo>
                  <a:pt x="78" y="78"/>
                </a:lnTo>
                <a:lnTo>
                  <a:pt x="80" y="74"/>
                </a:lnTo>
                <a:lnTo>
                  <a:pt x="80" y="74"/>
                </a:lnTo>
                <a:lnTo>
                  <a:pt x="80" y="76"/>
                </a:lnTo>
                <a:lnTo>
                  <a:pt x="80" y="78"/>
                </a:lnTo>
                <a:lnTo>
                  <a:pt x="76" y="82"/>
                </a:lnTo>
                <a:lnTo>
                  <a:pt x="76" y="82"/>
                </a:lnTo>
                <a:close/>
                <a:moveTo>
                  <a:pt x="84" y="80"/>
                </a:moveTo>
                <a:lnTo>
                  <a:pt x="84" y="80"/>
                </a:lnTo>
                <a:lnTo>
                  <a:pt x="82" y="84"/>
                </a:lnTo>
                <a:lnTo>
                  <a:pt x="80" y="84"/>
                </a:lnTo>
                <a:lnTo>
                  <a:pt x="80" y="84"/>
                </a:lnTo>
                <a:lnTo>
                  <a:pt x="82" y="82"/>
                </a:lnTo>
                <a:lnTo>
                  <a:pt x="82" y="80"/>
                </a:lnTo>
                <a:lnTo>
                  <a:pt x="84" y="80"/>
                </a:lnTo>
                <a:lnTo>
                  <a:pt x="84" y="80"/>
                </a:lnTo>
                <a:close/>
                <a:moveTo>
                  <a:pt x="80" y="92"/>
                </a:moveTo>
                <a:lnTo>
                  <a:pt x="80" y="92"/>
                </a:lnTo>
                <a:lnTo>
                  <a:pt x="82" y="90"/>
                </a:lnTo>
                <a:lnTo>
                  <a:pt x="84" y="88"/>
                </a:lnTo>
                <a:lnTo>
                  <a:pt x="84" y="88"/>
                </a:lnTo>
                <a:lnTo>
                  <a:pt x="86" y="88"/>
                </a:lnTo>
                <a:lnTo>
                  <a:pt x="86" y="90"/>
                </a:lnTo>
                <a:lnTo>
                  <a:pt x="86" y="90"/>
                </a:lnTo>
                <a:lnTo>
                  <a:pt x="84" y="90"/>
                </a:lnTo>
                <a:lnTo>
                  <a:pt x="80" y="92"/>
                </a:lnTo>
                <a:lnTo>
                  <a:pt x="80" y="92"/>
                </a:lnTo>
                <a:close/>
                <a:moveTo>
                  <a:pt x="86" y="95"/>
                </a:moveTo>
                <a:lnTo>
                  <a:pt x="86" y="95"/>
                </a:lnTo>
                <a:lnTo>
                  <a:pt x="88" y="93"/>
                </a:lnTo>
                <a:lnTo>
                  <a:pt x="88" y="93"/>
                </a:lnTo>
                <a:lnTo>
                  <a:pt x="88" y="93"/>
                </a:lnTo>
                <a:lnTo>
                  <a:pt x="88" y="95"/>
                </a:lnTo>
                <a:lnTo>
                  <a:pt x="86" y="95"/>
                </a:lnTo>
                <a:lnTo>
                  <a:pt x="86" y="95"/>
                </a:lnTo>
                <a:close/>
                <a:moveTo>
                  <a:pt x="88" y="101"/>
                </a:moveTo>
                <a:lnTo>
                  <a:pt x="88" y="101"/>
                </a:lnTo>
                <a:lnTo>
                  <a:pt x="90" y="99"/>
                </a:lnTo>
                <a:lnTo>
                  <a:pt x="92" y="99"/>
                </a:lnTo>
                <a:lnTo>
                  <a:pt x="92" y="99"/>
                </a:lnTo>
                <a:lnTo>
                  <a:pt x="92" y="101"/>
                </a:lnTo>
                <a:lnTo>
                  <a:pt x="88" y="101"/>
                </a:lnTo>
                <a:lnTo>
                  <a:pt x="88" y="101"/>
                </a:lnTo>
                <a:close/>
                <a:moveTo>
                  <a:pt x="99" y="118"/>
                </a:moveTo>
                <a:lnTo>
                  <a:pt x="99" y="118"/>
                </a:lnTo>
                <a:lnTo>
                  <a:pt x="101" y="116"/>
                </a:lnTo>
                <a:lnTo>
                  <a:pt x="103" y="116"/>
                </a:lnTo>
                <a:lnTo>
                  <a:pt x="103" y="116"/>
                </a:lnTo>
                <a:lnTo>
                  <a:pt x="103" y="118"/>
                </a:lnTo>
                <a:lnTo>
                  <a:pt x="99" y="118"/>
                </a:lnTo>
                <a:lnTo>
                  <a:pt x="99" y="118"/>
                </a:lnTo>
                <a:close/>
                <a:moveTo>
                  <a:pt x="113" y="111"/>
                </a:moveTo>
                <a:lnTo>
                  <a:pt x="113" y="111"/>
                </a:lnTo>
                <a:lnTo>
                  <a:pt x="115" y="109"/>
                </a:lnTo>
                <a:lnTo>
                  <a:pt x="115" y="109"/>
                </a:lnTo>
                <a:lnTo>
                  <a:pt x="118" y="107"/>
                </a:lnTo>
                <a:lnTo>
                  <a:pt x="118" y="107"/>
                </a:lnTo>
                <a:lnTo>
                  <a:pt x="117" y="109"/>
                </a:lnTo>
                <a:lnTo>
                  <a:pt x="113" y="111"/>
                </a:lnTo>
                <a:lnTo>
                  <a:pt x="113" y="111"/>
                </a:lnTo>
                <a:close/>
                <a:moveTo>
                  <a:pt x="101" y="107"/>
                </a:moveTo>
                <a:lnTo>
                  <a:pt x="101" y="107"/>
                </a:lnTo>
                <a:lnTo>
                  <a:pt x="96" y="97"/>
                </a:lnTo>
                <a:lnTo>
                  <a:pt x="92" y="86"/>
                </a:lnTo>
                <a:lnTo>
                  <a:pt x="86" y="74"/>
                </a:lnTo>
                <a:lnTo>
                  <a:pt x="80" y="67"/>
                </a:lnTo>
                <a:lnTo>
                  <a:pt x="80" y="67"/>
                </a:lnTo>
                <a:lnTo>
                  <a:pt x="75" y="74"/>
                </a:lnTo>
                <a:lnTo>
                  <a:pt x="67" y="86"/>
                </a:lnTo>
                <a:lnTo>
                  <a:pt x="67" y="86"/>
                </a:lnTo>
                <a:lnTo>
                  <a:pt x="61" y="95"/>
                </a:lnTo>
                <a:lnTo>
                  <a:pt x="57" y="101"/>
                </a:lnTo>
                <a:lnTo>
                  <a:pt x="54" y="103"/>
                </a:lnTo>
                <a:lnTo>
                  <a:pt x="54" y="103"/>
                </a:lnTo>
                <a:lnTo>
                  <a:pt x="50" y="105"/>
                </a:lnTo>
                <a:lnTo>
                  <a:pt x="42" y="105"/>
                </a:lnTo>
                <a:lnTo>
                  <a:pt x="31" y="103"/>
                </a:lnTo>
                <a:lnTo>
                  <a:pt x="31" y="103"/>
                </a:lnTo>
                <a:lnTo>
                  <a:pt x="44" y="78"/>
                </a:lnTo>
                <a:lnTo>
                  <a:pt x="44" y="78"/>
                </a:lnTo>
                <a:lnTo>
                  <a:pt x="59" y="57"/>
                </a:lnTo>
                <a:lnTo>
                  <a:pt x="59" y="57"/>
                </a:lnTo>
                <a:lnTo>
                  <a:pt x="40" y="32"/>
                </a:lnTo>
                <a:lnTo>
                  <a:pt x="23" y="6"/>
                </a:lnTo>
                <a:lnTo>
                  <a:pt x="23" y="6"/>
                </a:lnTo>
                <a:lnTo>
                  <a:pt x="50" y="4"/>
                </a:lnTo>
                <a:lnTo>
                  <a:pt x="50" y="4"/>
                </a:lnTo>
                <a:lnTo>
                  <a:pt x="56" y="11"/>
                </a:lnTo>
                <a:lnTo>
                  <a:pt x="59" y="19"/>
                </a:lnTo>
                <a:lnTo>
                  <a:pt x="69" y="36"/>
                </a:lnTo>
                <a:lnTo>
                  <a:pt x="69" y="36"/>
                </a:lnTo>
                <a:lnTo>
                  <a:pt x="73" y="42"/>
                </a:lnTo>
                <a:lnTo>
                  <a:pt x="75" y="44"/>
                </a:lnTo>
                <a:lnTo>
                  <a:pt x="76" y="46"/>
                </a:lnTo>
                <a:lnTo>
                  <a:pt x="76" y="46"/>
                </a:lnTo>
                <a:lnTo>
                  <a:pt x="80" y="42"/>
                </a:lnTo>
                <a:lnTo>
                  <a:pt x="84" y="38"/>
                </a:lnTo>
                <a:lnTo>
                  <a:pt x="84" y="38"/>
                </a:lnTo>
                <a:lnTo>
                  <a:pt x="90" y="21"/>
                </a:lnTo>
                <a:lnTo>
                  <a:pt x="97" y="4"/>
                </a:lnTo>
                <a:lnTo>
                  <a:pt x="97" y="4"/>
                </a:lnTo>
                <a:lnTo>
                  <a:pt x="113" y="4"/>
                </a:lnTo>
                <a:lnTo>
                  <a:pt x="126" y="6"/>
                </a:lnTo>
                <a:lnTo>
                  <a:pt x="126" y="6"/>
                </a:lnTo>
                <a:lnTo>
                  <a:pt x="107" y="36"/>
                </a:lnTo>
                <a:lnTo>
                  <a:pt x="107" y="36"/>
                </a:lnTo>
                <a:lnTo>
                  <a:pt x="103" y="42"/>
                </a:lnTo>
                <a:lnTo>
                  <a:pt x="101" y="48"/>
                </a:lnTo>
                <a:lnTo>
                  <a:pt x="101" y="48"/>
                </a:lnTo>
                <a:lnTo>
                  <a:pt x="103" y="55"/>
                </a:lnTo>
                <a:lnTo>
                  <a:pt x="109" y="63"/>
                </a:lnTo>
                <a:lnTo>
                  <a:pt x="109" y="63"/>
                </a:lnTo>
                <a:lnTo>
                  <a:pt x="120" y="82"/>
                </a:lnTo>
                <a:lnTo>
                  <a:pt x="132" y="103"/>
                </a:lnTo>
                <a:lnTo>
                  <a:pt x="132" y="103"/>
                </a:lnTo>
                <a:lnTo>
                  <a:pt x="101" y="107"/>
                </a:lnTo>
                <a:lnTo>
                  <a:pt x="101" y="10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 name="Freeform 74"/>
          <p:cNvSpPr>
            <a:spLocks noEditPoints="1"/>
          </p:cNvSpPr>
          <p:nvPr/>
        </p:nvSpPr>
        <p:spPr bwMode="auto">
          <a:xfrm>
            <a:off x="6277791" y="2857100"/>
            <a:ext cx="295539" cy="372862"/>
          </a:xfrm>
          <a:custGeom>
            <a:avLst/>
            <a:gdLst/>
            <a:ahLst/>
            <a:cxnLst>
              <a:cxn ang="0">
                <a:pos x="101" y="164"/>
              </a:cxn>
              <a:cxn ang="0">
                <a:pos x="196" y="36"/>
              </a:cxn>
              <a:cxn ang="0">
                <a:pos x="19" y="14"/>
              </a:cxn>
              <a:cxn ang="0">
                <a:pos x="4" y="82"/>
              </a:cxn>
              <a:cxn ang="0">
                <a:pos x="51" y="132"/>
              </a:cxn>
              <a:cxn ang="0">
                <a:pos x="7" y="219"/>
              </a:cxn>
              <a:cxn ang="0">
                <a:pos x="105" y="265"/>
              </a:cxn>
              <a:cxn ang="0">
                <a:pos x="204" y="214"/>
              </a:cxn>
              <a:cxn ang="0">
                <a:pos x="15" y="23"/>
              </a:cxn>
              <a:cxn ang="0">
                <a:pos x="15" y="36"/>
              </a:cxn>
              <a:cxn ang="0">
                <a:pos x="19" y="29"/>
              </a:cxn>
              <a:cxn ang="0">
                <a:pos x="9" y="52"/>
              </a:cxn>
              <a:cxn ang="0">
                <a:pos x="28" y="54"/>
              </a:cxn>
              <a:cxn ang="0">
                <a:pos x="23" y="48"/>
              </a:cxn>
              <a:cxn ang="0">
                <a:pos x="19" y="65"/>
              </a:cxn>
              <a:cxn ang="0">
                <a:pos x="42" y="59"/>
              </a:cxn>
              <a:cxn ang="0">
                <a:pos x="21" y="84"/>
              </a:cxn>
              <a:cxn ang="0">
                <a:pos x="25" y="84"/>
              </a:cxn>
              <a:cxn ang="0">
                <a:pos x="49" y="59"/>
              </a:cxn>
              <a:cxn ang="0">
                <a:pos x="51" y="73"/>
              </a:cxn>
              <a:cxn ang="0">
                <a:pos x="55" y="86"/>
              </a:cxn>
              <a:cxn ang="0">
                <a:pos x="74" y="65"/>
              </a:cxn>
              <a:cxn ang="0">
                <a:pos x="99" y="63"/>
              </a:cxn>
              <a:cxn ang="0">
                <a:pos x="70" y="84"/>
              </a:cxn>
              <a:cxn ang="0">
                <a:pos x="89" y="86"/>
              </a:cxn>
              <a:cxn ang="0">
                <a:pos x="89" y="80"/>
              </a:cxn>
              <a:cxn ang="0">
                <a:pos x="89" y="80"/>
              </a:cxn>
              <a:cxn ang="0">
                <a:pos x="124" y="65"/>
              </a:cxn>
              <a:cxn ang="0">
                <a:pos x="107" y="84"/>
              </a:cxn>
              <a:cxn ang="0">
                <a:pos x="21" y="179"/>
              </a:cxn>
              <a:cxn ang="0">
                <a:pos x="32" y="176"/>
              </a:cxn>
              <a:cxn ang="0">
                <a:pos x="21" y="195"/>
              </a:cxn>
              <a:cxn ang="0">
                <a:pos x="13" y="242"/>
              </a:cxn>
              <a:cxn ang="0">
                <a:pos x="28" y="212"/>
              </a:cxn>
              <a:cxn ang="0">
                <a:pos x="32" y="198"/>
              </a:cxn>
              <a:cxn ang="0">
                <a:pos x="32" y="225"/>
              </a:cxn>
              <a:cxn ang="0">
                <a:pos x="21" y="254"/>
              </a:cxn>
              <a:cxn ang="0">
                <a:pos x="30" y="250"/>
              </a:cxn>
              <a:cxn ang="0">
                <a:pos x="32" y="252"/>
              </a:cxn>
              <a:cxn ang="0">
                <a:pos x="68" y="239"/>
              </a:cxn>
              <a:cxn ang="0">
                <a:pos x="55" y="256"/>
              </a:cxn>
              <a:cxn ang="0">
                <a:pos x="74" y="246"/>
              </a:cxn>
              <a:cxn ang="0">
                <a:pos x="67" y="258"/>
              </a:cxn>
              <a:cxn ang="0">
                <a:pos x="82" y="254"/>
              </a:cxn>
              <a:cxn ang="0">
                <a:pos x="97" y="259"/>
              </a:cxn>
              <a:cxn ang="0">
                <a:pos x="88" y="254"/>
              </a:cxn>
              <a:cxn ang="0">
                <a:pos x="110" y="254"/>
              </a:cxn>
              <a:cxn ang="0">
                <a:pos x="110" y="246"/>
              </a:cxn>
              <a:cxn ang="0">
                <a:pos x="126" y="244"/>
              </a:cxn>
              <a:cxn ang="0">
                <a:pos x="137" y="254"/>
              </a:cxn>
              <a:cxn ang="0">
                <a:pos x="141" y="248"/>
              </a:cxn>
              <a:cxn ang="0">
                <a:pos x="156" y="256"/>
              </a:cxn>
              <a:cxn ang="0">
                <a:pos x="171" y="235"/>
              </a:cxn>
              <a:cxn ang="0">
                <a:pos x="38" y="208"/>
              </a:cxn>
              <a:cxn ang="0">
                <a:pos x="91" y="109"/>
              </a:cxn>
              <a:cxn ang="0">
                <a:pos x="59" y="56"/>
              </a:cxn>
              <a:cxn ang="0">
                <a:pos x="80" y="8"/>
              </a:cxn>
              <a:cxn ang="0">
                <a:pos x="190" y="56"/>
              </a:cxn>
              <a:cxn ang="0">
                <a:pos x="93" y="160"/>
              </a:cxn>
              <a:cxn ang="0">
                <a:pos x="149" y="189"/>
              </a:cxn>
            </a:cxnLst>
            <a:rect l="0" t="0" r="r" b="b"/>
            <a:pathLst>
              <a:path w="204" h="265">
                <a:moveTo>
                  <a:pt x="204" y="214"/>
                </a:moveTo>
                <a:lnTo>
                  <a:pt x="204" y="214"/>
                </a:lnTo>
                <a:lnTo>
                  <a:pt x="204" y="197"/>
                </a:lnTo>
                <a:lnTo>
                  <a:pt x="202" y="189"/>
                </a:lnTo>
                <a:lnTo>
                  <a:pt x="198" y="181"/>
                </a:lnTo>
                <a:lnTo>
                  <a:pt x="198" y="181"/>
                </a:lnTo>
                <a:lnTo>
                  <a:pt x="141" y="183"/>
                </a:lnTo>
                <a:lnTo>
                  <a:pt x="114" y="183"/>
                </a:lnTo>
                <a:lnTo>
                  <a:pt x="88" y="181"/>
                </a:lnTo>
                <a:lnTo>
                  <a:pt x="88" y="181"/>
                </a:lnTo>
                <a:lnTo>
                  <a:pt x="101" y="164"/>
                </a:lnTo>
                <a:lnTo>
                  <a:pt x="118" y="149"/>
                </a:lnTo>
                <a:lnTo>
                  <a:pt x="133" y="136"/>
                </a:lnTo>
                <a:lnTo>
                  <a:pt x="149" y="120"/>
                </a:lnTo>
                <a:lnTo>
                  <a:pt x="149" y="120"/>
                </a:lnTo>
                <a:lnTo>
                  <a:pt x="173" y="92"/>
                </a:lnTo>
                <a:lnTo>
                  <a:pt x="189" y="75"/>
                </a:lnTo>
                <a:lnTo>
                  <a:pt x="194" y="67"/>
                </a:lnTo>
                <a:lnTo>
                  <a:pt x="196" y="61"/>
                </a:lnTo>
                <a:lnTo>
                  <a:pt x="196" y="61"/>
                </a:lnTo>
                <a:lnTo>
                  <a:pt x="196" y="52"/>
                </a:lnTo>
                <a:lnTo>
                  <a:pt x="196" y="36"/>
                </a:lnTo>
                <a:lnTo>
                  <a:pt x="192" y="12"/>
                </a:lnTo>
                <a:lnTo>
                  <a:pt x="192" y="12"/>
                </a:lnTo>
                <a:lnTo>
                  <a:pt x="162" y="8"/>
                </a:lnTo>
                <a:lnTo>
                  <a:pt x="128" y="6"/>
                </a:lnTo>
                <a:lnTo>
                  <a:pt x="61" y="2"/>
                </a:lnTo>
                <a:lnTo>
                  <a:pt x="61" y="2"/>
                </a:lnTo>
                <a:lnTo>
                  <a:pt x="44" y="0"/>
                </a:lnTo>
                <a:lnTo>
                  <a:pt x="44" y="0"/>
                </a:lnTo>
                <a:lnTo>
                  <a:pt x="38" y="0"/>
                </a:lnTo>
                <a:lnTo>
                  <a:pt x="30" y="4"/>
                </a:lnTo>
                <a:lnTo>
                  <a:pt x="19" y="14"/>
                </a:lnTo>
                <a:lnTo>
                  <a:pt x="19" y="14"/>
                </a:lnTo>
                <a:lnTo>
                  <a:pt x="11" y="21"/>
                </a:lnTo>
                <a:lnTo>
                  <a:pt x="6" y="25"/>
                </a:lnTo>
                <a:lnTo>
                  <a:pt x="4" y="29"/>
                </a:lnTo>
                <a:lnTo>
                  <a:pt x="4" y="29"/>
                </a:lnTo>
                <a:lnTo>
                  <a:pt x="2" y="40"/>
                </a:lnTo>
                <a:lnTo>
                  <a:pt x="2" y="54"/>
                </a:lnTo>
                <a:lnTo>
                  <a:pt x="2" y="54"/>
                </a:lnTo>
                <a:lnTo>
                  <a:pt x="0" y="65"/>
                </a:lnTo>
                <a:lnTo>
                  <a:pt x="2" y="75"/>
                </a:lnTo>
                <a:lnTo>
                  <a:pt x="4" y="82"/>
                </a:lnTo>
                <a:lnTo>
                  <a:pt x="7" y="86"/>
                </a:lnTo>
                <a:lnTo>
                  <a:pt x="11" y="88"/>
                </a:lnTo>
                <a:lnTo>
                  <a:pt x="11" y="88"/>
                </a:lnTo>
                <a:lnTo>
                  <a:pt x="28" y="90"/>
                </a:lnTo>
                <a:lnTo>
                  <a:pt x="28" y="90"/>
                </a:lnTo>
                <a:lnTo>
                  <a:pt x="63" y="92"/>
                </a:lnTo>
                <a:lnTo>
                  <a:pt x="97" y="92"/>
                </a:lnTo>
                <a:lnTo>
                  <a:pt x="97" y="92"/>
                </a:lnTo>
                <a:lnTo>
                  <a:pt x="86" y="101"/>
                </a:lnTo>
                <a:lnTo>
                  <a:pt x="74" y="111"/>
                </a:lnTo>
                <a:lnTo>
                  <a:pt x="51" y="132"/>
                </a:lnTo>
                <a:lnTo>
                  <a:pt x="51" y="132"/>
                </a:lnTo>
                <a:lnTo>
                  <a:pt x="30" y="155"/>
                </a:lnTo>
                <a:lnTo>
                  <a:pt x="30" y="155"/>
                </a:lnTo>
                <a:lnTo>
                  <a:pt x="19" y="168"/>
                </a:lnTo>
                <a:lnTo>
                  <a:pt x="13" y="174"/>
                </a:lnTo>
                <a:lnTo>
                  <a:pt x="9" y="181"/>
                </a:lnTo>
                <a:lnTo>
                  <a:pt x="9" y="181"/>
                </a:lnTo>
                <a:lnTo>
                  <a:pt x="7" y="202"/>
                </a:lnTo>
                <a:lnTo>
                  <a:pt x="7" y="202"/>
                </a:lnTo>
                <a:lnTo>
                  <a:pt x="7" y="219"/>
                </a:lnTo>
                <a:lnTo>
                  <a:pt x="7" y="219"/>
                </a:lnTo>
                <a:lnTo>
                  <a:pt x="7" y="233"/>
                </a:lnTo>
                <a:lnTo>
                  <a:pt x="9" y="244"/>
                </a:lnTo>
                <a:lnTo>
                  <a:pt x="13" y="254"/>
                </a:lnTo>
                <a:lnTo>
                  <a:pt x="17" y="258"/>
                </a:lnTo>
                <a:lnTo>
                  <a:pt x="21" y="259"/>
                </a:lnTo>
                <a:lnTo>
                  <a:pt x="21" y="259"/>
                </a:lnTo>
                <a:lnTo>
                  <a:pt x="34" y="261"/>
                </a:lnTo>
                <a:lnTo>
                  <a:pt x="49" y="261"/>
                </a:lnTo>
                <a:lnTo>
                  <a:pt x="49" y="261"/>
                </a:lnTo>
                <a:lnTo>
                  <a:pt x="86" y="265"/>
                </a:lnTo>
                <a:lnTo>
                  <a:pt x="105" y="265"/>
                </a:lnTo>
                <a:lnTo>
                  <a:pt x="124" y="265"/>
                </a:lnTo>
                <a:lnTo>
                  <a:pt x="124" y="265"/>
                </a:lnTo>
                <a:lnTo>
                  <a:pt x="149" y="265"/>
                </a:lnTo>
                <a:lnTo>
                  <a:pt x="175" y="263"/>
                </a:lnTo>
                <a:lnTo>
                  <a:pt x="175" y="263"/>
                </a:lnTo>
                <a:lnTo>
                  <a:pt x="181" y="259"/>
                </a:lnTo>
                <a:lnTo>
                  <a:pt x="190" y="250"/>
                </a:lnTo>
                <a:lnTo>
                  <a:pt x="202" y="237"/>
                </a:lnTo>
                <a:lnTo>
                  <a:pt x="202" y="237"/>
                </a:lnTo>
                <a:lnTo>
                  <a:pt x="204" y="227"/>
                </a:lnTo>
                <a:lnTo>
                  <a:pt x="204" y="214"/>
                </a:lnTo>
                <a:lnTo>
                  <a:pt x="204" y="214"/>
                </a:lnTo>
                <a:close/>
                <a:moveTo>
                  <a:pt x="36" y="6"/>
                </a:moveTo>
                <a:lnTo>
                  <a:pt x="36" y="6"/>
                </a:lnTo>
                <a:lnTo>
                  <a:pt x="34" y="12"/>
                </a:lnTo>
                <a:lnTo>
                  <a:pt x="30" y="14"/>
                </a:lnTo>
                <a:lnTo>
                  <a:pt x="23" y="19"/>
                </a:lnTo>
                <a:lnTo>
                  <a:pt x="23" y="19"/>
                </a:lnTo>
                <a:lnTo>
                  <a:pt x="17" y="23"/>
                </a:lnTo>
                <a:lnTo>
                  <a:pt x="11" y="29"/>
                </a:lnTo>
                <a:lnTo>
                  <a:pt x="11" y="29"/>
                </a:lnTo>
                <a:lnTo>
                  <a:pt x="15" y="23"/>
                </a:lnTo>
                <a:lnTo>
                  <a:pt x="21" y="17"/>
                </a:lnTo>
                <a:lnTo>
                  <a:pt x="36" y="6"/>
                </a:lnTo>
                <a:lnTo>
                  <a:pt x="36" y="6"/>
                </a:lnTo>
                <a:close/>
                <a:moveTo>
                  <a:pt x="34" y="29"/>
                </a:moveTo>
                <a:lnTo>
                  <a:pt x="34" y="29"/>
                </a:lnTo>
                <a:lnTo>
                  <a:pt x="28" y="33"/>
                </a:lnTo>
                <a:lnTo>
                  <a:pt x="23" y="36"/>
                </a:lnTo>
                <a:lnTo>
                  <a:pt x="17" y="40"/>
                </a:lnTo>
                <a:lnTo>
                  <a:pt x="11" y="44"/>
                </a:lnTo>
                <a:lnTo>
                  <a:pt x="11" y="44"/>
                </a:lnTo>
                <a:lnTo>
                  <a:pt x="15" y="36"/>
                </a:lnTo>
                <a:lnTo>
                  <a:pt x="21" y="31"/>
                </a:lnTo>
                <a:lnTo>
                  <a:pt x="34" y="21"/>
                </a:lnTo>
                <a:lnTo>
                  <a:pt x="34" y="21"/>
                </a:lnTo>
                <a:lnTo>
                  <a:pt x="34" y="23"/>
                </a:lnTo>
                <a:lnTo>
                  <a:pt x="34" y="23"/>
                </a:lnTo>
                <a:lnTo>
                  <a:pt x="34" y="29"/>
                </a:lnTo>
                <a:lnTo>
                  <a:pt x="34" y="29"/>
                </a:lnTo>
                <a:close/>
                <a:moveTo>
                  <a:pt x="27" y="21"/>
                </a:moveTo>
                <a:lnTo>
                  <a:pt x="27" y="21"/>
                </a:lnTo>
                <a:lnTo>
                  <a:pt x="23" y="25"/>
                </a:lnTo>
                <a:lnTo>
                  <a:pt x="19" y="29"/>
                </a:lnTo>
                <a:lnTo>
                  <a:pt x="13" y="33"/>
                </a:lnTo>
                <a:lnTo>
                  <a:pt x="9" y="38"/>
                </a:lnTo>
                <a:lnTo>
                  <a:pt x="9" y="38"/>
                </a:lnTo>
                <a:lnTo>
                  <a:pt x="11" y="33"/>
                </a:lnTo>
                <a:lnTo>
                  <a:pt x="17" y="29"/>
                </a:lnTo>
                <a:lnTo>
                  <a:pt x="27" y="21"/>
                </a:lnTo>
                <a:lnTo>
                  <a:pt x="27" y="21"/>
                </a:lnTo>
                <a:close/>
                <a:moveTo>
                  <a:pt x="9" y="48"/>
                </a:moveTo>
                <a:lnTo>
                  <a:pt x="9" y="48"/>
                </a:lnTo>
                <a:lnTo>
                  <a:pt x="9" y="50"/>
                </a:lnTo>
                <a:lnTo>
                  <a:pt x="9" y="52"/>
                </a:lnTo>
                <a:lnTo>
                  <a:pt x="6" y="54"/>
                </a:lnTo>
                <a:lnTo>
                  <a:pt x="6" y="54"/>
                </a:lnTo>
                <a:lnTo>
                  <a:pt x="6" y="52"/>
                </a:lnTo>
                <a:lnTo>
                  <a:pt x="7" y="50"/>
                </a:lnTo>
                <a:lnTo>
                  <a:pt x="9" y="48"/>
                </a:lnTo>
                <a:lnTo>
                  <a:pt x="9" y="48"/>
                </a:lnTo>
                <a:close/>
                <a:moveTo>
                  <a:pt x="32" y="35"/>
                </a:moveTo>
                <a:lnTo>
                  <a:pt x="32" y="35"/>
                </a:lnTo>
                <a:lnTo>
                  <a:pt x="34" y="42"/>
                </a:lnTo>
                <a:lnTo>
                  <a:pt x="32" y="48"/>
                </a:lnTo>
                <a:lnTo>
                  <a:pt x="28" y="54"/>
                </a:lnTo>
                <a:lnTo>
                  <a:pt x="23" y="57"/>
                </a:lnTo>
                <a:lnTo>
                  <a:pt x="23" y="57"/>
                </a:lnTo>
                <a:lnTo>
                  <a:pt x="25" y="54"/>
                </a:lnTo>
                <a:lnTo>
                  <a:pt x="27" y="52"/>
                </a:lnTo>
                <a:lnTo>
                  <a:pt x="30" y="50"/>
                </a:lnTo>
                <a:lnTo>
                  <a:pt x="32" y="46"/>
                </a:lnTo>
                <a:lnTo>
                  <a:pt x="32" y="46"/>
                </a:lnTo>
                <a:lnTo>
                  <a:pt x="30" y="44"/>
                </a:lnTo>
                <a:lnTo>
                  <a:pt x="28" y="44"/>
                </a:lnTo>
                <a:lnTo>
                  <a:pt x="28" y="44"/>
                </a:lnTo>
                <a:lnTo>
                  <a:pt x="23" y="48"/>
                </a:lnTo>
                <a:lnTo>
                  <a:pt x="19" y="54"/>
                </a:lnTo>
                <a:lnTo>
                  <a:pt x="13" y="57"/>
                </a:lnTo>
                <a:lnTo>
                  <a:pt x="6" y="61"/>
                </a:lnTo>
                <a:lnTo>
                  <a:pt x="6" y="61"/>
                </a:lnTo>
                <a:lnTo>
                  <a:pt x="11" y="54"/>
                </a:lnTo>
                <a:lnTo>
                  <a:pt x="19" y="48"/>
                </a:lnTo>
                <a:lnTo>
                  <a:pt x="32" y="35"/>
                </a:lnTo>
                <a:lnTo>
                  <a:pt x="32" y="35"/>
                </a:lnTo>
                <a:close/>
                <a:moveTo>
                  <a:pt x="7" y="78"/>
                </a:moveTo>
                <a:lnTo>
                  <a:pt x="7" y="78"/>
                </a:lnTo>
                <a:lnTo>
                  <a:pt x="19" y="65"/>
                </a:lnTo>
                <a:lnTo>
                  <a:pt x="27" y="59"/>
                </a:lnTo>
                <a:lnTo>
                  <a:pt x="34" y="56"/>
                </a:lnTo>
                <a:lnTo>
                  <a:pt x="34" y="56"/>
                </a:lnTo>
                <a:lnTo>
                  <a:pt x="7" y="78"/>
                </a:lnTo>
                <a:lnTo>
                  <a:pt x="7" y="78"/>
                </a:lnTo>
                <a:close/>
                <a:moveTo>
                  <a:pt x="21" y="71"/>
                </a:moveTo>
                <a:lnTo>
                  <a:pt x="21" y="71"/>
                </a:lnTo>
                <a:lnTo>
                  <a:pt x="30" y="65"/>
                </a:lnTo>
                <a:lnTo>
                  <a:pt x="38" y="57"/>
                </a:lnTo>
                <a:lnTo>
                  <a:pt x="38" y="57"/>
                </a:lnTo>
                <a:lnTo>
                  <a:pt x="42" y="59"/>
                </a:lnTo>
                <a:lnTo>
                  <a:pt x="42" y="59"/>
                </a:lnTo>
                <a:lnTo>
                  <a:pt x="27" y="71"/>
                </a:lnTo>
                <a:lnTo>
                  <a:pt x="13" y="82"/>
                </a:lnTo>
                <a:lnTo>
                  <a:pt x="13" y="82"/>
                </a:lnTo>
                <a:lnTo>
                  <a:pt x="13" y="80"/>
                </a:lnTo>
                <a:lnTo>
                  <a:pt x="15" y="77"/>
                </a:lnTo>
                <a:lnTo>
                  <a:pt x="21" y="71"/>
                </a:lnTo>
                <a:lnTo>
                  <a:pt x="21" y="71"/>
                </a:lnTo>
                <a:close/>
                <a:moveTo>
                  <a:pt x="25" y="84"/>
                </a:moveTo>
                <a:lnTo>
                  <a:pt x="25" y="84"/>
                </a:lnTo>
                <a:lnTo>
                  <a:pt x="21" y="84"/>
                </a:lnTo>
                <a:lnTo>
                  <a:pt x="19" y="84"/>
                </a:lnTo>
                <a:lnTo>
                  <a:pt x="19" y="84"/>
                </a:lnTo>
                <a:lnTo>
                  <a:pt x="21" y="80"/>
                </a:lnTo>
                <a:lnTo>
                  <a:pt x="25" y="78"/>
                </a:lnTo>
                <a:lnTo>
                  <a:pt x="27" y="75"/>
                </a:lnTo>
                <a:lnTo>
                  <a:pt x="30" y="73"/>
                </a:lnTo>
                <a:lnTo>
                  <a:pt x="30" y="73"/>
                </a:lnTo>
                <a:lnTo>
                  <a:pt x="30" y="75"/>
                </a:lnTo>
                <a:lnTo>
                  <a:pt x="28" y="78"/>
                </a:lnTo>
                <a:lnTo>
                  <a:pt x="27" y="80"/>
                </a:lnTo>
                <a:lnTo>
                  <a:pt x="25" y="84"/>
                </a:lnTo>
                <a:lnTo>
                  <a:pt x="25" y="84"/>
                </a:lnTo>
                <a:close/>
                <a:moveTo>
                  <a:pt x="49" y="59"/>
                </a:moveTo>
                <a:lnTo>
                  <a:pt x="49" y="59"/>
                </a:lnTo>
                <a:lnTo>
                  <a:pt x="55" y="61"/>
                </a:lnTo>
                <a:lnTo>
                  <a:pt x="55" y="61"/>
                </a:lnTo>
                <a:lnTo>
                  <a:pt x="46" y="73"/>
                </a:lnTo>
                <a:lnTo>
                  <a:pt x="30" y="82"/>
                </a:lnTo>
                <a:lnTo>
                  <a:pt x="30" y="82"/>
                </a:lnTo>
                <a:lnTo>
                  <a:pt x="34" y="75"/>
                </a:lnTo>
                <a:lnTo>
                  <a:pt x="38" y="71"/>
                </a:lnTo>
                <a:lnTo>
                  <a:pt x="49" y="59"/>
                </a:lnTo>
                <a:lnTo>
                  <a:pt x="49" y="59"/>
                </a:lnTo>
                <a:close/>
                <a:moveTo>
                  <a:pt x="57" y="63"/>
                </a:moveTo>
                <a:lnTo>
                  <a:pt x="57" y="63"/>
                </a:lnTo>
                <a:lnTo>
                  <a:pt x="63" y="61"/>
                </a:lnTo>
                <a:lnTo>
                  <a:pt x="68" y="63"/>
                </a:lnTo>
                <a:lnTo>
                  <a:pt x="68" y="63"/>
                </a:lnTo>
                <a:lnTo>
                  <a:pt x="57" y="75"/>
                </a:lnTo>
                <a:lnTo>
                  <a:pt x="44" y="84"/>
                </a:lnTo>
                <a:lnTo>
                  <a:pt x="44" y="84"/>
                </a:lnTo>
                <a:lnTo>
                  <a:pt x="46" y="77"/>
                </a:lnTo>
                <a:lnTo>
                  <a:pt x="51" y="73"/>
                </a:lnTo>
                <a:lnTo>
                  <a:pt x="55" y="67"/>
                </a:lnTo>
                <a:lnTo>
                  <a:pt x="57" y="65"/>
                </a:lnTo>
                <a:lnTo>
                  <a:pt x="57" y="63"/>
                </a:lnTo>
                <a:lnTo>
                  <a:pt x="57" y="63"/>
                </a:lnTo>
                <a:close/>
                <a:moveTo>
                  <a:pt x="49" y="86"/>
                </a:moveTo>
                <a:lnTo>
                  <a:pt x="49" y="86"/>
                </a:lnTo>
                <a:lnTo>
                  <a:pt x="51" y="82"/>
                </a:lnTo>
                <a:lnTo>
                  <a:pt x="55" y="80"/>
                </a:lnTo>
                <a:lnTo>
                  <a:pt x="55" y="80"/>
                </a:lnTo>
                <a:lnTo>
                  <a:pt x="55" y="86"/>
                </a:lnTo>
                <a:lnTo>
                  <a:pt x="55" y="86"/>
                </a:lnTo>
                <a:lnTo>
                  <a:pt x="51" y="86"/>
                </a:lnTo>
                <a:lnTo>
                  <a:pt x="49" y="86"/>
                </a:lnTo>
                <a:lnTo>
                  <a:pt x="49" y="86"/>
                </a:lnTo>
                <a:close/>
                <a:moveTo>
                  <a:pt x="84" y="63"/>
                </a:moveTo>
                <a:lnTo>
                  <a:pt x="84" y="63"/>
                </a:lnTo>
                <a:lnTo>
                  <a:pt x="80" y="69"/>
                </a:lnTo>
                <a:lnTo>
                  <a:pt x="74" y="73"/>
                </a:lnTo>
                <a:lnTo>
                  <a:pt x="59" y="80"/>
                </a:lnTo>
                <a:lnTo>
                  <a:pt x="59" y="80"/>
                </a:lnTo>
                <a:lnTo>
                  <a:pt x="68" y="69"/>
                </a:lnTo>
                <a:lnTo>
                  <a:pt x="74" y="65"/>
                </a:lnTo>
                <a:lnTo>
                  <a:pt x="84" y="63"/>
                </a:lnTo>
                <a:lnTo>
                  <a:pt x="84" y="63"/>
                </a:lnTo>
                <a:close/>
                <a:moveTo>
                  <a:pt x="99" y="63"/>
                </a:moveTo>
                <a:lnTo>
                  <a:pt x="99" y="63"/>
                </a:lnTo>
                <a:lnTo>
                  <a:pt x="89" y="73"/>
                </a:lnTo>
                <a:lnTo>
                  <a:pt x="76" y="78"/>
                </a:lnTo>
                <a:lnTo>
                  <a:pt x="76" y="78"/>
                </a:lnTo>
                <a:lnTo>
                  <a:pt x="86" y="69"/>
                </a:lnTo>
                <a:lnTo>
                  <a:pt x="91" y="65"/>
                </a:lnTo>
                <a:lnTo>
                  <a:pt x="99" y="63"/>
                </a:lnTo>
                <a:lnTo>
                  <a:pt x="99" y="63"/>
                </a:lnTo>
                <a:close/>
                <a:moveTo>
                  <a:pt x="80" y="88"/>
                </a:moveTo>
                <a:lnTo>
                  <a:pt x="80" y="88"/>
                </a:lnTo>
                <a:lnTo>
                  <a:pt x="59" y="86"/>
                </a:lnTo>
                <a:lnTo>
                  <a:pt x="59" y="86"/>
                </a:lnTo>
                <a:lnTo>
                  <a:pt x="63" y="84"/>
                </a:lnTo>
                <a:lnTo>
                  <a:pt x="65" y="82"/>
                </a:lnTo>
                <a:lnTo>
                  <a:pt x="70" y="78"/>
                </a:lnTo>
                <a:lnTo>
                  <a:pt x="70" y="78"/>
                </a:lnTo>
                <a:lnTo>
                  <a:pt x="70" y="80"/>
                </a:lnTo>
                <a:lnTo>
                  <a:pt x="70" y="80"/>
                </a:lnTo>
                <a:lnTo>
                  <a:pt x="70" y="84"/>
                </a:lnTo>
                <a:lnTo>
                  <a:pt x="72" y="86"/>
                </a:lnTo>
                <a:lnTo>
                  <a:pt x="72" y="86"/>
                </a:lnTo>
                <a:lnTo>
                  <a:pt x="76" y="84"/>
                </a:lnTo>
                <a:lnTo>
                  <a:pt x="78" y="84"/>
                </a:lnTo>
                <a:lnTo>
                  <a:pt x="80" y="82"/>
                </a:lnTo>
                <a:lnTo>
                  <a:pt x="84" y="80"/>
                </a:lnTo>
                <a:lnTo>
                  <a:pt x="84" y="80"/>
                </a:lnTo>
                <a:lnTo>
                  <a:pt x="82" y="84"/>
                </a:lnTo>
                <a:lnTo>
                  <a:pt x="80" y="88"/>
                </a:lnTo>
                <a:lnTo>
                  <a:pt x="80" y="88"/>
                </a:lnTo>
                <a:close/>
                <a:moveTo>
                  <a:pt x="89" y="86"/>
                </a:moveTo>
                <a:lnTo>
                  <a:pt x="89" y="86"/>
                </a:lnTo>
                <a:lnTo>
                  <a:pt x="91" y="84"/>
                </a:lnTo>
                <a:lnTo>
                  <a:pt x="95" y="82"/>
                </a:lnTo>
                <a:lnTo>
                  <a:pt x="95" y="82"/>
                </a:lnTo>
                <a:lnTo>
                  <a:pt x="95" y="82"/>
                </a:lnTo>
                <a:lnTo>
                  <a:pt x="93" y="84"/>
                </a:lnTo>
                <a:lnTo>
                  <a:pt x="91" y="86"/>
                </a:lnTo>
                <a:lnTo>
                  <a:pt x="89" y="86"/>
                </a:lnTo>
                <a:lnTo>
                  <a:pt x="89" y="86"/>
                </a:lnTo>
                <a:close/>
                <a:moveTo>
                  <a:pt x="89" y="80"/>
                </a:moveTo>
                <a:lnTo>
                  <a:pt x="89" y="80"/>
                </a:lnTo>
                <a:lnTo>
                  <a:pt x="91" y="77"/>
                </a:lnTo>
                <a:lnTo>
                  <a:pt x="95" y="73"/>
                </a:lnTo>
                <a:lnTo>
                  <a:pt x="101" y="69"/>
                </a:lnTo>
                <a:lnTo>
                  <a:pt x="103" y="63"/>
                </a:lnTo>
                <a:lnTo>
                  <a:pt x="103" y="63"/>
                </a:lnTo>
                <a:lnTo>
                  <a:pt x="112" y="63"/>
                </a:lnTo>
                <a:lnTo>
                  <a:pt x="112" y="63"/>
                </a:lnTo>
                <a:lnTo>
                  <a:pt x="107" y="69"/>
                </a:lnTo>
                <a:lnTo>
                  <a:pt x="101" y="73"/>
                </a:lnTo>
                <a:lnTo>
                  <a:pt x="89" y="80"/>
                </a:lnTo>
                <a:lnTo>
                  <a:pt x="89" y="80"/>
                </a:lnTo>
                <a:close/>
                <a:moveTo>
                  <a:pt x="107" y="77"/>
                </a:moveTo>
                <a:lnTo>
                  <a:pt x="107" y="77"/>
                </a:lnTo>
                <a:lnTo>
                  <a:pt x="108" y="73"/>
                </a:lnTo>
                <a:lnTo>
                  <a:pt x="112" y="71"/>
                </a:lnTo>
                <a:lnTo>
                  <a:pt x="116" y="67"/>
                </a:lnTo>
                <a:lnTo>
                  <a:pt x="118" y="63"/>
                </a:lnTo>
                <a:lnTo>
                  <a:pt x="118" y="63"/>
                </a:lnTo>
                <a:lnTo>
                  <a:pt x="122" y="63"/>
                </a:lnTo>
                <a:lnTo>
                  <a:pt x="124" y="65"/>
                </a:lnTo>
                <a:lnTo>
                  <a:pt x="124" y="65"/>
                </a:lnTo>
                <a:lnTo>
                  <a:pt x="124" y="65"/>
                </a:lnTo>
                <a:lnTo>
                  <a:pt x="122" y="67"/>
                </a:lnTo>
                <a:lnTo>
                  <a:pt x="120" y="65"/>
                </a:lnTo>
                <a:lnTo>
                  <a:pt x="120" y="65"/>
                </a:lnTo>
                <a:lnTo>
                  <a:pt x="116" y="67"/>
                </a:lnTo>
                <a:lnTo>
                  <a:pt x="112" y="71"/>
                </a:lnTo>
                <a:lnTo>
                  <a:pt x="110" y="75"/>
                </a:lnTo>
                <a:lnTo>
                  <a:pt x="107" y="77"/>
                </a:lnTo>
                <a:lnTo>
                  <a:pt x="107" y="77"/>
                </a:lnTo>
                <a:close/>
                <a:moveTo>
                  <a:pt x="108" y="80"/>
                </a:moveTo>
                <a:lnTo>
                  <a:pt x="108" y="80"/>
                </a:lnTo>
                <a:lnTo>
                  <a:pt x="107" y="84"/>
                </a:lnTo>
                <a:lnTo>
                  <a:pt x="105" y="84"/>
                </a:lnTo>
                <a:lnTo>
                  <a:pt x="103" y="86"/>
                </a:lnTo>
                <a:lnTo>
                  <a:pt x="103" y="86"/>
                </a:lnTo>
                <a:lnTo>
                  <a:pt x="105" y="82"/>
                </a:lnTo>
                <a:lnTo>
                  <a:pt x="108" y="80"/>
                </a:lnTo>
                <a:lnTo>
                  <a:pt x="108" y="80"/>
                </a:lnTo>
                <a:close/>
                <a:moveTo>
                  <a:pt x="32" y="162"/>
                </a:moveTo>
                <a:lnTo>
                  <a:pt x="32" y="162"/>
                </a:lnTo>
                <a:lnTo>
                  <a:pt x="30" y="170"/>
                </a:lnTo>
                <a:lnTo>
                  <a:pt x="27" y="174"/>
                </a:lnTo>
                <a:lnTo>
                  <a:pt x="21" y="179"/>
                </a:lnTo>
                <a:lnTo>
                  <a:pt x="15" y="183"/>
                </a:lnTo>
                <a:lnTo>
                  <a:pt x="15" y="183"/>
                </a:lnTo>
                <a:lnTo>
                  <a:pt x="19" y="178"/>
                </a:lnTo>
                <a:lnTo>
                  <a:pt x="23" y="170"/>
                </a:lnTo>
                <a:lnTo>
                  <a:pt x="28" y="166"/>
                </a:lnTo>
                <a:lnTo>
                  <a:pt x="32" y="162"/>
                </a:lnTo>
                <a:lnTo>
                  <a:pt x="32" y="162"/>
                </a:lnTo>
                <a:close/>
                <a:moveTo>
                  <a:pt x="21" y="187"/>
                </a:moveTo>
                <a:lnTo>
                  <a:pt x="21" y="187"/>
                </a:lnTo>
                <a:lnTo>
                  <a:pt x="25" y="179"/>
                </a:lnTo>
                <a:lnTo>
                  <a:pt x="32" y="176"/>
                </a:lnTo>
                <a:lnTo>
                  <a:pt x="32" y="176"/>
                </a:lnTo>
                <a:lnTo>
                  <a:pt x="30" y="179"/>
                </a:lnTo>
                <a:lnTo>
                  <a:pt x="28" y="183"/>
                </a:lnTo>
                <a:lnTo>
                  <a:pt x="21" y="187"/>
                </a:lnTo>
                <a:lnTo>
                  <a:pt x="21" y="187"/>
                </a:lnTo>
                <a:close/>
                <a:moveTo>
                  <a:pt x="32" y="191"/>
                </a:moveTo>
                <a:lnTo>
                  <a:pt x="32" y="191"/>
                </a:lnTo>
                <a:lnTo>
                  <a:pt x="25" y="197"/>
                </a:lnTo>
                <a:lnTo>
                  <a:pt x="17" y="200"/>
                </a:lnTo>
                <a:lnTo>
                  <a:pt x="17" y="200"/>
                </a:lnTo>
                <a:lnTo>
                  <a:pt x="21" y="195"/>
                </a:lnTo>
                <a:lnTo>
                  <a:pt x="23" y="193"/>
                </a:lnTo>
                <a:lnTo>
                  <a:pt x="30" y="185"/>
                </a:lnTo>
                <a:lnTo>
                  <a:pt x="30" y="185"/>
                </a:lnTo>
                <a:lnTo>
                  <a:pt x="32" y="187"/>
                </a:lnTo>
                <a:lnTo>
                  <a:pt x="32" y="187"/>
                </a:lnTo>
                <a:lnTo>
                  <a:pt x="32" y="191"/>
                </a:lnTo>
                <a:lnTo>
                  <a:pt x="32" y="191"/>
                </a:lnTo>
                <a:close/>
                <a:moveTo>
                  <a:pt x="15" y="246"/>
                </a:moveTo>
                <a:lnTo>
                  <a:pt x="15" y="246"/>
                </a:lnTo>
                <a:lnTo>
                  <a:pt x="15" y="244"/>
                </a:lnTo>
                <a:lnTo>
                  <a:pt x="13" y="242"/>
                </a:lnTo>
                <a:lnTo>
                  <a:pt x="13" y="242"/>
                </a:lnTo>
                <a:lnTo>
                  <a:pt x="17" y="242"/>
                </a:lnTo>
                <a:lnTo>
                  <a:pt x="17" y="242"/>
                </a:lnTo>
                <a:lnTo>
                  <a:pt x="17" y="244"/>
                </a:lnTo>
                <a:lnTo>
                  <a:pt x="15" y="246"/>
                </a:lnTo>
                <a:lnTo>
                  <a:pt x="15" y="246"/>
                </a:lnTo>
                <a:close/>
                <a:moveTo>
                  <a:pt x="17" y="223"/>
                </a:moveTo>
                <a:lnTo>
                  <a:pt x="17" y="223"/>
                </a:lnTo>
                <a:lnTo>
                  <a:pt x="21" y="219"/>
                </a:lnTo>
                <a:lnTo>
                  <a:pt x="25" y="216"/>
                </a:lnTo>
                <a:lnTo>
                  <a:pt x="28" y="212"/>
                </a:lnTo>
                <a:lnTo>
                  <a:pt x="30" y="206"/>
                </a:lnTo>
                <a:lnTo>
                  <a:pt x="30" y="206"/>
                </a:lnTo>
                <a:lnTo>
                  <a:pt x="27" y="206"/>
                </a:lnTo>
                <a:lnTo>
                  <a:pt x="25" y="208"/>
                </a:lnTo>
                <a:lnTo>
                  <a:pt x="21" y="210"/>
                </a:lnTo>
                <a:lnTo>
                  <a:pt x="19" y="210"/>
                </a:lnTo>
                <a:lnTo>
                  <a:pt x="19" y="210"/>
                </a:lnTo>
                <a:lnTo>
                  <a:pt x="25" y="204"/>
                </a:lnTo>
                <a:lnTo>
                  <a:pt x="27" y="200"/>
                </a:lnTo>
                <a:lnTo>
                  <a:pt x="32" y="198"/>
                </a:lnTo>
                <a:lnTo>
                  <a:pt x="32" y="198"/>
                </a:lnTo>
                <a:lnTo>
                  <a:pt x="32" y="208"/>
                </a:lnTo>
                <a:lnTo>
                  <a:pt x="28" y="216"/>
                </a:lnTo>
                <a:lnTo>
                  <a:pt x="23" y="219"/>
                </a:lnTo>
                <a:lnTo>
                  <a:pt x="17" y="223"/>
                </a:lnTo>
                <a:lnTo>
                  <a:pt x="17" y="223"/>
                </a:lnTo>
                <a:close/>
                <a:moveTo>
                  <a:pt x="30" y="219"/>
                </a:moveTo>
                <a:lnTo>
                  <a:pt x="30" y="219"/>
                </a:lnTo>
                <a:lnTo>
                  <a:pt x="32" y="219"/>
                </a:lnTo>
                <a:lnTo>
                  <a:pt x="32" y="221"/>
                </a:lnTo>
                <a:lnTo>
                  <a:pt x="32" y="225"/>
                </a:lnTo>
                <a:lnTo>
                  <a:pt x="32" y="225"/>
                </a:lnTo>
                <a:lnTo>
                  <a:pt x="27" y="231"/>
                </a:lnTo>
                <a:lnTo>
                  <a:pt x="19" y="237"/>
                </a:lnTo>
                <a:lnTo>
                  <a:pt x="19" y="237"/>
                </a:lnTo>
                <a:lnTo>
                  <a:pt x="21" y="231"/>
                </a:lnTo>
                <a:lnTo>
                  <a:pt x="25" y="227"/>
                </a:lnTo>
                <a:lnTo>
                  <a:pt x="30" y="219"/>
                </a:lnTo>
                <a:lnTo>
                  <a:pt x="30" y="219"/>
                </a:lnTo>
                <a:close/>
                <a:moveTo>
                  <a:pt x="27" y="256"/>
                </a:moveTo>
                <a:lnTo>
                  <a:pt x="27" y="256"/>
                </a:lnTo>
                <a:lnTo>
                  <a:pt x="23" y="256"/>
                </a:lnTo>
                <a:lnTo>
                  <a:pt x="21" y="254"/>
                </a:lnTo>
                <a:lnTo>
                  <a:pt x="21" y="254"/>
                </a:lnTo>
                <a:lnTo>
                  <a:pt x="25" y="248"/>
                </a:lnTo>
                <a:lnTo>
                  <a:pt x="30" y="244"/>
                </a:lnTo>
                <a:lnTo>
                  <a:pt x="36" y="240"/>
                </a:lnTo>
                <a:lnTo>
                  <a:pt x="40" y="235"/>
                </a:lnTo>
                <a:lnTo>
                  <a:pt x="40" y="235"/>
                </a:lnTo>
                <a:lnTo>
                  <a:pt x="42" y="235"/>
                </a:lnTo>
                <a:lnTo>
                  <a:pt x="42" y="235"/>
                </a:lnTo>
                <a:lnTo>
                  <a:pt x="38" y="240"/>
                </a:lnTo>
                <a:lnTo>
                  <a:pt x="34" y="244"/>
                </a:lnTo>
                <a:lnTo>
                  <a:pt x="30" y="250"/>
                </a:lnTo>
                <a:lnTo>
                  <a:pt x="27" y="256"/>
                </a:lnTo>
                <a:lnTo>
                  <a:pt x="27" y="256"/>
                </a:lnTo>
                <a:close/>
                <a:moveTo>
                  <a:pt x="40" y="254"/>
                </a:moveTo>
                <a:lnTo>
                  <a:pt x="40" y="254"/>
                </a:lnTo>
                <a:lnTo>
                  <a:pt x="44" y="250"/>
                </a:lnTo>
                <a:lnTo>
                  <a:pt x="44" y="250"/>
                </a:lnTo>
                <a:lnTo>
                  <a:pt x="44" y="254"/>
                </a:lnTo>
                <a:lnTo>
                  <a:pt x="44" y="254"/>
                </a:lnTo>
                <a:lnTo>
                  <a:pt x="40" y="254"/>
                </a:lnTo>
                <a:lnTo>
                  <a:pt x="40" y="254"/>
                </a:lnTo>
                <a:close/>
                <a:moveTo>
                  <a:pt x="32" y="252"/>
                </a:moveTo>
                <a:lnTo>
                  <a:pt x="32" y="252"/>
                </a:lnTo>
                <a:lnTo>
                  <a:pt x="40" y="244"/>
                </a:lnTo>
                <a:lnTo>
                  <a:pt x="48" y="237"/>
                </a:lnTo>
                <a:lnTo>
                  <a:pt x="48" y="237"/>
                </a:lnTo>
                <a:lnTo>
                  <a:pt x="51" y="237"/>
                </a:lnTo>
                <a:lnTo>
                  <a:pt x="55" y="237"/>
                </a:lnTo>
                <a:lnTo>
                  <a:pt x="55" y="237"/>
                </a:lnTo>
                <a:lnTo>
                  <a:pt x="46" y="246"/>
                </a:lnTo>
                <a:lnTo>
                  <a:pt x="32" y="252"/>
                </a:lnTo>
                <a:lnTo>
                  <a:pt x="32" y="252"/>
                </a:lnTo>
                <a:close/>
                <a:moveTo>
                  <a:pt x="68" y="239"/>
                </a:moveTo>
                <a:lnTo>
                  <a:pt x="68" y="239"/>
                </a:lnTo>
                <a:lnTo>
                  <a:pt x="59" y="246"/>
                </a:lnTo>
                <a:lnTo>
                  <a:pt x="49" y="252"/>
                </a:lnTo>
                <a:lnTo>
                  <a:pt x="49" y="252"/>
                </a:lnTo>
                <a:lnTo>
                  <a:pt x="57" y="242"/>
                </a:lnTo>
                <a:lnTo>
                  <a:pt x="61" y="239"/>
                </a:lnTo>
                <a:lnTo>
                  <a:pt x="68" y="239"/>
                </a:lnTo>
                <a:lnTo>
                  <a:pt x="68" y="239"/>
                </a:lnTo>
                <a:close/>
                <a:moveTo>
                  <a:pt x="57" y="256"/>
                </a:moveTo>
                <a:lnTo>
                  <a:pt x="57" y="256"/>
                </a:lnTo>
                <a:lnTo>
                  <a:pt x="55" y="256"/>
                </a:lnTo>
                <a:lnTo>
                  <a:pt x="53" y="254"/>
                </a:lnTo>
                <a:lnTo>
                  <a:pt x="53" y="254"/>
                </a:lnTo>
                <a:lnTo>
                  <a:pt x="55" y="252"/>
                </a:lnTo>
                <a:lnTo>
                  <a:pt x="57" y="252"/>
                </a:lnTo>
                <a:lnTo>
                  <a:pt x="57" y="252"/>
                </a:lnTo>
                <a:lnTo>
                  <a:pt x="57" y="254"/>
                </a:lnTo>
                <a:lnTo>
                  <a:pt x="57" y="256"/>
                </a:lnTo>
                <a:lnTo>
                  <a:pt x="57" y="256"/>
                </a:lnTo>
                <a:close/>
                <a:moveTo>
                  <a:pt x="82" y="240"/>
                </a:moveTo>
                <a:lnTo>
                  <a:pt x="82" y="240"/>
                </a:lnTo>
                <a:lnTo>
                  <a:pt x="74" y="246"/>
                </a:lnTo>
                <a:lnTo>
                  <a:pt x="67" y="250"/>
                </a:lnTo>
                <a:lnTo>
                  <a:pt x="67" y="250"/>
                </a:lnTo>
                <a:lnTo>
                  <a:pt x="68" y="248"/>
                </a:lnTo>
                <a:lnTo>
                  <a:pt x="70" y="242"/>
                </a:lnTo>
                <a:lnTo>
                  <a:pt x="76" y="240"/>
                </a:lnTo>
                <a:lnTo>
                  <a:pt x="82" y="240"/>
                </a:lnTo>
                <a:lnTo>
                  <a:pt x="82" y="240"/>
                </a:lnTo>
                <a:close/>
                <a:moveTo>
                  <a:pt x="80" y="258"/>
                </a:moveTo>
                <a:lnTo>
                  <a:pt x="80" y="258"/>
                </a:lnTo>
                <a:lnTo>
                  <a:pt x="67" y="258"/>
                </a:lnTo>
                <a:lnTo>
                  <a:pt x="67" y="258"/>
                </a:lnTo>
                <a:lnTo>
                  <a:pt x="68" y="254"/>
                </a:lnTo>
                <a:lnTo>
                  <a:pt x="70" y="252"/>
                </a:lnTo>
                <a:lnTo>
                  <a:pt x="70" y="252"/>
                </a:lnTo>
                <a:lnTo>
                  <a:pt x="72" y="254"/>
                </a:lnTo>
                <a:lnTo>
                  <a:pt x="74" y="256"/>
                </a:lnTo>
                <a:lnTo>
                  <a:pt x="74" y="256"/>
                </a:lnTo>
                <a:lnTo>
                  <a:pt x="78" y="254"/>
                </a:lnTo>
                <a:lnTo>
                  <a:pt x="82" y="250"/>
                </a:lnTo>
                <a:lnTo>
                  <a:pt x="82" y="250"/>
                </a:lnTo>
                <a:lnTo>
                  <a:pt x="84" y="252"/>
                </a:lnTo>
                <a:lnTo>
                  <a:pt x="82" y="254"/>
                </a:lnTo>
                <a:lnTo>
                  <a:pt x="80" y="258"/>
                </a:lnTo>
                <a:lnTo>
                  <a:pt x="80" y="258"/>
                </a:lnTo>
                <a:close/>
                <a:moveTo>
                  <a:pt x="97" y="259"/>
                </a:moveTo>
                <a:lnTo>
                  <a:pt x="97" y="259"/>
                </a:lnTo>
                <a:lnTo>
                  <a:pt x="89" y="258"/>
                </a:lnTo>
                <a:lnTo>
                  <a:pt x="89" y="258"/>
                </a:lnTo>
                <a:lnTo>
                  <a:pt x="97" y="252"/>
                </a:lnTo>
                <a:lnTo>
                  <a:pt x="97" y="252"/>
                </a:lnTo>
                <a:lnTo>
                  <a:pt x="97" y="256"/>
                </a:lnTo>
                <a:lnTo>
                  <a:pt x="97" y="258"/>
                </a:lnTo>
                <a:lnTo>
                  <a:pt x="97" y="259"/>
                </a:lnTo>
                <a:lnTo>
                  <a:pt x="97" y="259"/>
                </a:lnTo>
                <a:close/>
                <a:moveTo>
                  <a:pt x="88" y="254"/>
                </a:moveTo>
                <a:lnTo>
                  <a:pt x="88" y="254"/>
                </a:lnTo>
                <a:lnTo>
                  <a:pt x="95" y="242"/>
                </a:lnTo>
                <a:lnTo>
                  <a:pt x="101" y="239"/>
                </a:lnTo>
                <a:lnTo>
                  <a:pt x="105" y="239"/>
                </a:lnTo>
                <a:lnTo>
                  <a:pt x="108" y="239"/>
                </a:lnTo>
                <a:lnTo>
                  <a:pt x="108" y="239"/>
                </a:lnTo>
                <a:lnTo>
                  <a:pt x="99" y="246"/>
                </a:lnTo>
                <a:lnTo>
                  <a:pt x="88" y="254"/>
                </a:lnTo>
                <a:lnTo>
                  <a:pt x="88" y="254"/>
                </a:lnTo>
                <a:close/>
                <a:moveTo>
                  <a:pt x="120" y="259"/>
                </a:moveTo>
                <a:lnTo>
                  <a:pt x="120" y="259"/>
                </a:lnTo>
                <a:lnTo>
                  <a:pt x="110" y="259"/>
                </a:lnTo>
                <a:lnTo>
                  <a:pt x="103" y="259"/>
                </a:lnTo>
                <a:lnTo>
                  <a:pt x="103" y="259"/>
                </a:lnTo>
                <a:lnTo>
                  <a:pt x="103" y="256"/>
                </a:lnTo>
                <a:lnTo>
                  <a:pt x="105" y="254"/>
                </a:lnTo>
                <a:lnTo>
                  <a:pt x="110" y="250"/>
                </a:lnTo>
                <a:lnTo>
                  <a:pt x="110" y="250"/>
                </a:lnTo>
                <a:lnTo>
                  <a:pt x="110" y="252"/>
                </a:lnTo>
                <a:lnTo>
                  <a:pt x="110" y="254"/>
                </a:lnTo>
                <a:lnTo>
                  <a:pt x="112" y="258"/>
                </a:lnTo>
                <a:lnTo>
                  <a:pt x="112" y="258"/>
                </a:lnTo>
                <a:lnTo>
                  <a:pt x="116" y="258"/>
                </a:lnTo>
                <a:lnTo>
                  <a:pt x="118" y="256"/>
                </a:lnTo>
                <a:lnTo>
                  <a:pt x="124" y="252"/>
                </a:lnTo>
                <a:lnTo>
                  <a:pt x="124" y="252"/>
                </a:lnTo>
                <a:lnTo>
                  <a:pt x="124" y="254"/>
                </a:lnTo>
                <a:lnTo>
                  <a:pt x="122" y="256"/>
                </a:lnTo>
                <a:lnTo>
                  <a:pt x="120" y="259"/>
                </a:lnTo>
                <a:lnTo>
                  <a:pt x="120" y="259"/>
                </a:lnTo>
                <a:close/>
                <a:moveTo>
                  <a:pt x="110" y="246"/>
                </a:moveTo>
                <a:lnTo>
                  <a:pt x="110" y="246"/>
                </a:lnTo>
                <a:lnTo>
                  <a:pt x="114" y="242"/>
                </a:lnTo>
                <a:lnTo>
                  <a:pt x="116" y="239"/>
                </a:lnTo>
                <a:lnTo>
                  <a:pt x="120" y="239"/>
                </a:lnTo>
                <a:lnTo>
                  <a:pt x="120" y="239"/>
                </a:lnTo>
                <a:lnTo>
                  <a:pt x="116" y="242"/>
                </a:lnTo>
                <a:lnTo>
                  <a:pt x="110" y="246"/>
                </a:lnTo>
                <a:lnTo>
                  <a:pt x="110" y="246"/>
                </a:lnTo>
                <a:close/>
                <a:moveTo>
                  <a:pt x="133" y="240"/>
                </a:moveTo>
                <a:lnTo>
                  <a:pt x="133" y="240"/>
                </a:lnTo>
                <a:lnTo>
                  <a:pt x="126" y="244"/>
                </a:lnTo>
                <a:lnTo>
                  <a:pt x="120" y="250"/>
                </a:lnTo>
                <a:lnTo>
                  <a:pt x="120" y="250"/>
                </a:lnTo>
                <a:lnTo>
                  <a:pt x="124" y="242"/>
                </a:lnTo>
                <a:lnTo>
                  <a:pt x="128" y="240"/>
                </a:lnTo>
                <a:lnTo>
                  <a:pt x="133" y="240"/>
                </a:lnTo>
                <a:lnTo>
                  <a:pt x="133" y="240"/>
                </a:lnTo>
                <a:close/>
                <a:moveTo>
                  <a:pt x="133" y="258"/>
                </a:moveTo>
                <a:lnTo>
                  <a:pt x="133" y="258"/>
                </a:lnTo>
                <a:lnTo>
                  <a:pt x="135" y="256"/>
                </a:lnTo>
                <a:lnTo>
                  <a:pt x="137" y="254"/>
                </a:lnTo>
                <a:lnTo>
                  <a:pt x="137" y="254"/>
                </a:lnTo>
                <a:lnTo>
                  <a:pt x="137" y="258"/>
                </a:lnTo>
                <a:lnTo>
                  <a:pt x="133" y="258"/>
                </a:lnTo>
                <a:lnTo>
                  <a:pt x="133" y="258"/>
                </a:lnTo>
                <a:close/>
                <a:moveTo>
                  <a:pt x="129" y="254"/>
                </a:moveTo>
                <a:lnTo>
                  <a:pt x="129" y="254"/>
                </a:lnTo>
                <a:lnTo>
                  <a:pt x="131" y="250"/>
                </a:lnTo>
                <a:lnTo>
                  <a:pt x="137" y="244"/>
                </a:lnTo>
                <a:lnTo>
                  <a:pt x="143" y="240"/>
                </a:lnTo>
                <a:lnTo>
                  <a:pt x="150" y="240"/>
                </a:lnTo>
                <a:lnTo>
                  <a:pt x="150" y="240"/>
                </a:lnTo>
                <a:lnTo>
                  <a:pt x="141" y="248"/>
                </a:lnTo>
                <a:lnTo>
                  <a:pt x="129" y="254"/>
                </a:lnTo>
                <a:lnTo>
                  <a:pt x="129" y="254"/>
                </a:lnTo>
                <a:close/>
                <a:moveTo>
                  <a:pt x="156" y="256"/>
                </a:moveTo>
                <a:lnTo>
                  <a:pt x="156" y="256"/>
                </a:lnTo>
                <a:lnTo>
                  <a:pt x="166" y="244"/>
                </a:lnTo>
                <a:lnTo>
                  <a:pt x="171" y="240"/>
                </a:lnTo>
                <a:lnTo>
                  <a:pt x="179" y="240"/>
                </a:lnTo>
                <a:lnTo>
                  <a:pt x="179" y="240"/>
                </a:lnTo>
                <a:lnTo>
                  <a:pt x="169" y="248"/>
                </a:lnTo>
                <a:lnTo>
                  <a:pt x="156" y="256"/>
                </a:lnTo>
                <a:lnTo>
                  <a:pt x="156" y="256"/>
                </a:lnTo>
                <a:close/>
                <a:moveTo>
                  <a:pt x="152" y="248"/>
                </a:moveTo>
                <a:lnTo>
                  <a:pt x="152" y="248"/>
                </a:lnTo>
                <a:lnTo>
                  <a:pt x="156" y="244"/>
                </a:lnTo>
                <a:lnTo>
                  <a:pt x="162" y="240"/>
                </a:lnTo>
                <a:lnTo>
                  <a:pt x="162" y="240"/>
                </a:lnTo>
                <a:lnTo>
                  <a:pt x="158" y="244"/>
                </a:lnTo>
                <a:lnTo>
                  <a:pt x="152" y="248"/>
                </a:lnTo>
                <a:lnTo>
                  <a:pt x="152" y="248"/>
                </a:lnTo>
                <a:close/>
                <a:moveTo>
                  <a:pt x="194" y="233"/>
                </a:moveTo>
                <a:lnTo>
                  <a:pt x="194" y="233"/>
                </a:lnTo>
                <a:lnTo>
                  <a:pt x="171" y="235"/>
                </a:lnTo>
                <a:lnTo>
                  <a:pt x="145" y="235"/>
                </a:lnTo>
                <a:lnTo>
                  <a:pt x="145" y="235"/>
                </a:lnTo>
                <a:lnTo>
                  <a:pt x="112" y="233"/>
                </a:lnTo>
                <a:lnTo>
                  <a:pt x="112" y="233"/>
                </a:lnTo>
                <a:lnTo>
                  <a:pt x="91" y="233"/>
                </a:lnTo>
                <a:lnTo>
                  <a:pt x="74" y="235"/>
                </a:lnTo>
                <a:lnTo>
                  <a:pt x="57" y="233"/>
                </a:lnTo>
                <a:lnTo>
                  <a:pt x="49" y="231"/>
                </a:lnTo>
                <a:lnTo>
                  <a:pt x="40" y="227"/>
                </a:lnTo>
                <a:lnTo>
                  <a:pt x="40" y="227"/>
                </a:lnTo>
                <a:lnTo>
                  <a:pt x="38" y="208"/>
                </a:lnTo>
                <a:lnTo>
                  <a:pt x="38" y="189"/>
                </a:lnTo>
                <a:lnTo>
                  <a:pt x="38" y="189"/>
                </a:lnTo>
                <a:lnTo>
                  <a:pt x="38" y="174"/>
                </a:lnTo>
                <a:lnTo>
                  <a:pt x="42" y="160"/>
                </a:lnTo>
                <a:lnTo>
                  <a:pt x="42" y="160"/>
                </a:lnTo>
                <a:lnTo>
                  <a:pt x="46" y="153"/>
                </a:lnTo>
                <a:lnTo>
                  <a:pt x="51" y="145"/>
                </a:lnTo>
                <a:lnTo>
                  <a:pt x="65" y="132"/>
                </a:lnTo>
                <a:lnTo>
                  <a:pt x="65" y="132"/>
                </a:lnTo>
                <a:lnTo>
                  <a:pt x="91" y="109"/>
                </a:lnTo>
                <a:lnTo>
                  <a:pt x="91" y="109"/>
                </a:lnTo>
                <a:lnTo>
                  <a:pt x="116" y="86"/>
                </a:lnTo>
                <a:lnTo>
                  <a:pt x="128" y="75"/>
                </a:lnTo>
                <a:lnTo>
                  <a:pt x="137" y="61"/>
                </a:lnTo>
                <a:lnTo>
                  <a:pt x="137" y="61"/>
                </a:lnTo>
                <a:lnTo>
                  <a:pt x="131" y="59"/>
                </a:lnTo>
                <a:lnTo>
                  <a:pt x="126" y="57"/>
                </a:lnTo>
                <a:lnTo>
                  <a:pt x="112" y="56"/>
                </a:lnTo>
                <a:lnTo>
                  <a:pt x="112" y="56"/>
                </a:lnTo>
                <a:lnTo>
                  <a:pt x="86" y="56"/>
                </a:lnTo>
                <a:lnTo>
                  <a:pt x="86" y="56"/>
                </a:lnTo>
                <a:lnTo>
                  <a:pt x="59" y="56"/>
                </a:lnTo>
                <a:lnTo>
                  <a:pt x="49" y="54"/>
                </a:lnTo>
                <a:lnTo>
                  <a:pt x="40" y="50"/>
                </a:lnTo>
                <a:lnTo>
                  <a:pt x="40" y="50"/>
                </a:lnTo>
                <a:lnTo>
                  <a:pt x="40" y="29"/>
                </a:lnTo>
                <a:lnTo>
                  <a:pt x="40" y="19"/>
                </a:lnTo>
                <a:lnTo>
                  <a:pt x="42" y="10"/>
                </a:lnTo>
                <a:lnTo>
                  <a:pt x="42" y="10"/>
                </a:lnTo>
                <a:lnTo>
                  <a:pt x="46" y="8"/>
                </a:lnTo>
                <a:lnTo>
                  <a:pt x="49" y="6"/>
                </a:lnTo>
                <a:lnTo>
                  <a:pt x="49" y="6"/>
                </a:lnTo>
                <a:lnTo>
                  <a:pt x="80" y="8"/>
                </a:lnTo>
                <a:lnTo>
                  <a:pt x="112" y="12"/>
                </a:lnTo>
                <a:lnTo>
                  <a:pt x="112" y="12"/>
                </a:lnTo>
                <a:lnTo>
                  <a:pt x="131" y="14"/>
                </a:lnTo>
                <a:lnTo>
                  <a:pt x="150" y="14"/>
                </a:lnTo>
                <a:lnTo>
                  <a:pt x="168" y="16"/>
                </a:lnTo>
                <a:lnTo>
                  <a:pt x="185" y="17"/>
                </a:lnTo>
                <a:lnTo>
                  <a:pt x="185" y="17"/>
                </a:lnTo>
                <a:lnTo>
                  <a:pt x="187" y="33"/>
                </a:lnTo>
                <a:lnTo>
                  <a:pt x="189" y="48"/>
                </a:lnTo>
                <a:lnTo>
                  <a:pt x="189" y="48"/>
                </a:lnTo>
                <a:lnTo>
                  <a:pt x="190" y="56"/>
                </a:lnTo>
                <a:lnTo>
                  <a:pt x="189" y="63"/>
                </a:lnTo>
                <a:lnTo>
                  <a:pt x="189" y="63"/>
                </a:lnTo>
                <a:lnTo>
                  <a:pt x="185" y="67"/>
                </a:lnTo>
                <a:lnTo>
                  <a:pt x="183" y="71"/>
                </a:lnTo>
                <a:lnTo>
                  <a:pt x="173" y="78"/>
                </a:lnTo>
                <a:lnTo>
                  <a:pt x="173" y="78"/>
                </a:lnTo>
                <a:lnTo>
                  <a:pt x="156" y="101"/>
                </a:lnTo>
                <a:lnTo>
                  <a:pt x="137" y="122"/>
                </a:lnTo>
                <a:lnTo>
                  <a:pt x="137" y="122"/>
                </a:lnTo>
                <a:lnTo>
                  <a:pt x="116" y="141"/>
                </a:lnTo>
                <a:lnTo>
                  <a:pt x="93" y="160"/>
                </a:lnTo>
                <a:lnTo>
                  <a:pt x="93" y="160"/>
                </a:lnTo>
                <a:lnTo>
                  <a:pt x="86" y="172"/>
                </a:lnTo>
                <a:lnTo>
                  <a:pt x="80" y="178"/>
                </a:lnTo>
                <a:lnTo>
                  <a:pt x="80" y="181"/>
                </a:lnTo>
                <a:lnTo>
                  <a:pt x="80" y="181"/>
                </a:lnTo>
                <a:lnTo>
                  <a:pt x="80" y="183"/>
                </a:lnTo>
                <a:lnTo>
                  <a:pt x="82" y="185"/>
                </a:lnTo>
                <a:lnTo>
                  <a:pt x="88" y="187"/>
                </a:lnTo>
                <a:lnTo>
                  <a:pt x="103" y="189"/>
                </a:lnTo>
                <a:lnTo>
                  <a:pt x="103" y="189"/>
                </a:lnTo>
                <a:lnTo>
                  <a:pt x="149" y="189"/>
                </a:lnTo>
                <a:lnTo>
                  <a:pt x="194" y="189"/>
                </a:lnTo>
                <a:lnTo>
                  <a:pt x="194" y="189"/>
                </a:lnTo>
                <a:lnTo>
                  <a:pt x="194" y="212"/>
                </a:lnTo>
                <a:lnTo>
                  <a:pt x="194" y="233"/>
                </a:lnTo>
                <a:lnTo>
                  <a:pt x="194"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 name="Freeform 75"/>
          <p:cNvSpPr>
            <a:spLocks noEditPoints="1"/>
          </p:cNvSpPr>
          <p:nvPr/>
        </p:nvSpPr>
        <p:spPr bwMode="auto">
          <a:xfrm>
            <a:off x="6616791" y="3055491"/>
            <a:ext cx="163706" cy="180099"/>
          </a:xfrm>
          <a:custGeom>
            <a:avLst/>
            <a:gdLst/>
            <a:ahLst/>
            <a:cxnLst>
              <a:cxn ang="0">
                <a:pos x="113" y="40"/>
              </a:cxn>
              <a:cxn ang="0">
                <a:pos x="54" y="86"/>
              </a:cxn>
              <a:cxn ang="0">
                <a:pos x="111" y="101"/>
              </a:cxn>
              <a:cxn ang="0">
                <a:pos x="57" y="126"/>
              </a:cxn>
              <a:cxn ang="0">
                <a:pos x="2" y="84"/>
              </a:cxn>
              <a:cxn ang="0">
                <a:pos x="6" y="48"/>
              </a:cxn>
              <a:cxn ang="0">
                <a:pos x="10" y="8"/>
              </a:cxn>
              <a:cxn ang="0">
                <a:pos x="99" y="4"/>
              </a:cxn>
              <a:cxn ang="0">
                <a:pos x="42" y="4"/>
              </a:cxn>
              <a:cxn ang="0">
                <a:pos x="52" y="31"/>
              </a:cxn>
              <a:cxn ang="0">
                <a:pos x="33" y="67"/>
              </a:cxn>
              <a:cxn ang="0">
                <a:pos x="23" y="109"/>
              </a:cxn>
              <a:cxn ang="0">
                <a:pos x="103" y="113"/>
              </a:cxn>
              <a:cxn ang="0">
                <a:pos x="48" y="88"/>
              </a:cxn>
              <a:cxn ang="0">
                <a:pos x="109" y="25"/>
              </a:cxn>
              <a:cxn ang="0">
                <a:pos x="19" y="6"/>
              </a:cxn>
              <a:cxn ang="0">
                <a:pos x="21" y="8"/>
              </a:cxn>
              <a:cxn ang="0">
                <a:pos x="19" y="17"/>
              </a:cxn>
              <a:cxn ang="0">
                <a:pos x="12" y="33"/>
              </a:cxn>
              <a:cxn ang="0">
                <a:pos x="12" y="33"/>
              </a:cxn>
              <a:cxn ang="0">
                <a:pos x="8" y="33"/>
              </a:cxn>
              <a:cxn ang="0">
                <a:pos x="19" y="31"/>
              </a:cxn>
              <a:cxn ang="0">
                <a:pos x="33" y="35"/>
              </a:cxn>
              <a:cxn ang="0">
                <a:pos x="40" y="37"/>
              </a:cxn>
              <a:cxn ang="0">
                <a:pos x="8" y="38"/>
              </a:cxn>
              <a:cxn ang="0">
                <a:pos x="54" y="35"/>
              </a:cxn>
              <a:cxn ang="0">
                <a:pos x="14" y="42"/>
              </a:cxn>
              <a:cxn ang="0">
                <a:pos x="17" y="40"/>
              </a:cxn>
              <a:cxn ang="0">
                <a:pos x="57" y="35"/>
              </a:cxn>
              <a:cxn ang="0">
                <a:pos x="38" y="44"/>
              </a:cxn>
              <a:cxn ang="0">
                <a:pos x="33" y="44"/>
              </a:cxn>
              <a:cxn ang="0">
                <a:pos x="25" y="44"/>
              </a:cxn>
              <a:cxn ang="0">
                <a:pos x="42" y="44"/>
              </a:cxn>
              <a:cxn ang="0">
                <a:pos x="56" y="42"/>
              </a:cxn>
              <a:cxn ang="0">
                <a:pos x="63" y="40"/>
              </a:cxn>
              <a:cxn ang="0">
                <a:pos x="16" y="75"/>
              </a:cxn>
              <a:cxn ang="0">
                <a:pos x="17" y="78"/>
              </a:cxn>
              <a:cxn ang="0">
                <a:pos x="14" y="86"/>
              </a:cxn>
              <a:cxn ang="0">
                <a:pos x="12" y="94"/>
              </a:cxn>
              <a:cxn ang="0">
                <a:pos x="14" y="101"/>
              </a:cxn>
              <a:cxn ang="0">
                <a:pos x="10" y="105"/>
              </a:cxn>
              <a:cxn ang="0">
                <a:pos x="6" y="109"/>
              </a:cxn>
              <a:cxn ang="0">
                <a:pos x="4" y="105"/>
              </a:cxn>
              <a:cxn ang="0">
                <a:pos x="17" y="105"/>
              </a:cxn>
              <a:cxn ang="0">
                <a:pos x="19" y="115"/>
              </a:cxn>
              <a:cxn ang="0">
                <a:pos x="8" y="115"/>
              </a:cxn>
              <a:cxn ang="0">
                <a:pos x="8" y="115"/>
              </a:cxn>
              <a:cxn ang="0">
                <a:pos x="21" y="117"/>
              </a:cxn>
              <a:cxn ang="0">
                <a:pos x="38" y="117"/>
              </a:cxn>
              <a:cxn ang="0">
                <a:pos x="31" y="120"/>
              </a:cxn>
              <a:cxn ang="0">
                <a:pos x="25" y="120"/>
              </a:cxn>
              <a:cxn ang="0">
                <a:pos x="42" y="118"/>
              </a:cxn>
              <a:cxn ang="0">
                <a:pos x="54" y="118"/>
              </a:cxn>
              <a:cxn ang="0">
                <a:pos x="37" y="118"/>
              </a:cxn>
              <a:cxn ang="0">
                <a:pos x="63" y="117"/>
              </a:cxn>
              <a:cxn ang="0">
                <a:pos x="71" y="118"/>
              </a:cxn>
              <a:cxn ang="0">
                <a:pos x="42" y="122"/>
              </a:cxn>
              <a:cxn ang="0">
                <a:pos x="80" y="120"/>
              </a:cxn>
              <a:cxn ang="0">
                <a:pos x="52" y="124"/>
              </a:cxn>
              <a:cxn ang="0">
                <a:pos x="94" y="120"/>
              </a:cxn>
              <a:cxn ang="0">
                <a:pos x="59" y="124"/>
              </a:cxn>
              <a:cxn ang="0">
                <a:pos x="71" y="122"/>
              </a:cxn>
            </a:cxnLst>
            <a:rect l="0" t="0" r="r" b="b"/>
            <a:pathLst>
              <a:path w="113" h="128">
                <a:moveTo>
                  <a:pt x="111" y="4"/>
                </a:moveTo>
                <a:lnTo>
                  <a:pt x="111" y="4"/>
                </a:lnTo>
                <a:lnTo>
                  <a:pt x="113" y="10"/>
                </a:lnTo>
                <a:lnTo>
                  <a:pt x="113" y="16"/>
                </a:lnTo>
                <a:lnTo>
                  <a:pt x="113" y="29"/>
                </a:lnTo>
                <a:lnTo>
                  <a:pt x="113" y="29"/>
                </a:lnTo>
                <a:lnTo>
                  <a:pt x="113" y="40"/>
                </a:lnTo>
                <a:lnTo>
                  <a:pt x="113" y="40"/>
                </a:lnTo>
                <a:lnTo>
                  <a:pt x="111" y="44"/>
                </a:lnTo>
                <a:lnTo>
                  <a:pt x="107" y="48"/>
                </a:lnTo>
                <a:lnTo>
                  <a:pt x="99" y="54"/>
                </a:lnTo>
                <a:lnTo>
                  <a:pt x="99" y="54"/>
                </a:lnTo>
                <a:lnTo>
                  <a:pt x="84" y="65"/>
                </a:lnTo>
                <a:lnTo>
                  <a:pt x="84" y="65"/>
                </a:lnTo>
                <a:lnTo>
                  <a:pt x="69" y="77"/>
                </a:lnTo>
                <a:lnTo>
                  <a:pt x="54" y="86"/>
                </a:lnTo>
                <a:lnTo>
                  <a:pt x="54" y="86"/>
                </a:lnTo>
                <a:lnTo>
                  <a:pt x="67" y="86"/>
                </a:lnTo>
                <a:lnTo>
                  <a:pt x="82" y="86"/>
                </a:lnTo>
                <a:lnTo>
                  <a:pt x="97" y="84"/>
                </a:lnTo>
                <a:lnTo>
                  <a:pt x="111" y="86"/>
                </a:lnTo>
                <a:lnTo>
                  <a:pt x="111" y="86"/>
                </a:lnTo>
                <a:lnTo>
                  <a:pt x="111" y="101"/>
                </a:lnTo>
                <a:lnTo>
                  <a:pt x="111" y="101"/>
                </a:lnTo>
                <a:lnTo>
                  <a:pt x="109" y="109"/>
                </a:lnTo>
                <a:lnTo>
                  <a:pt x="109" y="113"/>
                </a:lnTo>
                <a:lnTo>
                  <a:pt x="107" y="117"/>
                </a:lnTo>
                <a:lnTo>
                  <a:pt x="107" y="117"/>
                </a:lnTo>
                <a:lnTo>
                  <a:pt x="101" y="122"/>
                </a:lnTo>
                <a:lnTo>
                  <a:pt x="92" y="128"/>
                </a:lnTo>
                <a:lnTo>
                  <a:pt x="92" y="128"/>
                </a:lnTo>
                <a:lnTo>
                  <a:pt x="57" y="126"/>
                </a:lnTo>
                <a:lnTo>
                  <a:pt x="10" y="126"/>
                </a:lnTo>
                <a:lnTo>
                  <a:pt x="10" y="126"/>
                </a:lnTo>
                <a:lnTo>
                  <a:pt x="6" y="122"/>
                </a:lnTo>
                <a:lnTo>
                  <a:pt x="4" y="118"/>
                </a:lnTo>
                <a:lnTo>
                  <a:pt x="0" y="105"/>
                </a:lnTo>
                <a:lnTo>
                  <a:pt x="0" y="105"/>
                </a:lnTo>
                <a:lnTo>
                  <a:pt x="0" y="94"/>
                </a:lnTo>
                <a:lnTo>
                  <a:pt x="2" y="84"/>
                </a:lnTo>
                <a:lnTo>
                  <a:pt x="4" y="80"/>
                </a:lnTo>
                <a:lnTo>
                  <a:pt x="4" y="80"/>
                </a:lnTo>
                <a:lnTo>
                  <a:pt x="14" y="71"/>
                </a:lnTo>
                <a:lnTo>
                  <a:pt x="14" y="71"/>
                </a:lnTo>
                <a:lnTo>
                  <a:pt x="54" y="48"/>
                </a:lnTo>
                <a:lnTo>
                  <a:pt x="54" y="48"/>
                </a:lnTo>
                <a:lnTo>
                  <a:pt x="27" y="48"/>
                </a:lnTo>
                <a:lnTo>
                  <a:pt x="6" y="48"/>
                </a:lnTo>
                <a:lnTo>
                  <a:pt x="6" y="48"/>
                </a:lnTo>
                <a:lnTo>
                  <a:pt x="4" y="44"/>
                </a:lnTo>
                <a:lnTo>
                  <a:pt x="2" y="42"/>
                </a:lnTo>
                <a:lnTo>
                  <a:pt x="2" y="33"/>
                </a:lnTo>
                <a:lnTo>
                  <a:pt x="4" y="17"/>
                </a:lnTo>
                <a:lnTo>
                  <a:pt x="4" y="17"/>
                </a:lnTo>
                <a:lnTo>
                  <a:pt x="6" y="12"/>
                </a:lnTo>
                <a:lnTo>
                  <a:pt x="10" y="8"/>
                </a:lnTo>
                <a:lnTo>
                  <a:pt x="16" y="4"/>
                </a:lnTo>
                <a:lnTo>
                  <a:pt x="23" y="2"/>
                </a:lnTo>
                <a:lnTo>
                  <a:pt x="23" y="2"/>
                </a:lnTo>
                <a:lnTo>
                  <a:pt x="37" y="0"/>
                </a:lnTo>
                <a:lnTo>
                  <a:pt x="37" y="0"/>
                </a:lnTo>
                <a:lnTo>
                  <a:pt x="88" y="4"/>
                </a:lnTo>
                <a:lnTo>
                  <a:pt x="88" y="4"/>
                </a:lnTo>
                <a:lnTo>
                  <a:pt x="99" y="4"/>
                </a:lnTo>
                <a:lnTo>
                  <a:pt x="111" y="4"/>
                </a:lnTo>
                <a:lnTo>
                  <a:pt x="111" y="4"/>
                </a:lnTo>
                <a:close/>
                <a:moveTo>
                  <a:pt x="88" y="8"/>
                </a:moveTo>
                <a:lnTo>
                  <a:pt x="88" y="8"/>
                </a:lnTo>
                <a:lnTo>
                  <a:pt x="71" y="6"/>
                </a:lnTo>
                <a:lnTo>
                  <a:pt x="71" y="6"/>
                </a:lnTo>
                <a:lnTo>
                  <a:pt x="42" y="4"/>
                </a:lnTo>
                <a:lnTo>
                  <a:pt x="42" y="4"/>
                </a:lnTo>
                <a:lnTo>
                  <a:pt x="35" y="4"/>
                </a:lnTo>
                <a:lnTo>
                  <a:pt x="25" y="6"/>
                </a:lnTo>
                <a:lnTo>
                  <a:pt x="25" y="6"/>
                </a:lnTo>
                <a:lnTo>
                  <a:pt x="23" y="17"/>
                </a:lnTo>
                <a:lnTo>
                  <a:pt x="25" y="31"/>
                </a:lnTo>
                <a:lnTo>
                  <a:pt x="25" y="31"/>
                </a:lnTo>
                <a:lnTo>
                  <a:pt x="38" y="31"/>
                </a:lnTo>
                <a:lnTo>
                  <a:pt x="52" y="31"/>
                </a:lnTo>
                <a:lnTo>
                  <a:pt x="67" y="31"/>
                </a:lnTo>
                <a:lnTo>
                  <a:pt x="78" y="33"/>
                </a:lnTo>
                <a:lnTo>
                  <a:pt x="78" y="33"/>
                </a:lnTo>
                <a:lnTo>
                  <a:pt x="71" y="40"/>
                </a:lnTo>
                <a:lnTo>
                  <a:pt x="63" y="46"/>
                </a:lnTo>
                <a:lnTo>
                  <a:pt x="46" y="57"/>
                </a:lnTo>
                <a:lnTo>
                  <a:pt x="46" y="57"/>
                </a:lnTo>
                <a:lnTo>
                  <a:pt x="33" y="67"/>
                </a:lnTo>
                <a:lnTo>
                  <a:pt x="25" y="71"/>
                </a:lnTo>
                <a:lnTo>
                  <a:pt x="21" y="77"/>
                </a:lnTo>
                <a:lnTo>
                  <a:pt x="21" y="77"/>
                </a:lnTo>
                <a:lnTo>
                  <a:pt x="21" y="82"/>
                </a:lnTo>
                <a:lnTo>
                  <a:pt x="21" y="90"/>
                </a:lnTo>
                <a:lnTo>
                  <a:pt x="21" y="90"/>
                </a:lnTo>
                <a:lnTo>
                  <a:pt x="21" y="99"/>
                </a:lnTo>
                <a:lnTo>
                  <a:pt x="23" y="109"/>
                </a:lnTo>
                <a:lnTo>
                  <a:pt x="23" y="109"/>
                </a:lnTo>
                <a:lnTo>
                  <a:pt x="25" y="111"/>
                </a:lnTo>
                <a:lnTo>
                  <a:pt x="31" y="113"/>
                </a:lnTo>
                <a:lnTo>
                  <a:pt x="44" y="111"/>
                </a:lnTo>
                <a:lnTo>
                  <a:pt x="44" y="111"/>
                </a:lnTo>
                <a:lnTo>
                  <a:pt x="75" y="111"/>
                </a:lnTo>
                <a:lnTo>
                  <a:pt x="103" y="113"/>
                </a:lnTo>
                <a:lnTo>
                  <a:pt x="103" y="113"/>
                </a:lnTo>
                <a:lnTo>
                  <a:pt x="105" y="101"/>
                </a:lnTo>
                <a:lnTo>
                  <a:pt x="105" y="90"/>
                </a:lnTo>
                <a:lnTo>
                  <a:pt x="105" y="90"/>
                </a:lnTo>
                <a:lnTo>
                  <a:pt x="92" y="88"/>
                </a:lnTo>
                <a:lnTo>
                  <a:pt x="77" y="90"/>
                </a:lnTo>
                <a:lnTo>
                  <a:pt x="61" y="90"/>
                </a:lnTo>
                <a:lnTo>
                  <a:pt x="54" y="90"/>
                </a:lnTo>
                <a:lnTo>
                  <a:pt x="48" y="88"/>
                </a:lnTo>
                <a:lnTo>
                  <a:pt x="48" y="88"/>
                </a:lnTo>
                <a:lnTo>
                  <a:pt x="61" y="75"/>
                </a:lnTo>
                <a:lnTo>
                  <a:pt x="78" y="63"/>
                </a:lnTo>
                <a:lnTo>
                  <a:pt x="78" y="63"/>
                </a:lnTo>
                <a:lnTo>
                  <a:pt x="94" y="52"/>
                </a:lnTo>
                <a:lnTo>
                  <a:pt x="107" y="40"/>
                </a:lnTo>
                <a:lnTo>
                  <a:pt x="107" y="40"/>
                </a:lnTo>
                <a:lnTo>
                  <a:pt x="109" y="25"/>
                </a:lnTo>
                <a:lnTo>
                  <a:pt x="109" y="17"/>
                </a:lnTo>
                <a:lnTo>
                  <a:pt x="107" y="8"/>
                </a:lnTo>
                <a:lnTo>
                  <a:pt x="107" y="8"/>
                </a:lnTo>
                <a:lnTo>
                  <a:pt x="97" y="8"/>
                </a:lnTo>
                <a:lnTo>
                  <a:pt x="88" y="8"/>
                </a:lnTo>
                <a:lnTo>
                  <a:pt x="88" y="8"/>
                </a:lnTo>
                <a:close/>
                <a:moveTo>
                  <a:pt x="19" y="6"/>
                </a:moveTo>
                <a:lnTo>
                  <a:pt x="19" y="6"/>
                </a:lnTo>
                <a:lnTo>
                  <a:pt x="14" y="12"/>
                </a:lnTo>
                <a:lnTo>
                  <a:pt x="10" y="17"/>
                </a:lnTo>
                <a:lnTo>
                  <a:pt x="10" y="17"/>
                </a:lnTo>
                <a:lnTo>
                  <a:pt x="16" y="14"/>
                </a:lnTo>
                <a:lnTo>
                  <a:pt x="17" y="12"/>
                </a:lnTo>
                <a:lnTo>
                  <a:pt x="21" y="12"/>
                </a:lnTo>
                <a:lnTo>
                  <a:pt x="21" y="12"/>
                </a:lnTo>
                <a:lnTo>
                  <a:pt x="21" y="8"/>
                </a:lnTo>
                <a:lnTo>
                  <a:pt x="21" y="6"/>
                </a:lnTo>
                <a:lnTo>
                  <a:pt x="19" y="6"/>
                </a:lnTo>
                <a:lnTo>
                  <a:pt x="19" y="6"/>
                </a:lnTo>
                <a:close/>
                <a:moveTo>
                  <a:pt x="10" y="25"/>
                </a:moveTo>
                <a:lnTo>
                  <a:pt x="10" y="25"/>
                </a:lnTo>
                <a:lnTo>
                  <a:pt x="16" y="21"/>
                </a:lnTo>
                <a:lnTo>
                  <a:pt x="19" y="17"/>
                </a:lnTo>
                <a:lnTo>
                  <a:pt x="19" y="17"/>
                </a:lnTo>
                <a:lnTo>
                  <a:pt x="19" y="16"/>
                </a:lnTo>
                <a:lnTo>
                  <a:pt x="19" y="16"/>
                </a:lnTo>
                <a:lnTo>
                  <a:pt x="14" y="19"/>
                </a:lnTo>
                <a:lnTo>
                  <a:pt x="12" y="23"/>
                </a:lnTo>
                <a:lnTo>
                  <a:pt x="10" y="25"/>
                </a:lnTo>
                <a:lnTo>
                  <a:pt x="10" y="25"/>
                </a:lnTo>
                <a:close/>
                <a:moveTo>
                  <a:pt x="12" y="33"/>
                </a:moveTo>
                <a:lnTo>
                  <a:pt x="12" y="33"/>
                </a:lnTo>
                <a:lnTo>
                  <a:pt x="16" y="29"/>
                </a:lnTo>
                <a:lnTo>
                  <a:pt x="19" y="27"/>
                </a:lnTo>
                <a:lnTo>
                  <a:pt x="19" y="27"/>
                </a:lnTo>
                <a:lnTo>
                  <a:pt x="19" y="25"/>
                </a:lnTo>
                <a:lnTo>
                  <a:pt x="19" y="23"/>
                </a:lnTo>
                <a:lnTo>
                  <a:pt x="19" y="23"/>
                </a:lnTo>
                <a:lnTo>
                  <a:pt x="14" y="27"/>
                </a:lnTo>
                <a:lnTo>
                  <a:pt x="12" y="33"/>
                </a:lnTo>
                <a:lnTo>
                  <a:pt x="12" y="33"/>
                </a:lnTo>
                <a:close/>
                <a:moveTo>
                  <a:pt x="8" y="33"/>
                </a:moveTo>
                <a:lnTo>
                  <a:pt x="8" y="33"/>
                </a:lnTo>
                <a:lnTo>
                  <a:pt x="10" y="31"/>
                </a:lnTo>
                <a:lnTo>
                  <a:pt x="10" y="29"/>
                </a:lnTo>
                <a:lnTo>
                  <a:pt x="10" y="29"/>
                </a:lnTo>
                <a:lnTo>
                  <a:pt x="8" y="31"/>
                </a:lnTo>
                <a:lnTo>
                  <a:pt x="8" y="33"/>
                </a:lnTo>
                <a:lnTo>
                  <a:pt x="8" y="33"/>
                </a:lnTo>
                <a:close/>
                <a:moveTo>
                  <a:pt x="12" y="40"/>
                </a:moveTo>
                <a:lnTo>
                  <a:pt x="12" y="40"/>
                </a:lnTo>
                <a:lnTo>
                  <a:pt x="21" y="33"/>
                </a:lnTo>
                <a:lnTo>
                  <a:pt x="21" y="33"/>
                </a:lnTo>
                <a:lnTo>
                  <a:pt x="21" y="31"/>
                </a:lnTo>
                <a:lnTo>
                  <a:pt x="19" y="31"/>
                </a:lnTo>
                <a:lnTo>
                  <a:pt x="19" y="31"/>
                </a:lnTo>
                <a:lnTo>
                  <a:pt x="16" y="35"/>
                </a:lnTo>
                <a:lnTo>
                  <a:pt x="14" y="37"/>
                </a:lnTo>
                <a:lnTo>
                  <a:pt x="12" y="40"/>
                </a:lnTo>
                <a:lnTo>
                  <a:pt x="12" y="40"/>
                </a:lnTo>
                <a:close/>
                <a:moveTo>
                  <a:pt x="23" y="40"/>
                </a:moveTo>
                <a:lnTo>
                  <a:pt x="23" y="40"/>
                </a:lnTo>
                <a:lnTo>
                  <a:pt x="29" y="38"/>
                </a:lnTo>
                <a:lnTo>
                  <a:pt x="33" y="35"/>
                </a:lnTo>
                <a:lnTo>
                  <a:pt x="33" y="35"/>
                </a:lnTo>
                <a:lnTo>
                  <a:pt x="31" y="35"/>
                </a:lnTo>
                <a:lnTo>
                  <a:pt x="27" y="37"/>
                </a:lnTo>
                <a:lnTo>
                  <a:pt x="23" y="40"/>
                </a:lnTo>
                <a:lnTo>
                  <a:pt x="23" y="40"/>
                </a:lnTo>
                <a:close/>
                <a:moveTo>
                  <a:pt x="37" y="38"/>
                </a:moveTo>
                <a:lnTo>
                  <a:pt x="37" y="38"/>
                </a:lnTo>
                <a:lnTo>
                  <a:pt x="40" y="37"/>
                </a:lnTo>
                <a:lnTo>
                  <a:pt x="42" y="35"/>
                </a:lnTo>
                <a:lnTo>
                  <a:pt x="42" y="35"/>
                </a:lnTo>
                <a:lnTo>
                  <a:pt x="38" y="35"/>
                </a:lnTo>
                <a:lnTo>
                  <a:pt x="37" y="38"/>
                </a:lnTo>
                <a:lnTo>
                  <a:pt x="37" y="38"/>
                </a:lnTo>
                <a:close/>
                <a:moveTo>
                  <a:pt x="8" y="40"/>
                </a:moveTo>
                <a:lnTo>
                  <a:pt x="8" y="40"/>
                </a:lnTo>
                <a:lnTo>
                  <a:pt x="8" y="38"/>
                </a:lnTo>
                <a:lnTo>
                  <a:pt x="8" y="38"/>
                </a:lnTo>
                <a:lnTo>
                  <a:pt x="8" y="38"/>
                </a:lnTo>
                <a:lnTo>
                  <a:pt x="8" y="38"/>
                </a:lnTo>
                <a:lnTo>
                  <a:pt x="8" y="40"/>
                </a:lnTo>
                <a:lnTo>
                  <a:pt x="8" y="40"/>
                </a:lnTo>
                <a:close/>
                <a:moveTo>
                  <a:pt x="44" y="40"/>
                </a:moveTo>
                <a:lnTo>
                  <a:pt x="44" y="40"/>
                </a:lnTo>
                <a:lnTo>
                  <a:pt x="54" y="35"/>
                </a:lnTo>
                <a:lnTo>
                  <a:pt x="54" y="35"/>
                </a:lnTo>
                <a:lnTo>
                  <a:pt x="48" y="35"/>
                </a:lnTo>
                <a:lnTo>
                  <a:pt x="48" y="35"/>
                </a:lnTo>
                <a:lnTo>
                  <a:pt x="46" y="37"/>
                </a:lnTo>
                <a:lnTo>
                  <a:pt x="44" y="40"/>
                </a:lnTo>
                <a:lnTo>
                  <a:pt x="44" y="40"/>
                </a:lnTo>
                <a:close/>
                <a:moveTo>
                  <a:pt x="14" y="42"/>
                </a:moveTo>
                <a:lnTo>
                  <a:pt x="14" y="42"/>
                </a:lnTo>
                <a:lnTo>
                  <a:pt x="16" y="42"/>
                </a:lnTo>
                <a:lnTo>
                  <a:pt x="19" y="44"/>
                </a:lnTo>
                <a:lnTo>
                  <a:pt x="19" y="44"/>
                </a:lnTo>
                <a:lnTo>
                  <a:pt x="21" y="40"/>
                </a:lnTo>
                <a:lnTo>
                  <a:pt x="21" y="38"/>
                </a:lnTo>
                <a:lnTo>
                  <a:pt x="21" y="38"/>
                </a:lnTo>
                <a:lnTo>
                  <a:pt x="21" y="38"/>
                </a:lnTo>
                <a:lnTo>
                  <a:pt x="17" y="40"/>
                </a:lnTo>
                <a:lnTo>
                  <a:pt x="14" y="40"/>
                </a:lnTo>
                <a:lnTo>
                  <a:pt x="14" y="42"/>
                </a:lnTo>
                <a:lnTo>
                  <a:pt x="14" y="42"/>
                </a:lnTo>
                <a:close/>
                <a:moveTo>
                  <a:pt x="56" y="38"/>
                </a:moveTo>
                <a:lnTo>
                  <a:pt x="56" y="38"/>
                </a:lnTo>
                <a:lnTo>
                  <a:pt x="63" y="35"/>
                </a:lnTo>
                <a:lnTo>
                  <a:pt x="63" y="35"/>
                </a:lnTo>
                <a:lnTo>
                  <a:pt x="57" y="35"/>
                </a:lnTo>
                <a:lnTo>
                  <a:pt x="57" y="35"/>
                </a:lnTo>
                <a:lnTo>
                  <a:pt x="56" y="37"/>
                </a:lnTo>
                <a:lnTo>
                  <a:pt x="56" y="38"/>
                </a:lnTo>
                <a:lnTo>
                  <a:pt x="56" y="38"/>
                </a:lnTo>
                <a:close/>
                <a:moveTo>
                  <a:pt x="33" y="44"/>
                </a:moveTo>
                <a:lnTo>
                  <a:pt x="33" y="44"/>
                </a:lnTo>
                <a:lnTo>
                  <a:pt x="38" y="44"/>
                </a:lnTo>
                <a:lnTo>
                  <a:pt x="38" y="44"/>
                </a:lnTo>
                <a:lnTo>
                  <a:pt x="38" y="42"/>
                </a:lnTo>
                <a:lnTo>
                  <a:pt x="38" y="40"/>
                </a:lnTo>
                <a:lnTo>
                  <a:pt x="40" y="40"/>
                </a:lnTo>
                <a:lnTo>
                  <a:pt x="40" y="38"/>
                </a:lnTo>
                <a:lnTo>
                  <a:pt x="40" y="38"/>
                </a:lnTo>
                <a:lnTo>
                  <a:pt x="37" y="40"/>
                </a:lnTo>
                <a:lnTo>
                  <a:pt x="33" y="44"/>
                </a:lnTo>
                <a:lnTo>
                  <a:pt x="33" y="44"/>
                </a:lnTo>
                <a:close/>
                <a:moveTo>
                  <a:pt x="25" y="44"/>
                </a:moveTo>
                <a:lnTo>
                  <a:pt x="25" y="44"/>
                </a:lnTo>
                <a:lnTo>
                  <a:pt x="27" y="44"/>
                </a:lnTo>
                <a:lnTo>
                  <a:pt x="29" y="42"/>
                </a:lnTo>
                <a:lnTo>
                  <a:pt x="29" y="42"/>
                </a:lnTo>
                <a:lnTo>
                  <a:pt x="27" y="42"/>
                </a:lnTo>
                <a:lnTo>
                  <a:pt x="25" y="44"/>
                </a:lnTo>
                <a:lnTo>
                  <a:pt x="25" y="44"/>
                </a:lnTo>
                <a:close/>
                <a:moveTo>
                  <a:pt x="42" y="44"/>
                </a:moveTo>
                <a:lnTo>
                  <a:pt x="42" y="44"/>
                </a:lnTo>
                <a:lnTo>
                  <a:pt x="46" y="44"/>
                </a:lnTo>
                <a:lnTo>
                  <a:pt x="46" y="44"/>
                </a:lnTo>
                <a:lnTo>
                  <a:pt x="50" y="40"/>
                </a:lnTo>
                <a:lnTo>
                  <a:pt x="50" y="40"/>
                </a:lnTo>
                <a:lnTo>
                  <a:pt x="46" y="40"/>
                </a:lnTo>
                <a:lnTo>
                  <a:pt x="42" y="44"/>
                </a:lnTo>
                <a:lnTo>
                  <a:pt x="42" y="44"/>
                </a:lnTo>
                <a:close/>
                <a:moveTo>
                  <a:pt x="52" y="44"/>
                </a:moveTo>
                <a:lnTo>
                  <a:pt x="52" y="44"/>
                </a:lnTo>
                <a:lnTo>
                  <a:pt x="56" y="44"/>
                </a:lnTo>
                <a:lnTo>
                  <a:pt x="56" y="44"/>
                </a:lnTo>
                <a:lnTo>
                  <a:pt x="59" y="40"/>
                </a:lnTo>
                <a:lnTo>
                  <a:pt x="59" y="40"/>
                </a:lnTo>
                <a:lnTo>
                  <a:pt x="56" y="42"/>
                </a:lnTo>
                <a:lnTo>
                  <a:pt x="52" y="44"/>
                </a:lnTo>
                <a:lnTo>
                  <a:pt x="52" y="44"/>
                </a:lnTo>
                <a:close/>
                <a:moveTo>
                  <a:pt x="61" y="44"/>
                </a:moveTo>
                <a:lnTo>
                  <a:pt x="61" y="44"/>
                </a:lnTo>
                <a:lnTo>
                  <a:pt x="63" y="42"/>
                </a:lnTo>
                <a:lnTo>
                  <a:pt x="63" y="42"/>
                </a:lnTo>
                <a:lnTo>
                  <a:pt x="63" y="40"/>
                </a:lnTo>
                <a:lnTo>
                  <a:pt x="63" y="40"/>
                </a:lnTo>
                <a:lnTo>
                  <a:pt x="61" y="42"/>
                </a:lnTo>
                <a:lnTo>
                  <a:pt x="61" y="44"/>
                </a:lnTo>
                <a:lnTo>
                  <a:pt x="61" y="44"/>
                </a:lnTo>
                <a:close/>
                <a:moveTo>
                  <a:pt x="17" y="77"/>
                </a:moveTo>
                <a:lnTo>
                  <a:pt x="17" y="77"/>
                </a:lnTo>
                <a:lnTo>
                  <a:pt x="17" y="75"/>
                </a:lnTo>
                <a:lnTo>
                  <a:pt x="16" y="75"/>
                </a:lnTo>
                <a:lnTo>
                  <a:pt x="16" y="75"/>
                </a:lnTo>
                <a:lnTo>
                  <a:pt x="17" y="77"/>
                </a:lnTo>
                <a:lnTo>
                  <a:pt x="17" y="77"/>
                </a:lnTo>
                <a:lnTo>
                  <a:pt x="17" y="77"/>
                </a:lnTo>
                <a:close/>
                <a:moveTo>
                  <a:pt x="14" y="82"/>
                </a:moveTo>
                <a:lnTo>
                  <a:pt x="14" y="82"/>
                </a:lnTo>
                <a:lnTo>
                  <a:pt x="17" y="80"/>
                </a:lnTo>
                <a:lnTo>
                  <a:pt x="17" y="80"/>
                </a:lnTo>
                <a:lnTo>
                  <a:pt x="17" y="78"/>
                </a:lnTo>
                <a:lnTo>
                  <a:pt x="17" y="78"/>
                </a:lnTo>
                <a:lnTo>
                  <a:pt x="16" y="80"/>
                </a:lnTo>
                <a:lnTo>
                  <a:pt x="14" y="82"/>
                </a:lnTo>
                <a:lnTo>
                  <a:pt x="14" y="82"/>
                </a:lnTo>
                <a:close/>
                <a:moveTo>
                  <a:pt x="6" y="90"/>
                </a:moveTo>
                <a:lnTo>
                  <a:pt x="6" y="90"/>
                </a:lnTo>
                <a:lnTo>
                  <a:pt x="14" y="86"/>
                </a:lnTo>
                <a:lnTo>
                  <a:pt x="14" y="86"/>
                </a:lnTo>
                <a:lnTo>
                  <a:pt x="8" y="88"/>
                </a:lnTo>
                <a:lnTo>
                  <a:pt x="6" y="90"/>
                </a:lnTo>
                <a:lnTo>
                  <a:pt x="6" y="90"/>
                </a:lnTo>
                <a:close/>
                <a:moveTo>
                  <a:pt x="4" y="94"/>
                </a:moveTo>
                <a:lnTo>
                  <a:pt x="4" y="94"/>
                </a:lnTo>
                <a:lnTo>
                  <a:pt x="4" y="98"/>
                </a:lnTo>
                <a:lnTo>
                  <a:pt x="4" y="98"/>
                </a:lnTo>
                <a:lnTo>
                  <a:pt x="12" y="94"/>
                </a:lnTo>
                <a:lnTo>
                  <a:pt x="16" y="90"/>
                </a:lnTo>
                <a:lnTo>
                  <a:pt x="17" y="88"/>
                </a:lnTo>
                <a:lnTo>
                  <a:pt x="17" y="88"/>
                </a:lnTo>
                <a:lnTo>
                  <a:pt x="4" y="94"/>
                </a:lnTo>
                <a:lnTo>
                  <a:pt x="4" y="94"/>
                </a:lnTo>
                <a:close/>
                <a:moveTo>
                  <a:pt x="10" y="105"/>
                </a:moveTo>
                <a:lnTo>
                  <a:pt x="10" y="105"/>
                </a:lnTo>
                <a:lnTo>
                  <a:pt x="14" y="101"/>
                </a:lnTo>
                <a:lnTo>
                  <a:pt x="16" y="101"/>
                </a:lnTo>
                <a:lnTo>
                  <a:pt x="17" y="98"/>
                </a:lnTo>
                <a:lnTo>
                  <a:pt x="17" y="98"/>
                </a:lnTo>
                <a:lnTo>
                  <a:pt x="16" y="98"/>
                </a:lnTo>
                <a:lnTo>
                  <a:pt x="16" y="98"/>
                </a:lnTo>
                <a:lnTo>
                  <a:pt x="12" y="101"/>
                </a:lnTo>
                <a:lnTo>
                  <a:pt x="10" y="101"/>
                </a:lnTo>
                <a:lnTo>
                  <a:pt x="10" y="105"/>
                </a:lnTo>
                <a:lnTo>
                  <a:pt x="10" y="105"/>
                </a:lnTo>
                <a:close/>
                <a:moveTo>
                  <a:pt x="6" y="113"/>
                </a:moveTo>
                <a:lnTo>
                  <a:pt x="6" y="113"/>
                </a:lnTo>
                <a:lnTo>
                  <a:pt x="10" y="109"/>
                </a:lnTo>
                <a:lnTo>
                  <a:pt x="12" y="105"/>
                </a:lnTo>
                <a:lnTo>
                  <a:pt x="12" y="105"/>
                </a:lnTo>
                <a:lnTo>
                  <a:pt x="10" y="107"/>
                </a:lnTo>
                <a:lnTo>
                  <a:pt x="6" y="109"/>
                </a:lnTo>
                <a:lnTo>
                  <a:pt x="6" y="109"/>
                </a:lnTo>
                <a:lnTo>
                  <a:pt x="4" y="107"/>
                </a:lnTo>
                <a:lnTo>
                  <a:pt x="6" y="105"/>
                </a:lnTo>
                <a:lnTo>
                  <a:pt x="6" y="103"/>
                </a:lnTo>
                <a:lnTo>
                  <a:pt x="8" y="101"/>
                </a:lnTo>
                <a:lnTo>
                  <a:pt x="8" y="101"/>
                </a:lnTo>
                <a:lnTo>
                  <a:pt x="4" y="103"/>
                </a:lnTo>
                <a:lnTo>
                  <a:pt x="4" y="105"/>
                </a:lnTo>
                <a:lnTo>
                  <a:pt x="6" y="113"/>
                </a:lnTo>
                <a:lnTo>
                  <a:pt x="6" y="113"/>
                </a:lnTo>
                <a:close/>
                <a:moveTo>
                  <a:pt x="14" y="109"/>
                </a:moveTo>
                <a:lnTo>
                  <a:pt x="14" y="109"/>
                </a:lnTo>
                <a:lnTo>
                  <a:pt x="17" y="107"/>
                </a:lnTo>
                <a:lnTo>
                  <a:pt x="17" y="107"/>
                </a:lnTo>
                <a:lnTo>
                  <a:pt x="17" y="105"/>
                </a:lnTo>
                <a:lnTo>
                  <a:pt x="17" y="105"/>
                </a:lnTo>
                <a:lnTo>
                  <a:pt x="14" y="109"/>
                </a:lnTo>
                <a:lnTo>
                  <a:pt x="14" y="109"/>
                </a:lnTo>
                <a:close/>
                <a:moveTo>
                  <a:pt x="14" y="115"/>
                </a:moveTo>
                <a:lnTo>
                  <a:pt x="14" y="115"/>
                </a:lnTo>
                <a:lnTo>
                  <a:pt x="16" y="115"/>
                </a:lnTo>
                <a:lnTo>
                  <a:pt x="16" y="115"/>
                </a:lnTo>
                <a:lnTo>
                  <a:pt x="16" y="115"/>
                </a:lnTo>
                <a:lnTo>
                  <a:pt x="19" y="115"/>
                </a:lnTo>
                <a:lnTo>
                  <a:pt x="19" y="115"/>
                </a:lnTo>
                <a:lnTo>
                  <a:pt x="17" y="113"/>
                </a:lnTo>
                <a:lnTo>
                  <a:pt x="17" y="111"/>
                </a:lnTo>
                <a:lnTo>
                  <a:pt x="17" y="111"/>
                </a:lnTo>
                <a:lnTo>
                  <a:pt x="16" y="113"/>
                </a:lnTo>
                <a:lnTo>
                  <a:pt x="14" y="115"/>
                </a:lnTo>
                <a:lnTo>
                  <a:pt x="14" y="115"/>
                </a:lnTo>
                <a:close/>
                <a:moveTo>
                  <a:pt x="8" y="115"/>
                </a:moveTo>
                <a:lnTo>
                  <a:pt x="8" y="115"/>
                </a:lnTo>
                <a:lnTo>
                  <a:pt x="6" y="117"/>
                </a:lnTo>
                <a:lnTo>
                  <a:pt x="6" y="117"/>
                </a:lnTo>
                <a:lnTo>
                  <a:pt x="6" y="117"/>
                </a:lnTo>
                <a:lnTo>
                  <a:pt x="8" y="118"/>
                </a:lnTo>
                <a:lnTo>
                  <a:pt x="8" y="117"/>
                </a:lnTo>
                <a:lnTo>
                  <a:pt x="8" y="115"/>
                </a:lnTo>
                <a:lnTo>
                  <a:pt x="8" y="115"/>
                </a:lnTo>
                <a:close/>
                <a:moveTo>
                  <a:pt x="14" y="120"/>
                </a:moveTo>
                <a:lnTo>
                  <a:pt x="14" y="120"/>
                </a:lnTo>
                <a:lnTo>
                  <a:pt x="21" y="120"/>
                </a:lnTo>
                <a:lnTo>
                  <a:pt x="21" y="120"/>
                </a:lnTo>
                <a:lnTo>
                  <a:pt x="21" y="118"/>
                </a:lnTo>
                <a:lnTo>
                  <a:pt x="23" y="117"/>
                </a:lnTo>
                <a:lnTo>
                  <a:pt x="23" y="117"/>
                </a:lnTo>
                <a:lnTo>
                  <a:pt x="21" y="117"/>
                </a:lnTo>
                <a:lnTo>
                  <a:pt x="17" y="117"/>
                </a:lnTo>
                <a:lnTo>
                  <a:pt x="14" y="120"/>
                </a:lnTo>
                <a:lnTo>
                  <a:pt x="14" y="120"/>
                </a:lnTo>
                <a:close/>
                <a:moveTo>
                  <a:pt x="35" y="117"/>
                </a:moveTo>
                <a:lnTo>
                  <a:pt x="35" y="117"/>
                </a:lnTo>
                <a:lnTo>
                  <a:pt x="37" y="117"/>
                </a:lnTo>
                <a:lnTo>
                  <a:pt x="38" y="117"/>
                </a:lnTo>
                <a:lnTo>
                  <a:pt x="38" y="117"/>
                </a:lnTo>
                <a:lnTo>
                  <a:pt x="35" y="117"/>
                </a:lnTo>
                <a:lnTo>
                  <a:pt x="35" y="117"/>
                </a:lnTo>
                <a:lnTo>
                  <a:pt x="35" y="117"/>
                </a:lnTo>
                <a:lnTo>
                  <a:pt x="35" y="117"/>
                </a:lnTo>
                <a:close/>
                <a:moveTo>
                  <a:pt x="25" y="120"/>
                </a:moveTo>
                <a:lnTo>
                  <a:pt x="25" y="120"/>
                </a:lnTo>
                <a:lnTo>
                  <a:pt x="29" y="122"/>
                </a:lnTo>
                <a:lnTo>
                  <a:pt x="31" y="120"/>
                </a:lnTo>
                <a:lnTo>
                  <a:pt x="31" y="120"/>
                </a:lnTo>
                <a:lnTo>
                  <a:pt x="31" y="118"/>
                </a:lnTo>
                <a:lnTo>
                  <a:pt x="31" y="118"/>
                </a:lnTo>
                <a:lnTo>
                  <a:pt x="29" y="118"/>
                </a:lnTo>
                <a:lnTo>
                  <a:pt x="29" y="118"/>
                </a:lnTo>
                <a:lnTo>
                  <a:pt x="27" y="118"/>
                </a:lnTo>
                <a:lnTo>
                  <a:pt x="25" y="120"/>
                </a:lnTo>
                <a:lnTo>
                  <a:pt x="25" y="120"/>
                </a:lnTo>
                <a:close/>
                <a:moveTo>
                  <a:pt x="42" y="118"/>
                </a:moveTo>
                <a:lnTo>
                  <a:pt x="42" y="118"/>
                </a:lnTo>
                <a:lnTo>
                  <a:pt x="46" y="118"/>
                </a:lnTo>
                <a:lnTo>
                  <a:pt x="48" y="117"/>
                </a:lnTo>
                <a:lnTo>
                  <a:pt x="48" y="117"/>
                </a:lnTo>
                <a:lnTo>
                  <a:pt x="44" y="117"/>
                </a:lnTo>
                <a:lnTo>
                  <a:pt x="42" y="117"/>
                </a:lnTo>
                <a:lnTo>
                  <a:pt x="42" y="118"/>
                </a:lnTo>
                <a:lnTo>
                  <a:pt x="42" y="118"/>
                </a:lnTo>
                <a:close/>
                <a:moveTo>
                  <a:pt x="54" y="118"/>
                </a:moveTo>
                <a:lnTo>
                  <a:pt x="54" y="118"/>
                </a:lnTo>
                <a:lnTo>
                  <a:pt x="57" y="117"/>
                </a:lnTo>
                <a:lnTo>
                  <a:pt x="57" y="117"/>
                </a:lnTo>
                <a:lnTo>
                  <a:pt x="54" y="117"/>
                </a:lnTo>
                <a:lnTo>
                  <a:pt x="54" y="117"/>
                </a:lnTo>
                <a:lnTo>
                  <a:pt x="54" y="118"/>
                </a:lnTo>
                <a:lnTo>
                  <a:pt x="54" y="118"/>
                </a:lnTo>
                <a:close/>
                <a:moveTo>
                  <a:pt x="35" y="120"/>
                </a:moveTo>
                <a:lnTo>
                  <a:pt x="35" y="120"/>
                </a:lnTo>
                <a:lnTo>
                  <a:pt x="38" y="122"/>
                </a:lnTo>
                <a:lnTo>
                  <a:pt x="38" y="122"/>
                </a:lnTo>
                <a:lnTo>
                  <a:pt x="38" y="120"/>
                </a:lnTo>
                <a:lnTo>
                  <a:pt x="37" y="118"/>
                </a:lnTo>
                <a:lnTo>
                  <a:pt x="37" y="118"/>
                </a:lnTo>
                <a:lnTo>
                  <a:pt x="35" y="120"/>
                </a:lnTo>
                <a:lnTo>
                  <a:pt x="35" y="120"/>
                </a:lnTo>
                <a:close/>
                <a:moveTo>
                  <a:pt x="61" y="118"/>
                </a:moveTo>
                <a:lnTo>
                  <a:pt x="61" y="118"/>
                </a:lnTo>
                <a:lnTo>
                  <a:pt x="63" y="118"/>
                </a:lnTo>
                <a:lnTo>
                  <a:pt x="67" y="117"/>
                </a:lnTo>
                <a:lnTo>
                  <a:pt x="67" y="117"/>
                </a:lnTo>
                <a:lnTo>
                  <a:pt x="63" y="117"/>
                </a:lnTo>
                <a:lnTo>
                  <a:pt x="61" y="118"/>
                </a:lnTo>
                <a:lnTo>
                  <a:pt x="61" y="118"/>
                </a:lnTo>
                <a:close/>
                <a:moveTo>
                  <a:pt x="71" y="118"/>
                </a:moveTo>
                <a:lnTo>
                  <a:pt x="71" y="118"/>
                </a:lnTo>
                <a:lnTo>
                  <a:pt x="75" y="117"/>
                </a:lnTo>
                <a:lnTo>
                  <a:pt x="75" y="117"/>
                </a:lnTo>
                <a:lnTo>
                  <a:pt x="73" y="117"/>
                </a:lnTo>
                <a:lnTo>
                  <a:pt x="71" y="118"/>
                </a:lnTo>
                <a:lnTo>
                  <a:pt x="71" y="118"/>
                </a:lnTo>
                <a:close/>
                <a:moveTo>
                  <a:pt x="42" y="122"/>
                </a:moveTo>
                <a:lnTo>
                  <a:pt x="42" y="122"/>
                </a:lnTo>
                <a:lnTo>
                  <a:pt x="46" y="122"/>
                </a:lnTo>
                <a:lnTo>
                  <a:pt x="48" y="120"/>
                </a:lnTo>
                <a:lnTo>
                  <a:pt x="48" y="120"/>
                </a:lnTo>
                <a:lnTo>
                  <a:pt x="44" y="120"/>
                </a:lnTo>
                <a:lnTo>
                  <a:pt x="42" y="122"/>
                </a:lnTo>
                <a:lnTo>
                  <a:pt x="42" y="122"/>
                </a:lnTo>
                <a:close/>
                <a:moveTo>
                  <a:pt x="80" y="120"/>
                </a:moveTo>
                <a:lnTo>
                  <a:pt x="80" y="120"/>
                </a:lnTo>
                <a:lnTo>
                  <a:pt x="84" y="118"/>
                </a:lnTo>
                <a:lnTo>
                  <a:pt x="86" y="117"/>
                </a:lnTo>
                <a:lnTo>
                  <a:pt x="86" y="117"/>
                </a:lnTo>
                <a:lnTo>
                  <a:pt x="82" y="118"/>
                </a:lnTo>
                <a:lnTo>
                  <a:pt x="80" y="120"/>
                </a:lnTo>
                <a:lnTo>
                  <a:pt x="80" y="120"/>
                </a:lnTo>
                <a:close/>
                <a:moveTo>
                  <a:pt x="52" y="124"/>
                </a:moveTo>
                <a:lnTo>
                  <a:pt x="52" y="124"/>
                </a:lnTo>
                <a:lnTo>
                  <a:pt x="54" y="122"/>
                </a:lnTo>
                <a:lnTo>
                  <a:pt x="56" y="120"/>
                </a:lnTo>
                <a:lnTo>
                  <a:pt x="56" y="120"/>
                </a:lnTo>
                <a:lnTo>
                  <a:pt x="52" y="122"/>
                </a:lnTo>
                <a:lnTo>
                  <a:pt x="52" y="124"/>
                </a:lnTo>
                <a:lnTo>
                  <a:pt x="52" y="124"/>
                </a:lnTo>
                <a:close/>
                <a:moveTo>
                  <a:pt x="94" y="120"/>
                </a:moveTo>
                <a:lnTo>
                  <a:pt x="94" y="120"/>
                </a:lnTo>
                <a:lnTo>
                  <a:pt x="99" y="117"/>
                </a:lnTo>
                <a:lnTo>
                  <a:pt x="99" y="117"/>
                </a:lnTo>
                <a:lnTo>
                  <a:pt x="96" y="118"/>
                </a:lnTo>
                <a:lnTo>
                  <a:pt x="94" y="120"/>
                </a:lnTo>
                <a:lnTo>
                  <a:pt x="94" y="120"/>
                </a:lnTo>
                <a:close/>
                <a:moveTo>
                  <a:pt x="59" y="124"/>
                </a:moveTo>
                <a:lnTo>
                  <a:pt x="59" y="124"/>
                </a:lnTo>
                <a:lnTo>
                  <a:pt x="63" y="122"/>
                </a:lnTo>
                <a:lnTo>
                  <a:pt x="65" y="120"/>
                </a:lnTo>
                <a:lnTo>
                  <a:pt x="65" y="120"/>
                </a:lnTo>
                <a:lnTo>
                  <a:pt x="61" y="122"/>
                </a:lnTo>
                <a:lnTo>
                  <a:pt x="59" y="124"/>
                </a:lnTo>
                <a:lnTo>
                  <a:pt x="59" y="124"/>
                </a:lnTo>
                <a:close/>
                <a:moveTo>
                  <a:pt x="71" y="122"/>
                </a:moveTo>
                <a:lnTo>
                  <a:pt x="71" y="122"/>
                </a:lnTo>
                <a:lnTo>
                  <a:pt x="75" y="122"/>
                </a:lnTo>
                <a:lnTo>
                  <a:pt x="77" y="120"/>
                </a:lnTo>
                <a:lnTo>
                  <a:pt x="77" y="120"/>
                </a:lnTo>
                <a:lnTo>
                  <a:pt x="73" y="120"/>
                </a:lnTo>
                <a:lnTo>
                  <a:pt x="71" y="122"/>
                </a:lnTo>
                <a:lnTo>
                  <a:pt x="71"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 name="Freeform 76"/>
          <p:cNvSpPr>
            <a:spLocks noEditPoints="1"/>
          </p:cNvSpPr>
          <p:nvPr/>
        </p:nvSpPr>
        <p:spPr bwMode="auto">
          <a:xfrm>
            <a:off x="4802996" y="2344943"/>
            <a:ext cx="256424" cy="334872"/>
          </a:xfrm>
          <a:custGeom>
            <a:avLst/>
            <a:gdLst/>
            <a:ahLst/>
            <a:cxnLst>
              <a:cxn ang="0">
                <a:pos x="134" y="97"/>
              </a:cxn>
              <a:cxn ang="0">
                <a:pos x="135" y="42"/>
              </a:cxn>
              <a:cxn ang="0">
                <a:pos x="143" y="59"/>
              </a:cxn>
              <a:cxn ang="0">
                <a:pos x="132" y="48"/>
              </a:cxn>
              <a:cxn ang="0">
                <a:pos x="124" y="42"/>
              </a:cxn>
              <a:cxn ang="0">
                <a:pos x="111" y="38"/>
              </a:cxn>
              <a:cxn ang="0">
                <a:pos x="111" y="38"/>
              </a:cxn>
              <a:cxn ang="0">
                <a:pos x="116" y="97"/>
              </a:cxn>
              <a:cxn ang="0">
                <a:pos x="113" y="65"/>
              </a:cxn>
              <a:cxn ang="0">
                <a:pos x="139" y="52"/>
              </a:cxn>
              <a:cxn ang="0">
                <a:pos x="141" y="82"/>
              </a:cxn>
              <a:cxn ang="0">
                <a:pos x="130" y="82"/>
              </a:cxn>
              <a:cxn ang="0">
                <a:pos x="168" y="38"/>
              </a:cxn>
              <a:cxn ang="0">
                <a:pos x="74" y="0"/>
              </a:cxn>
              <a:cxn ang="0">
                <a:pos x="8" y="27"/>
              </a:cxn>
              <a:cxn ang="0">
                <a:pos x="4" y="149"/>
              </a:cxn>
              <a:cxn ang="0">
                <a:pos x="13" y="237"/>
              </a:cxn>
              <a:cxn ang="0">
                <a:pos x="80" y="219"/>
              </a:cxn>
              <a:cxn ang="0">
                <a:pos x="92" y="139"/>
              </a:cxn>
              <a:cxn ang="0">
                <a:pos x="177" y="71"/>
              </a:cxn>
              <a:cxn ang="0">
                <a:pos x="40" y="25"/>
              </a:cxn>
              <a:cxn ang="0">
                <a:pos x="40" y="35"/>
              </a:cxn>
              <a:cxn ang="0">
                <a:pos x="29" y="61"/>
              </a:cxn>
              <a:cxn ang="0">
                <a:pos x="25" y="139"/>
              </a:cxn>
              <a:cxn ang="0">
                <a:pos x="38" y="130"/>
              </a:cxn>
              <a:cxn ang="0">
                <a:pos x="38" y="107"/>
              </a:cxn>
              <a:cxn ang="0">
                <a:pos x="17" y="136"/>
              </a:cxn>
              <a:cxn ang="0">
                <a:pos x="27" y="105"/>
              </a:cxn>
              <a:cxn ang="0">
                <a:pos x="38" y="97"/>
              </a:cxn>
              <a:cxn ang="0">
                <a:pos x="12" y="71"/>
              </a:cxn>
              <a:cxn ang="0">
                <a:pos x="15" y="78"/>
              </a:cxn>
              <a:cxn ang="0">
                <a:pos x="31" y="71"/>
              </a:cxn>
              <a:cxn ang="0">
                <a:pos x="17" y="97"/>
              </a:cxn>
              <a:cxn ang="0">
                <a:pos x="19" y="48"/>
              </a:cxn>
              <a:cxn ang="0">
                <a:pos x="13" y="29"/>
              </a:cxn>
              <a:cxn ang="0">
                <a:pos x="17" y="36"/>
              </a:cxn>
              <a:cxn ang="0">
                <a:pos x="12" y="57"/>
              </a:cxn>
              <a:cxn ang="0">
                <a:pos x="12" y="99"/>
              </a:cxn>
              <a:cxn ang="0">
                <a:pos x="15" y="109"/>
              </a:cxn>
              <a:cxn ang="0">
                <a:pos x="10" y="130"/>
              </a:cxn>
              <a:cxn ang="0">
                <a:pos x="8" y="160"/>
              </a:cxn>
              <a:cxn ang="0">
                <a:pos x="29" y="157"/>
              </a:cxn>
              <a:cxn ang="0">
                <a:pos x="6" y="198"/>
              </a:cxn>
              <a:cxn ang="0">
                <a:pos x="6" y="198"/>
              </a:cxn>
              <a:cxn ang="0">
                <a:pos x="6" y="218"/>
              </a:cxn>
              <a:cxn ang="0">
                <a:pos x="8" y="227"/>
              </a:cxn>
              <a:cxn ang="0">
                <a:pos x="34" y="221"/>
              </a:cxn>
              <a:cxn ang="0">
                <a:pos x="19" y="227"/>
              </a:cxn>
              <a:cxn ang="0">
                <a:pos x="27" y="204"/>
              </a:cxn>
              <a:cxn ang="0">
                <a:pos x="23" y="189"/>
              </a:cxn>
              <a:cxn ang="0">
                <a:pos x="36" y="166"/>
              </a:cxn>
              <a:cxn ang="0">
                <a:pos x="36" y="166"/>
              </a:cxn>
              <a:cxn ang="0">
                <a:pos x="36" y="139"/>
              </a:cxn>
              <a:cxn ang="0">
                <a:pos x="50" y="214"/>
              </a:cxn>
              <a:cxn ang="0">
                <a:pos x="52" y="229"/>
              </a:cxn>
              <a:cxn ang="0">
                <a:pos x="63" y="221"/>
              </a:cxn>
              <a:cxn ang="0">
                <a:pos x="86" y="134"/>
              </a:cxn>
              <a:cxn ang="0">
                <a:pos x="46" y="107"/>
              </a:cxn>
              <a:cxn ang="0">
                <a:pos x="151" y="27"/>
              </a:cxn>
              <a:cxn ang="0">
                <a:pos x="162" y="111"/>
              </a:cxn>
            </a:cxnLst>
            <a:rect l="0" t="0" r="r" b="b"/>
            <a:pathLst>
              <a:path w="177" h="238">
                <a:moveTo>
                  <a:pt x="88" y="35"/>
                </a:moveTo>
                <a:lnTo>
                  <a:pt x="88" y="35"/>
                </a:lnTo>
                <a:lnTo>
                  <a:pt x="88" y="67"/>
                </a:lnTo>
                <a:lnTo>
                  <a:pt x="88" y="97"/>
                </a:lnTo>
                <a:lnTo>
                  <a:pt x="88" y="97"/>
                </a:lnTo>
                <a:lnTo>
                  <a:pt x="95" y="99"/>
                </a:lnTo>
                <a:lnTo>
                  <a:pt x="103" y="101"/>
                </a:lnTo>
                <a:lnTo>
                  <a:pt x="111" y="101"/>
                </a:lnTo>
                <a:lnTo>
                  <a:pt x="118" y="101"/>
                </a:lnTo>
                <a:lnTo>
                  <a:pt x="134" y="97"/>
                </a:lnTo>
                <a:lnTo>
                  <a:pt x="139" y="94"/>
                </a:lnTo>
                <a:lnTo>
                  <a:pt x="143" y="90"/>
                </a:lnTo>
                <a:lnTo>
                  <a:pt x="143" y="90"/>
                </a:lnTo>
                <a:lnTo>
                  <a:pt x="147" y="82"/>
                </a:lnTo>
                <a:lnTo>
                  <a:pt x="149" y="73"/>
                </a:lnTo>
                <a:lnTo>
                  <a:pt x="149" y="61"/>
                </a:lnTo>
                <a:lnTo>
                  <a:pt x="145" y="52"/>
                </a:lnTo>
                <a:lnTo>
                  <a:pt x="145" y="52"/>
                </a:lnTo>
                <a:lnTo>
                  <a:pt x="141" y="46"/>
                </a:lnTo>
                <a:lnTo>
                  <a:pt x="135" y="42"/>
                </a:lnTo>
                <a:lnTo>
                  <a:pt x="130" y="38"/>
                </a:lnTo>
                <a:lnTo>
                  <a:pt x="122" y="35"/>
                </a:lnTo>
                <a:lnTo>
                  <a:pt x="114" y="33"/>
                </a:lnTo>
                <a:lnTo>
                  <a:pt x="105" y="33"/>
                </a:lnTo>
                <a:lnTo>
                  <a:pt x="97" y="33"/>
                </a:lnTo>
                <a:lnTo>
                  <a:pt x="88" y="35"/>
                </a:lnTo>
                <a:lnTo>
                  <a:pt x="88" y="35"/>
                </a:lnTo>
                <a:close/>
                <a:moveTo>
                  <a:pt x="141" y="57"/>
                </a:moveTo>
                <a:lnTo>
                  <a:pt x="141" y="57"/>
                </a:lnTo>
                <a:lnTo>
                  <a:pt x="143" y="59"/>
                </a:lnTo>
                <a:lnTo>
                  <a:pt x="143" y="59"/>
                </a:lnTo>
                <a:lnTo>
                  <a:pt x="137" y="65"/>
                </a:lnTo>
                <a:lnTo>
                  <a:pt x="130" y="69"/>
                </a:lnTo>
                <a:lnTo>
                  <a:pt x="130" y="69"/>
                </a:lnTo>
                <a:lnTo>
                  <a:pt x="134" y="67"/>
                </a:lnTo>
                <a:lnTo>
                  <a:pt x="135" y="63"/>
                </a:lnTo>
                <a:lnTo>
                  <a:pt x="141" y="57"/>
                </a:lnTo>
                <a:lnTo>
                  <a:pt x="141" y="57"/>
                </a:lnTo>
                <a:close/>
                <a:moveTo>
                  <a:pt x="132" y="48"/>
                </a:moveTo>
                <a:lnTo>
                  <a:pt x="132" y="48"/>
                </a:lnTo>
                <a:lnTo>
                  <a:pt x="126" y="54"/>
                </a:lnTo>
                <a:lnTo>
                  <a:pt x="124" y="56"/>
                </a:lnTo>
                <a:lnTo>
                  <a:pt x="118" y="56"/>
                </a:lnTo>
                <a:lnTo>
                  <a:pt x="118" y="56"/>
                </a:lnTo>
                <a:lnTo>
                  <a:pt x="126" y="48"/>
                </a:lnTo>
                <a:lnTo>
                  <a:pt x="130" y="46"/>
                </a:lnTo>
                <a:lnTo>
                  <a:pt x="132" y="46"/>
                </a:lnTo>
                <a:lnTo>
                  <a:pt x="132" y="48"/>
                </a:lnTo>
                <a:lnTo>
                  <a:pt x="132" y="48"/>
                </a:lnTo>
                <a:close/>
                <a:moveTo>
                  <a:pt x="124" y="42"/>
                </a:moveTo>
                <a:lnTo>
                  <a:pt x="124" y="42"/>
                </a:lnTo>
                <a:lnTo>
                  <a:pt x="118" y="48"/>
                </a:lnTo>
                <a:lnTo>
                  <a:pt x="113" y="52"/>
                </a:lnTo>
                <a:lnTo>
                  <a:pt x="113" y="52"/>
                </a:lnTo>
                <a:lnTo>
                  <a:pt x="118" y="46"/>
                </a:lnTo>
                <a:lnTo>
                  <a:pt x="120" y="42"/>
                </a:lnTo>
                <a:lnTo>
                  <a:pt x="124" y="42"/>
                </a:lnTo>
                <a:lnTo>
                  <a:pt x="124" y="42"/>
                </a:lnTo>
                <a:close/>
                <a:moveTo>
                  <a:pt x="111" y="38"/>
                </a:moveTo>
                <a:lnTo>
                  <a:pt x="111" y="38"/>
                </a:lnTo>
                <a:lnTo>
                  <a:pt x="114" y="38"/>
                </a:lnTo>
                <a:lnTo>
                  <a:pt x="114" y="38"/>
                </a:lnTo>
                <a:lnTo>
                  <a:pt x="109" y="46"/>
                </a:lnTo>
                <a:lnTo>
                  <a:pt x="101" y="52"/>
                </a:lnTo>
                <a:lnTo>
                  <a:pt x="101" y="52"/>
                </a:lnTo>
                <a:lnTo>
                  <a:pt x="103" y="50"/>
                </a:lnTo>
                <a:lnTo>
                  <a:pt x="105" y="46"/>
                </a:lnTo>
                <a:lnTo>
                  <a:pt x="109" y="42"/>
                </a:lnTo>
                <a:lnTo>
                  <a:pt x="111" y="38"/>
                </a:lnTo>
                <a:lnTo>
                  <a:pt x="111" y="38"/>
                </a:lnTo>
                <a:close/>
                <a:moveTo>
                  <a:pt x="105" y="38"/>
                </a:moveTo>
                <a:lnTo>
                  <a:pt x="105" y="38"/>
                </a:lnTo>
                <a:lnTo>
                  <a:pt x="99" y="44"/>
                </a:lnTo>
                <a:lnTo>
                  <a:pt x="99" y="44"/>
                </a:lnTo>
                <a:lnTo>
                  <a:pt x="99" y="40"/>
                </a:lnTo>
                <a:lnTo>
                  <a:pt x="101" y="38"/>
                </a:lnTo>
                <a:lnTo>
                  <a:pt x="105" y="38"/>
                </a:lnTo>
                <a:lnTo>
                  <a:pt x="105" y="38"/>
                </a:lnTo>
                <a:close/>
                <a:moveTo>
                  <a:pt x="116" y="97"/>
                </a:moveTo>
                <a:lnTo>
                  <a:pt x="116" y="97"/>
                </a:lnTo>
                <a:lnTo>
                  <a:pt x="111" y="97"/>
                </a:lnTo>
                <a:lnTo>
                  <a:pt x="105" y="97"/>
                </a:lnTo>
                <a:lnTo>
                  <a:pt x="93" y="96"/>
                </a:lnTo>
                <a:lnTo>
                  <a:pt x="93" y="96"/>
                </a:lnTo>
                <a:lnTo>
                  <a:pt x="93" y="78"/>
                </a:lnTo>
                <a:lnTo>
                  <a:pt x="92" y="63"/>
                </a:lnTo>
                <a:lnTo>
                  <a:pt x="92" y="63"/>
                </a:lnTo>
                <a:lnTo>
                  <a:pt x="99" y="61"/>
                </a:lnTo>
                <a:lnTo>
                  <a:pt x="107" y="63"/>
                </a:lnTo>
                <a:lnTo>
                  <a:pt x="113" y="65"/>
                </a:lnTo>
                <a:lnTo>
                  <a:pt x="116" y="71"/>
                </a:lnTo>
                <a:lnTo>
                  <a:pt x="118" y="76"/>
                </a:lnTo>
                <a:lnTo>
                  <a:pt x="120" y="84"/>
                </a:lnTo>
                <a:lnTo>
                  <a:pt x="120" y="90"/>
                </a:lnTo>
                <a:lnTo>
                  <a:pt x="116" y="97"/>
                </a:lnTo>
                <a:lnTo>
                  <a:pt x="116" y="97"/>
                </a:lnTo>
                <a:close/>
                <a:moveTo>
                  <a:pt x="137" y="52"/>
                </a:moveTo>
                <a:lnTo>
                  <a:pt x="137" y="52"/>
                </a:lnTo>
                <a:lnTo>
                  <a:pt x="139" y="52"/>
                </a:lnTo>
                <a:lnTo>
                  <a:pt x="139" y="52"/>
                </a:lnTo>
                <a:lnTo>
                  <a:pt x="134" y="57"/>
                </a:lnTo>
                <a:lnTo>
                  <a:pt x="126" y="63"/>
                </a:lnTo>
                <a:lnTo>
                  <a:pt x="126" y="63"/>
                </a:lnTo>
                <a:lnTo>
                  <a:pt x="132" y="57"/>
                </a:lnTo>
                <a:lnTo>
                  <a:pt x="137" y="52"/>
                </a:lnTo>
                <a:lnTo>
                  <a:pt x="137" y="52"/>
                </a:lnTo>
                <a:close/>
                <a:moveTo>
                  <a:pt x="128" y="94"/>
                </a:moveTo>
                <a:lnTo>
                  <a:pt x="128" y="94"/>
                </a:lnTo>
                <a:lnTo>
                  <a:pt x="134" y="88"/>
                </a:lnTo>
                <a:lnTo>
                  <a:pt x="141" y="82"/>
                </a:lnTo>
                <a:lnTo>
                  <a:pt x="141" y="82"/>
                </a:lnTo>
                <a:lnTo>
                  <a:pt x="139" y="86"/>
                </a:lnTo>
                <a:lnTo>
                  <a:pt x="137" y="88"/>
                </a:lnTo>
                <a:lnTo>
                  <a:pt x="128" y="94"/>
                </a:lnTo>
                <a:lnTo>
                  <a:pt x="128" y="94"/>
                </a:lnTo>
                <a:close/>
                <a:moveTo>
                  <a:pt x="145" y="73"/>
                </a:moveTo>
                <a:lnTo>
                  <a:pt x="145" y="73"/>
                </a:lnTo>
                <a:lnTo>
                  <a:pt x="137" y="78"/>
                </a:lnTo>
                <a:lnTo>
                  <a:pt x="130" y="82"/>
                </a:lnTo>
                <a:lnTo>
                  <a:pt x="130" y="82"/>
                </a:lnTo>
                <a:lnTo>
                  <a:pt x="143" y="69"/>
                </a:lnTo>
                <a:lnTo>
                  <a:pt x="143" y="69"/>
                </a:lnTo>
                <a:lnTo>
                  <a:pt x="143" y="69"/>
                </a:lnTo>
                <a:lnTo>
                  <a:pt x="145" y="69"/>
                </a:lnTo>
                <a:lnTo>
                  <a:pt x="145" y="73"/>
                </a:lnTo>
                <a:lnTo>
                  <a:pt x="145" y="73"/>
                </a:lnTo>
                <a:close/>
                <a:moveTo>
                  <a:pt x="177" y="71"/>
                </a:moveTo>
                <a:lnTo>
                  <a:pt x="177" y="71"/>
                </a:lnTo>
                <a:lnTo>
                  <a:pt x="174" y="54"/>
                </a:lnTo>
                <a:lnTo>
                  <a:pt x="168" y="38"/>
                </a:lnTo>
                <a:lnTo>
                  <a:pt x="168" y="38"/>
                </a:lnTo>
                <a:lnTo>
                  <a:pt x="162" y="31"/>
                </a:lnTo>
                <a:lnTo>
                  <a:pt x="153" y="21"/>
                </a:lnTo>
                <a:lnTo>
                  <a:pt x="143" y="14"/>
                </a:lnTo>
                <a:lnTo>
                  <a:pt x="135" y="10"/>
                </a:lnTo>
                <a:lnTo>
                  <a:pt x="135" y="10"/>
                </a:lnTo>
                <a:lnTo>
                  <a:pt x="114" y="4"/>
                </a:lnTo>
                <a:lnTo>
                  <a:pt x="92" y="0"/>
                </a:lnTo>
                <a:lnTo>
                  <a:pt x="92" y="0"/>
                </a:lnTo>
                <a:lnTo>
                  <a:pt x="74" y="0"/>
                </a:lnTo>
                <a:lnTo>
                  <a:pt x="74" y="0"/>
                </a:lnTo>
                <a:lnTo>
                  <a:pt x="59" y="2"/>
                </a:lnTo>
                <a:lnTo>
                  <a:pt x="44" y="4"/>
                </a:lnTo>
                <a:lnTo>
                  <a:pt x="44" y="4"/>
                </a:lnTo>
                <a:lnTo>
                  <a:pt x="34" y="8"/>
                </a:lnTo>
                <a:lnTo>
                  <a:pt x="25" y="16"/>
                </a:lnTo>
                <a:lnTo>
                  <a:pt x="25" y="16"/>
                </a:lnTo>
                <a:lnTo>
                  <a:pt x="15" y="19"/>
                </a:lnTo>
                <a:lnTo>
                  <a:pt x="10" y="23"/>
                </a:lnTo>
                <a:lnTo>
                  <a:pt x="8" y="27"/>
                </a:lnTo>
                <a:lnTo>
                  <a:pt x="8" y="27"/>
                </a:lnTo>
                <a:lnTo>
                  <a:pt x="6" y="36"/>
                </a:lnTo>
                <a:lnTo>
                  <a:pt x="6" y="50"/>
                </a:lnTo>
                <a:lnTo>
                  <a:pt x="8" y="73"/>
                </a:lnTo>
                <a:lnTo>
                  <a:pt x="8" y="73"/>
                </a:lnTo>
                <a:lnTo>
                  <a:pt x="6" y="96"/>
                </a:lnTo>
                <a:lnTo>
                  <a:pt x="4" y="117"/>
                </a:lnTo>
                <a:lnTo>
                  <a:pt x="4" y="117"/>
                </a:lnTo>
                <a:lnTo>
                  <a:pt x="4" y="134"/>
                </a:lnTo>
                <a:lnTo>
                  <a:pt x="4" y="149"/>
                </a:lnTo>
                <a:lnTo>
                  <a:pt x="4" y="149"/>
                </a:lnTo>
                <a:lnTo>
                  <a:pt x="2" y="179"/>
                </a:lnTo>
                <a:lnTo>
                  <a:pt x="0" y="214"/>
                </a:lnTo>
                <a:lnTo>
                  <a:pt x="0" y="214"/>
                </a:lnTo>
                <a:lnTo>
                  <a:pt x="2" y="225"/>
                </a:lnTo>
                <a:lnTo>
                  <a:pt x="2" y="231"/>
                </a:lnTo>
                <a:lnTo>
                  <a:pt x="4" y="235"/>
                </a:lnTo>
                <a:lnTo>
                  <a:pt x="4" y="235"/>
                </a:lnTo>
                <a:lnTo>
                  <a:pt x="8" y="237"/>
                </a:lnTo>
                <a:lnTo>
                  <a:pt x="13" y="237"/>
                </a:lnTo>
                <a:lnTo>
                  <a:pt x="23" y="238"/>
                </a:lnTo>
                <a:lnTo>
                  <a:pt x="23" y="238"/>
                </a:lnTo>
                <a:lnTo>
                  <a:pt x="42" y="238"/>
                </a:lnTo>
                <a:lnTo>
                  <a:pt x="59" y="238"/>
                </a:lnTo>
                <a:lnTo>
                  <a:pt x="59" y="238"/>
                </a:lnTo>
                <a:lnTo>
                  <a:pt x="63" y="235"/>
                </a:lnTo>
                <a:lnTo>
                  <a:pt x="67" y="233"/>
                </a:lnTo>
                <a:lnTo>
                  <a:pt x="73" y="225"/>
                </a:lnTo>
                <a:lnTo>
                  <a:pt x="73" y="225"/>
                </a:lnTo>
                <a:lnTo>
                  <a:pt x="80" y="219"/>
                </a:lnTo>
                <a:lnTo>
                  <a:pt x="82" y="216"/>
                </a:lnTo>
                <a:lnTo>
                  <a:pt x="86" y="210"/>
                </a:lnTo>
                <a:lnTo>
                  <a:pt x="86" y="210"/>
                </a:lnTo>
                <a:lnTo>
                  <a:pt x="86" y="202"/>
                </a:lnTo>
                <a:lnTo>
                  <a:pt x="86" y="193"/>
                </a:lnTo>
                <a:lnTo>
                  <a:pt x="86" y="170"/>
                </a:lnTo>
                <a:lnTo>
                  <a:pt x="86" y="170"/>
                </a:lnTo>
                <a:lnTo>
                  <a:pt x="88" y="155"/>
                </a:lnTo>
                <a:lnTo>
                  <a:pt x="92" y="139"/>
                </a:lnTo>
                <a:lnTo>
                  <a:pt x="92" y="139"/>
                </a:lnTo>
                <a:lnTo>
                  <a:pt x="113" y="137"/>
                </a:lnTo>
                <a:lnTo>
                  <a:pt x="134" y="132"/>
                </a:lnTo>
                <a:lnTo>
                  <a:pt x="143" y="130"/>
                </a:lnTo>
                <a:lnTo>
                  <a:pt x="153" y="126"/>
                </a:lnTo>
                <a:lnTo>
                  <a:pt x="160" y="120"/>
                </a:lnTo>
                <a:lnTo>
                  <a:pt x="166" y="115"/>
                </a:lnTo>
                <a:lnTo>
                  <a:pt x="166" y="115"/>
                </a:lnTo>
                <a:lnTo>
                  <a:pt x="174" y="94"/>
                </a:lnTo>
                <a:lnTo>
                  <a:pt x="177" y="82"/>
                </a:lnTo>
                <a:lnTo>
                  <a:pt x="177" y="71"/>
                </a:lnTo>
                <a:lnTo>
                  <a:pt x="177" y="71"/>
                </a:lnTo>
                <a:close/>
                <a:moveTo>
                  <a:pt x="40" y="25"/>
                </a:moveTo>
                <a:lnTo>
                  <a:pt x="40" y="25"/>
                </a:lnTo>
                <a:lnTo>
                  <a:pt x="32" y="31"/>
                </a:lnTo>
                <a:lnTo>
                  <a:pt x="27" y="35"/>
                </a:lnTo>
                <a:lnTo>
                  <a:pt x="27" y="35"/>
                </a:lnTo>
                <a:lnTo>
                  <a:pt x="40" y="21"/>
                </a:lnTo>
                <a:lnTo>
                  <a:pt x="40" y="21"/>
                </a:lnTo>
                <a:lnTo>
                  <a:pt x="40" y="23"/>
                </a:lnTo>
                <a:lnTo>
                  <a:pt x="40" y="25"/>
                </a:lnTo>
                <a:lnTo>
                  <a:pt x="40" y="25"/>
                </a:lnTo>
                <a:close/>
                <a:moveTo>
                  <a:pt x="40" y="42"/>
                </a:moveTo>
                <a:lnTo>
                  <a:pt x="40" y="42"/>
                </a:lnTo>
                <a:lnTo>
                  <a:pt x="34" y="44"/>
                </a:lnTo>
                <a:lnTo>
                  <a:pt x="29" y="50"/>
                </a:lnTo>
                <a:lnTo>
                  <a:pt x="17" y="57"/>
                </a:lnTo>
                <a:lnTo>
                  <a:pt x="17" y="57"/>
                </a:lnTo>
                <a:lnTo>
                  <a:pt x="21" y="52"/>
                </a:lnTo>
                <a:lnTo>
                  <a:pt x="27" y="46"/>
                </a:lnTo>
                <a:lnTo>
                  <a:pt x="40" y="35"/>
                </a:lnTo>
                <a:lnTo>
                  <a:pt x="40" y="35"/>
                </a:lnTo>
                <a:lnTo>
                  <a:pt x="40" y="38"/>
                </a:lnTo>
                <a:lnTo>
                  <a:pt x="40" y="42"/>
                </a:lnTo>
                <a:lnTo>
                  <a:pt x="40" y="42"/>
                </a:lnTo>
                <a:close/>
                <a:moveTo>
                  <a:pt x="40" y="56"/>
                </a:moveTo>
                <a:lnTo>
                  <a:pt x="40" y="56"/>
                </a:lnTo>
                <a:lnTo>
                  <a:pt x="32" y="59"/>
                </a:lnTo>
                <a:lnTo>
                  <a:pt x="25" y="65"/>
                </a:lnTo>
                <a:lnTo>
                  <a:pt x="25" y="65"/>
                </a:lnTo>
                <a:lnTo>
                  <a:pt x="29" y="61"/>
                </a:lnTo>
                <a:lnTo>
                  <a:pt x="32" y="57"/>
                </a:lnTo>
                <a:lnTo>
                  <a:pt x="38" y="50"/>
                </a:lnTo>
                <a:lnTo>
                  <a:pt x="38" y="50"/>
                </a:lnTo>
                <a:lnTo>
                  <a:pt x="40" y="54"/>
                </a:lnTo>
                <a:lnTo>
                  <a:pt x="40" y="56"/>
                </a:lnTo>
                <a:lnTo>
                  <a:pt x="40" y="56"/>
                </a:lnTo>
                <a:close/>
                <a:moveTo>
                  <a:pt x="38" y="130"/>
                </a:moveTo>
                <a:lnTo>
                  <a:pt x="38" y="130"/>
                </a:lnTo>
                <a:lnTo>
                  <a:pt x="31" y="134"/>
                </a:lnTo>
                <a:lnTo>
                  <a:pt x="25" y="139"/>
                </a:lnTo>
                <a:lnTo>
                  <a:pt x="19" y="145"/>
                </a:lnTo>
                <a:lnTo>
                  <a:pt x="12" y="149"/>
                </a:lnTo>
                <a:lnTo>
                  <a:pt x="12" y="149"/>
                </a:lnTo>
                <a:lnTo>
                  <a:pt x="17" y="141"/>
                </a:lnTo>
                <a:lnTo>
                  <a:pt x="25" y="134"/>
                </a:lnTo>
                <a:lnTo>
                  <a:pt x="38" y="120"/>
                </a:lnTo>
                <a:lnTo>
                  <a:pt x="38" y="120"/>
                </a:lnTo>
                <a:lnTo>
                  <a:pt x="38" y="124"/>
                </a:lnTo>
                <a:lnTo>
                  <a:pt x="38" y="130"/>
                </a:lnTo>
                <a:lnTo>
                  <a:pt x="38" y="130"/>
                </a:lnTo>
                <a:close/>
                <a:moveTo>
                  <a:pt x="38" y="111"/>
                </a:moveTo>
                <a:lnTo>
                  <a:pt x="38" y="111"/>
                </a:lnTo>
                <a:lnTo>
                  <a:pt x="27" y="120"/>
                </a:lnTo>
                <a:lnTo>
                  <a:pt x="15" y="128"/>
                </a:lnTo>
                <a:lnTo>
                  <a:pt x="15" y="128"/>
                </a:lnTo>
                <a:lnTo>
                  <a:pt x="21" y="122"/>
                </a:lnTo>
                <a:lnTo>
                  <a:pt x="27" y="117"/>
                </a:lnTo>
                <a:lnTo>
                  <a:pt x="32" y="113"/>
                </a:lnTo>
                <a:lnTo>
                  <a:pt x="38" y="107"/>
                </a:lnTo>
                <a:lnTo>
                  <a:pt x="38" y="107"/>
                </a:lnTo>
                <a:lnTo>
                  <a:pt x="38" y="109"/>
                </a:lnTo>
                <a:lnTo>
                  <a:pt x="38" y="111"/>
                </a:lnTo>
                <a:lnTo>
                  <a:pt x="38" y="111"/>
                </a:lnTo>
                <a:close/>
                <a:moveTo>
                  <a:pt x="23" y="128"/>
                </a:moveTo>
                <a:lnTo>
                  <a:pt x="23" y="128"/>
                </a:lnTo>
                <a:lnTo>
                  <a:pt x="25" y="128"/>
                </a:lnTo>
                <a:lnTo>
                  <a:pt x="25" y="128"/>
                </a:lnTo>
                <a:lnTo>
                  <a:pt x="25" y="128"/>
                </a:lnTo>
                <a:lnTo>
                  <a:pt x="19" y="132"/>
                </a:lnTo>
                <a:lnTo>
                  <a:pt x="17" y="136"/>
                </a:lnTo>
                <a:lnTo>
                  <a:pt x="10" y="143"/>
                </a:lnTo>
                <a:lnTo>
                  <a:pt x="10" y="139"/>
                </a:lnTo>
                <a:lnTo>
                  <a:pt x="10" y="139"/>
                </a:lnTo>
                <a:lnTo>
                  <a:pt x="13" y="137"/>
                </a:lnTo>
                <a:lnTo>
                  <a:pt x="17" y="134"/>
                </a:lnTo>
                <a:lnTo>
                  <a:pt x="23" y="128"/>
                </a:lnTo>
                <a:lnTo>
                  <a:pt x="23" y="128"/>
                </a:lnTo>
                <a:close/>
                <a:moveTo>
                  <a:pt x="38" y="97"/>
                </a:moveTo>
                <a:lnTo>
                  <a:pt x="38" y="97"/>
                </a:lnTo>
                <a:lnTo>
                  <a:pt x="27" y="105"/>
                </a:lnTo>
                <a:lnTo>
                  <a:pt x="17" y="115"/>
                </a:lnTo>
                <a:lnTo>
                  <a:pt x="17" y="115"/>
                </a:lnTo>
                <a:lnTo>
                  <a:pt x="21" y="107"/>
                </a:lnTo>
                <a:lnTo>
                  <a:pt x="27" y="103"/>
                </a:lnTo>
                <a:lnTo>
                  <a:pt x="34" y="97"/>
                </a:lnTo>
                <a:lnTo>
                  <a:pt x="38" y="92"/>
                </a:lnTo>
                <a:lnTo>
                  <a:pt x="38" y="92"/>
                </a:lnTo>
                <a:lnTo>
                  <a:pt x="38" y="92"/>
                </a:lnTo>
                <a:lnTo>
                  <a:pt x="38" y="94"/>
                </a:lnTo>
                <a:lnTo>
                  <a:pt x="38" y="97"/>
                </a:lnTo>
                <a:lnTo>
                  <a:pt x="38" y="97"/>
                </a:lnTo>
                <a:close/>
                <a:moveTo>
                  <a:pt x="12" y="67"/>
                </a:moveTo>
                <a:lnTo>
                  <a:pt x="12" y="67"/>
                </a:lnTo>
                <a:lnTo>
                  <a:pt x="15" y="65"/>
                </a:lnTo>
                <a:lnTo>
                  <a:pt x="19" y="61"/>
                </a:lnTo>
                <a:lnTo>
                  <a:pt x="19" y="61"/>
                </a:lnTo>
                <a:lnTo>
                  <a:pt x="19" y="63"/>
                </a:lnTo>
                <a:lnTo>
                  <a:pt x="17" y="65"/>
                </a:lnTo>
                <a:lnTo>
                  <a:pt x="13" y="69"/>
                </a:lnTo>
                <a:lnTo>
                  <a:pt x="12" y="71"/>
                </a:lnTo>
                <a:lnTo>
                  <a:pt x="12" y="71"/>
                </a:lnTo>
                <a:lnTo>
                  <a:pt x="12" y="71"/>
                </a:lnTo>
                <a:lnTo>
                  <a:pt x="12" y="67"/>
                </a:lnTo>
                <a:lnTo>
                  <a:pt x="12" y="67"/>
                </a:lnTo>
                <a:close/>
                <a:moveTo>
                  <a:pt x="27" y="69"/>
                </a:moveTo>
                <a:lnTo>
                  <a:pt x="27" y="69"/>
                </a:lnTo>
                <a:lnTo>
                  <a:pt x="21" y="76"/>
                </a:lnTo>
                <a:lnTo>
                  <a:pt x="13" y="82"/>
                </a:lnTo>
                <a:lnTo>
                  <a:pt x="13" y="82"/>
                </a:lnTo>
                <a:lnTo>
                  <a:pt x="15" y="78"/>
                </a:lnTo>
                <a:lnTo>
                  <a:pt x="19" y="75"/>
                </a:lnTo>
                <a:lnTo>
                  <a:pt x="27" y="69"/>
                </a:lnTo>
                <a:lnTo>
                  <a:pt x="27" y="69"/>
                </a:lnTo>
                <a:close/>
                <a:moveTo>
                  <a:pt x="38" y="67"/>
                </a:moveTo>
                <a:lnTo>
                  <a:pt x="38" y="67"/>
                </a:lnTo>
                <a:lnTo>
                  <a:pt x="36" y="71"/>
                </a:lnTo>
                <a:lnTo>
                  <a:pt x="32" y="73"/>
                </a:lnTo>
                <a:lnTo>
                  <a:pt x="27" y="76"/>
                </a:lnTo>
                <a:lnTo>
                  <a:pt x="27" y="76"/>
                </a:lnTo>
                <a:lnTo>
                  <a:pt x="31" y="71"/>
                </a:lnTo>
                <a:lnTo>
                  <a:pt x="38" y="67"/>
                </a:lnTo>
                <a:lnTo>
                  <a:pt x="38" y="67"/>
                </a:lnTo>
                <a:close/>
                <a:moveTo>
                  <a:pt x="38" y="78"/>
                </a:moveTo>
                <a:lnTo>
                  <a:pt x="38" y="78"/>
                </a:lnTo>
                <a:lnTo>
                  <a:pt x="38" y="80"/>
                </a:lnTo>
                <a:lnTo>
                  <a:pt x="38" y="84"/>
                </a:lnTo>
                <a:lnTo>
                  <a:pt x="38" y="84"/>
                </a:lnTo>
                <a:lnTo>
                  <a:pt x="29" y="90"/>
                </a:lnTo>
                <a:lnTo>
                  <a:pt x="17" y="97"/>
                </a:lnTo>
                <a:lnTo>
                  <a:pt x="17" y="97"/>
                </a:lnTo>
                <a:lnTo>
                  <a:pt x="21" y="92"/>
                </a:lnTo>
                <a:lnTo>
                  <a:pt x="27" y="88"/>
                </a:lnTo>
                <a:lnTo>
                  <a:pt x="38" y="78"/>
                </a:lnTo>
                <a:lnTo>
                  <a:pt x="38" y="78"/>
                </a:lnTo>
                <a:close/>
                <a:moveTo>
                  <a:pt x="23" y="44"/>
                </a:moveTo>
                <a:lnTo>
                  <a:pt x="23" y="44"/>
                </a:lnTo>
                <a:lnTo>
                  <a:pt x="23" y="44"/>
                </a:lnTo>
                <a:lnTo>
                  <a:pt x="21" y="46"/>
                </a:lnTo>
                <a:lnTo>
                  <a:pt x="19" y="48"/>
                </a:lnTo>
                <a:lnTo>
                  <a:pt x="19" y="48"/>
                </a:lnTo>
                <a:lnTo>
                  <a:pt x="19" y="46"/>
                </a:lnTo>
                <a:lnTo>
                  <a:pt x="19" y="46"/>
                </a:lnTo>
                <a:lnTo>
                  <a:pt x="23" y="44"/>
                </a:lnTo>
                <a:lnTo>
                  <a:pt x="23" y="44"/>
                </a:lnTo>
                <a:close/>
                <a:moveTo>
                  <a:pt x="17" y="29"/>
                </a:moveTo>
                <a:lnTo>
                  <a:pt x="17" y="29"/>
                </a:lnTo>
                <a:lnTo>
                  <a:pt x="13" y="33"/>
                </a:lnTo>
                <a:lnTo>
                  <a:pt x="13" y="33"/>
                </a:lnTo>
                <a:lnTo>
                  <a:pt x="12" y="31"/>
                </a:lnTo>
                <a:lnTo>
                  <a:pt x="13" y="29"/>
                </a:lnTo>
                <a:lnTo>
                  <a:pt x="13" y="29"/>
                </a:lnTo>
                <a:lnTo>
                  <a:pt x="17" y="29"/>
                </a:lnTo>
                <a:lnTo>
                  <a:pt x="17" y="29"/>
                </a:lnTo>
                <a:close/>
                <a:moveTo>
                  <a:pt x="32" y="19"/>
                </a:moveTo>
                <a:lnTo>
                  <a:pt x="32" y="19"/>
                </a:lnTo>
                <a:lnTo>
                  <a:pt x="34" y="19"/>
                </a:lnTo>
                <a:lnTo>
                  <a:pt x="34" y="21"/>
                </a:lnTo>
                <a:lnTo>
                  <a:pt x="34" y="21"/>
                </a:lnTo>
                <a:lnTo>
                  <a:pt x="23" y="31"/>
                </a:lnTo>
                <a:lnTo>
                  <a:pt x="17" y="36"/>
                </a:lnTo>
                <a:lnTo>
                  <a:pt x="12" y="44"/>
                </a:lnTo>
                <a:lnTo>
                  <a:pt x="12" y="44"/>
                </a:lnTo>
                <a:lnTo>
                  <a:pt x="15" y="36"/>
                </a:lnTo>
                <a:lnTo>
                  <a:pt x="21" y="31"/>
                </a:lnTo>
                <a:lnTo>
                  <a:pt x="32" y="19"/>
                </a:lnTo>
                <a:lnTo>
                  <a:pt x="32" y="19"/>
                </a:lnTo>
                <a:close/>
                <a:moveTo>
                  <a:pt x="15" y="52"/>
                </a:moveTo>
                <a:lnTo>
                  <a:pt x="15" y="52"/>
                </a:lnTo>
                <a:lnTo>
                  <a:pt x="13" y="56"/>
                </a:lnTo>
                <a:lnTo>
                  <a:pt x="12" y="57"/>
                </a:lnTo>
                <a:lnTo>
                  <a:pt x="12" y="57"/>
                </a:lnTo>
                <a:lnTo>
                  <a:pt x="12" y="54"/>
                </a:lnTo>
                <a:lnTo>
                  <a:pt x="15" y="52"/>
                </a:lnTo>
                <a:lnTo>
                  <a:pt x="15" y="52"/>
                </a:lnTo>
                <a:close/>
                <a:moveTo>
                  <a:pt x="12" y="96"/>
                </a:moveTo>
                <a:lnTo>
                  <a:pt x="12" y="96"/>
                </a:lnTo>
                <a:lnTo>
                  <a:pt x="15" y="94"/>
                </a:lnTo>
                <a:lnTo>
                  <a:pt x="15" y="94"/>
                </a:lnTo>
                <a:lnTo>
                  <a:pt x="13" y="96"/>
                </a:lnTo>
                <a:lnTo>
                  <a:pt x="12" y="99"/>
                </a:lnTo>
                <a:lnTo>
                  <a:pt x="12" y="99"/>
                </a:lnTo>
                <a:lnTo>
                  <a:pt x="12" y="97"/>
                </a:lnTo>
                <a:lnTo>
                  <a:pt x="12" y="96"/>
                </a:lnTo>
                <a:lnTo>
                  <a:pt x="12" y="96"/>
                </a:lnTo>
                <a:close/>
                <a:moveTo>
                  <a:pt x="10" y="111"/>
                </a:moveTo>
                <a:lnTo>
                  <a:pt x="10" y="111"/>
                </a:lnTo>
                <a:lnTo>
                  <a:pt x="13" y="107"/>
                </a:lnTo>
                <a:lnTo>
                  <a:pt x="17" y="105"/>
                </a:lnTo>
                <a:lnTo>
                  <a:pt x="17" y="105"/>
                </a:lnTo>
                <a:lnTo>
                  <a:pt x="15" y="109"/>
                </a:lnTo>
                <a:lnTo>
                  <a:pt x="10" y="113"/>
                </a:lnTo>
                <a:lnTo>
                  <a:pt x="10" y="111"/>
                </a:lnTo>
                <a:close/>
                <a:moveTo>
                  <a:pt x="8" y="126"/>
                </a:moveTo>
                <a:lnTo>
                  <a:pt x="8" y="126"/>
                </a:lnTo>
                <a:lnTo>
                  <a:pt x="12" y="124"/>
                </a:lnTo>
                <a:lnTo>
                  <a:pt x="12" y="124"/>
                </a:lnTo>
                <a:lnTo>
                  <a:pt x="12" y="124"/>
                </a:lnTo>
                <a:lnTo>
                  <a:pt x="12" y="126"/>
                </a:lnTo>
                <a:lnTo>
                  <a:pt x="10" y="130"/>
                </a:lnTo>
                <a:lnTo>
                  <a:pt x="10" y="130"/>
                </a:lnTo>
                <a:lnTo>
                  <a:pt x="8" y="128"/>
                </a:lnTo>
                <a:lnTo>
                  <a:pt x="8" y="126"/>
                </a:lnTo>
                <a:lnTo>
                  <a:pt x="8" y="126"/>
                </a:lnTo>
                <a:close/>
                <a:moveTo>
                  <a:pt x="25" y="145"/>
                </a:moveTo>
                <a:lnTo>
                  <a:pt x="25" y="145"/>
                </a:lnTo>
                <a:lnTo>
                  <a:pt x="17" y="157"/>
                </a:lnTo>
                <a:lnTo>
                  <a:pt x="8" y="168"/>
                </a:lnTo>
                <a:lnTo>
                  <a:pt x="8" y="168"/>
                </a:lnTo>
                <a:lnTo>
                  <a:pt x="6" y="164"/>
                </a:lnTo>
                <a:lnTo>
                  <a:pt x="8" y="160"/>
                </a:lnTo>
                <a:lnTo>
                  <a:pt x="12" y="155"/>
                </a:lnTo>
                <a:lnTo>
                  <a:pt x="19" y="149"/>
                </a:lnTo>
                <a:lnTo>
                  <a:pt x="25" y="145"/>
                </a:lnTo>
                <a:lnTo>
                  <a:pt x="25" y="145"/>
                </a:lnTo>
                <a:close/>
                <a:moveTo>
                  <a:pt x="6" y="178"/>
                </a:moveTo>
                <a:lnTo>
                  <a:pt x="6" y="178"/>
                </a:lnTo>
                <a:lnTo>
                  <a:pt x="12" y="174"/>
                </a:lnTo>
                <a:lnTo>
                  <a:pt x="17" y="168"/>
                </a:lnTo>
                <a:lnTo>
                  <a:pt x="29" y="157"/>
                </a:lnTo>
                <a:lnTo>
                  <a:pt x="29" y="157"/>
                </a:lnTo>
                <a:lnTo>
                  <a:pt x="31" y="157"/>
                </a:lnTo>
                <a:lnTo>
                  <a:pt x="31" y="158"/>
                </a:lnTo>
                <a:lnTo>
                  <a:pt x="31" y="158"/>
                </a:lnTo>
                <a:lnTo>
                  <a:pt x="8" y="185"/>
                </a:lnTo>
                <a:lnTo>
                  <a:pt x="8" y="185"/>
                </a:lnTo>
                <a:lnTo>
                  <a:pt x="6" y="181"/>
                </a:lnTo>
                <a:lnTo>
                  <a:pt x="6" y="178"/>
                </a:lnTo>
                <a:lnTo>
                  <a:pt x="6" y="178"/>
                </a:lnTo>
                <a:close/>
                <a:moveTo>
                  <a:pt x="6" y="198"/>
                </a:moveTo>
                <a:lnTo>
                  <a:pt x="6" y="198"/>
                </a:lnTo>
                <a:lnTo>
                  <a:pt x="15" y="187"/>
                </a:lnTo>
                <a:lnTo>
                  <a:pt x="27" y="179"/>
                </a:lnTo>
                <a:lnTo>
                  <a:pt x="27" y="179"/>
                </a:lnTo>
                <a:lnTo>
                  <a:pt x="23" y="185"/>
                </a:lnTo>
                <a:lnTo>
                  <a:pt x="17" y="191"/>
                </a:lnTo>
                <a:lnTo>
                  <a:pt x="12" y="197"/>
                </a:lnTo>
                <a:lnTo>
                  <a:pt x="6" y="204"/>
                </a:lnTo>
                <a:lnTo>
                  <a:pt x="6" y="204"/>
                </a:lnTo>
                <a:lnTo>
                  <a:pt x="6" y="202"/>
                </a:lnTo>
                <a:lnTo>
                  <a:pt x="6" y="198"/>
                </a:lnTo>
                <a:lnTo>
                  <a:pt x="6" y="198"/>
                </a:lnTo>
                <a:close/>
                <a:moveTo>
                  <a:pt x="6" y="212"/>
                </a:moveTo>
                <a:lnTo>
                  <a:pt x="6" y="212"/>
                </a:lnTo>
                <a:lnTo>
                  <a:pt x="12" y="208"/>
                </a:lnTo>
                <a:lnTo>
                  <a:pt x="15" y="204"/>
                </a:lnTo>
                <a:lnTo>
                  <a:pt x="23" y="197"/>
                </a:lnTo>
                <a:lnTo>
                  <a:pt x="23" y="197"/>
                </a:lnTo>
                <a:lnTo>
                  <a:pt x="15" y="206"/>
                </a:lnTo>
                <a:lnTo>
                  <a:pt x="10" y="212"/>
                </a:lnTo>
                <a:lnTo>
                  <a:pt x="6" y="218"/>
                </a:lnTo>
                <a:lnTo>
                  <a:pt x="6" y="218"/>
                </a:lnTo>
                <a:lnTo>
                  <a:pt x="6" y="216"/>
                </a:lnTo>
                <a:lnTo>
                  <a:pt x="6" y="212"/>
                </a:lnTo>
                <a:lnTo>
                  <a:pt x="6" y="212"/>
                </a:lnTo>
                <a:close/>
                <a:moveTo>
                  <a:pt x="27" y="208"/>
                </a:moveTo>
                <a:lnTo>
                  <a:pt x="27" y="208"/>
                </a:lnTo>
                <a:lnTo>
                  <a:pt x="19" y="219"/>
                </a:lnTo>
                <a:lnTo>
                  <a:pt x="13" y="225"/>
                </a:lnTo>
                <a:lnTo>
                  <a:pt x="8" y="227"/>
                </a:lnTo>
                <a:lnTo>
                  <a:pt x="8" y="227"/>
                </a:lnTo>
                <a:lnTo>
                  <a:pt x="12" y="223"/>
                </a:lnTo>
                <a:lnTo>
                  <a:pt x="15" y="218"/>
                </a:lnTo>
                <a:lnTo>
                  <a:pt x="27" y="208"/>
                </a:lnTo>
                <a:lnTo>
                  <a:pt x="27" y="208"/>
                </a:lnTo>
                <a:close/>
                <a:moveTo>
                  <a:pt x="31" y="233"/>
                </a:moveTo>
                <a:lnTo>
                  <a:pt x="25" y="233"/>
                </a:lnTo>
                <a:lnTo>
                  <a:pt x="25" y="233"/>
                </a:lnTo>
                <a:lnTo>
                  <a:pt x="31" y="227"/>
                </a:lnTo>
                <a:lnTo>
                  <a:pt x="34" y="221"/>
                </a:lnTo>
                <a:lnTo>
                  <a:pt x="34" y="221"/>
                </a:lnTo>
                <a:lnTo>
                  <a:pt x="32" y="227"/>
                </a:lnTo>
                <a:lnTo>
                  <a:pt x="31" y="233"/>
                </a:lnTo>
                <a:lnTo>
                  <a:pt x="31" y="233"/>
                </a:lnTo>
                <a:close/>
                <a:moveTo>
                  <a:pt x="34" y="216"/>
                </a:moveTo>
                <a:lnTo>
                  <a:pt x="34" y="216"/>
                </a:lnTo>
                <a:lnTo>
                  <a:pt x="27" y="225"/>
                </a:lnTo>
                <a:lnTo>
                  <a:pt x="21" y="229"/>
                </a:lnTo>
                <a:lnTo>
                  <a:pt x="15" y="231"/>
                </a:lnTo>
                <a:lnTo>
                  <a:pt x="15" y="231"/>
                </a:lnTo>
                <a:lnTo>
                  <a:pt x="19" y="227"/>
                </a:lnTo>
                <a:lnTo>
                  <a:pt x="23" y="223"/>
                </a:lnTo>
                <a:lnTo>
                  <a:pt x="29" y="219"/>
                </a:lnTo>
                <a:lnTo>
                  <a:pt x="34" y="216"/>
                </a:lnTo>
                <a:lnTo>
                  <a:pt x="34" y="216"/>
                </a:lnTo>
                <a:lnTo>
                  <a:pt x="34" y="216"/>
                </a:lnTo>
                <a:lnTo>
                  <a:pt x="34" y="216"/>
                </a:lnTo>
                <a:lnTo>
                  <a:pt x="34" y="216"/>
                </a:lnTo>
                <a:close/>
                <a:moveTo>
                  <a:pt x="36" y="195"/>
                </a:moveTo>
                <a:lnTo>
                  <a:pt x="36" y="195"/>
                </a:lnTo>
                <a:lnTo>
                  <a:pt x="27" y="204"/>
                </a:lnTo>
                <a:lnTo>
                  <a:pt x="15" y="212"/>
                </a:lnTo>
                <a:lnTo>
                  <a:pt x="15" y="212"/>
                </a:lnTo>
                <a:lnTo>
                  <a:pt x="36" y="189"/>
                </a:lnTo>
                <a:lnTo>
                  <a:pt x="36" y="189"/>
                </a:lnTo>
                <a:lnTo>
                  <a:pt x="36" y="193"/>
                </a:lnTo>
                <a:lnTo>
                  <a:pt x="36" y="195"/>
                </a:lnTo>
                <a:lnTo>
                  <a:pt x="36" y="195"/>
                </a:lnTo>
                <a:close/>
                <a:moveTo>
                  <a:pt x="21" y="195"/>
                </a:moveTo>
                <a:lnTo>
                  <a:pt x="21" y="195"/>
                </a:lnTo>
                <a:lnTo>
                  <a:pt x="23" y="189"/>
                </a:lnTo>
                <a:lnTo>
                  <a:pt x="29" y="183"/>
                </a:lnTo>
                <a:lnTo>
                  <a:pt x="38" y="176"/>
                </a:lnTo>
                <a:lnTo>
                  <a:pt x="38" y="176"/>
                </a:lnTo>
                <a:lnTo>
                  <a:pt x="36" y="181"/>
                </a:lnTo>
                <a:lnTo>
                  <a:pt x="31" y="187"/>
                </a:lnTo>
                <a:lnTo>
                  <a:pt x="25" y="191"/>
                </a:lnTo>
                <a:lnTo>
                  <a:pt x="21" y="195"/>
                </a:lnTo>
                <a:lnTo>
                  <a:pt x="21" y="195"/>
                </a:lnTo>
                <a:close/>
                <a:moveTo>
                  <a:pt x="36" y="166"/>
                </a:moveTo>
                <a:lnTo>
                  <a:pt x="36" y="166"/>
                </a:lnTo>
                <a:lnTo>
                  <a:pt x="32" y="168"/>
                </a:lnTo>
                <a:lnTo>
                  <a:pt x="27" y="174"/>
                </a:lnTo>
                <a:lnTo>
                  <a:pt x="23" y="178"/>
                </a:lnTo>
                <a:lnTo>
                  <a:pt x="17" y="181"/>
                </a:lnTo>
                <a:lnTo>
                  <a:pt x="17" y="181"/>
                </a:lnTo>
                <a:lnTo>
                  <a:pt x="36" y="158"/>
                </a:lnTo>
                <a:lnTo>
                  <a:pt x="36" y="158"/>
                </a:lnTo>
                <a:lnTo>
                  <a:pt x="38" y="158"/>
                </a:lnTo>
                <a:lnTo>
                  <a:pt x="38" y="160"/>
                </a:lnTo>
                <a:lnTo>
                  <a:pt x="36" y="166"/>
                </a:lnTo>
                <a:lnTo>
                  <a:pt x="36" y="166"/>
                </a:lnTo>
                <a:close/>
                <a:moveTo>
                  <a:pt x="38" y="147"/>
                </a:moveTo>
                <a:lnTo>
                  <a:pt x="38" y="147"/>
                </a:lnTo>
                <a:lnTo>
                  <a:pt x="32" y="151"/>
                </a:lnTo>
                <a:lnTo>
                  <a:pt x="27" y="155"/>
                </a:lnTo>
                <a:lnTo>
                  <a:pt x="17" y="162"/>
                </a:lnTo>
                <a:lnTo>
                  <a:pt x="17" y="162"/>
                </a:lnTo>
                <a:lnTo>
                  <a:pt x="27" y="151"/>
                </a:lnTo>
                <a:lnTo>
                  <a:pt x="36" y="139"/>
                </a:lnTo>
                <a:lnTo>
                  <a:pt x="36" y="139"/>
                </a:lnTo>
                <a:lnTo>
                  <a:pt x="38" y="141"/>
                </a:lnTo>
                <a:lnTo>
                  <a:pt x="38" y="143"/>
                </a:lnTo>
                <a:lnTo>
                  <a:pt x="38" y="147"/>
                </a:lnTo>
                <a:lnTo>
                  <a:pt x="38" y="147"/>
                </a:lnTo>
                <a:close/>
                <a:moveTo>
                  <a:pt x="38" y="223"/>
                </a:moveTo>
                <a:lnTo>
                  <a:pt x="38" y="223"/>
                </a:lnTo>
                <a:lnTo>
                  <a:pt x="44" y="218"/>
                </a:lnTo>
                <a:lnTo>
                  <a:pt x="46" y="216"/>
                </a:lnTo>
                <a:lnTo>
                  <a:pt x="50" y="214"/>
                </a:lnTo>
                <a:lnTo>
                  <a:pt x="50" y="214"/>
                </a:lnTo>
                <a:lnTo>
                  <a:pt x="44" y="219"/>
                </a:lnTo>
                <a:lnTo>
                  <a:pt x="38" y="223"/>
                </a:lnTo>
                <a:lnTo>
                  <a:pt x="38" y="223"/>
                </a:lnTo>
                <a:close/>
                <a:moveTo>
                  <a:pt x="50" y="231"/>
                </a:moveTo>
                <a:lnTo>
                  <a:pt x="48" y="231"/>
                </a:lnTo>
                <a:lnTo>
                  <a:pt x="48" y="231"/>
                </a:lnTo>
                <a:lnTo>
                  <a:pt x="50" y="229"/>
                </a:lnTo>
                <a:lnTo>
                  <a:pt x="52" y="227"/>
                </a:lnTo>
                <a:lnTo>
                  <a:pt x="52" y="227"/>
                </a:lnTo>
                <a:lnTo>
                  <a:pt x="52" y="229"/>
                </a:lnTo>
                <a:lnTo>
                  <a:pt x="50" y="231"/>
                </a:lnTo>
                <a:lnTo>
                  <a:pt x="50" y="231"/>
                </a:lnTo>
                <a:close/>
                <a:moveTo>
                  <a:pt x="63" y="221"/>
                </a:moveTo>
                <a:lnTo>
                  <a:pt x="63" y="221"/>
                </a:lnTo>
                <a:lnTo>
                  <a:pt x="63" y="219"/>
                </a:lnTo>
                <a:lnTo>
                  <a:pt x="63" y="219"/>
                </a:lnTo>
                <a:lnTo>
                  <a:pt x="65" y="216"/>
                </a:lnTo>
                <a:lnTo>
                  <a:pt x="67" y="216"/>
                </a:lnTo>
                <a:lnTo>
                  <a:pt x="67" y="216"/>
                </a:lnTo>
                <a:lnTo>
                  <a:pt x="63" y="221"/>
                </a:lnTo>
                <a:lnTo>
                  <a:pt x="63" y="221"/>
                </a:lnTo>
                <a:close/>
                <a:moveTo>
                  <a:pt x="162" y="111"/>
                </a:moveTo>
                <a:lnTo>
                  <a:pt x="162" y="111"/>
                </a:lnTo>
                <a:lnTo>
                  <a:pt x="156" y="118"/>
                </a:lnTo>
                <a:lnTo>
                  <a:pt x="149" y="122"/>
                </a:lnTo>
                <a:lnTo>
                  <a:pt x="139" y="126"/>
                </a:lnTo>
                <a:lnTo>
                  <a:pt x="130" y="128"/>
                </a:lnTo>
                <a:lnTo>
                  <a:pt x="107" y="132"/>
                </a:lnTo>
                <a:lnTo>
                  <a:pt x="86" y="134"/>
                </a:lnTo>
                <a:lnTo>
                  <a:pt x="86" y="134"/>
                </a:lnTo>
                <a:lnTo>
                  <a:pt x="82" y="151"/>
                </a:lnTo>
                <a:lnTo>
                  <a:pt x="82" y="170"/>
                </a:lnTo>
                <a:lnTo>
                  <a:pt x="80" y="208"/>
                </a:lnTo>
                <a:lnTo>
                  <a:pt x="80" y="208"/>
                </a:lnTo>
                <a:lnTo>
                  <a:pt x="59" y="208"/>
                </a:lnTo>
                <a:lnTo>
                  <a:pt x="50" y="208"/>
                </a:lnTo>
                <a:lnTo>
                  <a:pt x="42" y="206"/>
                </a:lnTo>
                <a:lnTo>
                  <a:pt x="42" y="206"/>
                </a:lnTo>
                <a:lnTo>
                  <a:pt x="44" y="157"/>
                </a:lnTo>
                <a:lnTo>
                  <a:pt x="46" y="107"/>
                </a:lnTo>
                <a:lnTo>
                  <a:pt x="46" y="57"/>
                </a:lnTo>
                <a:lnTo>
                  <a:pt x="50" y="10"/>
                </a:lnTo>
                <a:lnTo>
                  <a:pt x="50" y="10"/>
                </a:lnTo>
                <a:lnTo>
                  <a:pt x="67" y="6"/>
                </a:lnTo>
                <a:lnTo>
                  <a:pt x="88" y="6"/>
                </a:lnTo>
                <a:lnTo>
                  <a:pt x="88" y="6"/>
                </a:lnTo>
                <a:lnTo>
                  <a:pt x="107" y="8"/>
                </a:lnTo>
                <a:lnTo>
                  <a:pt x="124" y="12"/>
                </a:lnTo>
                <a:lnTo>
                  <a:pt x="139" y="17"/>
                </a:lnTo>
                <a:lnTo>
                  <a:pt x="151" y="27"/>
                </a:lnTo>
                <a:lnTo>
                  <a:pt x="151" y="27"/>
                </a:lnTo>
                <a:lnTo>
                  <a:pt x="158" y="35"/>
                </a:lnTo>
                <a:lnTo>
                  <a:pt x="164" y="44"/>
                </a:lnTo>
                <a:lnTo>
                  <a:pt x="170" y="54"/>
                </a:lnTo>
                <a:lnTo>
                  <a:pt x="172" y="67"/>
                </a:lnTo>
                <a:lnTo>
                  <a:pt x="172" y="67"/>
                </a:lnTo>
                <a:lnTo>
                  <a:pt x="174" y="80"/>
                </a:lnTo>
                <a:lnTo>
                  <a:pt x="172" y="92"/>
                </a:lnTo>
                <a:lnTo>
                  <a:pt x="168" y="103"/>
                </a:lnTo>
                <a:lnTo>
                  <a:pt x="162" y="111"/>
                </a:lnTo>
                <a:lnTo>
                  <a:pt x="162"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 name="Freeform 77"/>
          <p:cNvSpPr>
            <a:spLocks noEditPoints="1"/>
          </p:cNvSpPr>
          <p:nvPr/>
        </p:nvSpPr>
        <p:spPr bwMode="auto">
          <a:xfrm>
            <a:off x="2669033" y="840834"/>
            <a:ext cx="131834" cy="168843"/>
          </a:xfrm>
          <a:custGeom>
            <a:avLst/>
            <a:gdLst/>
            <a:ahLst/>
            <a:cxnLst>
              <a:cxn ang="0">
                <a:pos x="40" y="0"/>
              </a:cxn>
              <a:cxn ang="0">
                <a:pos x="30" y="8"/>
              </a:cxn>
              <a:cxn ang="0">
                <a:pos x="23" y="23"/>
              </a:cxn>
              <a:cxn ang="0">
                <a:pos x="11" y="57"/>
              </a:cxn>
              <a:cxn ang="0">
                <a:pos x="6" y="74"/>
              </a:cxn>
              <a:cxn ang="0">
                <a:pos x="0" y="107"/>
              </a:cxn>
              <a:cxn ang="0">
                <a:pos x="4" y="120"/>
              </a:cxn>
              <a:cxn ang="0">
                <a:pos x="25" y="120"/>
              </a:cxn>
              <a:cxn ang="0">
                <a:pos x="72" y="116"/>
              </a:cxn>
              <a:cxn ang="0">
                <a:pos x="91" y="111"/>
              </a:cxn>
              <a:cxn ang="0">
                <a:pos x="86" y="69"/>
              </a:cxn>
              <a:cxn ang="0">
                <a:pos x="70" y="34"/>
              </a:cxn>
              <a:cxn ang="0">
                <a:pos x="65" y="23"/>
              </a:cxn>
              <a:cxn ang="0">
                <a:pos x="49" y="4"/>
              </a:cxn>
              <a:cxn ang="0">
                <a:pos x="40" y="0"/>
              </a:cxn>
              <a:cxn ang="0">
                <a:pos x="40" y="13"/>
              </a:cxn>
              <a:cxn ang="0">
                <a:pos x="42" y="15"/>
              </a:cxn>
              <a:cxn ang="0">
                <a:pos x="36" y="25"/>
              </a:cxn>
              <a:cxn ang="0">
                <a:pos x="36" y="21"/>
              </a:cxn>
              <a:cxn ang="0">
                <a:pos x="40" y="13"/>
              </a:cxn>
              <a:cxn ang="0">
                <a:pos x="32" y="107"/>
              </a:cxn>
              <a:cxn ang="0">
                <a:pos x="25" y="109"/>
              </a:cxn>
              <a:cxn ang="0">
                <a:pos x="17" y="109"/>
              </a:cxn>
              <a:cxn ang="0">
                <a:pos x="19" y="90"/>
              </a:cxn>
              <a:cxn ang="0">
                <a:pos x="21" y="71"/>
              </a:cxn>
              <a:cxn ang="0">
                <a:pos x="30" y="88"/>
              </a:cxn>
              <a:cxn ang="0">
                <a:pos x="32" y="107"/>
              </a:cxn>
              <a:cxn ang="0">
                <a:pos x="26" y="55"/>
              </a:cxn>
              <a:cxn ang="0">
                <a:pos x="30" y="46"/>
              </a:cxn>
              <a:cxn ang="0">
                <a:pos x="44" y="31"/>
              </a:cxn>
              <a:cxn ang="0">
                <a:pos x="55" y="29"/>
              </a:cxn>
              <a:cxn ang="0">
                <a:pos x="26" y="55"/>
              </a:cxn>
              <a:cxn ang="0">
                <a:pos x="59" y="53"/>
              </a:cxn>
              <a:cxn ang="0">
                <a:pos x="57" y="52"/>
              </a:cxn>
              <a:cxn ang="0">
                <a:pos x="61" y="46"/>
              </a:cxn>
              <a:cxn ang="0">
                <a:pos x="65" y="44"/>
              </a:cxn>
              <a:cxn ang="0">
                <a:pos x="65" y="52"/>
              </a:cxn>
              <a:cxn ang="0">
                <a:pos x="61" y="52"/>
              </a:cxn>
              <a:cxn ang="0">
                <a:pos x="59" y="53"/>
              </a:cxn>
            </a:cxnLst>
            <a:rect l="0" t="0" r="r" b="b"/>
            <a:pathLst>
              <a:path w="91" h="120">
                <a:moveTo>
                  <a:pt x="40" y="0"/>
                </a:moveTo>
                <a:lnTo>
                  <a:pt x="40" y="0"/>
                </a:lnTo>
                <a:lnTo>
                  <a:pt x="34" y="4"/>
                </a:lnTo>
                <a:lnTo>
                  <a:pt x="30" y="8"/>
                </a:lnTo>
                <a:lnTo>
                  <a:pt x="25" y="15"/>
                </a:lnTo>
                <a:lnTo>
                  <a:pt x="23" y="23"/>
                </a:lnTo>
                <a:lnTo>
                  <a:pt x="15" y="42"/>
                </a:lnTo>
                <a:lnTo>
                  <a:pt x="11" y="57"/>
                </a:lnTo>
                <a:lnTo>
                  <a:pt x="11" y="57"/>
                </a:lnTo>
                <a:lnTo>
                  <a:pt x="6" y="74"/>
                </a:lnTo>
                <a:lnTo>
                  <a:pt x="2" y="90"/>
                </a:lnTo>
                <a:lnTo>
                  <a:pt x="0" y="107"/>
                </a:lnTo>
                <a:lnTo>
                  <a:pt x="2" y="113"/>
                </a:lnTo>
                <a:lnTo>
                  <a:pt x="4" y="120"/>
                </a:lnTo>
                <a:lnTo>
                  <a:pt x="4" y="120"/>
                </a:lnTo>
                <a:lnTo>
                  <a:pt x="25" y="120"/>
                </a:lnTo>
                <a:lnTo>
                  <a:pt x="49" y="120"/>
                </a:lnTo>
                <a:lnTo>
                  <a:pt x="72" y="116"/>
                </a:lnTo>
                <a:lnTo>
                  <a:pt x="91" y="111"/>
                </a:lnTo>
                <a:lnTo>
                  <a:pt x="91" y="111"/>
                </a:lnTo>
                <a:lnTo>
                  <a:pt x="91" y="88"/>
                </a:lnTo>
                <a:lnTo>
                  <a:pt x="86" y="69"/>
                </a:lnTo>
                <a:lnTo>
                  <a:pt x="80" y="52"/>
                </a:lnTo>
                <a:lnTo>
                  <a:pt x="70" y="34"/>
                </a:lnTo>
                <a:lnTo>
                  <a:pt x="70" y="34"/>
                </a:lnTo>
                <a:lnTo>
                  <a:pt x="65" y="23"/>
                </a:lnTo>
                <a:lnTo>
                  <a:pt x="57" y="11"/>
                </a:lnTo>
                <a:lnTo>
                  <a:pt x="49" y="4"/>
                </a:lnTo>
                <a:lnTo>
                  <a:pt x="44" y="0"/>
                </a:lnTo>
                <a:lnTo>
                  <a:pt x="40" y="0"/>
                </a:lnTo>
                <a:lnTo>
                  <a:pt x="40" y="0"/>
                </a:lnTo>
                <a:close/>
                <a:moveTo>
                  <a:pt x="40" y="13"/>
                </a:moveTo>
                <a:lnTo>
                  <a:pt x="40" y="13"/>
                </a:lnTo>
                <a:lnTo>
                  <a:pt x="42" y="15"/>
                </a:lnTo>
                <a:lnTo>
                  <a:pt x="40" y="19"/>
                </a:lnTo>
                <a:lnTo>
                  <a:pt x="36" y="25"/>
                </a:lnTo>
                <a:lnTo>
                  <a:pt x="36" y="25"/>
                </a:lnTo>
                <a:lnTo>
                  <a:pt x="36" y="21"/>
                </a:lnTo>
                <a:lnTo>
                  <a:pt x="36" y="19"/>
                </a:lnTo>
                <a:lnTo>
                  <a:pt x="40" y="13"/>
                </a:lnTo>
                <a:lnTo>
                  <a:pt x="40" y="13"/>
                </a:lnTo>
                <a:close/>
                <a:moveTo>
                  <a:pt x="32" y="107"/>
                </a:moveTo>
                <a:lnTo>
                  <a:pt x="32" y="107"/>
                </a:lnTo>
                <a:lnTo>
                  <a:pt x="25" y="109"/>
                </a:lnTo>
                <a:lnTo>
                  <a:pt x="21" y="109"/>
                </a:lnTo>
                <a:lnTo>
                  <a:pt x="17" y="109"/>
                </a:lnTo>
                <a:lnTo>
                  <a:pt x="17" y="109"/>
                </a:lnTo>
                <a:lnTo>
                  <a:pt x="19" y="90"/>
                </a:lnTo>
                <a:lnTo>
                  <a:pt x="21" y="71"/>
                </a:lnTo>
                <a:lnTo>
                  <a:pt x="21" y="71"/>
                </a:lnTo>
                <a:lnTo>
                  <a:pt x="26" y="78"/>
                </a:lnTo>
                <a:lnTo>
                  <a:pt x="30" y="88"/>
                </a:lnTo>
                <a:lnTo>
                  <a:pt x="32" y="97"/>
                </a:lnTo>
                <a:lnTo>
                  <a:pt x="32" y="107"/>
                </a:lnTo>
                <a:lnTo>
                  <a:pt x="32" y="107"/>
                </a:lnTo>
                <a:close/>
                <a:moveTo>
                  <a:pt x="26" y="55"/>
                </a:moveTo>
                <a:lnTo>
                  <a:pt x="26" y="55"/>
                </a:lnTo>
                <a:lnTo>
                  <a:pt x="30" y="46"/>
                </a:lnTo>
                <a:lnTo>
                  <a:pt x="36" y="38"/>
                </a:lnTo>
                <a:lnTo>
                  <a:pt x="44" y="31"/>
                </a:lnTo>
                <a:lnTo>
                  <a:pt x="55" y="29"/>
                </a:lnTo>
                <a:lnTo>
                  <a:pt x="55" y="29"/>
                </a:lnTo>
                <a:lnTo>
                  <a:pt x="42" y="42"/>
                </a:lnTo>
                <a:lnTo>
                  <a:pt x="26" y="55"/>
                </a:lnTo>
                <a:lnTo>
                  <a:pt x="26" y="55"/>
                </a:lnTo>
                <a:close/>
                <a:moveTo>
                  <a:pt x="59" y="53"/>
                </a:moveTo>
                <a:lnTo>
                  <a:pt x="59" y="53"/>
                </a:lnTo>
                <a:lnTo>
                  <a:pt x="57" y="52"/>
                </a:lnTo>
                <a:lnTo>
                  <a:pt x="59" y="48"/>
                </a:lnTo>
                <a:lnTo>
                  <a:pt x="61" y="46"/>
                </a:lnTo>
                <a:lnTo>
                  <a:pt x="65" y="44"/>
                </a:lnTo>
                <a:lnTo>
                  <a:pt x="65" y="44"/>
                </a:lnTo>
                <a:lnTo>
                  <a:pt x="65" y="52"/>
                </a:lnTo>
                <a:lnTo>
                  <a:pt x="65" y="52"/>
                </a:lnTo>
                <a:lnTo>
                  <a:pt x="63" y="52"/>
                </a:lnTo>
                <a:lnTo>
                  <a:pt x="61" y="52"/>
                </a:lnTo>
                <a:lnTo>
                  <a:pt x="59" y="53"/>
                </a:lnTo>
                <a:lnTo>
                  <a:pt x="59" y="53"/>
                </a:lnTo>
                <a:lnTo>
                  <a:pt x="59"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 name="Freeform 78"/>
          <p:cNvSpPr>
            <a:spLocks noEditPoints="1"/>
          </p:cNvSpPr>
          <p:nvPr/>
        </p:nvSpPr>
        <p:spPr bwMode="auto">
          <a:xfrm>
            <a:off x="2376392" y="717016"/>
            <a:ext cx="698282" cy="727432"/>
          </a:xfrm>
          <a:custGeom>
            <a:avLst/>
            <a:gdLst/>
            <a:ahLst/>
            <a:cxnLst>
              <a:cxn ang="0">
                <a:pos x="377" y="157"/>
              </a:cxn>
              <a:cxn ang="0">
                <a:pos x="284" y="4"/>
              </a:cxn>
              <a:cxn ang="0">
                <a:pos x="78" y="103"/>
              </a:cxn>
              <a:cxn ang="0">
                <a:pos x="5" y="435"/>
              </a:cxn>
              <a:cxn ang="0">
                <a:pos x="59" y="507"/>
              </a:cxn>
              <a:cxn ang="0">
                <a:pos x="185" y="418"/>
              </a:cxn>
              <a:cxn ang="0">
                <a:pos x="240" y="284"/>
              </a:cxn>
              <a:cxn ang="0">
                <a:pos x="339" y="517"/>
              </a:cxn>
              <a:cxn ang="0">
                <a:pos x="478" y="465"/>
              </a:cxn>
              <a:cxn ang="0">
                <a:pos x="143" y="52"/>
              </a:cxn>
              <a:cxn ang="0">
                <a:pos x="147" y="35"/>
              </a:cxn>
              <a:cxn ang="0">
                <a:pos x="87" y="309"/>
              </a:cxn>
              <a:cxn ang="0">
                <a:pos x="55" y="357"/>
              </a:cxn>
              <a:cxn ang="0">
                <a:pos x="95" y="254"/>
              </a:cxn>
              <a:cxn ang="0">
                <a:pos x="76" y="244"/>
              </a:cxn>
              <a:cxn ang="0">
                <a:pos x="82" y="210"/>
              </a:cxn>
              <a:cxn ang="0">
                <a:pos x="76" y="244"/>
              </a:cxn>
              <a:cxn ang="0">
                <a:pos x="120" y="115"/>
              </a:cxn>
              <a:cxn ang="0">
                <a:pos x="122" y="134"/>
              </a:cxn>
              <a:cxn ang="0">
                <a:pos x="139" y="63"/>
              </a:cxn>
              <a:cxn ang="0">
                <a:pos x="105" y="107"/>
              </a:cxn>
              <a:cxn ang="0">
                <a:pos x="105" y="107"/>
              </a:cxn>
              <a:cxn ang="0">
                <a:pos x="89" y="147"/>
              </a:cxn>
              <a:cxn ang="0">
                <a:pos x="103" y="174"/>
              </a:cxn>
              <a:cxn ang="0">
                <a:pos x="51" y="256"/>
              </a:cxn>
              <a:cxn ang="0">
                <a:pos x="72" y="258"/>
              </a:cxn>
              <a:cxn ang="0">
                <a:pos x="70" y="292"/>
              </a:cxn>
              <a:cxn ang="0">
                <a:pos x="70" y="292"/>
              </a:cxn>
              <a:cxn ang="0">
                <a:pos x="32" y="357"/>
              </a:cxn>
              <a:cxn ang="0">
                <a:pos x="28" y="401"/>
              </a:cxn>
              <a:cxn ang="0">
                <a:pos x="36" y="410"/>
              </a:cxn>
              <a:cxn ang="0">
                <a:pos x="42" y="435"/>
              </a:cxn>
              <a:cxn ang="0">
                <a:pos x="57" y="437"/>
              </a:cxn>
              <a:cxn ang="0">
                <a:pos x="57" y="496"/>
              </a:cxn>
              <a:cxn ang="0">
                <a:pos x="65" y="483"/>
              </a:cxn>
              <a:cxn ang="0">
                <a:pos x="86" y="496"/>
              </a:cxn>
              <a:cxn ang="0">
                <a:pos x="89" y="477"/>
              </a:cxn>
              <a:cxn ang="0">
                <a:pos x="129" y="467"/>
              </a:cxn>
              <a:cxn ang="0">
                <a:pos x="135" y="483"/>
              </a:cxn>
              <a:cxn ang="0">
                <a:pos x="255" y="288"/>
              </a:cxn>
              <a:cxn ang="0">
                <a:pos x="270" y="383"/>
              </a:cxn>
              <a:cxn ang="0">
                <a:pos x="274" y="330"/>
              </a:cxn>
              <a:cxn ang="0">
                <a:pos x="282" y="290"/>
              </a:cxn>
              <a:cxn ang="0">
                <a:pos x="274" y="401"/>
              </a:cxn>
              <a:cxn ang="0">
                <a:pos x="276" y="431"/>
              </a:cxn>
              <a:cxn ang="0">
                <a:pos x="280" y="490"/>
              </a:cxn>
              <a:cxn ang="0">
                <a:pos x="305" y="322"/>
              </a:cxn>
              <a:cxn ang="0">
                <a:pos x="305" y="353"/>
              </a:cxn>
              <a:cxn ang="0">
                <a:pos x="322" y="366"/>
              </a:cxn>
              <a:cxn ang="0">
                <a:pos x="318" y="364"/>
              </a:cxn>
              <a:cxn ang="0">
                <a:pos x="320" y="397"/>
              </a:cxn>
              <a:cxn ang="0">
                <a:pos x="316" y="456"/>
              </a:cxn>
              <a:cxn ang="0">
                <a:pos x="322" y="496"/>
              </a:cxn>
              <a:cxn ang="0">
                <a:pos x="293" y="456"/>
              </a:cxn>
              <a:cxn ang="0">
                <a:pos x="333" y="439"/>
              </a:cxn>
              <a:cxn ang="0">
                <a:pos x="362" y="473"/>
              </a:cxn>
              <a:cxn ang="0">
                <a:pos x="402" y="467"/>
              </a:cxn>
              <a:cxn ang="0">
                <a:pos x="324" y="326"/>
              </a:cxn>
              <a:cxn ang="0">
                <a:pos x="211" y="271"/>
              </a:cxn>
              <a:cxn ang="0">
                <a:pos x="120" y="452"/>
              </a:cxn>
              <a:cxn ang="0">
                <a:pos x="152" y="58"/>
              </a:cxn>
              <a:cxn ang="0">
                <a:pos x="312" y="48"/>
              </a:cxn>
              <a:cxn ang="0">
                <a:pos x="448" y="380"/>
              </a:cxn>
            </a:cxnLst>
            <a:rect l="0" t="0" r="r" b="b"/>
            <a:pathLst>
              <a:path w="482" h="517">
                <a:moveTo>
                  <a:pt x="472" y="416"/>
                </a:moveTo>
                <a:lnTo>
                  <a:pt x="472" y="416"/>
                </a:lnTo>
                <a:lnTo>
                  <a:pt x="459" y="382"/>
                </a:lnTo>
                <a:lnTo>
                  <a:pt x="446" y="347"/>
                </a:lnTo>
                <a:lnTo>
                  <a:pt x="421" y="282"/>
                </a:lnTo>
                <a:lnTo>
                  <a:pt x="421" y="282"/>
                </a:lnTo>
                <a:lnTo>
                  <a:pt x="411" y="256"/>
                </a:lnTo>
                <a:lnTo>
                  <a:pt x="404" y="231"/>
                </a:lnTo>
                <a:lnTo>
                  <a:pt x="396" y="204"/>
                </a:lnTo>
                <a:lnTo>
                  <a:pt x="387" y="180"/>
                </a:lnTo>
                <a:lnTo>
                  <a:pt x="387" y="180"/>
                </a:lnTo>
                <a:lnTo>
                  <a:pt x="377" y="157"/>
                </a:lnTo>
                <a:lnTo>
                  <a:pt x="366" y="132"/>
                </a:lnTo>
                <a:lnTo>
                  <a:pt x="366" y="132"/>
                </a:lnTo>
                <a:lnTo>
                  <a:pt x="356" y="109"/>
                </a:lnTo>
                <a:lnTo>
                  <a:pt x="345" y="88"/>
                </a:lnTo>
                <a:lnTo>
                  <a:pt x="322" y="50"/>
                </a:lnTo>
                <a:lnTo>
                  <a:pt x="322" y="50"/>
                </a:lnTo>
                <a:lnTo>
                  <a:pt x="310" y="29"/>
                </a:lnTo>
                <a:lnTo>
                  <a:pt x="305" y="19"/>
                </a:lnTo>
                <a:lnTo>
                  <a:pt x="299" y="12"/>
                </a:lnTo>
                <a:lnTo>
                  <a:pt x="299" y="12"/>
                </a:lnTo>
                <a:lnTo>
                  <a:pt x="291" y="8"/>
                </a:lnTo>
                <a:lnTo>
                  <a:pt x="284" y="4"/>
                </a:lnTo>
                <a:lnTo>
                  <a:pt x="269" y="0"/>
                </a:lnTo>
                <a:lnTo>
                  <a:pt x="249" y="0"/>
                </a:lnTo>
                <a:lnTo>
                  <a:pt x="230" y="2"/>
                </a:lnTo>
                <a:lnTo>
                  <a:pt x="192" y="6"/>
                </a:lnTo>
                <a:lnTo>
                  <a:pt x="175" y="10"/>
                </a:lnTo>
                <a:lnTo>
                  <a:pt x="160" y="10"/>
                </a:lnTo>
                <a:lnTo>
                  <a:pt x="160" y="10"/>
                </a:lnTo>
                <a:lnTo>
                  <a:pt x="122" y="35"/>
                </a:lnTo>
                <a:lnTo>
                  <a:pt x="105" y="50"/>
                </a:lnTo>
                <a:lnTo>
                  <a:pt x="87" y="63"/>
                </a:lnTo>
                <a:lnTo>
                  <a:pt x="87" y="63"/>
                </a:lnTo>
                <a:lnTo>
                  <a:pt x="78" y="103"/>
                </a:lnTo>
                <a:lnTo>
                  <a:pt x="70" y="143"/>
                </a:lnTo>
                <a:lnTo>
                  <a:pt x="51" y="220"/>
                </a:lnTo>
                <a:lnTo>
                  <a:pt x="51" y="220"/>
                </a:lnTo>
                <a:lnTo>
                  <a:pt x="40" y="258"/>
                </a:lnTo>
                <a:lnTo>
                  <a:pt x="40" y="258"/>
                </a:lnTo>
                <a:lnTo>
                  <a:pt x="40" y="273"/>
                </a:lnTo>
                <a:lnTo>
                  <a:pt x="38" y="288"/>
                </a:lnTo>
                <a:lnTo>
                  <a:pt x="38" y="288"/>
                </a:lnTo>
                <a:lnTo>
                  <a:pt x="26" y="334"/>
                </a:lnTo>
                <a:lnTo>
                  <a:pt x="15" y="385"/>
                </a:lnTo>
                <a:lnTo>
                  <a:pt x="15" y="385"/>
                </a:lnTo>
                <a:lnTo>
                  <a:pt x="5" y="435"/>
                </a:lnTo>
                <a:lnTo>
                  <a:pt x="5" y="435"/>
                </a:lnTo>
                <a:lnTo>
                  <a:pt x="0" y="464"/>
                </a:lnTo>
                <a:lnTo>
                  <a:pt x="0" y="479"/>
                </a:lnTo>
                <a:lnTo>
                  <a:pt x="0" y="490"/>
                </a:lnTo>
                <a:lnTo>
                  <a:pt x="0" y="490"/>
                </a:lnTo>
                <a:lnTo>
                  <a:pt x="4" y="496"/>
                </a:lnTo>
                <a:lnTo>
                  <a:pt x="9" y="500"/>
                </a:lnTo>
                <a:lnTo>
                  <a:pt x="17" y="504"/>
                </a:lnTo>
                <a:lnTo>
                  <a:pt x="25" y="505"/>
                </a:lnTo>
                <a:lnTo>
                  <a:pt x="44" y="507"/>
                </a:lnTo>
                <a:lnTo>
                  <a:pt x="59" y="507"/>
                </a:lnTo>
                <a:lnTo>
                  <a:pt x="59" y="507"/>
                </a:lnTo>
                <a:lnTo>
                  <a:pt x="97" y="507"/>
                </a:lnTo>
                <a:lnTo>
                  <a:pt x="118" y="507"/>
                </a:lnTo>
                <a:lnTo>
                  <a:pt x="137" y="505"/>
                </a:lnTo>
                <a:lnTo>
                  <a:pt x="137" y="505"/>
                </a:lnTo>
                <a:lnTo>
                  <a:pt x="147" y="494"/>
                </a:lnTo>
                <a:lnTo>
                  <a:pt x="158" y="483"/>
                </a:lnTo>
                <a:lnTo>
                  <a:pt x="169" y="473"/>
                </a:lnTo>
                <a:lnTo>
                  <a:pt x="173" y="465"/>
                </a:lnTo>
                <a:lnTo>
                  <a:pt x="177" y="458"/>
                </a:lnTo>
                <a:lnTo>
                  <a:pt x="177" y="458"/>
                </a:lnTo>
                <a:lnTo>
                  <a:pt x="181" y="439"/>
                </a:lnTo>
                <a:lnTo>
                  <a:pt x="185" y="418"/>
                </a:lnTo>
                <a:lnTo>
                  <a:pt x="192" y="372"/>
                </a:lnTo>
                <a:lnTo>
                  <a:pt x="192" y="372"/>
                </a:lnTo>
                <a:lnTo>
                  <a:pt x="202" y="332"/>
                </a:lnTo>
                <a:lnTo>
                  <a:pt x="202" y="332"/>
                </a:lnTo>
                <a:lnTo>
                  <a:pt x="206" y="309"/>
                </a:lnTo>
                <a:lnTo>
                  <a:pt x="208" y="298"/>
                </a:lnTo>
                <a:lnTo>
                  <a:pt x="211" y="290"/>
                </a:lnTo>
                <a:lnTo>
                  <a:pt x="211" y="290"/>
                </a:lnTo>
                <a:lnTo>
                  <a:pt x="217" y="286"/>
                </a:lnTo>
                <a:lnTo>
                  <a:pt x="225" y="286"/>
                </a:lnTo>
                <a:lnTo>
                  <a:pt x="240" y="284"/>
                </a:lnTo>
                <a:lnTo>
                  <a:pt x="240" y="284"/>
                </a:lnTo>
                <a:lnTo>
                  <a:pt x="248" y="309"/>
                </a:lnTo>
                <a:lnTo>
                  <a:pt x="251" y="336"/>
                </a:lnTo>
                <a:lnTo>
                  <a:pt x="259" y="387"/>
                </a:lnTo>
                <a:lnTo>
                  <a:pt x="269" y="498"/>
                </a:lnTo>
                <a:lnTo>
                  <a:pt x="269" y="498"/>
                </a:lnTo>
                <a:lnTo>
                  <a:pt x="274" y="502"/>
                </a:lnTo>
                <a:lnTo>
                  <a:pt x="280" y="505"/>
                </a:lnTo>
                <a:lnTo>
                  <a:pt x="291" y="509"/>
                </a:lnTo>
                <a:lnTo>
                  <a:pt x="291" y="509"/>
                </a:lnTo>
                <a:lnTo>
                  <a:pt x="307" y="515"/>
                </a:lnTo>
                <a:lnTo>
                  <a:pt x="324" y="517"/>
                </a:lnTo>
                <a:lnTo>
                  <a:pt x="339" y="517"/>
                </a:lnTo>
                <a:lnTo>
                  <a:pt x="354" y="515"/>
                </a:lnTo>
                <a:lnTo>
                  <a:pt x="387" y="511"/>
                </a:lnTo>
                <a:lnTo>
                  <a:pt x="419" y="505"/>
                </a:lnTo>
                <a:lnTo>
                  <a:pt x="419" y="505"/>
                </a:lnTo>
                <a:lnTo>
                  <a:pt x="429" y="500"/>
                </a:lnTo>
                <a:lnTo>
                  <a:pt x="438" y="492"/>
                </a:lnTo>
                <a:lnTo>
                  <a:pt x="448" y="483"/>
                </a:lnTo>
                <a:lnTo>
                  <a:pt x="459" y="475"/>
                </a:lnTo>
                <a:lnTo>
                  <a:pt x="459" y="475"/>
                </a:lnTo>
                <a:lnTo>
                  <a:pt x="465" y="471"/>
                </a:lnTo>
                <a:lnTo>
                  <a:pt x="472" y="469"/>
                </a:lnTo>
                <a:lnTo>
                  <a:pt x="478" y="465"/>
                </a:lnTo>
                <a:lnTo>
                  <a:pt x="482" y="460"/>
                </a:lnTo>
                <a:lnTo>
                  <a:pt x="482" y="460"/>
                </a:lnTo>
                <a:lnTo>
                  <a:pt x="482" y="452"/>
                </a:lnTo>
                <a:lnTo>
                  <a:pt x="480" y="443"/>
                </a:lnTo>
                <a:lnTo>
                  <a:pt x="472" y="416"/>
                </a:lnTo>
                <a:lnTo>
                  <a:pt x="472" y="416"/>
                </a:lnTo>
                <a:close/>
                <a:moveTo>
                  <a:pt x="147" y="35"/>
                </a:moveTo>
                <a:lnTo>
                  <a:pt x="147" y="35"/>
                </a:lnTo>
                <a:lnTo>
                  <a:pt x="147" y="40"/>
                </a:lnTo>
                <a:lnTo>
                  <a:pt x="145" y="44"/>
                </a:lnTo>
                <a:lnTo>
                  <a:pt x="143" y="46"/>
                </a:lnTo>
                <a:lnTo>
                  <a:pt x="143" y="52"/>
                </a:lnTo>
                <a:lnTo>
                  <a:pt x="143" y="52"/>
                </a:lnTo>
                <a:lnTo>
                  <a:pt x="137" y="46"/>
                </a:lnTo>
                <a:lnTo>
                  <a:pt x="137" y="46"/>
                </a:lnTo>
                <a:lnTo>
                  <a:pt x="127" y="50"/>
                </a:lnTo>
                <a:lnTo>
                  <a:pt x="118" y="58"/>
                </a:lnTo>
                <a:lnTo>
                  <a:pt x="110" y="63"/>
                </a:lnTo>
                <a:lnTo>
                  <a:pt x="101" y="69"/>
                </a:lnTo>
                <a:lnTo>
                  <a:pt x="101" y="69"/>
                </a:lnTo>
                <a:lnTo>
                  <a:pt x="122" y="50"/>
                </a:lnTo>
                <a:lnTo>
                  <a:pt x="133" y="40"/>
                </a:lnTo>
                <a:lnTo>
                  <a:pt x="147" y="35"/>
                </a:lnTo>
                <a:lnTo>
                  <a:pt x="147" y="35"/>
                </a:lnTo>
                <a:close/>
                <a:moveTo>
                  <a:pt x="61" y="321"/>
                </a:moveTo>
                <a:lnTo>
                  <a:pt x="61" y="321"/>
                </a:lnTo>
                <a:lnTo>
                  <a:pt x="65" y="313"/>
                </a:lnTo>
                <a:lnTo>
                  <a:pt x="72" y="305"/>
                </a:lnTo>
                <a:lnTo>
                  <a:pt x="80" y="300"/>
                </a:lnTo>
                <a:lnTo>
                  <a:pt x="87" y="294"/>
                </a:lnTo>
                <a:lnTo>
                  <a:pt x="87" y="294"/>
                </a:lnTo>
                <a:lnTo>
                  <a:pt x="89" y="294"/>
                </a:lnTo>
                <a:lnTo>
                  <a:pt x="91" y="296"/>
                </a:lnTo>
                <a:lnTo>
                  <a:pt x="89" y="300"/>
                </a:lnTo>
                <a:lnTo>
                  <a:pt x="87" y="309"/>
                </a:lnTo>
                <a:lnTo>
                  <a:pt x="87" y="309"/>
                </a:lnTo>
                <a:lnTo>
                  <a:pt x="80" y="311"/>
                </a:lnTo>
                <a:lnTo>
                  <a:pt x="74" y="315"/>
                </a:lnTo>
                <a:lnTo>
                  <a:pt x="61" y="321"/>
                </a:lnTo>
                <a:lnTo>
                  <a:pt x="61" y="321"/>
                </a:lnTo>
                <a:close/>
                <a:moveTo>
                  <a:pt x="76" y="355"/>
                </a:moveTo>
                <a:lnTo>
                  <a:pt x="76" y="355"/>
                </a:lnTo>
                <a:lnTo>
                  <a:pt x="68" y="357"/>
                </a:lnTo>
                <a:lnTo>
                  <a:pt x="61" y="361"/>
                </a:lnTo>
                <a:lnTo>
                  <a:pt x="57" y="364"/>
                </a:lnTo>
                <a:lnTo>
                  <a:pt x="49" y="368"/>
                </a:lnTo>
                <a:lnTo>
                  <a:pt x="49" y="368"/>
                </a:lnTo>
                <a:lnTo>
                  <a:pt x="55" y="357"/>
                </a:lnTo>
                <a:lnTo>
                  <a:pt x="63" y="349"/>
                </a:lnTo>
                <a:lnTo>
                  <a:pt x="78" y="332"/>
                </a:lnTo>
                <a:lnTo>
                  <a:pt x="78" y="332"/>
                </a:lnTo>
                <a:lnTo>
                  <a:pt x="80" y="334"/>
                </a:lnTo>
                <a:lnTo>
                  <a:pt x="80" y="336"/>
                </a:lnTo>
                <a:lnTo>
                  <a:pt x="80" y="342"/>
                </a:lnTo>
                <a:lnTo>
                  <a:pt x="76" y="355"/>
                </a:lnTo>
                <a:lnTo>
                  <a:pt x="76" y="355"/>
                </a:lnTo>
                <a:close/>
                <a:moveTo>
                  <a:pt x="61" y="286"/>
                </a:moveTo>
                <a:lnTo>
                  <a:pt x="61" y="286"/>
                </a:lnTo>
                <a:lnTo>
                  <a:pt x="78" y="269"/>
                </a:lnTo>
                <a:lnTo>
                  <a:pt x="95" y="254"/>
                </a:lnTo>
                <a:lnTo>
                  <a:pt x="95" y="254"/>
                </a:lnTo>
                <a:lnTo>
                  <a:pt x="97" y="254"/>
                </a:lnTo>
                <a:lnTo>
                  <a:pt x="99" y="256"/>
                </a:lnTo>
                <a:lnTo>
                  <a:pt x="99" y="261"/>
                </a:lnTo>
                <a:lnTo>
                  <a:pt x="97" y="265"/>
                </a:lnTo>
                <a:lnTo>
                  <a:pt x="97" y="269"/>
                </a:lnTo>
                <a:lnTo>
                  <a:pt x="97" y="269"/>
                </a:lnTo>
                <a:lnTo>
                  <a:pt x="78" y="279"/>
                </a:lnTo>
                <a:lnTo>
                  <a:pt x="61" y="286"/>
                </a:lnTo>
                <a:lnTo>
                  <a:pt x="61" y="286"/>
                </a:lnTo>
                <a:close/>
                <a:moveTo>
                  <a:pt x="76" y="244"/>
                </a:moveTo>
                <a:lnTo>
                  <a:pt x="76" y="244"/>
                </a:lnTo>
                <a:lnTo>
                  <a:pt x="78" y="241"/>
                </a:lnTo>
                <a:lnTo>
                  <a:pt x="84" y="235"/>
                </a:lnTo>
                <a:lnTo>
                  <a:pt x="95" y="225"/>
                </a:lnTo>
                <a:lnTo>
                  <a:pt x="101" y="221"/>
                </a:lnTo>
                <a:lnTo>
                  <a:pt x="105" y="216"/>
                </a:lnTo>
                <a:lnTo>
                  <a:pt x="106" y="210"/>
                </a:lnTo>
                <a:lnTo>
                  <a:pt x="105" y="202"/>
                </a:lnTo>
                <a:lnTo>
                  <a:pt x="105" y="202"/>
                </a:lnTo>
                <a:lnTo>
                  <a:pt x="91" y="204"/>
                </a:lnTo>
                <a:lnTo>
                  <a:pt x="86" y="206"/>
                </a:lnTo>
                <a:lnTo>
                  <a:pt x="82" y="210"/>
                </a:lnTo>
                <a:lnTo>
                  <a:pt x="82" y="210"/>
                </a:lnTo>
                <a:lnTo>
                  <a:pt x="87" y="202"/>
                </a:lnTo>
                <a:lnTo>
                  <a:pt x="95" y="195"/>
                </a:lnTo>
                <a:lnTo>
                  <a:pt x="105" y="187"/>
                </a:lnTo>
                <a:lnTo>
                  <a:pt x="114" y="181"/>
                </a:lnTo>
                <a:lnTo>
                  <a:pt x="114" y="181"/>
                </a:lnTo>
                <a:lnTo>
                  <a:pt x="110" y="206"/>
                </a:lnTo>
                <a:lnTo>
                  <a:pt x="105" y="231"/>
                </a:lnTo>
                <a:lnTo>
                  <a:pt x="105" y="231"/>
                </a:lnTo>
                <a:lnTo>
                  <a:pt x="97" y="233"/>
                </a:lnTo>
                <a:lnTo>
                  <a:pt x="89" y="237"/>
                </a:lnTo>
                <a:lnTo>
                  <a:pt x="76" y="244"/>
                </a:lnTo>
                <a:lnTo>
                  <a:pt x="76" y="244"/>
                </a:lnTo>
                <a:close/>
                <a:moveTo>
                  <a:pt x="114" y="117"/>
                </a:moveTo>
                <a:lnTo>
                  <a:pt x="114" y="117"/>
                </a:lnTo>
                <a:lnTo>
                  <a:pt x="116" y="113"/>
                </a:lnTo>
                <a:lnTo>
                  <a:pt x="120" y="109"/>
                </a:lnTo>
                <a:lnTo>
                  <a:pt x="127" y="101"/>
                </a:lnTo>
                <a:lnTo>
                  <a:pt x="127" y="101"/>
                </a:lnTo>
                <a:lnTo>
                  <a:pt x="129" y="103"/>
                </a:lnTo>
                <a:lnTo>
                  <a:pt x="129" y="107"/>
                </a:lnTo>
                <a:lnTo>
                  <a:pt x="127" y="113"/>
                </a:lnTo>
                <a:lnTo>
                  <a:pt x="127" y="113"/>
                </a:lnTo>
                <a:lnTo>
                  <a:pt x="124" y="113"/>
                </a:lnTo>
                <a:lnTo>
                  <a:pt x="120" y="115"/>
                </a:lnTo>
                <a:lnTo>
                  <a:pt x="114" y="117"/>
                </a:lnTo>
                <a:lnTo>
                  <a:pt x="114" y="117"/>
                </a:lnTo>
                <a:close/>
                <a:moveTo>
                  <a:pt x="118" y="157"/>
                </a:moveTo>
                <a:lnTo>
                  <a:pt x="118" y="157"/>
                </a:lnTo>
                <a:lnTo>
                  <a:pt x="110" y="159"/>
                </a:lnTo>
                <a:lnTo>
                  <a:pt x="103" y="160"/>
                </a:lnTo>
                <a:lnTo>
                  <a:pt x="87" y="168"/>
                </a:lnTo>
                <a:lnTo>
                  <a:pt x="87" y="168"/>
                </a:lnTo>
                <a:lnTo>
                  <a:pt x="95" y="159"/>
                </a:lnTo>
                <a:lnTo>
                  <a:pt x="103" y="149"/>
                </a:lnTo>
                <a:lnTo>
                  <a:pt x="112" y="141"/>
                </a:lnTo>
                <a:lnTo>
                  <a:pt x="122" y="134"/>
                </a:lnTo>
                <a:lnTo>
                  <a:pt x="122" y="134"/>
                </a:lnTo>
                <a:lnTo>
                  <a:pt x="124" y="140"/>
                </a:lnTo>
                <a:lnTo>
                  <a:pt x="122" y="145"/>
                </a:lnTo>
                <a:lnTo>
                  <a:pt x="118" y="157"/>
                </a:lnTo>
                <a:lnTo>
                  <a:pt x="118" y="157"/>
                </a:lnTo>
                <a:close/>
                <a:moveTo>
                  <a:pt x="108" y="94"/>
                </a:moveTo>
                <a:lnTo>
                  <a:pt x="108" y="94"/>
                </a:lnTo>
                <a:lnTo>
                  <a:pt x="110" y="90"/>
                </a:lnTo>
                <a:lnTo>
                  <a:pt x="112" y="86"/>
                </a:lnTo>
                <a:lnTo>
                  <a:pt x="122" y="79"/>
                </a:lnTo>
                <a:lnTo>
                  <a:pt x="129" y="71"/>
                </a:lnTo>
                <a:lnTo>
                  <a:pt x="139" y="63"/>
                </a:lnTo>
                <a:lnTo>
                  <a:pt x="139" y="63"/>
                </a:lnTo>
                <a:lnTo>
                  <a:pt x="139" y="63"/>
                </a:lnTo>
                <a:lnTo>
                  <a:pt x="139" y="63"/>
                </a:lnTo>
                <a:lnTo>
                  <a:pt x="137" y="69"/>
                </a:lnTo>
                <a:lnTo>
                  <a:pt x="135" y="79"/>
                </a:lnTo>
                <a:lnTo>
                  <a:pt x="135" y="79"/>
                </a:lnTo>
                <a:lnTo>
                  <a:pt x="126" y="80"/>
                </a:lnTo>
                <a:lnTo>
                  <a:pt x="120" y="84"/>
                </a:lnTo>
                <a:lnTo>
                  <a:pt x="108" y="94"/>
                </a:lnTo>
                <a:lnTo>
                  <a:pt x="108" y="94"/>
                </a:lnTo>
                <a:close/>
                <a:moveTo>
                  <a:pt x="105" y="107"/>
                </a:moveTo>
                <a:lnTo>
                  <a:pt x="105" y="107"/>
                </a:lnTo>
                <a:lnTo>
                  <a:pt x="105" y="109"/>
                </a:lnTo>
                <a:lnTo>
                  <a:pt x="105" y="111"/>
                </a:lnTo>
                <a:lnTo>
                  <a:pt x="99" y="117"/>
                </a:lnTo>
                <a:lnTo>
                  <a:pt x="91" y="122"/>
                </a:lnTo>
                <a:lnTo>
                  <a:pt x="86" y="128"/>
                </a:lnTo>
                <a:lnTo>
                  <a:pt x="86" y="128"/>
                </a:lnTo>
                <a:lnTo>
                  <a:pt x="86" y="124"/>
                </a:lnTo>
                <a:lnTo>
                  <a:pt x="86" y="120"/>
                </a:lnTo>
                <a:lnTo>
                  <a:pt x="93" y="117"/>
                </a:lnTo>
                <a:lnTo>
                  <a:pt x="101" y="113"/>
                </a:lnTo>
                <a:lnTo>
                  <a:pt x="103" y="109"/>
                </a:lnTo>
                <a:lnTo>
                  <a:pt x="105" y="107"/>
                </a:lnTo>
                <a:lnTo>
                  <a:pt x="105" y="107"/>
                </a:lnTo>
                <a:close/>
                <a:moveTo>
                  <a:pt x="95" y="141"/>
                </a:moveTo>
                <a:lnTo>
                  <a:pt x="95" y="141"/>
                </a:lnTo>
                <a:lnTo>
                  <a:pt x="93" y="147"/>
                </a:lnTo>
                <a:lnTo>
                  <a:pt x="87" y="153"/>
                </a:lnTo>
                <a:lnTo>
                  <a:pt x="78" y="164"/>
                </a:lnTo>
                <a:lnTo>
                  <a:pt x="78" y="164"/>
                </a:lnTo>
                <a:lnTo>
                  <a:pt x="76" y="160"/>
                </a:lnTo>
                <a:lnTo>
                  <a:pt x="76" y="157"/>
                </a:lnTo>
                <a:lnTo>
                  <a:pt x="78" y="153"/>
                </a:lnTo>
                <a:lnTo>
                  <a:pt x="82" y="151"/>
                </a:lnTo>
                <a:lnTo>
                  <a:pt x="89" y="147"/>
                </a:lnTo>
                <a:lnTo>
                  <a:pt x="95" y="141"/>
                </a:lnTo>
                <a:lnTo>
                  <a:pt x="95" y="141"/>
                </a:lnTo>
                <a:close/>
                <a:moveTo>
                  <a:pt x="66" y="193"/>
                </a:moveTo>
                <a:lnTo>
                  <a:pt x="66" y="193"/>
                </a:lnTo>
                <a:lnTo>
                  <a:pt x="76" y="189"/>
                </a:lnTo>
                <a:lnTo>
                  <a:pt x="86" y="183"/>
                </a:lnTo>
                <a:lnTo>
                  <a:pt x="93" y="178"/>
                </a:lnTo>
                <a:lnTo>
                  <a:pt x="103" y="172"/>
                </a:lnTo>
                <a:lnTo>
                  <a:pt x="103" y="172"/>
                </a:lnTo>
                <a:lnTo>
                  <a:pt x="105" y="172"/>
                </a:lnTo>
                <a:lnTo>
                  <a:pt x="103" y="174"/>
                </a:lnTo>
                <a:lnTo>
                  <a:pt x="103" y="174"/>
                </a:lnTo>
                <a:lnTo>
                  <a:pt x="82" y="193"/>
                </a:lnTo>
                <a:lnTo>
                  <a:pt x="63" y="214"/>
                </a:lnTo>
                <a:lnTo>
                  <a:pt x="63" y="214"/>
                </a:lnTo>
                <a:lnTo>
                  <a:pt x="63" y="210"/>
                </a:lnTo>
                <a:lnTo>
                  <a:pt x="63" y="204"/>
                </a:lnTo>
                <a:lnTo>
                  <a:pt x="65" y="199"/>
                </a:lnTo>
                <a:lnTo>
                  <a:pt x="66" y="193"/>
                </a:lnTo>
                <a:lnTo>
                  <a:pt x="66" y="193"/>
                </a:lnTo>
                <a:close/>
                <a:moveTo>
                  <a:pt x="84" y="220"/>
                </a:moveTo>
                <a:lnTo>
                  <a:pt x="84" y="220"/>
                </a:lnTo>
                <a:lnTo>
                  <a:pt x="51" y="256"/>
                </a:lnTo>
                <a:lnTo>
                  <a:pt x="51" y="256"/>
                </a:lnTo>
                <a:lnTo>
                  <a:pt x="53" y="248"/>
                </a:lnTo>
                <a:lnTo>
                  <a:pt x="57" y="242"/>
                </a:lnTo>
                <a:lnTo>
                  <a:pt x="65" y="235"/>
                </a:lnTo>
                <a:lnTo>
                  <a:pt x="74" y="227"/>
                </a:lnTo>
                <a:lnTo>
                  <a:pt x="84" y="220"/>
                </a:lnTo>
                <a:lnTo>
                  <a:pt x="84" y="220"/>
                </a:lnTo>
                <a:close/>
                <a:moveTo>
                  <a:pt x="49" y="273"/>
                </a:moveTo>
                <a:lnTo>
                  <a:pt x="49" y="273"/>
                </a:lnTo>
                <a:lnTo>
                  <a:pt x="57" y="271"/>
                </a:lnTo>
                <a:lnTo>
                  <a:pt x="63" y="267"/>
                </a:lnTo>
                <a:lnTo>
                  <a:pt x="66" y="261"/>
                </a:lnTo>
                <a:lnTo>
                  <a:pt x="72" y="258"/>
                </a:lnTo>
                <a:lnTo>
                  <a:pt x="72" y="258"/>
                </a:lnTo>
                <a:lnTo>
                  <a:pt x="70" y="265"/>
                </a:lnTo>
                <a:lnTo>
                  <a:pt x="63" y="271"/>
                </a:lnTo>
                <a:lnTo>
                  <a:pt x="55" y="277"/>
                </a:lnTo>
                <a:lnTo>
                  <a:pt x="49" y="284"/>
                </a:lnTo>
                <a:lnTo>
                  <a:pt x="49" y="284"/>
                </a:lnTo>
                <a:lnTo>
                  <a:pt x="47" y="282"/>
                </a:lnTo>
                <a:lnTo>
                  <a:pt x="47" y="281"/>
                </a:lnTo>
                <a:lnTo>
                  <a:pt x="49" y="277"/>
                </a:lnTo>
                <a:lnTo>
                  <a:pt x="49" y="273"/>
                </a:lnTo>
                <a:lnTo>
                  <a:pt x="49" y="273"/>
                </a:lnTo>
                <a:close/>
                <a:moveTo>
                  <a:pt x="70" y="292"/>
                </a:moveTo>
                <a:lnTo>
                  <a:pt x="70" y="292"/>
                </a:lnTo>
                <a:lnTo>
                  <a:pt x="65" y="302"/>
                </a:lnTo>
                <a:lnTo>
                  <a:pt x="57" y="309"/>
                </a:lnTo>
                <a:lnTo>
                  <a:pt x="47" y="317"/>
                </a:lnTo>
                <a:lnTo>
                  <a:pt x="42" y="326"/>
                </a:lnTo>
                <a:lnTo>
                  <a:pt x="42" y="326"/>
                </a:lnTo>
                <a:lnTo>
                  <a:pt x="40" y="321"/>
                </a:lnTo>
                <a:lnTo>
                  <a:pt x="42" y="315"/>
                </a:lnTo>
                <a:lnTo>
                  <a:pt x="46" y="311"/>
                </a:lnTo>
                <a:lnTo>
                  <a:pt x="51" y="307"/>
                </a:lnTo>
                <a:lnTo>
                  <a:pt x="61" y="300"/>
                </a:lnTo>
                <a:lnTo>
                  <a:pt x="70" y="292"/>
                </a:lnTo>
                <a:lnTo>
                  <a:pt x="70" y="292"/>
                </a:lnTo>
                <a:close/>
                <a:moveTo>
                  <a:pt x="63" y="330"/>
                </a:moveTo>
                <a:lnTo>
                  <a:pt x="63" y="330"/>
                </a:lnTo>
                <a:lnTo>
                  <a:pt x="61" y="336"/>
                </a:lnTo>
                <a:lnTo>
                  <a:pt x="57" y="342"/>
                </a:lnTo>
                <a:lnTo>
                  <a:pt x="46" y="355"/>
                </a:lnTo>
                <a:lnTo>
                  <a:pt x="46" y="355"/>
                </a:lnTo>
                <a:lnTo>
                  <a:pt x="26" y="382"/>
                </a:lnTo>
                <a:lnTo>
                  <a:pt x="26" y="382"/>
                </a:lnTo>
                <a:lnTo>
                  <a:pt x="26" y="372"/>
                </a:lnTo>
                <a:lnTo>
                  <a:pt x="28" y="364"/>
                </a:lnTo>
                <a:lnTo>
                  <a:pt x="32" y="357"/>
                </a:lnTo>
                <a:lnTo>
                  <a:pt x="36" y="351"/>
                </a:lnTo>
                <a:lnTo>
                  <a:pt x="42" y="343"/>
                </a:lnTo>
                <a:lnTo>
                  <a:pt x="47" y="340"/>
                </a:lnTo>
                <a:lnTo>
                  <a:pt x="63" y="330"/>
                </a:lnTo>
                <a:lnTo>
                  <a:pt x="63" y="330"/>
                </a:lnTo>
                <a:close/>
                <a:moveTo>
                  <a:pt x="23" y="389"/>
                </a:moveTo>
                <a:lnTo>
                  <a:pt x="23" y="389"/>
                </a:lnTo>
                <a:lnTo>
                  <a:pt x="28" y="393"/>
                </a:lnTo>
                <a:lnTo>
                  <a:pt x="30" y="393"/>
                </a:lnTo>
                <a:lnTo>
                  <a:pt x="34" y="393"/>
                </a:lnTo>
                <a:lnTo>
                  <a:pt x="34" y="393"/>
                </a:lnTo>
                <a:lnTo>
                  <a:pt x="28" y="401"/>
                </a:lnTo>
                <a:lnTo>
                  <a:pt x="23" y="408"/>
                </a:lnTo>
                <a:lnTo>
                  <a:pt x="23" y="408"/>
                </a:lnTo>
                <a:lnTo>
                  <a:pt x="21" y="404"/>
                </a:lnTo>
                <a:lnTo>
                  <a:pt x="23" y="401"/>
                </a:lnTo>
                <a:lnTo>
                  <a:pt x="23" y="395"/>
                </a:lnTo>
                <a:lnTo>
                  <a:pt x="23" y="389"/>
                </a:lnTo>
                <a:lnTo>
                  <a:pt x="23" y="389"/>
                </a:lnTo>
                <a:close/>
                <a:moveTo>
                  <a:pt x="57" y="397"/>
                </a:moveTo>
                <a:lnTo>
                  <a:pt x="57" y="397"/>
                </a:lnTo>
                <a:lnTo>
                  <a:pt x="49" y="401"/>
                </a:lnTo>
                <a:lnTo>
                  <a:pt x="42" y="404"/>
                </a:lnTo>
                <a:lnTo>
                  <a:pt x="36" y="410"/>
                </a:lnTo>
                <a:lnTo>
                  <a:pt x="28" y="414"/>
                </a:lnTo>
                <a:lnTo>
                  <a:pt x="28" y="414"/>
                </a:lnTo>
                <a:lnTo>
                  <a:pt x="47" y="393"/>
                </a:lnTo>
                <a:lnTo>
                  <a:pt x="57" y="383"/>
                </a:lnTo>
                <a:lnTo>
                  <a:pt x="70" y="376"/>
                </a:lnTo>
                <a:lnTo>
                  <a:pt x="70" y="376"/>
                </a:lnTo>
                <a:lnTo>
                  <a:pt x="65" y="403"/>
                </a:lnTo>
                <a:lnTo>
                  <a:pt x="59" y="431"/>
                </a:lnTo>
                <a:lnTo>
                  <a:pt x="59" y="431"/>
                </a:lnTo>
                <a:lnTo>
                  <a:pt x="55" y="429"/>
                </a:lnTo>
                <a:lnTo>
                  <a:pt x="49" y="429"/>
                </a:lnTo>
                <a:lnTo>
                  <a:pt x="42" y="435"/>
                </a:lnTo>
                <a:lnTo>
                  <a:pt x="32" y="441"/>
                </a:lnTo>
                <a:lnTo>
                  <a:pt x="25" y="446"/>
                </a:lnTo>
                <a:lnTo>
                  <a:pt x="25" y="446"/>
                </a:lnTo>
                <a:lnTo>
                  <a:pt x="28" y="439"/>
                </a:lnTo>
                <a:lnTo>
                  <a:pt x="34" y="433"/>
                </a:lnTo>
                <a:lnTo>
                  <a:pt x="46" y="423"/>
                </a:lnTo>
                <a:lnTo>
                  <a:pt x="51" y="418"/>
                </a:lnTo>
                <a:lnTo>
                  <a:pt x="55" y="412"/>
                </a:lnTo>
                <a:lnTo>
                  <a:pt x="57" y="404"/>
                </a:lnTo>
                <a:lnTo>
                  <a:pt x="57" y="397"/>
                </a:lnTo>
                <a:lnTo>
                  <a:pt x="57" y="397"/>
                </a:lnTo>
                <a:close/>
                <a:moveTo>
                  <a:pt x="57" y="437"/>
                </a:moveTo>
                <a:lnTo>
                  <a:pt x="57" y="437"/>
                </a:lnTo>
                <a:lnTo>
                  <a:pt x="57" y="441"/>
                </a:lnTo>
                <a:lnTo>
                  <a:pt x="55" y="446"/>
                </a:lnTo>
                <a:lnTo>
                  <a:pt x="49" y="454"/>
                </a:lnTo>
                <a:lnTo>
                  <a:pt x="42" y="460"/>
                </a:lnTo>
                <a:lnTo>
                  <a:pt x="32" y="464"/>
                </a:lnTo>
                <a:lnTo>
                  <a:pt x="32" y="464"/>
                </a:lnTo>
                <a:lnTo>
                  <a:pt x="46" y="450"/>
                </a:lnTo>
                <a:lnTo>
                  <a:pt x="57" y="437"/>
                </a:lnTo>
                <a:lnTo>
                  <a:pt x="57" y="437"/>
                </a:lnTo>
                <a:close/>
                <a:moveTo>
                  <a:pt x="57" y="496"/>
                </a:moveTo>
                <a:lnTo>
                  <a:pt x="57" y="496"/>
                </a:lnTo>
                <a:lnTo>
                  <a:pt x="53" y="496"/>
                </a:lnTo>
                <a:lnTo>
                  <a:pt x="49" y="496"/>
                </a:lnTo>
                <a:lnTo>
                  <a:pt x="46" y="494"/>
                </a:lnTo>
                <a:lnTo>
                  <a:pt x="42" y="496"/>
                </a:lnTo>
                <a:lnTo>
                  <a:pt x="42" y="496"/>
                </a:lnTo>
                <a:lnTo>
                  <a:pt x="47" y="488"/>
                </a:lnTo>
                <a:lnTo>
                  <a:pt x="53" y="483"/>
                </a:lnTo>
                <a:lnTo>
                  <a:pt x="68" y="473"/>
                </a:lnTo>
                <a:lnTo>
                  <a:pt x="68" y="473"/>
                </a:lnTo>
                <a:lnTo>
                  <a:pt x="70" y="475"/>
                </a:lnTo>
                <a:lnTo>
                  <a:pt x="68" y="477"/>
                </a:lnTo>
                <a:lnTo>
                  <a:pt x="65" y="483"/>
                </a:lnTo>
                <a:lnTo>
                  <a:pt x="61" y="490"/>
                </a:lnTo>
                <a:lnTo>
                  <a:pt x="57" y="496"/>
                </a:lnTo>
                <a:lnTo>
                  <a:pt x="57" y="496"/>
                </a:lnTo>
                <a:close/>
                <a:moveTo>
                  <a:pt x="78" y="498"/>
                </a:moveTo>
                <a:lnTo>
                  <a:pt x="78" y="498"/>
                </a:lnTo>
                <a:lnTo>
                  <a:pt x="82" y="494"/>
                </a:lnTo>
                <a:lnTo>
                  <a:pt x="87" y="488"/>
                </a:lnTo>
                <a:lnTo>
                  <a:pt x="97" y="483"/>
                </a:lnTo>
                <a:lnTo>
                  <a:pt x="97" y="483"/>
                </a:lnTo>
                <a:lnTo>
                  <a:pt x="97" y="488"/>
                </a:lnTo>
                <a:lnTo>
                  <a:pt x="93" y="492"/>
                </a:lnTo>
                <a:lnTo>
                  <a:pt x="86" y="496"/>
                </a:lnTo>
                <a:lnTo>
                  <a:pt x="78" y="498"/>
                </a:lnTo>
                <a:lnTo>
                  <a:pt x="78" y="498"/>
                </a:lnTo>
                <a:close/>
                <a:moveTo>
                  <a:pt x="80" y="483"/>
                </a:moveTo>
                <a:lnTo>
                  <a:pt x="80" y="483"/>
                </a:lnTo>
                <a:lnTo>
                  <a:pt x="82" y="479"/>
                </a:lnTo>
                <a:lnTo>
                  <a:pt x="86" y="473"/>
                </a:lnTo>
                <a:lnTo>
                  <a:pt x="91" y="469"/>
                </a:lnTo>
                <a:lnTo>
                  <a:pt x="95" y="469"/>
                </a:lnTo>
                <a:lnTo>
                  <a:pt x="99" y="469"/>
                </a:lnTo>
                <a:lnTo>
                  <a:pt x="99" y="469"/>
                </a:lnTo>
                <a:lnTo>
                  <a:pt x="95" y="473"/>
                </a:lnTo>
                <a:lnTo>
                  <a:pt x="89" y="477"/>
                </a:lnTo>
                <a:lnTo>
                  <a:pt x="84" y="479"/>
                </a:lnTo>
                <a:lnTo>
                  <a:pt x="80" y="483"/>
                </a:lnTo>
                <a:lnTo>
                  <a:pt x="80" y="483"/>
                </a:lnTo>
                <a:close/>
                <a:moveTo>
                  <a:pt x="120" y="475"/>
                </a:moveTo>
                <a:lnTo>
                  <a:pt x="120" y="475"/>
                </a:lnTo>
                <a:lnTo>
                  <a:pt x="120" y="469"/>
                </a:lnTo>
                <a:lnTo>
                  <a:pt x="122" y="467"/>
                </a:lnTo>
                <a:lnTo>
                  <a:pt x="122" y="467"/>
                </a:lnTo>
                <a:lnTo>
                  <a:pt x="124" y="465"/>
                </a:lnTo>
                <a:lnTo>
                  <a:pt x="126" y="467"/>
                </a:lnTo>
                <a:lnTo>
                  <a:pt x="127" y="467"/>
                </a:lnTo>
                <a:lnTo>
                  <a:pt x="129" y="467"/>
                </a:lnTo>
                <a:lnTo>
                  <a:pt x="129" y="467"/>
                </a:lnTo>
                <a:lnTo>
                  <a:pt x="126" y="471"/>
                </a:lnTo>
                <a:lnTo>
                  <a:pt x="120" y="475"/>
                </a:lnTo>
                <a:lnTo>
                  <a:pt x="120" y="475"/>
                </a:lnTo>
                <a:close/>
                <a:moveTo>
                  <a:pt x="135" y="483"/>
                </a:moveTo>
                <a:lnTo>
                  <a:pt x="135" y="483"/>
                </a:lnTo>
                <a:lnTo>
                  <a:pt x="143" y="473"/>
                </a:lnTo>
                <a:lnTo>
                  <a:pt x="147" y="469"/>
                </a:lnTo>
                <a:lnTo>
                  <a:pt x="154" y="465"/>
                </a:lnTo>
                <a:lnTo>
                  <a:pt x="154" y="465"/>
                </a:lnTo>
                <a:lnTo>
                  <a:pt x="145" y="475"/>
                </a:lnTo>
                <a:lnTo>
                  <a:pt x="135" y="483"/>
                </a:lnTo>
                <a:lnTo>
                  <a:pt x="135" y="483"/>
                </a:lnTo>
                <a:close/>
                <a:moveTo>
                  <a:pt x="255" y="288"/>
                </a:moveTo>
                <a:lnTo>
                  <a:pt x="255" y="288"/>
                </a:lnTo>
                <a:lnTo>
                  <a:pt x="253" y="286"/>
                </a:lnTo>
                <a:lnTo>
                  <a:pt x="253" y="284"/>
                </a:lnTo>
                <a:lnTo>
                  <a:pt x="253" y="281"/>
                </a:lnTo>
                <a:lnTo>
                  <a:pt x="253" y="281"/>
                </a:lnTo>
                <a:lnTo>
                  <a:pt x="257" y="281"/>
                </a:lnTo>
                <a:lnTo>
                  <a:pt x="259" y="281"/>
                </a:lnTo>
                <a:lnTo>
                  <a:pt x="259" y="281"/>
                </a:lnTo>
                <a:lnTo>
                  <a:pt x="257" y="284"/>
                </a:lnTo>
                <a:lnTo>
                  <a:pt x="255" y="288"/>
                </a:lnTo>
                <a:lnTo>
                  <a:pt x="255" y="288"/>
                </a:lnTo>
                <a:close/>
                <a:moveTo>
                  <a:pt x="270" y="378"/>
                </a:moveTo>
                <a:lnTo>
                  <a:pt x="270" y="378"/>
                </a:lnTo>
                <a:lnTo>
                  <a:pt x="272" y="378"/>
                </a:lnTo>
                <a:lnTo>
                  <a:pt x="272" y="376"/>
                </a:lnTo>
                <a:lnTo>
                  <a:pt x="272" y="376"/>
                </a:lnTo>
                <a:lnTo>
                  <a:pt x="274" y="378"/>
                </a:lnTo>
                <a:lnTo>
                  <a:pt x="274" y="380"/>
                </a:lnTo>
                <a:lnTo>
                  <a:pt x="272" y="382"/>
                </a:lnTo>
                <a:lnTo>
                  <a:pt x="272" y="385"/>
                </a:lnTo>
                <a:lnTo>
                  <a:pt x="272" y="385"/>
                </a:lnTo>
                <a:lnTo>
                  <a:pt x="270" y="383"/>
                </a:lnTo>
                <a:lnTo>
                  <a:pt x="270" y="382"/>
                </a:lnTo>
                <a:lnTo>
                  <a:pt x="270" y="378"/>
                </a:lnTo>
                <a:lnTo>
                  <a:pt x="270" y="378"/>
                </a:lnTo>
                <a:close/>
                <a:moveTo>
                  <a:pt x="295" y="294"/>
                </a:moveTo>
                <a:lnTo>
                  <a:pt x="295" y="294"/>
                </a:lnTo>
                <a:lnTo>
                  <a:pt x="299" y="298"/>
                </a:lnTo>
                <a:lnTo>
                  <a:pt x="301" y="305"/>
                </a:lnTo>
                <a:lnTo>
                  <a:pt x="301" y="305"/>
                </a:lnTo>
                <a:lnTo>
                  <a:pt x="293" y="311"/>
                </a:lnTo>
                <a:lnTo>
                  <a:pt x="288" y="317"/>
                </a:lnTo>
                <a:lnTo>
                  <a:pt x="282" y="324"/>
                </a:lnTo>
                <a:lnTo>
                  <a:pt x="274" y="330"/>
                </a:lnTo>
                <a:lnTo>
                  <a:pt x="274" y="330"/>
                </a:lnTo>
                <a:lnTo>
                  <a:pt x="278" y="319"/>
                </a:lnTo>
                <a:lnTo>
                  <a:pt x="284" y="311"/>
                </a:lnTo>
                <a:lnTo>
                  <a:pt x="295" y="294"/>
                </a:lnTo>
                <a:lnTo>
                  <a:pt x="295" y="294"/>
                </a:lnTo>
                <a:close/>
                <a:moveTo>
                  <a:pt x="282" y="281"/>
                </a:moveTo>
                <a:lnTo>
                  <a:pt x="288" y="281"/>
                </a:lnTo>
                <a:lnTo>
                  <a:pt x="288" y="281"/>
                </a:lnTo>
                <a:lnTo>
                  <a:pt x="288" y="284"/>
                </a:lnTo>
                <a:lnTo>
                  <a:pt x="286" y="286"/>
                </a:lnTo>
                <a:lnTo>
                  <a:pt x="282" y="286"/>
                </a:lnTo>
                <a:lnTo>
                  <a:pt x="282" y="290"/>
                </a:lnTo>
                <a:lnTo>
                  <a:pt x="282" y="290"/>
                </a:lnTo>
                <a:lnTo>
                  <a:pt x="280" y="288"/>
                </a:lnTo>
                <a:lnTo>
                  <a:pt x="280" y="286"/>
                </a:lnTo>
                <a:lnTo>
                  <a:pt x="282" y="281"/>
                </a:lnTo>
                <a:lnTo>
                  <a:pt x="282" y="281"/>
                </a:lnTo>
                <a:close/>
                <a:moveTo>
                  <a:pt x="278" y="393"/>
                </a:moveTo>
                <a:lnTo>
                  <a:pt x="278" y="393"/>
                </a:lnTo>
                <a:lnTo>
                  <a:pt x="280" y="395"/>
                </a:lnTo>
                <a:lnTo>
                  <a:pt x="278" y="397"/>
                </a:lnTo>
                <a:lnTo>
                  <a:pt x="276" y="399"/>
                </a:lnTo>
                <a:lnTo>
                  <a:pt x="274" y="401"/>
                </a:lnTo>
                <a:lnTo>
                  <a:pt x="274" y="401"/>
                </a:lnTo>
                <a:lnTo>
                  <a:pt x="272" y="399"/>
                </a:lnTo>
                <a:lnTo>
                  <a:pt x="274" y="397"/>
                </a:lnTo>
                <a:lnTo>
                  <a:pt x="278" y="393"/>
                </a:lnTo>
                <a:lnTo>
                  <a:pt x="278" y="393"/>
                </a:lnTo>
                <a:close/>
                <a:moveTo>
                  <a:pt x="280" y="423"/>
                </a:moveTo>
                <a:lnTo>
                  <a:pt x="280" y="423"/>
                </a:lnTo>
                <a:lnTo>
                  <a:pt x="282" y="425"/>
                </a:lnTo>
                <a:lnTo>
                  <a:pt x="280" y="427"/>
                </a:lnTo>
                <a:lnTo>
                  <a:pt x="278" y="431"/>
                </a:lnTo>
                <a:lnTo>
                  <a:pt x="278" y="433"/>
                </a:lnTo>
                <a:lnTo>
                  <a:pt x="278" y="433"/>
                </a:lnTo>
                <a:lnTo>
                  <a:pt x="276" y="431"/>
                </a:lnTo>
                <a:lnTo>
                  <a:pt x="276" y="429"/>
                </a:lnTo>
                <a:lnTo>
                  <a:pt x="280" y="423"/>
                </a:lnTo>
                <a:lnTo>
                  <a:pt x="280" y="423"/>
                </a:lnTo>
                <a:close/>
                <a:moveTo>
                  <a:pt x="280" y="479"/>
                </a:moveTo>
                <a:lnTo>
                  <a:pt x="280" y="479"/>
                </a:lnTo>
                <a:lnTo>
                  <a:pt x="282" y="479"/>
                </a:lnTo>
                <a:lnTo>
                  <a:pt x="282" y="483"/>
                </a:lnTo>
                <a:lnTo>
                  <a:pt x="282" y="486"/>
                </a:lnTo>
                <a:lnTo>
                  <a:pt x="284" y="488"/>
                </a:lnTo>
                <a:lnTo>
                  <a:pt x="284" y="488"/>
                </a:lnTo>
                <a:lnTo>
                  <a:pt x="282" y="490"/>
                </a:lnTo>
                <a:lnTo>
                  <a:pt x="280" y="490"/>
                </a:lnTo>
                <a:lnTo>
                  <a:pt x="278" y="486"/>
                </a:lnTo>
                <a:lnTo>
                  <a:pt x="278" y="481"/>
                </a:lnTo>
                <a:lnTo>
                  <a:pt x="280" y="479"/>
                </a:lnTo>
                <a:lnTo>
                  <a:pt x="280" y="479"/>
                </a:lnTo>
                <a:close/>
                <a:moveTo>
                  <a:pt x="284" y="353"/>
                </a:moveTo>
                <a:lnTo>
                  <a:pt x="284" y="353"/>
                </a:lnTo>
                <a:lnTo>
                  <a:pt x="286" y="345"/>
                </a:lnTo>
                <a:lnTo>
                  <a:pt x="289" y="336"/>
                </a:lnTo>
                <a:lnTo>
                  <a:pt x="301" y="321"/>
                </a:lnTo>
                <a:lnTo>
                  <a:pt x="301" y="321"/>
                </a:lnTo>
                <a:lnTo>
                  <a:pt x="303" y="321"/>
                </a:lnTo>
                <a:lnTo>
                  <a:pt x="305" y="322"/>
                </a:lnTo>
                <a:lnTo>
                  <a:pt x="307" y="324"/>
                </a:lnTo>
                <a:lnTo>
                  <a:pt x="307" y="324"/>
                </a:lnTo>
                <a:lnTo>
                  <a:pt x="295" y="340"/>
                </a:lnTo>
                <a:lnTo>
                  <a:pt x="284" y="353"/>
                </a:lnTo>
                <a:lnTo>
                  <a:pt x="284" y="353"/>
                </a:lnTo>
                <a:close/>
                <a:moveTo>
                  <a:pt x="312" y="349"/>
                </a:moveTo>
                <a:lnTo>
                  <a:pt x="312" y="349"/>
                </a:lnTo>
                <a:lnTo>
                  <a:pt x="310" y="349"/>
                </a:lnTo>
                <a:lnTo>
                  <a:pt x="309" y="351"/>
                </a:lnTo>
                <a:lnTo>
                  <a:pt x="307" y="351"/>
                </a:lnTo>
                <a:lnTo>
                  <a:pt x="305" y="353"/>
                </a:lnTo>
                <a:lnTo>
                  <a:pt x="305" y="353"/>
                </a:lnTo>
                <a:lnTo>
                  <a:pt x="305" y="349"/>
                </a:lnTo>
                <a:lnTo>
                  <a:pt x="307" y="345"/>
                </a:lnTo>
                <a:lnTo>
                  <a:pt x="310" y="342"/>
                </a:lnTo>
                <a:lnTo>
                  <a:pt x="310" y="342"/>
                </a:lnTo>
                <a:lnTo>
                  <a:pt x="312" y="342"/>
                </a:lnTo>
                <a:lnTo>
                  <a:pt x="312" y="343"/>
                </a:lnTo>
                <a:lnTo>
                  <a:pt x="312" y="349"/>
                </a:lnTo>
                <a:lnTo>
                  <a:pt x="312" y="349"/>
                </a:lnTo>
                <a:close/>
                <a:moveTo>
                  <a:pt x="318" y="364"/>
                </a:moveTo>
                <a:lnTo>
                  <a:pt x="318" y="364"/>
                </a:lnTo>
                <a:lnTo>
                  <a:pt x="320" y="366"/>
                </a:lnTo>
                <a:lnTo>
                  <a:pt x="322" y="366"/>
                </a:lnTo>
                <a:lnTo>
                  <a:pt x="322" y="366"/>
                </a:lnTo>
                <a:lnTo>
                  <a:pt x="320" y="372"/>
                </a:lnTo>
                <a:lnTo>
                  <a:pt x="318" y="378"/>
                </a:lnTo>
                <a:lnTo>
                  <a:pt x="310" y="385"/>
                </a:lnTo>
                <a:lnTo>
                  <a:pt x="293" y="399"/>
                </a:lnTo>
                <a:lnTo>
                  <a:pt x="293" y="399"/>
                </a:lnTo>
                <a:lnTo>
                  <a:pt x="295" y="393"/>
                </a:lnTo>
                <a:lnTo>
                  <a:pt x="297" y="387"/>
                </a:lnTo>
                <a:lnTo>
                  <a:pt x="305" y="380"/>
                </a:lnTo>
                <a:lnTo>
                  <a:pt x="312" y="374"/>
                </a:lnTo>
                <a:lnTo>
                  <a:pt x="318" y="364"/>
                </a:lnTo>
                <a:lnTo>
                  <a:pt x="318" y="364"/>
                </a:lnTo>
                <a:close/>
                <a:moveTo>
                  <a:pt x="329" y="391"/>
                </a:moveTo>
                <a:lnTo>
                  <a:pt x="329" y="391"/>
                </a:lnTo>
                <a:lnTo>
                  <a:pt x="328" y="397"/>
                </a:lnTo>
                <a:lnTo>
                  <a:pt x="324" y="401"/>
                </a:lnTo>
                <a:lnTo>
                  <a:pt x="314" y="410"/>
                </a:lnTo>
                <a:lnTo>
                  <a:pt x="305" y="418"/>
                </a:lnTo>
                <a:lnTo>
                  <a:pt x="297" y="425"/>
                </a:lnTo>
                <a:lnTo>
                  <a:pt x="297" y="425"/>
                </a:lnTo>
                <a:lnTo>
                  <a:pt x="297" y="422"/>
                </a:lnTo>
                <a:lnTo>
                  <a:pt x="301" y="416"/>
                </a:lnTo>
                <a:lnTo>
                  <a:pt x="310" y="406"/>
                </a:lnTo>
                <a:lnTo>
                  <a:pt x="320" y="397"/>
                </a:lnTo>
                <a:lnTo>
                  <a:pt x="329" y="391"/>
                </a:lnTo>
                <a:lnTo>
                  <a:pt x="329" y="391"/>
                </a:lnTo>
                <a:close/>
                <a:moveTo>
                  <a:pt x="316" y="456"/>
                </a:moveTo>
                <a:lnTo>
                  <a:pt x="316" y="456"/>
                </a:lnTo>
                <a:lnTo>
                  <a:pt x="316" y="454"/>
                </a:lnTo>
                <a:lnTo>
                  <a:pt x="318" y="450"/>
                </a:lnTo>
                <a:lnTo>
                  <a:pt x="322" y="446"/>
                </a:lnTo>
                <a:lnTo>
                  <a:pt x="322" y="446"/>
                </a:lnTo>
                <a:lnTo>
                  <a:pt x="324" y="448"/>
                </a:lnTo>
                <a:lnTo>
                  <a:pt x="322" y="450"/>
                </a:lnTo>
                <a:lnTo>
                  <a:pt x="316" y="456"/>
                </a:lnTo>
                <a:lnTo>
                  <a:pt x="316" y="456"/>
                </a:lnTo>
                <a:close/>
                <a:moveTo>
                  <a:pt x="322" y="496"/>
                </a:moveTo>
                <a:lnTo>
                  <a:pt x="322" y="496"/>
                </a:lnTo>
                <a:lnTo>
                  <a:pt x="324" y="494"/>
                </a:lnTo>
                <a:lnTo>
                  <a:pt x="326" y="492"/>
                </a:lnTo>
                <a:lnTo>
                  <a:pt x="328" y="490"/>
                </a:lnTo>
                <a:lnTo>
                  <a:pt x="328" y="488"/>
                </a:lnTo>
                <a:lnTo>
                  <a:pt x="328" y="488"/>
                </a:lnTo>
                <a:lnTo>
                  <a:pt x="329" y="490"/>
                </a:lnTo>
                <a:lnTo>
                  <a:pt x="329" y="494"/>
                </a:lnTo>
                <a:lnTo>
                  <a:pt x="326" y="496"/>
                </a:lnTo>
                <a:lnTo>
                  <a:pt x="322" y="496"/>
                </a:lnTo>
                <a:lnTo>
                  <a:pt x="322" y="496"/>
                </a:lnTo>
                <a:close/>
                <a:moveTo>
                  <a:pt x="328" y="441"/>
                </a:moveTo>
                <a:lnTo>
                  <a:pt x="328" y="441"/>
                </a:lnTo>
                <a:lnTo>
                  <a:pt x="329" y="437"/>
                </a:lnTo>
                <a:lnTo>
                  <a:pt x="331" y="435"/>
                </a:lnTo>
                <a:lnTo>
                  <a:pt x="335" y="431"/>
                </a:lnTo>
                <a:lnTo>
                  <a:pt x="335" y="425"/>
                </a:lnTo>
                <a:lnTo>
                  <a:pt x="335" y="425"/>
                </a:lnTo>
                <a:lnTo>
                  <a:pt x="333" y="423"/>
                </a:lnTo>
                <a:lnTo>
                  <a:pt x="333" y="423"/>
                </a:lnTo>
                <a:lnTo>
                  <a:pt x="322" y="429"/>
                </a:lnTo>
                <a:lnTo>
                  <a:pt x="310" y="439"/>
                </a:lnTo>
                <a:lnTo>
                  <a:pt x="293" y="456"/>
                </a:lnTo>
                <a:lnTo>
                  <a:pt x="293" y="456"/>
                </a:lnTo>
                <a:lnTo>
                  <a:pt x="295" y="450"/>
                </a:lnTo>
                <a:lnTo>
                  <a:pt x="299" y="443"/>
                </a:lnTo>
                <a:lnTo>
                  <a:pt x="310" y="431"/>
                </a:lnTo>
                <a:lnTo>
                  <a:pt x="322" y="420"/>
                </a:lnTo>
                <a:lnTo>
                  <a:pt x="331" y="408"/>
                </a:lnTo>
                <a:lnTo>
                  <a:pt x="331" y="408"/>
                </a:lnTo>
                <a:lnTo>
                  <a:pt x="335" y="414"/>
                </a:lnTo>
                <a:lnTo>
                  <a:pt x="337" y="422"/>
                </a:lnTo>
                <a:lnTo>
                  <a:pt x="339" y="437"/>
                </a:lnTo>
                <a:lnTo>
                  <a:pt x="339" y="437"/>
                </a:lnTo>
                <a:lnTo>
                  <a:pt x="333" y="439"/>
                </a:lnTo>
                <a:lnTo>
                  <a:pt x="328" y="441"/>
                </a:lnTo>
                <a:lnTo>
                  <a:pt x="328" y="441"/>
                </a:lnTo>
                <a:close/>
                <a:moveTo>
                  <a:pt x="362" y="473"/>
                </a:moveTo>
                <a:lnTo>
                  <a:pt x="362" y="473"/>
                </a:lnTo>
                <a:lnTo>
                  <a:pt x="362" y="467"/>
                </a:lnTo>
                <a:lnTo>
                  <a:pt x="366" y="464"/>
                </a:lnTo>
                <a:lnTo>
                  <a:pt x="370" y="460"/>
                </a:lnTo>
                <a:lnTo>
                  <a:pt x="377" y="460"/>
                </a:lnTo>
                <a:lnTo>
                  <a:pt x="377" y="460"/>
                </a:lnTo>
                <a:lnTo>
                  <a:pt x="373" y="464"/>
                </a:lnTo>
                <a:lnTo>
                  <a:pt x="370" y="467"/>
                </a:lnTo>
                <a:lnTo>
                  <a:pt x="362" y="473"/>
                </a:lnTo>
                <a:lnTo>
                  <a:pt x="362" y="473"/>
                </a:lnTo>
                <a:close/>
                <a:moveTo>
                  <a:pt x="383" y="475"/>
                </a:moveTo>
                <a:lnTo>
                  <a:pt x="383" y="475"/>
                </a:lnTo>
                <a:lnTo>
                  <a:pt x="385" y="473"/>
                </a:lnTo>
                <a:lnTo>
                  <a:pt x="389" y="469"/>
                </a:lnTo>
                <a:lnTo>
                  <a:pt x="390" y="465"/>
                </a:lnTo>
                <a:lnTo>
                  <a:pt x="392" y="462"/>
                </a:lnTo>
                <a:lnTo>
                  <a:pt x="392" y="462"/>
                </a:lnTo>
                <a:lnTo>
                  <a:pt x="398" y="462"/>
                </a:lnTo>
                <a:lnTo>
                  <a:pt x="406" y="462"/>
                </a:lnTo>
                <a:lnTo>
                  <a:pt x="406" y="462"/>
                </a:lnTo>
                <a:lnTo>
                  <a:pt x="402" y="467"/>
                </a:lnTo>
                <a:lnTo>
                  <a:pt x="398" y="471"/>
                </a:lnTo>
                <a:lnTo>
                  <a:pt x="390" y="475"/>
                </a:lnTo>
                <a:lnTo>
                  <a:pt x="383" y="475"/>
                </a:lnTo>
                <a:lnTo>
                  <a:pt x="383" y="475"/>
                </a:lnTo>
                <a:close/>
                <a:moveTo>
                  <a:pt x="358" y="450"/>
                </a:moveTo>
                <a:lnTo>
                  <a:pt x="358" y="450"/>
                </a:lnTo>
                <a:lnTo>
                  <a:pt x="352" y="437"/>
                </a:lnTo>
                <a:lnTo>
                  <a:pt x="347" y="422"/>
                </a:lnTo>
                <a:lnTo>
                  <a:pt x="345" y="404"/>
                </a:lnTo>
                <a:lnTo>
                  <a:pt x="339" y="387"/>
                </a:lnTo>
                <a:lnTo>
                  <a:pt x="339" y="387"/>
                </a:lnTo>
                <a:lnTo>
                  <a:pt x="324" y="326"/>
                </a:lnTo>
                <a:lnTo>
                  <a:pt x="314" y="294"/>
                </a:lnTo>
                <a:lnTo>
                  <a:pt x="309" y="281"/>
                </a:lnTo>
                <a:lnTo>
                  <a:pt x="305" y="275"/>
                </a:lnTo>
                <a:lnTo>
                  <a:pt x="305" y="275"/>
                </a:lnTo>
                <a:lnTo>
                  <a:pt x="301" y="271"/>
                </a:lnTo>
                <a:lnTo>
                  <a:pt x="293" y="269"/>
                </a:lnTo>
                <a:lnTo>
                  <a:pt x="274" y="267"/>
                </a:lnTo>
                <a:lnTo>
                  <a:pt x="253" y="267"/>
                </a:lnTo>
                <a:lnTo>
                  <a:pt x="236" y="267"/>
                </a:lnTo>
                <a:lnTo>
                  <a:pt x="236" y="267"/>
                </a:lnTo>
                <a:lnTo>
                  <a:pt x="215" y="271"/>
                </a:lnTo>
                <a:lnTo>
                  <a:pt x="211" y="271"/>
                </a:lnTo>
                <a:lnTo>
                  <a:pt x="208" y="275"/>
                </a:lnTo>
                <a:lnTo>
                  <a:pt x="204" y="277"/>
                </a:lnTo>
                <a:lnTo>
                  <a:pt x="202" y="282"/>
                </a:lnTo>
                <a:lnTo>
                  <a:pt x="202" y="282"/>
                </a:lnTo>
                <a:lnTo>
                  <a:pt x="194" y="302"/>
                </a:lnTo>
                <a:lnTo>
                  <a:pt x="190" y="324"/>
                </a:lnTo>
                <a:lnTo>
                  <a:pt x="183" y="368"/>
                </a:lnTo>
                <a:lnTo>
                  <a:pt x="175" y="414"/>
                </a:lnTo>
                <a:lnTo>
                  <a:pt x="169" y="433"/>
                </a:lnTo>
                <a:lnTo>
                  <a:pt x="162" y="452"/>
                </a:lnTo>
                <a:lnTo>
                  <a:pt x="162" y="452"/>
                </a:lnTo>
                <a:lnTo>
                  <a:pt x="120" y="452"/>
                </a:lnTo>
                <a:lnTo>
                  <a:pt x="76" y="450"/>
                </a:lnTo>
                <a:lnTo>
                  <a:pt x="76" y="450"/>
                </a:lnTo>
                <a:lnTo>
                  <a:pt x="76" y="431"/>
                </a:lnTo>
                <a:lnTo>
                  <a:pt x="80" y="416"/>
                </a:lnTo>
                <a:lnTo>
                  <a:pt x="86" y="383"/>
                </a:lnTo>
                <a:lnTo>
                  <a:pt x="95" y="355"/>
                </a:lnTo>
                <a:lnTo>
                  <a:pt x="101" y="324"/>
                </a:lnTo>
                <a:lnTo>
                  <a:pt x="101" y="324"/>
                </a:lnTo>
                <a:lnTo>
                  <a:pt x="129" y="174"/>
                </a:lnTo>
                <a:lnTo>
                  <a:pt x="129" y="174"/>
                </a:lnTo>
                <a:lnTo>
                  <a:pt x="143" y="96"/>
                </a:lnTo>
                <a:lnTo>
                  <a:pt x="152" y="58"/>
                </a:lnTo>
                <a:lnTo>
                  <a:pt x="158" y="40"/>
                </a:lnTo>
                <a:lnTo>
                  <a:pt x="166" y="23"/>
                </a:lnTo>
                <a:lnTo>
                  <a:pt x="166" y="23"/>
                </a:lnTo>
                <a:lnTo>
                  <a:pt x="194" y="18"/>
                </a:lnTo>
                <a:lnTo>
                  <a:pt x="223" y="16"/>
                </a:lnTo>
                <a:lnTo>
                  <a:pt x="251" y="14"/>
                </a:lnTo>
                <a:lnTo>
                  <a:pt x="280" y="16"/>
                </a:lnTo>
                <a:lnTo>
                  <a:pt x="280" y="16"/>
                </a:lnTo>
                <a:lnTo>
                  <a:pt x="289" y="23"/>
                </a:lnTo>
                <a:lnTo>
                  <a:pt x="299" y="33"/>
                </a:lnTo>
                <a:lnTo>
                  <a:pt x="299" y="33"/>
                </a:lnTo>
                <a:lnTo>
                  <a:pt x="312" y="48"/>
                </a:lnTo>
                <a:lnTo>
                  <a:pt x="322" y="67"/>
                </a:lnTo>
                <a:lnTo>
                  <a:pt x="343" y="105"/>
                </a:lnTo>
                <a:lnTo>
                  <a:pt x="343" y="105"/>
                </a:lnTo>
                <a:lnTo>
                  <a:pt x="352" y="126"/>
                </a:lnTo>
                <a:lnTo>
                  <a:pt x="362" y="147"/>
                </a:lnTo>
                <a:lnTo>
                  <a:pt x="362" y="147"/>
                </a:lnTo>
                <a:lnTo>
                  <a:pt x="377" y="187"/>
                </a:lnTo>
                <a:lnTo>
                  <a:pt x="392" y="231"/>
                </a:lnTo>
                <a:lnTo>
                  <a:pt x="408" y="275"/>
                </a:lnTo>
                <a:lnTo>
                  <a:pt x="423" y="317"/>
                </a:lnTo>
                <a:lnTo>
                  <a:pt x="423" y="317"/>
                </a:lnTo>
                <a:lnTo>
                  <a:pt x="448" y="380"/>
                </a:lnTo>
                <a:lnTo>
                  <a:pt x="459" y="412"/>
                </a:lnTo>
                <a:lnTo>
                  <a:pt x="469" y="444"/>
                </a:lnTo>
                <a:lnTo>
                  <a:pt x="469" y="444"/>
                </a:lnTo>
                <a:lnTo>
                  <a:pt x="455" y="448"/>
                </a:lnTo>
                <a:lnTo>
                  <a:pt x="442" y="450"/>
                </a:lnTo>
                <a:lnTo>
                  <a:pt x="427" y="452"/>
                </a:lnTo>
                <a:lnTo>
                  <a:pt x="413" y="450"/>
                </a:lnTo>
                <a:lnTo>
                  <a:pt x="385" y="448"/>
                </a:lnTo>
                <a:lnTo>
                  <a:pt x="370" y="448"/>
                </a:lnTo>
                <a:lnTo>
                  <a:pt x="358" y="450"/>
                </a:lnTo>
                <a:lnTo>
                  <a:pt x="358" y="4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 name="Freeform 79"/>
          <p:cNvSpPr>
            <a:spLocks noEditPoints="1"/>
          </p:cNvSpPr>
          <p:nvPr/>
        </p:nvSpPr>
        <p:spPr bwMode="auto">
          <a:xfrm>
            <a:off x="5031894" y="2513786"/>
            <a:ext cx="170949" cy="250450"/>
          </a:xfrm>
          <a:custGeom>
            <a:avLst/>
            <a:gdLst/>
            <a:ahLst/>
            <a:cxnLst>
              <a:cxn ang="0">
                <a:pos x="78" y="2"/>
              </a:cxn>
              <a:cxn ang="0">
                <a:pos x="50" y="0"/>
              </a:cxn>
              <a:cxn ang="0">
                <a:pos x="2" y="172"/>
              </a:cxn>
              <a:cxn ang="0">
                <a:pos x="29" y="178"/>
              </a:cxn>
              <a:cxn ang="0">
                <a:pos x="57" y="164"/>
              </a:cxn>
              <a:cxn ang="0">
                <a:pos x="59" y="96"/>
              </a:cxn>
              <a:cxn ang="0">
                <a:pos x="111" y="73"/>
              </a:cxn>
              <a:cxn ang="0">
                <a:pos x="103" y="17"/>
              </a:cxn>
              <a:cxn ang="0">
                <a:pos x="8" y="84"/>
              </a:cxn>
              <a:cxn ang="0">
                <a:pos x="8" y="105"/>
              </a:cxn>
              <a:cxn ang="0">
                <a:pos x="10" y="115"/>
              </a:cxn>
              <a:cxn ang="0">
                <a:pos x="10" y="115"/>
              </a:cxn>
              <a:cxn ang="0">
                <a:pos x="8" y="111"/>
              </a:cxn>
              <a:cxn ang="0">
                <a:pos x="14" y="88"/>
              </a:cxn>
              <a:cxn ang="0">
                <a:pos x="19" y="105"/>
              </a:cxn>
              <a:cxn ang="0">
                <a:pos x="10" y="120"/>
              </a:cxn>
              <a:cxn ang="0">
                <a:pos x="21" y="128"/>
              </a:cxn>
              <a:cxn ang="0">
                <a:pos x="16" y="128"/>
              </a:cxn>
              <a:cxn ang="0">
                <a:pos x="19" y="50"/>
              </a:cxn>
              <a:cxn ang="0">
                <a:pos x="8" y="52"/>
              </a:cxn>
              <a:cxn ang="0">
                <a:pos x="12" y="48"/>
              </a:cxn>
              <a:cxn ang="0">
                <a:pos x="19" y="23"/>
              </a:cxn>
              <a:cxn ang="0">
                <a:pos x="19" y="14"/>
              </a:cxn>
              <a:cxn ang="0">
                <a:pos x="14" y="17"/>
              </a:cxn>
              <a:cxn ang="0">
                <a:pos x="12" y="16"/>
              </a:cxn>
              <a:cxn ang="0">
                <a:pos x="6" y="80"/>
              </a:cxn>
              <a:cxn ang="0">
                <a:pos x="4" y="92"/>
              </a:cxn>
              <a:cxn ang="0">
                <a:pos x="4" y="96"/>
              </a:cxn>
              <a:cxn ang="0">
                <a:pos x="12" y="130"/>
              </a:cxn>
              <a:cxn ang="0">
                <a:pos x="6" y="153"/>
              </a:cxn>
              <a:cxn ang="0">
                <a:pos x="6" y="160"/>
              </a:cxn>
              <a:cxn ang="0">
                <a:pos x="8" y="168"/>
              </a:cxn>
              <a:cxn ang="0">
                <a:pos x="21" y="138"/>
              </a:cxn>
              <a:cxn ang="0">
                <a:pos x="19" y="151"/>
              </a:cxn>
              <a:cxn ang="0">
                <a:pos x="14" y="170"/>
              </a:cxn>
              <a:cxn ang="0">
                <a:pos x="14" y="170"/>
              </a:cxn>
              <a:cxn ang="0">
                <a:pos x="29" y="170"/>
              </a:cxn>
              <a:cxn ang="0">
                <a:pos x="57" y="90"/>
              </a:cxn>
              <a:cxn ang="0">
                <a:pos x="50" y="157"/>
              </a:cxn>
              <a:cxn ang="0">
                <a:pos x="27" y="6"/>
              </a:cxn>
              <a:cxn ang="0">
                <a:pos x="56" y="12"/>
              </a:cxn>
              <a:cxn ang="0">
                <a:pos x="92" y="14"/>
              </a:cxn>
              <a:cxn ang="0">
                <a:pos x="111" y="63"/>
              </a:cxn>
              <a:cxn ang="0">
                <a:pos x="57" y="31"/>
              </a:cxn>
              <a:cxn ang="0">
                <a:pos x="75" y="73"/>
              </a:cxn>
              <a:cxn ang="0">
                <a:pos x="99" y="52"/>
              </a:cxn>
              <a:cxn ang="0">
                <a:pos x="63" y="27"/>
              </a:cxn>
              <a:cxn ang="0">
                <a:pos x="75" y="37"/>
              </a:cxn>
              <a:cxn ang="0">
                <a:pos x="65" y="35"/>
              </a:cxn>
              <a:cxn ang="0">
                <a:pos x="82" y="65"/>
              </a:cxn>
              <a:cxn ang="0">
                <a:pos x="61" y="56"/>
              </a:cxn>
              <a:cxn ang="0">
                <a:pos x="82" y="58"/>
              </a:cxn>
              <a:cxn ang="0">
                <a:pos x="86" y="35"/>
              </a:cxn>
              <a:cxn ang="0">
                <a:pos x="90" y="38"/>
              </a:cxn>
              <a:cxn ang="0">
                <a:pos x="92" y="59"/>
              </a:cxn>
              <a:cxn ang="0">
                <a:pos x="92" y="58"/>
              </a:cxn>
              <a:cxn ang="0">
                <a:pos x="90" y="52"/>
              </a:cxn>
              <a:cxn ang="0">
                <a:pos x="94" y="50"/>
              </a:cxn>
            </a:cxnLst>
            <a:rect l="0" t="0" r="r" b="b"/>
            <a:pathLst>
              <a:path w="118" h="178">
                <a:moveTo>
                  <a:pt x="103" y="17"/>
                </a:moveTo>
                <a:lnTo>
                  <a:pt x="103" y="17"/>
                </a:lnTo>
                <a:lnTo>
                  <a:pt x="99" y="12"/>
                </a:lnTo>
                <a:lnTo>
                  <a:pt x="97" y="8"/>
                </a:lnTo>
                <a:lnTo>
                  <a:pt x="97" y="8"/>
                </a:lnTo>
                <a:lnTo>
                  <a:pt x="90" y="4"/>
                </a:lnTo>
                <a:lnTo>
                  <a:pt x="78" y="2"/>
                </a:lnTo>
                <a:lnTo>
                  <a:pt x="69" y="2"/>
                </a:lnTo>
                <a:lnTo>
                  <a:pt x="59" y="4"/>
                </a:lnTo>
                <a:lnTo>
                  <a:pt x="59" y="4"/>
                </a:lnTo>
                <a:lnTo>
                  <a:pt x="59" y="2"/>
                </a:lnTo>
                <a:lnTo>
                  <a:pt x="56" y="0"/>
                </a:lnTo>
                <a:lnTo>
                  <a:pt x="50" y="0"/>
                </a:lnTo>
                <a:lnTo>
                  <a:pt x="50" y="0"/>
                </a:lnTo>
                <a:lnTo>
                  <a:pt x="21" y="2"/>
                </a:lnTo>
                <a:lnTo>
                  <a:pt x="21" y="2"/>
                </a:lnTo>
                <a:lnTo>
                  <a:pt x="12" y="10"/>
                </a:lnTo>
                <a:lnTo>
                  <a:pt x="2" y="16"/>
                </a:lnTo>
                <a:lnTo>
                  <a:pt x="2" y="16"/>
                </a:lnTo>
                <a:lnTo>
                  <a:pt x="0" y="94"/>
                </a:lnTo>
                <a:lnTo>
                  <a:pt x="2" y="172"/>
                </a:lnTo>
                <a:lnTo>
                  <a:pt x="2" y="172"/>
                </a:lnTo>
                <a:lnTo>
                  <a:pt x="4" y="174"/>
                </a:lnTo>
                <a:lnTo>
                  <a:pt x="8" y="174"/>
                </a:lnTo>
                <a:lnTo>
                  <a:pt x="14" y="174"/>
                </a:lnTo>
                <a:lnTo>
                  <a:pt x="14" y="174"/>
                </a:lnTo>
                <a:lnTo>
                  <a:pt x="23" y="176"/>
                </a:lnTo>
                <a:lnTo>
                  <a:pt x="29" y="178"/>
                </a:lnTo>
                <a:lnTo>
                  <a:pt x="35" y="178"/>
                </a:lnTo>
                <a:lnTo>
                  <a:pt x="35" y="178"/>
                </a:lnTo>
                <a:lnTo>
                  <a:pt x="42" y="174"/>
                </a:lnTo>
                <a:lnTo>
                  <a:pt x="48" y="170"/>
                </a:lnTo>
                <a:lnTo>
                  <a:pt x="48" y="170"/>
                </a:lnTo>
                <a:lnTo>
                  <a:pt x="54" y="168"/>
                </a:lnTo>
                <a:lnTo>
                  <a:pt x="57" y="164"/>
                </a:lnTo>
                <a:lnTo>
                  <a:pt x="57" y="164"/>
                </a:lnTo>
                <a:lnTo>
                  <a:pt x="59" y="162"/>
                </a:lnTo>
                <a:lnTo>
                  <a:pt x="59" y="159"/>
                </a:lnTo>
                <a:lnTo>
                  <a:pt x="57" y="151"/>
                </a:lnTo>
                <a:lnTo>
                  <a:pt x="57" y="151"/>
                </a:lnTo>
                <a:lnTo>
                  <a:pt x="57" y="122"/>
                </a:lnTo>
                <a:lnTo>
                  <a:pt x="59" y="96"/>
                </a:lnTo>
                <a:lnTo>
                  <a:pt x="59" y="96"/>
                </a:lnTo>
                <a:lnTo>
                  <a:pt x="71" y="96"/>
                </a:lnTo>
                <a:lnTo>
                  <a:pt x="82" y="96"/>
                </a:lnTo>
                <a:lnTo>
                  <a:pt x="92" y="92"/>
                </a:lnTo>
                <a:lnTo>
                  <a:pt x="99" y="86"/>
                </a:lnTo>
                <a:lnTo>
                  <a:pt x="107" y="80"/>
                </a:lnTo>
                <a:lnTo>
                  <a:pt x="111" y="73"/>
                </a:lnTo>
                <a:lnTo>
                  <a:pt x="115" y="65"/>
                </a:lnTo>
                <a:lnTo>
                  <a:pt x="118" y="58"/>
                </a:lnTo>
                <a:lnTo>
                  <a:pt x="118" y="58"/>
                </a:lnTo>
                <a:lnTo>
                  <a:pt x="117" y="46"/>
                </a:lnTo>
                <a:lnTo>
                  <a:pt x="115" y="35"/>
                </a:lnTo>
                <a:lnTo>
                  <a:pt x="109" y="25"/>
                </a:lnTo>
                <a:lnTo>
                  <a:pt x="103" y="17"/>
                </a:lnTo>
                <a:lnTo>
                  <a:pt x="103" y="17"/>
                </a:lnTo>
                <a:close/>
                <a:moveTo>
                  <a:pt x="21" y="63"/>
                </a:moveTo>
                <a:lnTo>
                  <a:pt x="21" y="63"/>
                </a:lnTo>
                <a:lnTo>
                  <a:pt x="19" y="71"/>
                </a:lnTo>
                <a:lnTo>
                  <a:pt x="17" y="75"/>
                </a:lnTo>
                <a:lnTo>
                  <a:pt x="8" y="84"/>
                </a:lnTo>
                <a:lnTo>
                  <a:pt x="8" y="84"/>
                </a:lnTo>
                <a:lnTo>
                  <a:pt x="14" y="73"/>
                </a:lnTo>
                <a:lnTo>
                  <a:pt x="17" y="67"/>
                </a:lnTo>
                <a:lnTo>
                  <a:pt x="21" y="63"/>
                </a:lnTo>
                <a:lnTo>
                  <a:pt x="21" y="63"/>
                </a:lnTo>
                <a:close/>
                <a:moveTo>
                  <a:pt x="6" y="105"/>
                </a:moveTo>
                <a:lnTo>
                  <a:pt x="8" y="105"/>
                </a:lnTo>
                <a:lnTo>
                  <a:pt x="8" y="105"/>
                </a:lnTo>
                <a:lnTo>
                  <a:pt x="6" y="111"/>
                </a:lnTo>
                <a:lnTo>
                  <a:pt x="6" y="111"/>
                </a:lnTo>
                <a:lnTo>
                  <a:pt x="6" y="107"/>
                </a:lnTo>
                <a:lnTo>
                  <a:pt x="6" y="105"/>
                </a:lnTo>
                <a:lnTo>
                  <a:pt x="6" y="105"/>
                </a:lnTo>
                <a:close/>
                <a:moveTo>
                  <a:pt x="10" y="115"/>
                </a:moveTo>
                <a:lnTo>
                  <a:pt x="10" y="115"/>
                </a:lnTo>
                <a:lnTo>
                  <a:pt x="10" y="118"/>
                </a:lnTo>
                <a:lnTo>
                  <a:pt x="8" y="120"/>
                </a:lnTo>
                <a:lnTo>
                  <a:pt x="6" y="126"/>
                </a:lnTo>
                <a:lnTo>
                  <a:pt x="6" y="126"/>
                </a:lnTo>
                <a:lnTo>
                  <a:pt x="6" y="122"/>
                </a:lnTo>
                <a:lnTo>
                  <a:pt x="6" y="120"/>
                </a:lnTo>
                <a:lnTo>
                  <a:pt x="10" y="115"/>
                </a:lnTo>
                <a:lnTo>
                  <a:pt x="10" y="115"/>
                </a:lnTo>
                <a:close/>
                <a:moveTo>
                  <a:pt x="19" y="92"/>
                </a:moveTo>
                <a:lnTo>
                  <a:pt x="19" y="92"/>
                </a:lnTo>
                <a:lnTo>
                  <a:pt x="19" y="98"/>
                </a:lnTo>
                <a:lnTo>
                  <a:pt x="17" y="103"/>
                </a:lnTo>
                <a:lnTo>
                  <a:pt x="8" y="111"/>
                </a:lnTo>
                <a:lnTo>
                  <a:pt x="8" y="111"/>
                </a:lnTo>
                <a:lnTo>
                  <a:pt x="14" y="101"/>
                </a:lnTo>
                <a:lnTo>
                  <a:pt x="19" y="92"/>
                </a:lnTo>
                <a:lnTo>
                  <a:pt x="19" y="92"/>
                </a:lnTo>
                <a:close/>
                <a:moveTo>
                  <a:pt x="10" y="99"/>
                </a:moveTo>
                <a:lnTo>
                  <a:pt x="10" y="99"/>
                </a:lnTo>
                <a:lnTo>
                  <a:pt x="10" y="94"/>
                </a:lnTo>
                <a:lnTo>
                  <a:pt x="14" y="88"/>
                </a:lnTo>
                <a:lnTo>
                  <a:pt x="19" y="78"/>
                </a:lnTo>
                <a:lnTo>
                  <a:pt x="19" y="78"/>
                </a:lnTo>
                <a:lnTo>
                  <a:pt x="19" y="84"/>
                </a:lnTo>
                <a:lnTo>
                  <a:pt x="17" y="90"/>
                </a:lnTo>
                <a:lnTo>
                  <a:pt x="10" y="99"/>
                </a:lnTo>
                <a:lnTo>
                  <a:pt x="10" y="99"/>
                </a:lnTo>
                <a:close/>
                <a:moveTo>
                  <a:pt x="19" y="105"/>
                </a:moveTo>
                <a:lnTo>
                  <a:pt x="19" y="105"/>
                </a:lnTo>
                <a:lnTo>
                  <a:pt x="21" y="109"/>
                </a:lnTo>
                <a:lnTo>
                  <a:pt x="21" y="113"/>
                </a:lnTo>
                <a:lnTo>
                  <a:pt x="17" y="118"/>
                </a:lnTo>
                <a:lnTo>
                  <a:pt x="10" y="126"/>
                </a:lnTo>
                <a:lnTo>
                  <a:pt x="10" y="126"/>
                </a:lnTo>
                <a:lnTo>
                  <a:pt x="10" y="120"/>
                </a:lnTo>
                <a:lnTo>
                  <a:pt x="14" y="117"/>
                </a:lnTo>
                <a:lnTo>
                  <a:pt x="17" y="111"/>
                </a:lnTo>
                <a:lnTo>
                  <a:pt x="19" y="105"/>
                </a:lnTo>
                <a:lnTo>
                  <a:pt x="19" y="105"/>
                </a:lnTo>
                <a:close/>
                <a:moveTo>
                  <a:pt x="19" y="122"/>
                </a:moveTo>
                <a:lnTo>
                  <a:pt x="19" y="122"/>
                </a:lnTo>
                <a:lnTo>
                  <a:pt x="21" y="128"/>
                </a:lnTo>
                <a:lnTo>
                  <a:pt x="21" y="128"/>
                </a:lnTo>
                <a:lnTo>
                  <a:pt x="17" y="130"/>
                </a:lnTo>
                <a:lnTo>
                  <a:pt x="16" y="130"/>
                </a:lnTo>
                <a:lnTo>
                  <a:pt x="14" y="136"/>
                </a:lnTo>
                <a:lnTo>
                  <a:pt x="14" y="136"/>
                </a:lnTo>
                <a:lnTo>
                  <a:pt x="14" y="132"/>
                </a:lnTo>
                <a:lnTo>
                  <a:pt x="16" y="128"/>
                </a:lnTo>
                <a:lnTo>
                  <a:pt x="19" y="122"/>
                </a:lnTo>
                <a:lnTo>
                  <a:pt x="19" y="122"/>
                </a:lnTo>
                <a:close/>
                <a:moveTo>
                  <a:pt x="8" y="63"/>
                </a:moveTo>
                <a:lnTo>
                  <a:pt x="8" y="63"/>
                </a:lnTo>
                <a:lnTo>
                  <a:pt x="12" y="59"/>
                </a:lnTo>
                <a:lnTo>
                  <a:pt x="14" y="56"/>
                </a:lnTo>
                <a:lnTo>
                  <a:pt x="19" y="50"/>
                </a:lnTo>
                <a:lnTo>
                  <a:pt x="19" y="50"/>
                </a:lnTo>
                <a:lnTo>
                  <a:pt x="19" y="54"/>
                </a:lnTo>
                <a:lnTo>
                  <a:pt x="16" y="58"/>
                </a:lnTo>
                <a:lnTo>
                  <a:pt x="8" y="63"/>
                </a:lnTo>
                <a:lnTo>
                  <a:pt x="8" y="63"/>
                </a:lnTo>
                <a:close/>
                <a:moveTo>
                  <a:pt x="8" y="52"/>
                </a:moveTo>
                <a:lnTo>
                  <a:pt x="8" y="52"/>
                </a:lnTo>
                <a:lnTo>
                  <a:pt x="10" y="48"/>
                </a:lnTo>
                <a:lnTo>
                  <a:pt x="12" y="44"/>
                </a:lnTo>
                <a:lnTo>
                  <a:pt x="21" y="37"/>
                </a:lnTo>
                <a:lnTo>
                  <a:pt x="21" y="37"/>
                </a:lnTo>
                <a:lnTo>
                  <a:pt x="19" y="42"/>
                </a:lnTo>
                <a:lnTo>
                  <a:pt x="16" y="46"/>
                </a:lnTo>
                <a:lnTo>
                  <a:pt x="12" y="48"/>
                </a:lnTo>
                <a:lnTo>
                  <a:pt x="8" y="52"/>
                </a:lnTo>
                <a:lnTo>
                  <a:pt x="8" y="52"/>
                </a:lnTo>
                <a:close/>
                <a:moveTo>
                  <a:pt x="8" y="38"/>
                </a:moveTo>
                <a:lnTo>
                  <a:pt x="8" y="38"/>
                </a:lnTo>
                <a:lnTo>
                  <a:pt x="10" y="35"/>
                </a:lnTo>
                <a:lnTo>
                  <a:pt x="14" y="31"/>
                </a:lnTo>
                <a:lnTo>
                  <a:pt x="19" y="23"/>
                </a:lnTo>
                <a:lnTo>
                  <a:pt x="19" y="23"/>
                </a:lnTo>
                <a:lnTo>
                  <a:pt x="19" y="29"/>
                </a:lnTo>
                <a:lnTo>
                  <a:pt x="16" y="33"/>
                </a:lnTo>
                <a:lnTo>
                  <a:pt x="12" y="35"/>
                </a:lnTo>
                <a:lnTo>
                  <a:pt x="8" y="38"/>
                </a:lnTo>
                <a:lnTo>
                  <a:pt x="8" y="38"/>
                </a:lnTo>
                <a:close/>
                <a:moveTo>
                  <a:pt x="19" y="14"/>
                </a:moveTo>
                <a:lnTo>
                  <a:pt x="19" y="14"/>
                </a:lnTo>
                <a:lnTo>
                  <a:pt x="17" y="16"/>
                </a:lnTo>
                <a:lnTo>
                  <a:pt x="16" y="19"/>
                </a:lnTo>
                <a:lnTo>
                  <a:pt x="12" y="23"/>
                </a:lnTo>
                <a:lnTo>
                  <a:pt x="12" y="23"/>
                </a:lnTo>
                <a:lnTo>
                  <a:pt x="12" y="21"/>
                </a:lnTo>
                <a:lnTo>
                  <a:pt x="14" y="17"/>
                </a:lnTo>
                <a:lnTo>
                  <a:pt x="19" y="14"/>
                </a:lnTo>
                <a:lnTo>
                  <a:pt x="19" y="14"/>
                </a:lnTo>
                <a:close/>
                <a:moveTo>
                  <a:pt x="8" y="17"/>
                </a:moveTo>
                <a:lnTo>
                  <a:pt x="8" y="17"/>
                </a:lnTo>
                <a:lnTo>
                  <a:pt x="12" y="14"/>
                </a:lnTo>
                <a:lnTo>
                  <a:pt x="12" y="14"/>
                </a:lnTo>
                <a:lnTo>
                  <a:pt x="12" y="16"/>
                </a:lnTo>
                <a:lnTo>
                  <a:pt x="12" y="17"/>
                </a:lnTo>
                <a:lnTo>
                  <a:pt x="8" y="21"/>
                </a:lnTo>
                <a:lnTo>
                  <a:pt x="8" y="17"/>
                </a:lnTo>
                <a:close/>
                <a:moveTo>
                  <a:pt x="16" y="61"/>
                </a:moveTo>
                <a:lnTo>
                  <a:pt x="16" y="61"/>
                </a:lnTo>
                <a:lnTo>
                  <a:pt x="12" y="71"/>
                </a:lnTo>
                <a:lnTo>
                  <a:pt x="6" y="80"/>
                </a:lnTo>
                <a:lnTo>
                  <a:pt x="6" y="80"/>
                </a:lnTo>
                <a:lnTo>
                  <a:pt x="6" y="75"/>
                </a:lnTo>
                <a:lnTo>
                  <a:pt x="8" y="69"/>
                </a:lnTo>
                <a:lnTo>
                  <a:pt x="16" y="61"/>
                </a:lnTo>
                <a:lnTo>
                  <a:pt x="16" y="61"/>
                </a:lnTo>
                <a:close/>
                <a:moveTo>
                  <a:pt x="4" y="92"/>
                </a:moveTo>
                <a:lnTo>
                  <a:pt x="4" y="92"/>
                </a:lnTo>
                <a:lnTo>
                  <a:pt x="8" y="88"/>
                </a:lnTo>
                <a:lnTo>
                  <a:pt x="10" y="86"/>
                </a:lnTo>
                <a:lnTo>
                  <a:pt x="10" y="86"/>
                </a:lnTo>
                <a:lnTo>
                  <a:pt x="8" y="92"/>
                </a:lnTo>
                <a:lnTo>
                  <a:pt x="6" y="99"/>
                </a:lnTo>
                <a:lnTo>
                  <a:pt x="6" y="99"/>
                </a:lnTo>
                <a:lnTo>
                  <a:pt x="4" y="96"/>
                </a:lnTo>
                <a:lnTo>
                  <a:pt x="4" y="92"/>
                </a:lnTo>
                <a:lnTo>
                  <a:pt x="4" y="92"/>
                </a:lnTo>
                <a:close/>
                <a:moveTo>
                  <a:pt x="4" y="134"/>
                </a:moveTo>
                <a:lnTo>
                  <a:pt x="4" y="134"/>
                </a:lnTo>
                <a:lnTo>
                  <a:pt x="8" y="132"/>
                </a:lnTo>
                <a:lnTo>
                  <a:pt x="12" y="130"/>
                </a:lnTo>
                <a:lnTo>
                  <a:pt x="12" y="130"/>
                </a:lnTo>
                <a:lnTo>
                  <a:pt x="10" y="134"/>
                </a:lnTo>
                <a:lnTo>
                  <a:pt x="8" y="138"/>
                </a:lnTo>
                <a:lnTo>
                  <a:pt x="6" y="141"/>
                </a:lnTo>
                <a:lnTo>
                  <a:pt x="8" y="145"/>
                </a:lnTo>
                <a:lnTo>
                  <a:pt x="8" y="145"/>
                </a:lnTo>
                <a:lnTo>
                  <a:pt x="6" y="153"/>
                </a:lnTo>
                <a:lnTo>
                  <a:pt x="6" y="153"/>
                </a:lnTo>
                <a:lnTo>
                  <a:pt x="4" y="143"/>
                </a:lnTo>
                <a:lnTo>
                  <a:pt x="4" y="134"/>
                </a:lnTo>
                <a:lnTo>
                  <a:pt x="4" y="134"/>
                </a:lnTo>
                <a:close/>
                <a:moveTo>
                  <a:pt x="8" y="168"/>
                </a:moveTo>
                <a:lnTo>
                  <a:pt x="8" y="168"/>
                </a:lnTo>
                <a:lnTo>
                  <a:pt x="6" y="164"/>
                </a:lnTo>
                <a:lnTo>
                  <a:pt x="6" y="160"/>
                </a:lnTo>
                <a:lnTo>
                  <a:pt x="10" y="155"/>
                </a:lnTo>
                <a:lnTo>
                  <a:pt x="10" y="155"/>
                </a:lnTo>
                <a:lnTo>
                  <a:pt x="10" y="159"/>
                </a:lnTo>
                <a:lnTo>
                  <a:pt x="8" y="160"/>
                </a:lnTo>
                <a:lnTo>
                  <a:pt x="8" y="164"/>
                </a:lnTo>
                <a:lnTo>
                  <a:pt x="8" y="168"/>
                </a:lnTo>
                <a:lnTo>
                  <a:pt x="8" y="168"/>
                </a:lnTo>
                <a:close/>
                <a:moveTo>
                  <a:pt x="10" y="151"/>
                </a:moveTo>
                <a:lnTo>
                  <a:pt x="10" y="151"/>
                </a:lnTo>
                <a:lnTo>
                  <a:pt x="12" y="145"/>
                </a:lnTo>
                <a:lnTo>
                  <a:pt x="16" y="141"/>
                </a:lnTo>
                <a:lnTo>
                  <a:pt x="21" y="132"/>
                </a:lnTo>
                <a:lnTo>
                  <a:pt x="21" y="132"/>
                </a:lnTo>
                <a:lnTo>
                  <a:pt x="21" y="138"/>
                </a:lnTo>
                <a:lnTo>
                  <a:pt x="17" y="143"/>
                </a:lnTo>
                <a:lnTo>
                  <a:pt x="14" y="147"/>
                </a:lnTo>
                <a:lnTo>
                  <a:pt x="10" y="151"/>
                </a:lnTo>
                <a:lnTo>
                  <a:pt x="10" y="151"/>
                </a:lnTo>
                <a:close/>
                <a:moveTo>
                  <a:pt x="21" y="147"/>
                </a:moveTo>
                <a:lnTo>
                  <a:pt x="21" y="147"/>
                </a:lnTo>
                <a:lnTo>
                  <a:pt x="19" y="151"/>
                </a:lnTo>
                <a:lnTo>
                  <a:pt x="17" y="153"/>
                </a:lnTo>
                <a:lnTo>
                  <a:pt x="14" y="157"/>
                </a:lnTo>
                <a:lnTo>
                  <a:pt x="14" y="157"/>
                </a:lnTo>
                <a:lnTo>
                  <a:pt x="16" y="153"/>
                </a:lnTo>
                <a:lnTo>
                  <a:pt x="21" y="147"/>
                </a:lnTo>
                <a:lnTo>
                  <a:pt x="21" y="147"/>
                </a:lnTo>
                <a:close/>
                <a:moveTo>
                  <a:pt x="14" y="170"/>
                </a:moveTo>
                <a:lnTo>
                  <a:pt x="14" y="170"/>
                </a:lnTo>
                <a:lnTo>
                  <a:pt x="17" y="166"/>
                </a:lnTo>
                <a:lnTo>
                  <a:pt x="21" y="166"/>
                </a:lnTo>
                <a:lnTo>
                  <a:pt x="21" y="166"/>
                </a:lnTo>
                <a:lnTo>
                  <a:pt x="17" y="168"/>
                </a:lnTo>
                <a:lnTo>
                  <a:pt x="14" y="170"/>
                </a:lnTo>
                <a:lnTo>
                  <a:pt x="14" y="170"/>
                </a:lnTo>
                <a:close/>
                <a:moveTo>
                  <a:pt x="19" y="172"/>
                </a:moveTo>
                <a:lnTo>
                  <a:pt x="19" y="172"/>
                </a:lnTo>
                <a:lnTo>
                  <a:pt x="25" y="168"/>
                </a:lnTo>
                <a:lnTo>
                  <a:pt x="33" y="164"/>
                </a:lnTo>
                <a:lnTo>
                  <a:pt x="33" y="164"/>
                </a:lnTo>
                <a:lnTo>
                  <a:pt x="31" y="166"/>
                </a:lnTo>
                <a:lnTo>
                  <a:pt x="29" y="170"/>
                </a:lnTo>
                <a:lnTo>
                  <a:pt x="23" y="172"/>
                </a:lnTo>
                <a:lnTo>
                  <a:pt x="19" y="172"/>
                </a:lnTo>
                <a:lnTo>
                  <a:pt x="19" y="172"/>
                </a:lnTo>
                <a:close/>
                <a:moveTo>
                  <a:pt x="67" y="92"/>
                </a:moveTo>
                <a:lnTo>
                  <a:pt x="67" y="92"/>
                </a:lnTo>
                <a:lnTo>
                  <a:pt x="61" y="90"/>
                </a:lnTo>
                <a:lnTo>
                  <a:pt x="57" y="90"/>
                </a:lnTo>
                <a:lnTo>
                  <a:pt x="54" y="90"/>
                </a:lnTo>
                <a:lnTo>
                  <a:pt x="54" y="90"/>
                </a:lnTo>
                <a:lnTo>
                  <a:pt x="54" y="107"/>
                </a:lnTo>
                <a:lnTo>
                  <a:pt x="54" y="124"/>
                </a:lnTo>
                <a:lnTo>
                  <a:pt x="52" y="141"/>
                </a:lnTo>
                <a:lnTo>
                  <a:pt x="50" y="157"/>
                </a:lnTo>
                <a:lnTo>
                  <a:pt x="50" y="157"/>
                </a:lnTo>
                <a:lnTo>
                  <a:pt x="38" y="159"/>
                </a:lnTo>
                <a:lnTo>
                  <a:pt x="31" y="159"/>
                </a:lnTo>
                <a:lnTo>
                  <a:pt x="25" y="157"/>
                </a:lnTo>
                <a:lnTo>
                  <a:pt x="25" y="157"/>
                </a:lnTo>
                <a:lnTo>
                  <a:pt x="27" y="80"/>
                </a:lnTo>
                <a:lnTo>
                  <a:pt x="27" y="6"/>
                </a:lnTo>
                <a:lnTo>
                  <a:pt x="27" y="6"/>
                </a:lnTo>
                <a:lnTo>
                  <a:pt x="40" y="6"/>
                </a:lnTo>
                <a:lnTo>
                  <a:pt x="54" y="6"/>
                </a:lnTo>
                <a:lnTo>
                  <a:pt x="54" y="6"/>
                </a:lnTo>
                <a:lnTo>
                  <a:pt x="54" y="8"/>
                </a:lnTo>
                <a:lnTo>
                  <a:pt x="54" y="10"/>
                </a:lnTo>
                <a:lnTo>
                  <a:pt x="54" y="12"/>
                </a:lnTo>
                <a:lnTo>
                  <a:pt x="56" y="12"/>
                </a:lnTo>
                <a:lnTo>
                  <a:pt x="56" y="12"/>
                </a:lnTo>
                <a:lnTo>
                  <a:pt x="61" y="10"/>
                </a:lnTo>
                <a:lnTo>
                  <a:pt x="69" y="8"/>
                </a:lnTo>
                <a:lnTo>
                  <a:pt x="69" y="8"/>
                </a:lnTo>
                <a:lnTo>
                  <a:pt x="75" y="8"/>
                </a:lnTo>
                <a:lnTo>
                  <a:pt x="80" y="8"/>
                </a:lnTo>
                <a:lnTo>
                  <a:pt x="92" y="14"/>
                </a:lnTo>
                <a:lnTo>
                  <a:pt x="92" y="14"/>
                </a:lnTo>
                <a:lnTo>
                  <a:pt x="99" y="21"/>
                </a:lnTo>
                <a:lnTo>
                  <a:pt x="107" y="31"/>
                </a:lnTo>
                <a:lnTo>
                  <a:pt x="107" y="31"/>
                </a:lnTo>
                <a:lnTo>
                  <a:pt x="113" y="40"/>
                </a:lnTo>
                <a:lnTo>
                  <a:pt x="113" y="52"/>
                </a:lnTo>
                <a:lnTo>
                  <a:pt x="111" y="63"/>
                </a:lnTo>
                <a:lnTo>
                  <a:pt x="107" y="73"/>
                </a:lnTo>
                <a:lnTo>
                  <a:pt x="99" y="80"/>
                </a:lnTo>
                <a:lnTo>
                  <a:pt x="90" y="88"/>
                </a:lnTo>
                <a:lnTo>
                  <a:pt x="80" y="92"/>
                </a:lnTo>
                <a:lnTo>
                  <a:pt x="67" y="92"/>
                </a:lnTo>
                <a:lnTo>
                  <a:pt x="67" y="92"/>
                </a:lnTo>
                <a:close/>
                <a:moveTo>
                  <a:pt x="57" y="31"/>
                </a:moveTo>
                <a:lnTo>
                  <a:pt x="57" y="31"/>
                </a:lnTo>
                <a:lnTo>
                  <a:pt x="56" y="50"/>
                </a:lnTo>
                <a:lnTo>
                  <a:pt x="57" y="59"/>
                </a:lnTo>
                <a:lnTo>
                  <a:pt x="57" y="69"/>
                </a:lnTo>
                <a:lnTo>
                  <a:pt x="57" y="69"/>
                </a:lnTo>
                <a:lnTo>
                  <a:pt x="65" y="73"/>
                </a:lnTo>
                <a:lnTo>
                  <a:pt x="75" y="73"/>
                </a:lnTo>
                <a:lnTo>
                  <a:pt x="82" y="73"/>
                </a:lnTo>
                <a:lnTo>
                  <a:pt x="90" y="69"/>
                </a:lnTo>
                <a:lnTo>
                  <a:pt x="90" y="69"/>
                </a:lnTo>
                <a:lnTo>
                  <a:pt x="96" y="61"/>
                </a:lnTo>
                <a:lnTo>
                  <a:pt x="97" y="58"/>
                </a:lnTo>
                <a:lnTo>
                  <a:pt x="99" y="52"/>
                </a:lnTo>
                <a:lnTo>
                  <a:pt x="99" y="52"/>
                </a:lnTo>
                <a:lnTo>
                  <a:pt x="97" y="44"/>
                </a:lnTo>
                <a:lnTo>
                  <a:pt x="96" y="38"/>
                </a:lnTo>
                <a:lnTo>
                  <a:pt x="92" y="33"/>
                </a:lnTo>
                <a:lnTo>
                  <a:pt x="84" y="29"/>
                </a:lnTo>
                <a:lnTo>
                  <a:pt x="78" y="27"/>
                </a:lnTo>
                <a:lnTo>
                  <a:pt x="71" y="25"/>
                </a:lnTo>
                <a:lnTo>
                  <a:pt x="63" y="27"/>
                </a:lnTo>
                <a:lnTo>
                  <a:pt x="57" y="31"/>
                </a:lnTo>
                <a:lnTo>
                  <a:pt x="57" y="31"/>
                </a:lnTo>
                <a:close/>
                <a:moveTo>
                  <a:pt x="78" y="31"/>
                </a:moveTo>
                <a:lnTo>
                  <a:pt x="78" y="31"/>
                </a:lnTo>
                <a:lnTo>
                  <a:pt x="78" y="33"/>
                </a:lnTo>
                <a:lnTo>
                  <a:pt x="77" y="35"/>
                </a:lnTo>
                <a:lnTo>
                  <a:pt x="75" y="37"/>
                </a:lnTo>
                <a:lnTo>
                  <a:pt x="75" y="37"/>
                </a:lnTo>
                <a:lnTo>
                  <a:pt x="75" y="33"/>
                </a:lnTo>
                <a:lnTo>
                  <a:pt x="78" y="31"/>
                </a:lnTo>
                <a:lnTo>
                  <a:pt x="78" y="31"/>
                </a:lnTo>
                <a:close/>
                <a:moveTo>
                  <a:pt x="67" y="31"/>
                </a:moveTo>
                <a:lnTo>
                  <a:pt x="67" y="31"/>
                </a:lnTo>
                <a:lnTo>
                  <a:pt x="65" y="35"/>
                </a:lnTo>
                <a:lnTo>
                  <a:pt x="61" y="37"/>
                </a:lnTo>
                <a:lnTo>
                  <a:pt x="61" y="37"/>
                </a:lnTo>
                <a:lnTo>
                  <a:pt x="61" y="35"/>
                </a:lnTo>
                <a:lnTo>
                  <a:pt x="63" y="33"/>
                </a:lnTo>
                <a:lnTo>
                  <a:pt x="67" y="31"/>
                </a:lnTo>
                <a:lnTo>
                  <a:pt x="67" y="31"/>
                </a:lnTo>
                <a:close/>
                <a:moveTo>
                  <a:pt x="82" y="65"/>
                </a:moveTo>
                <a:lnTo>
                  <a:pt x="82" y="65"/>
                </a:lnTo>
                <a:lnTo>
                  <a:pt x="78" y="67"/>
                </a:lnTo>
                <a:lnTo>
                  <a:pt x="73" y="69"/>
                </a:lnTo>
                <a:lnTo>
                  <a:pt x="67" y="67"/>
                </a:lnTo>
                <a:lnTo>
                  <a:pt x="63" y="65"/>
                </a:lnTo>
                <a:lnTo>
                  <a:pt x="63" y="65"/>
                </a:lnTo>
                <a:lnTo>
                  <a:pt x="61" y="56"/>
                </a:lnTo>
                <a:lnTo>
                  <a:pt x="63" y="46"/>
                </a:lnTo>
                <a:lnTo>
                  <a:pt x="63" y="46"/>
                </a:lnTo>
                <a:lnTo>
                  <a:pt x="67" y="44"/>
                </a:lnTo>
                <a:lnTo>
                  <a:pt x="71" y="46"/>
                </a:lnTo>
                <a:lnTo>
                  <a:pt x="78" y="50"/>
                </a:lnTo>
                <a:lnTo>
                  <a:pt x="80" y="54"/>
                </a:lnTo>
                <a:lnTo>
                  <a:pt x="82" y="58"/>
                </a:lnTo>
                <a:lnTo>
                  <a:pt x="82" y="61"/>
                </a:lnTo>
                <a:lnTo>
                  <a:pt x="82" y="65"/>
                </a:lnTo>
                <a:lnTo>
                  <a:pt x="82" y="65"/>
                </a:lnTo>
                <a:close/>
                <a:moveTo>
                  <a:pt x="82" y="38"/>
                </a:moveTo>
                <a:lnTo>
                  <a:pt x="82" y="38"/>
                </a:lnTo>
                <a:lnTo>
                  <a:pt x="84" y="37"/>
                </a:lnTo>
                <a:lnTo>
                  <a:pt x="86" y="35"/>
                </a:lnTo>
                <a:lnTo>
                  <a:pt x="86" y="35"/>
                </a:lnTo>
                <a:lnTo>
                  <a:pt x="84" y="37"/>
                </a:lnTo>
                <a:lnTo>
                  <a:pt x="82" y="38"/>
                </a:lnTo>
                <a:lnTo>
                  <a:pt x="82" y="38"/>
                </a:lnTo>
                <a:close/>
                <a:moveTo>
                  <a:pt x="88" y="42"/>
                </a:moveTo>
                <a:lnTo>
                  <a:pt x="88" y="42"/>
                </a:lnTo>
                <a:lnTo>
                  <a:pt x="90" y="38"/>
                </a:lnTo>
                <a:lnTo>
                  <a:pt x="90" y="38"/>
                </a:lnTo>
                <a:lnTo>
                  <a:pt x="90" y="40"/>
                </a:lnTo>
                <a:lnTo>
                  <a:pt x="90" y="42"/>
                </a:lnTo>
                <a:lnTo>
                  <a:pt x="90" y="42"/>
                </a:lnTo>
                <a:lnTo>
                  <a:pt x="88" y="42"/>
                </a:lnTo>
                <a:lnTo>
                  <a:pt x="88" y="42"/>
                </a:lnTo>
                <a:close/>
                <a:moveTo>
                  <a:pt x="92" y="59"/>
                </a:moveTo>
                <a:lnTo>
                  <a:pt x="92" y="59"/>
                </a:lnTo>
                <a:lnTo>
                  <a:pt x="90" y="59"/>
                </a:lnTo>
                <a:lnTo>
                  <a:pt x="92" y="58"/>
                </a:lnTo>
                <a:lnTo>
                  <a:pt x="92" y="56"/>
                </a:lnTo>
                <a:lnTo>
                  <a:pt x="92" y="56"/>
                </a:lnTo>
                <a:lnTo>
                  <a:pt x="92" y="58"/>
                </a:lnTo>
                <a:lnTo>
                  <a:pt x="92" y="58"/>
                </a:lnTo>
                <a:lnTo>
                  <a:pt x="92" y="59"/>
                </a:lnTo>
                <a:lnTo>
                  <a:pt x="92" y="59"/>
                </a:lnTo>
                <a:close/>
                <a:moveTo>
                  <a:pt x="94" y="50"/>
                </a:moveTo>
                <a:lnTo>
                  <a:pt x="94" y="50"/>
                </a:lnTo>
                <a:lnTo>
                  <a:pt x="92" y="50"/>
                </a:lnTo>
                <a:lnTo>
                  <a:pt x="90" y="52"/>
                </a:lnTo>
                <a:lnTo>
                  <a:pt x="90" y="52"/>
                </a:lnTo>
                <a:lnTo>
                  <a:pt x="90" y="50"/>
                </a:lnTo>
                <a:lnTo>
                  <a:pt x="90" y="48"/>
                </a:lnTo>
                <a:lnTo>
                  <a:pt x="94" y="44"/>
                </a:lnTo>
                <a:lnTo>
                  <a:pt x="94" y="44"/>
                </a:lnTo>
                <a:lnTo>
                  <a:pt x="94" y="46"/>
                </a:lnTo>
                <a:lnTo>
                  <a:pt x="94" y="50"/>
                </a:lnTo>
                <a:lnTo>
                  <a:pt x="94"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 name="Freeform 80"/>
          <p:cNvSpPr>
            <a:spLocks noEditPoints="1"/>
          </p:cNvSpPr>
          <p:nvPr/>
        </p:nvSpPr>
        <p:spPr bwMode="auto">
          <a:xfrm>
            <a:off x="4647983" y="722644"/>
            <a:ext cx="673655" cy="710548"/>
          </a:xfrm>
          <a:custGeom>
            <a:avLst/>
            <a:gdLst/>
            <a:ahLst/>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 name="Freeform 81"/>
          <p:cNvSpPr>
            <a:spLocks noEditPoints="1"/>
          </p:cNvSpPr>
          <p:nvPr/>
        </p:nvSpPr>
        <p:spPr bwMode="auto">
          <a:xfrm>
            <a:off x="3116688" y="1012491"/>
            <a:ext cx="402744" cy="420701"/>
          </a:xfrm>
          <a:custGeom>
            <a:avLst/>
            <a:gdLst/>
            <a:ahLst/>
            <a:cxnLst>
              <a:cxn ang="0">
                <a:pos x="232" y="183"/>
              </a:cxn>
              <a:cxn ang="0">
                <a:pos x="209" y="51"/>
              </a:cxn>
              <a:cxn ang="0">
                <a:pos x="144" y="2"/>
              </a:cxn>
              <a:cxn ang="0">
                <a:pos x="53" y="42"/>
              </a:cxn>
              <a:cxn ang="0">
                <a:pos x="43" y="88"/>
              </a:cxn>
              <a:cxn ang="0">
                <a:pos x="74" y="114"/>
              </a:cxn>
              <a:cxn ang="0">
                <a:pos x="120" y="114"/>
              </a:cxn>
              <a:cxn ang="0">
                <a:pos x="22" y="168"/>
              </a:cxn>
              <a:cxn ang="0">
                <a:pos x="24" y="265"/>
              </a:cxn>
              <a:cxn ang="0">
                <a:pos x="110" y="297"/>
              </a:cxn>
              <a:cxn ang="0">
                <a:pos x="169" y="276"/>
              </a:cxn>
              <a:cxn ang="0">
                <a:pos x="259" y="271"/>
              </a:cxn>
              <a:cxn ang="0">
                <a:pos x="278" y="206"/>
              </a:cxn>
              <a:cxn ang="0">
                <a:pos x="51" y="71"/>
              </a:cxn>
              <a:cxn ang="0">
                <a:pos x="55" y="53"/>
              </a:cxn>
              <a:cxn ang="0">
                <a:pos x="55" y="59"/>
              </a:cxn>
              <a:cxn ang="0">
                <a:pos x="70" y="65"/>
              </a:cxn>
              <a:cxn ang="0">
                <a:pos x="72" y="86"/>
              </a:cxn>
              <a:cxn ang="0">
                <a:pos x="70" y="95"/>
              </a:cxn>
              <a:cxn ang="0">
                <a:pos x="125" y="78"/>
              </a:cxn>
              <a:cxn ang="0">
                <a:pos x="30" y="187"/>
              </a:cxn>
              <a:cxn ang="0">
                <a:pos x="24" y="242"/>
              </a:cxn>
              <a:cxn ang="0">
                <a:pos x="11" y="236"/>
              </a:cxn>
              <a:cxn ang="0">
                <a:pos x="40" y="225"/>
              </a:cxn>
              <a:cxn ang="0">
                <a:pos x="36" y="255"/>
              </a:cxn>
              <a:cxn ang="0">
                <a:pos x="49" y="236"/>
              </a:cxn>
              <a:cxn ang="0">
                <a:pos x="59" y="248"/>
              </a:cxn>
              <a:cxn ang="0">
                <a:pos x="62" y="282"/>
              </a:cxn>
              <a:cxn ang="0">
                <a:pos x="66" y="282"/>
              </a:cxn>
              <a:cxn ang="0">
                <a:pos x="87" y="284"/>
              </a:cxn>
              <a:cxn ang="0">
                <a:pos x="91" y="271"/>
              </a:cxn>
              <a:cxn ang="0">
                <a:pos x="99" y="288"/>
              </a:cxn>
              <a:cxn ang="0">
                <a:pos x="171" y="267"/>
              </a:cxn>
              <a:cxn ang="0">
                <a:pos x="171" y="267"/>
              </a:cxn>
              <a:cxn ang="0">
                <a:pos x="190" y="278"/>
              </a:cxn>
              <a:cxn ang="0">
                <a:pos x="200" y="255"/>
              </a:cxn>
              <a:cxn ang="0">
                <a:pos x="211" y="263"/>
              </a:cxn>
              <a:cxn ang="0">
                <a:pos x="236" y="263"/>
              </a:cxn>
              <a:cxn ang="0">
                <a:pos x="167" y="248"/>
              </a:cxn>
              <a:cxn ang="0">
                <a:pos x="89" y="259"/>
              </a:cxn>
              <a:cxn ang="0">
                <a:pos x="55" y="166"/>
              </a:cxn>
              <a:cxn ang="0">
                <a:pos x="143" y="118"/>
              </a:cxn>
              <a:cxn ang="0">
                <a:pos x="129" y="67"/>
              </a:cxn>
              <a:cxn ang="0">
                <a:pos x="64" y="50"/>
              </a:cxn>
              <a:cxn ang="0">
                <a:pos x="104" y="13"/>
              </a:cxn>
              <a:cxn ang="0">
                <a:pos x="190" y="38"/>
              </a:cxn>
              <a:cxn ang="0">
                <a:pos x="203" y="151"/>
              </a:cxn>
              <a:cxn ang="0">
                <a:pos x="264" y="204"/>
              </a:cxn>
              <a:cxn ang="0">
                <a:pos x="112" y="166"/>
              </a:cxn>
              <a:cxn ang="0">
                <a:pos x="89" y="217"/>
              </a:cxn>
              <a:cxn ang="0">
                <a:pos x="139" y="227"/>
              </a:cxn>
              <a:cxn ang="0">
                <a:pos x="158" y="151"/>
              </a:cxn>
              <a:cxn ang="0">
                <a:pos x="97" y="204"/>
              </a:cxn>
              <a:cxn ang="0">
                <a:pos x="125" y="206"/>
              </a:cxn>
              <a:cxn ang="0">
                <a:pos x="139" y="162"/>
              </a:cxn>
              <a:cxn ang="0">
                <a:pos x="129" y="181"/>
              </a:cxn>
              <a:cxn ang="0">
                <a:pos x="146" y="181"/>
              </a:cxn>
              <a:cxn ang="0">
                <a:pos x="148" y="179"/>
              </a:cxn>
            </a:cxnLst>
            <a:rect l="0" t="0" r="r" b="b"/>
            <a:pathLst>
              <a:path w="278" h="299">
                <a:moveTo>
                  <a:pt x="278" y="198"/>
                </a:moveTo>
                <a:lnTo>
                  <a:pt x="278" y="198"/>
                </a:lnTo>
                <a:lnTo>
                  <a:pt x="274" y="194"/>
                </a:lnTo>
                <a:lnTo>
                  <a:pt x="268" y="193"/>
                </a:lnTo>
                <a:lnTo>
                  <a:pt x="255" y="193"/>
                </a:lnTo>
                <a:lnTo>
                  <a:pt x="255" y="193"/>
                </a:lnTo>
                <a:lnTo>
                  <a:pt x="244" y="189"/>
                </a:lnTo>
                <a:lnTo>
                  <a:pt x="232" y="183"/>
                </a:lnTo>
                <a:lnTo>
                  <a:pt x="232" y="183"/>
                </a:lnTo>
                <a:lnTo>
                  <a:pt x="223" y="173"/>
                </a:lnTo>
                <a:lnTo>
                  <a:pt x="217" y="164"/>
                </a:lnTo>
                <a:lnTo>
                  <a:pt x="213" y="151"/>
                </a:lnTo>
                <a:lnTo>
                  <a:pt x="211" y="133"/>
                </a:lnTo>
                <a:lnTo>
                  <a:pt x="211" y="133"/>
                </a:lnTo>
                <a:lnTo>
                  <a:pt x="213" y="105"/>
                </a:lnTo>
                <a:lnTo>
                  <a:pt x="213" y="78"/>
                </a:lnTo>
                <a:lnTo>
                  <a:pt x="211" y="65"/>
                </a:lnTo>
                <a:lnTo>
                  <a:pt x="209" y="51"/>
                </a:lnTo>
                <a:lnTo>
                  <a:pt x="203" y="40"/>
                </a:lnTo>
                <a:lnTo>
                  <a:pt x="196" y="29"/>
                </a:lnTo>
                <a:lnTo>
                  <a:pt x="196" y="29"/>
                </a:lnTo>
                <a:lnTo>
                  <a:pt x="190" y="23"/>
                </a:lnTo>
                <a:lnTo>
                  <a:pt x="183" y="17"/>
                </a:lnTo>
                <a:lnTo>
                  <a:pt x="175" y="11"/>
                </a:lnTo>
                <a:lnTo>
                  <a:pt x="165" y="8"/>
                </a:lnTo>
                <a:lnTo>
                  <a:pt x="154" y="4"/>
                </a:lnTo>
                <a:lnTo>
                  <a:pt x="144" y="2"/>
                </a:lnTo>
                <a:lnTo>
                  <a:pt x="133" y="0"/>
                </a:lnTo>
                <a:lnTo>
                  <a:pt x="123" y="2"/>
                </a:lnTo>
                <a:lnTo>
                  <a:pt x="123" y="2"/>
                </a:lnTo>
                <a:lnTo>
                  <a:pt x="101" y="6"/>
                </a:lnTo>
                <a:lnTo>
                  <a:pt x="83" y="13"/>
                </a:lnTo>
                <a:lnTo>
                  <a:pt x="68" y="23"/>
                </a:lnTo>
                <a:lnTo>
                  <a:pt x="53" y="34"/>
                </a:lnTo>
                <a:lnTo>
                  <a:pt x="53" y="34"/>
                </a:lnTo>
                <a:lnTo>
                  <a:pt x="53" y="42"/>
                </a:lnTo>
                <a:lnTo>
                  <a:pt x="51" y="48"/>
                </a:lnTo>
                <a:lnTo>
                  <a:pt x="43" y="59"/>
                </a:lnTo>
                <a:lnTo>
                  <a:pt x="34" y="69"/>
                </a:lnTo>
                <a:lnTo>
                  <a:pt x="32" y="72"/>
                </a:lnTo>
                <a:lnTo>
                  <a:pt x="32" y="78"/>
                </a:lnTo>
                <a:lnTo>
                  <a:pt x="32" y="78"/>
                </a:lnTo>
                <a:lnTo>
                  <a:pt x="34" y="80"/>
                </a:lnTo>
                <a:lnTo>
                  <a:pt x="38" y="84"/>
                </a:lnTo>
                <a:lnTo>
                  <a:pt x="43" y="88"/>
                </a:lnTo>
                <a:lnTo>
                  <a:pt x="43" y="88"/>
                </a:lnTo>
                <a:lnTo>
                  <a:pt x="47" y="93"/>
                </a:lnTo>
                <a:lnTo>
                  <a:pt x="47" y="93"/>
                </a:lnTo>
                <a:lnTo>
                  <a:pt x="53" y="99"/>
                </a:lnTo>
                <a:lnTo>
                  <a:pt x="59" y="107"/>
                </a:lnTo>
                <a:lnTo>
                  <a:pt x="62" y="112"/>
                </a:lnTo>
                <a:lnTo>
                  <a:pt x="70" y="116"/>
                </a:lnTo>
                <a:lnTo>
                  <a:pt x="70" y="116"/>
                </a:lnTo>
                <a:lnTo>
                  <a:pt x="74" y="114"/>
                </a:lnTo>
                <a:lnTo>
                  <a:pt x="78" y="111"/>
                </a:lnTo>
                <a:lnTo>
                  <a:pt x="85" y="105"/>
                </a:lnTo>
                <a:lnTo>
                  <a:pt x="95" y="99"/>
                </a:lnTo>
                <a:lnTo>
                  <a:pt x="101" y="97"/>
                </a:lnTo>
                <a:lnTo>
                  <a:pt x="108" y="97"/>
                </a:lnTo>
                <a:lnTo>
                  <a:pt x="108" y="97"/>
                </a:lnTo>
                <a:lnTo>
                  <a:pt x="114" y="101"/>
                </a:lnTo>
                <a:lnTo>
                  <a:pt x="118" y="107"/>
                </a:lnTo>
                <a:lnTo>
                  <a:pt x="120" y="114"/>
                </a:lnTo>
                <a:lnTo>
                  <a:pt x="118" y="122"/>
                </a:lnTo>
                <a:lnTo>
                  <a:pt x="118" y="122"/>
                </a:lnTo>
                <a:lnTo>
                  <a:pt x="106" y="128"/>
                </a:lnTo>
                <a:lnTo>
                  <a:pt x="95" y="132"/>
                </a:lnTo>
                <a:lnTo>
                  <a:pt x="70" y="137"/>
                </a:lnTo>
                <a:lnTo>
                  <a:pt x="70" y="137"/>
                </a:lnTo>
                <a:lnTo>
                  <a:pt x="53" y="143"/>
                </a:lnTo>
                <a:lnTo>
                  <a:pt x="36" y="154"/>
                </a:lnTo>
                <a:lnTo>
                  <a:pt x="22" y="168"/>
                </a:lnTo>
                <a:lnTo>
                  <a:pt x="11" y="179"/>
                </a:lnTo>
                <a:lnTo>
                  <a:pt x="11" y="179"/>
                </a:lnTo>
                <a:lnTo>
                  <a:pt x="7" y="189"/>
                </a:lnTo>
                <a:lnTo>
                  <a:pt x="3" y="200"/>
                </a:lnTo>
                <a:lnTo>
                  <a:pt x="0" y="223"/>
                </a:lnTo>
                <a:lnTo>
                  <a:pt x="0" y="223"/>
                </a:lnTo>
                <a:lnTo>
                  <a:pt x="5" y="238"/>
                </a:lnTo>
                <a:lnTo>
                  <a:pt x="13" y="254"/>
                </a:lnTo>
                <a:lnTo>
                  <a:pt x="24" y="265"/>
                </a:lnTo>
                <a:lnTo>
                  <a:pt x="34" y="274"/>
                </a:lnTo>
                <a:lnTo>
                  <a:pt x="34" y="274"/>
                </a:lnTo>
                <a:lnTo>
                  <a:pt x="49" y="286"/>
                </a:lnTo>
                <a:lnTo>
                  <a:pt x="68" y="294"/>
                </a:lnTo>
                <a:lnTo>
                  <a:pt x="78" y="297"/>
                </a:lnTo>
                <a:lnTo>
                  <a:pt x="89" y="299"/>
                </a:lnTo>
                <a:lnTo>
                  <a:pt x="101" y="299"/>
                </a:lnTo>
                <a:lnTo>
                  <a:pt x="110" y="297"/>
                </a:lnTo>
                <a:lnTo>
                  <a:pt x="110" y="297"/>
                </a:lnTo>
                <a:lnTo>
                  <a:pt x="123" y="294"/>
                </a:lnTo>
                <a:lnTo>
                  <a:pt x="137" y="286"/>
                </a:lnTo>
                <a:lnTo>
                  <a:pt x="137" y="286"/>
                </a:lnTo>
                <a:lnTo>
                  <a:pt x="150" y="276"/>
                </a:lnTo>
                <a:lnTo>
                  <a:pt x="158" y="273"/>
                </a:lnTo>
                <a:lnTo>
                  <a:pt x="163" y="271"/>
                </a:lnTo>
                <a:lnTo>
                  <a:pt x="163" y="271"/>
                </a:lnTo>
                <a:lnTo>
                  <a:pt x="167" y="273"/>
                </a:lnTo>
                <a:lnTo>
                  <a:pt x="169" y="276"/>
                </a:lnTo>
                <a:lnTo>
                  <a:pt x="175" y="286"/>
                </a:lnTo>
                <a:lnTo>
                  <a:pt x="175" y="286"/>
                </a:lnTo>
                <a:lnTo>
                  <a:pt x="184" y="290"/>
                </a:lnTo>
                <a:lnTo>
                  <a:pt x="196" y="294"/>
                </a:lnTo>
                <a:lnTo>
                  <a:pt x="217" y="299"/>
                </a:lnTo>
                <a:lnTo>
                  <a:pt x="217" y="299"/>
                </a:lnTo>
                <a:lnTo>
                  <a:pt x="236" y="284"/>
                </a:lnTo>
                <a:lnTo>
                  <a:pt x="245" y="276"/>
                </a:lnTo>
                <a:lnTo>
                  <a:pt x="259" y="271"/>
                </a:lnTo>
                <a:lnTo>
                  <a:pt x="259" y="271"/>
                </a:lnTo>
                <a:lnTo>
                  <a:pt x="259" y="265"/>
                </a:lnTo>
                <a:lnTo>
                  <a:pt x="259" y="257"/>
                </a:lnTo>
                <a:lnTo>
                  <a:pt x="259" y="257"/>
                </a:lnTo>
                <a:lnTo>
                  <a:pt x="263" y="244"/>
                </a:lnTo>
                <a:lnTo>
                  <a:pt x="268" y="229"/>
                </a:lnTo>
                <a:lnTo>
                  <a:pt x="268" y="229"/>
                </a:lnTo>
                <a:lnTo>
                  <a:pt x="274" y="212"/>
                </a:lnTo>
                <a:lnTo>
                  <a:pt x="278" y="206"/>
                </a:lnTo>
                <a:lnTo>
                  <a:pt x="278" y="198"/>
                </a:lnTo>
                <a:lnTo>
                  <a:pt x="278" y="198"/>
                </a:lnTo>
                <a:close/>
                <a:moveTo>
                  <a:pt x="45" y="80"/>
                </a:moveTo>
                <a:lnTo>
                  <a:pt x="45" y="80"/>
                </a:lnTo>
                <a:lnTo>
                  <a:pt x="45" y="76"/>
                </a:lnTo>
                <a:lnTo>
                  <a:pt x="45" y="74"/>
                </a:lnTo>
                <a:lnTo>
                  <a:pt x="51" y="69"/>
                </a:lnTo>
                <a:lnTo>
                  <a:pt x="51" y="69"/>
                </a:lnTo>
                <a:lnTo>
                  <a:pt x="51" y="71"/>
                </a:lnTo>
                <a:lnTo>
                  <a:pt x="51" y="74"/>
                </a:lnTo>
                <a:lnTo>
                  <a:pt x="49" y="78"/>
                </a:lnTo>
                <a:lnTo>
                  <a:pt x="45" y="80"/>
                </a:lnTo>
                <a:lnTo>
                  <a:pt x="45" y="80"/>
                </a:lnTo>
                <a:close/>
                <a:moveTo>
                  <a:pt x="55" y="59"/>
                </a:moveTo>
                <a:lnTo>
                  <a:pt x="55" y="59"/>
                </a:lnTo>
                <a:lnTo>
                  <a:pt x="53" y="57"/>
                </a:lnTo>
                <a:lnTo>
                  <a:pt x="53" y="55"/>
                </a:lnTo>
                <a:lnTo>
                  <a:pt x="55" y="53"/>
                </a:lnTo>
                <a:lnTo>
                  <a:pt x="55" y="51"/>
                </a:lnTo>
                <a:lnTo>
                  <a:pt x="55" y="51"/>
                </a:lnTo>
                <a:lnTo>
                  <a:pt x="57" y="51"/>
                </a:lnTo>
                <a:lnTo>
                  <a:pt x="59" y="51"/>
                </a:lnTo>
                <a:lnTo>
                  <a:pt x="59" y="51"/>
                </a:lnTo>
                <a:lnTo>
                  <a:pt x="59" y="53"/>
                </a:lnTo>
                <a:lnTo>
                  <a:pt x="57" y="55"/>
                </a:lnTo>
                <a:lnTo>
                  <a:pt x="55" y="59"/>
                </a:lnTo>
                <a:lnTo>
                  <a:pt x="55" y="59"/>
                </a:lnTo>
                <a:close/>
                <a:moveTo>
                  <a:pt x="59" y="76"/>
                </a:moveTo>
                <a:lnTo>
                  <a:pt x="59" y="76"/>
                </a:lnTo>
                <a:lnTo>
                  <a:pt x="61" y="72"/>
                </a:lnTo>
                <a:lnTo>
                  <a:pt x="62" y="69"/>
                </a:lnTo>
                <a:lnTo>
                  <a:pt x="66" y="61"/>
                </a:lnTo>
                <a:lnTo>
                  <a:pt x="66" y="61"/>
                </a:lnTo>
                <a:lnTo>
                  <a:pt x="68" y="61"/>
                </a:lnTo>
                <a:lnTo>
                  <a:pt x="68" y="63"/>
                </a:lnTo>
                <a:lnTo>
                  <a:pt x="70" y="65"/>
                </a:lnTo>
                <a:lnTo>
                  <a:pt x="70" y="65"/>
                </a:lnTo>
                <a:lnTo>
                  <a:pt x="66" y="72"/>
                </a:lnTo>
                <a:lnTo>
                  <a:pt x="62" y="74"/>
                </a:lnTo>
                <a:lnTo>
                  <a:pt x="59" y="76"/>
                </a:lnTo>
                <a:lnTo>
                  <a:pt x="59" y="76"/>
                </a:lnTo>
                <a:close/>
                <a:moveTo>
                  <a:pt x="70" y="95"/>
                </a:moveTo>
                <a:lnTo>
                  <a:pt x="70" y="95"/>
                </a:lnTo>
                <a:lnTo>
                  <a:pt x="70" y="90"/>
                </a:lnTo>
                <a:lnTo>
                  <a:pt x="72" y="86"/>
                </a:lnTo>
                <a:lnTo>
                  <a:pt x="76" y="82"/>
                </a:lnTo>
                <a:lnTo>
                  <a:pt x="78" y="78"/>
                </a:lnTo>
                <a:lnTo>
                  <a:pt x="78" y="78"/>
                </a:lnTo>
                <a:lnTo>
                  <a:pt x="80" y="82"/>
                </a:lnTo>
                <a:lnTo>
                  <a:pt x="80" y="84"/>
                </a:lnTo>
                <a:lnTo>
                  <a:pt x="78" y="90"/>
                </a:lnTo>
                <a:lnTo>
                  <a:pt x="74" y="93"/>
                </a:lnTo>
                <a:lnTo>
                  <a:pt x="70" y="95"/>
                </a:lnTo>
                <a:lnTo>
                  <a:pt x="70" y="95"/>
                </a:lnTo>
                <a:close/>
                <a:moveTo>
                  <a:pt x="116" y="84"/>
                </a:moveTo>
                <a:lnTo>
                  <a:pt x="116" y="84"/>
                </a:lnTo>
                <a:lnTo>
                  <a:pt x="116" y="80"/>
                </a:lnTo>
                <a:lnTo>
                  <a:pt x="118" y="74"/>
                </a:lnTo>
                <a:lnTo>
                  <a:pt x="123" y="72"/>
                </a:lnTo>
                <a:lnTo>
                  <a:pt x="125" y="72"/>
                </a:lnTo>
                <a:lnTo>
                  <a:pt x="127" y="74"/>
                </a:lnTo>
                <a:lnTo>
                  <a:pt x="127" y="74"/>
                </a:lnTo>
                <a:lnTo>
                  <a:pt x="125" y="78"/>
                </a:lnTo>
                <a:lnTo>
                  <a:pt x="123" y="80"/>
                </a:lnTo>
                <a:lnTo>
                  <a:pt x="116" y="84"/>
                </a:lnTo>
                <a:lnTo>
                  <a:pt x="116" y="84"/>
                </a:lnTo>
                <a:close/>
                <a:moveTo>
                  <a:pt x="40" y="179"/>
                </a:moveTo>
                <a:lnTo>
                  <a:pt x="40" y="179"/>
                </a:lnTo>
                <a:lnTo>
                  <a:pt x="38" y="183"/>
                </a:lnTo>
                <a:lnTo>
                  <a:pt x="36" y="185"/>
                </a:lnTo>
                <a:lnTo>
                  <a:pt x="32" y="187"/>
                </a:lnTo>
                <a:lnTo>
                  <a:pt x="30" y="187"/>
                </a:lnTo>
                <a:lnTo>
                  <a:pt x="30" y="187"/>
                </a:lnTo>
                <a:lnTo>
                  <a:pt x="34" y="181"/>
                </a:lnTo>
                <a:lnTo>
                  <a:pt x="40" y="179"/>
                </a:lnTo>
                <a:lnTo>
                  <a:pt x="40" y="179"/>
                </a:lnTo>
                <a:close/>
                <a:moveTo>
                  <a:pt x="19" y="246"/>
                </a:moveTo>
                <a:lnTo>
                  <a:pt x="19" y="246"/>
                </a:lnTo>
                <a:lnTo>
                  <a:pt x="22" y="244"/>
                </a:lnTo>
                <a:lnTo>
                  <a:pt x="24" y="242"/>
                </a:lnTo>
                <a:lnTo>
                  <a:pt x="24" y="242"/>
                </a:lnTo>
                <a:lnTo>
                  <a:pt x="24" y="242"/>
                </a:lnTo>
                <a:lnTo>
                  <a:pt x="26" y="244"/>
                </a:lnTo>
                <a:lnTo>
                  <a:pt x="24" y="248"/>
                </a:lnTo>
                <a:lnTo>
                  <a:pt x="21" y="250"/>
                </a:lnTo>
                <a:lnTo>
                  <a:pt x="19" y="248"/>
                </a:lnTo>
                <a:lnTo>
                  <a:pt x="19" y="246"/>
                </a:lnTo>
                <a:lnTo>
                  <a:pt x="19" y="246"/>
                </a:lnTo>
                <a:close/>
                <a:moveTo>
                  <a:pt x="11" y="236"/>
                </a:moveTo>
                <a:lnTo>
                  <a:pt x="11" y="236"/>
                </a:lnTo>
                <a:lnTo>
                  <a:pt x="9" y="233"/>
                </a:lnTo>
                <a:lnTo>
                  <a:pt x="9" y="233"/>
                </a:lnTo>
                <a:lnTo>
                  <a:pt x="15" y="227"/>
                </a:lnTo>
                <a:lnTo>
                  <a:pt x="22" y="223"/>
                </a:lnTo>
                <a:lnTo>
                  <a:pt x="32" y="221"/>
                </a:lnTo>
                <a:lnTo>
                  <a:pt x="38" y="221"/>
                </a:lnTo>
                <a:lnTo>
                  <a:pt x="41" y="223"/>
                </a:lnTo>
                <a:lnTo>
                  <a:pt x="41" y="223"/>
                </a:lnTo>
                <a:lnTo>
                  <a:pt x="40" y="225"/>
                </a:lnTo>
                <a:lnTo>
                  <a:pt x="36" y="229"/>
                </a:lnTo>
                <a:lnTo>
                  <a:pt x="28" y="231"/>
                </a:lnTo>
                <a:lnTo>
                  <a:pt x="19" y="234"/>
                </a:lnTo>
                <a:lnTo>
                  <a:pt x="11" y="236"/>
                </a:lnTo>
                <a:lnTo>
                  <a:pt x="11" y="236"/>
                </a:lnTo>
                <a:close/>
                <a:moveTo>
                  <a:pt x="32" y="261"/>
                </a:moveTo>
                <a:lnTo>
                  <a:pt x="32" y="261"/>
                </a:lnTo>
                <a:lnTo>
                  <a:pt x="32" y="257"/>
                </a:lnTo>
                <a:lnTo>
                  <a:pt x="36" y="255"/>
                </a:lnTo>
                <a:lnTo>
                  <a:pt x="36" y="255"/>
                </a:lnTo>
                <a:lnTo>
                  <a:pt x="36" y="259"/>
                </a:lnTo>
                <a:lnTo>
                  <a:pt x="32" y="261"/>
                </a:lnTo>
                <a:lnTo>
                  <a:pt x="32" y="261"/>
                </a:lnTo>
                <a:close/>
                <a:moveTo>
                  <a:pt x="38" y="244"/>
                </a:moveTo>
                <a:lnTo>
                  <a:pt x="38" y="244"/>
                </a:lnTo>
                <a:lnTo>
                  <a:pt x="41" y="238"/>
                </a:lnTo>
                <a:lnTo>
                  <a:pt x="45" y="236"/>
                </a:lnTo>
                <a:lnTo>
                  <a:pt x="49" y="236"/>
                </a:lnTo>
                <a:lnTo>
                  <a:pt x="49" y="236"/>
                </a:lnTo>
                <a:lnTo>
                  <a:pt x="49" y="240"/>
                </a:lnTo>
                <a:lnTo>
                  <a:pt x="45" y="242"/>
                </a:lnTo>
                <a:lnTo>
                  <a:pt x="38" y="244"/>
                </a:lnTo>
                <a:lnTo>
                  <a:pt x="38" y="244"/>
                </a:lnTo>
                <a:close/>
                <a:moveTo>
                  <a:pt x="55" y="255"/>
                </a:moveTo>
                <a:lnTo>
                  <a:pt x="55" y="255"/>
                </a:lnTo>
                <a:lnTo>
                  <a:pt x="55" y="252"/>
                </a:lnTo>
                <a:lnTo>
                  <a:pt x="59" y="248"/>
                </a:lnTo>
                <a:lnTo>
                  <a:pt x="59" y="248"/>
                </a:lnTo>
                <a:lnTo>
                  <a:pt x="61" y="250"/>
                </a:lnTo>
                <a:lnTo>
                  <a:pt x="61" y="252"/>
                </a:lnTo>
                <a:lnTo>
                  <a:pt x="57" y="254"/>
                </a:lnTo>
                <a:lnTo>
                  <a:pt x="55" y="255"/>
                </a:lnTo>
                <a:lnTo>
                  <a:pt x="55" y="255"/>
                </a:lnTo>
                <a:close/>
                <a:moveTo>
                  <a:pt x="66" y="282"/>
                </a:moveTo>
                <a:lnTo>
                  <a:pt x="66" y="282"/>
                </a:lnTo>
                <a:lnTo>
                  <a:pt x="62" y="282"/>
                </a:lnTo>
                <a:lnTo>
                  <a:pt x="61" y="280"/>
                </a:lnTo>
                <a:lnTo>
                  <a:pt x="61" y="280"/>
                </a:lnTo>
                <a:lnTo>
                  <a:pt x="61" y="276"/>
                </a:lnTo>
                <a:lnTo>
                  <a:pt x="62" y="276"/>
                </a:lnTo>
                <a:lnTo>
                  <a:pt x="68" y="274"/>
                </a:lnTo>
                <a:lnTo>
                  <a:pt x="68" y="274"/>
                </a:lnTo>
                <a:lnTo>
                  <a:pt x="68" y="276"/>
                </a:lnTo>
                <a:lnTo>
                  <a:pt x="68" y="278"/>
                </a:lnTo>
                <a:lnTo>
                  <a:pt x="66" y="282"/>
                </a:lnTo>
                <a:lnTo>
                  <a:pt x="66" y="282"/>
                </a:lnTo>
                <a:close/>
                <a:moveTo>
                  <a:pt x="85" y="290"/>
                </a:moveTo>
                <a:lnTo>
                  <a:pt x="85" y="290"/>
                </a:lnTo>
                <a:lnTo>
                  <a:pt x="83" y="288"/>
                </a:lnTo>
                <a:lnTo>
                  <a:pt x="82" y="288"/>
                </a:lnTo>
                <a:lnTo>
                  <a:pt x="82" y="286"/>
                </a:lnTo>
                <a:lnTo>
                  <a:pt x="82" y="286"/>
                </a:lnTo>
                <a:lnTo>
                  <a:pt x="87" y="284"/>
                </a:lnTo>
                <a:lnTo>
                  <a:pt x="87" y="284"/>
                </a:lnTo>
                <a:lnTo>
                  <a:pt x="87" y="288"/>
                </a:lnTo>
                <a:lnTo>
                  <a:pt x="85" y="290"/>
                </a:lnTo>
                <a:lnTo>
                  <a:pt x="85" y="290"/>
                </a:lnTo>
                <a:close/>
                <a:moveTo>
                  <a:pt x="78" y="276"/>
                </a:moveTo>
                <a:lnTo>
                  <a:pt x="78" y="276"/>
                </a:lnTo>
                <a:lnTo>
                  <a:pt x="80" y="273"/>
                </a:lnTo>
                <a:lnTo>
                  <a:pt x="83" y="271"/>
                </a:lnTo>
                <a:lnTo>
                  <a:pt x="87" y="269"/>
                </a:lnTo>
                <a:lnTo>
                  <a:pt x="91" y="271"/>
                </a:lnTo>
                <a:lnTo>
                  <a:pt x="91" y="271"/>
                </a:lnTo>
                <a:lnTo>
                  <a:pt x="85" y="276"/>
                </a:lnTo>
                <a:lnTo>
                  <a:pt x="82" y="276"/>
                </a:lnTo>
                <a:lnTo>
                  <a:pt x="78" y="276"/>
                </a:lnTo>
                <a:lnTo>
                  <a:pt x="78" y="276"/>
                </a:lnTo>
                <a:close/>
                <a:moveTo>
                  <a:pt x="108" y="290"/>
                </a:moveTo>
                <a:lnTo>
                  <a:pt x="108" y="290"/>
                </a:lnTo>
                <a:lnTo>
                  <a:pt x="102" y="290"/>
                </a:lnTo>
                <a:lnTo>
                  <a:pt x="99" y="288"/>
                </a:lnTo>
                <a:lnTo>
                  <a:pt x="99" y="288"/>
                </a:lnTo>
                <a:lnTo>
                  <a:pt x="102" y="286"/>
                </a:lnTo>
                <a:lnTo>
                  <a:pt x="106" y="284"/>
                </a:lnTo>
                <a:lnTo>
                  <a:pt x="106" y="284"/>
                </a:lnTo>
                <a:lnTo>
                  <a:pt x="108" y="284"/>
                </a:lnTo>
                <a:lnTo>
                  <a:pt x="110" y="286"/>
                </a:lnTo>
                <a:lnTo>
                  <a:pt x="108" y="290"/>
                </a:lnTo>
                <a:lnTo>
                  <a:pt x="108" y="290"/>
                </a:lnTo>
                <a:close/>
                <a:moveTo>
                  <a:pt x="171" y="267"/>
                </a:moveTo>
                <a:lnTo>
                  <a:pt x="171" y="267"/>
                </a:lnTo>
                <a:lnTo>
                  <a:pt x="171" y="265"/>
                </a:lnTo>
                <a:lnTo>
                  <a:pt x="171" y="261"/>
                </a:lnTo>
                <a:lnTo>
                  <a:pt x="175" y="259"/>
                </a:lnTo>
                <a:lnTo>
                  <a:pt x="179" y="259"/>
                </a:lnTo>
                <a:lnTo>
                  <a:pt x="179" y="259"/>
                </a:lnTo>
                <a:lnTo>
                  <a:pt x="177" y="265"/>
                </a:lnTo>
                <a:lnTo>
                  <a:pt x="175" y="267"/>
                </a:lnTo>
                <a:lnTo>
                  <a:pt x="171" y="267"/>
                </a:lnTo>
                <a:lnTo>
                  <a:pt x="171" y="267"/>
                </a:lnTo>
                <a:close/>
                <a:moveTo>
                  <a:pt x="186" y="280"/>
                </a:moveTo>
                <a:lnTo>
                  <a:pt x="186" y="280"/>
                </a:lnTo>
                <a:lnTo>
                  <a:pt x="186" y="276"/>
                </a:lnTo>
                <a:lnTo>
                  <a:pt x="188" y="274"/>
                </a:lnTo>
                <a:lnTo>
                  <a:pt x="194" y="271"/>
                </a:lnTo>
                <a:lnTo>
                  <a:pt x="194" y="271"/>
                </a:lnTo>
                <a:lnTo>
                  <a:pt x="192" y="276"/>
                </a:lnTo>
                <a:lnTo>
                  <a:pt x="190" y="278"/>
                </a:lnTo>
                <a:lnTo>
                  <a:pt x="186" y="280"/>
                </a:lnTo>
                <a:lnTo>
                  <a:pt x="186" y="280"/>
                </a:lnTo>
                <a:close/>
                <a:moveTo>
                  <a:pt x="186" y="265"/>
                </a:moveTo>
                <a:lnTo>
                  <a:pt x="186" y="265"/>
                </a:lnTo>
                <a:lnTo>
                  <a:pt x="188" y="261"/>
                </a:lnTo>
                <a:lnTo>
                  <a:pt x="190" y="259"/>
                </a:lnTo>
                <a:lnTo>
                  <a:pt x="196" y="254"/>
                </a:lnTo>
                <a:lnTo>
                  <a:pt x="196" y="254"/>
                </a:lnTo>
                <a:lnTo>
                  <a:pt x="200" y="255"/>
                </a:lnTo>
                <a:lnTo>
                  <a:pt x="200" y="255"/>
                </a:lnTo>
                <a:lnTo>
                  <a:pt x="194" y="261"/>
                </a:lnTo>
                <a:lnTo>
                  <a:pt x="186" y="265"/>
                </a:lnTo>
                <a:lnTo>
                  <a:pt x="186" y="265"/>
                </a:lnTo>
                <a:close/>
                <a:moveTo>
                  <a:pt x="205" y="271"/>
                </a:moveTo>
                <a:lnTo>
                  <a:pt x="205" y="271"/>
                </a:lnTo>
                <a:lnTo>
                  <a:pt x="205" y="267"/>
                </a:lnTo>
                <a:lnTo>
                  <a:pt x="207" y="265"/>
                </a:lnTo>
                <a:lnTo>
                  <a:pt x="211" y="263"/>
                </a:lnTo>
                <a:lnTo>
                  <a:pt x="213" y="265"/>
                </a:lnTo>
                <a:lnTo>
                  <a:pt x="213" y="265"/>
                </a:lnTo>
                <a:lnTo>
                  <a:pt x="213" y="267"/>
                </a:lnTo>
                <a:lnTo>
                  <a:pt x="211" y="269"/>
                </a:lnTo>
                <a:lnTo>
                  <a:pt x="205" y="271"/>
                </a:lnTo>
                <a:lnTo>
                  <a:pt x="205" y="271"/>
                </a:lnTo>
                <a:close/>
                <a:moveTo>
                  <a:pt x="247" y="263"/>
                </a:moveTo>
                <a:lnTo>
                  <a:pt x="247" y="263"/>
                </a:lnTo>
                <a:lnTo>
                  <a:pt x="236" y="263"/>
                </a:lnTo>
                <a:lnTo>
                  <a:pt x="226" y="259"/>
                </a:lnTo>
                <a:lnTo>
                  <a:pt x="219" y="257"/>
                </a:lnTo>
                <a:lnTo>
                  <a:pt x="211" y="254"/>
                </a:lnTo>
                <a:lnTo>
                  <a:pt x="200" y="242"/>
                </a:lnTo>
                <a:lnTo>
                  <a:pt x="188" y="231"/>
                </a:lnTo>
                <a:lnTo>
                  <a:pt x="188" y="231"/>
                </a:lnTo>
                <a:lnTo>
                  <a:pt x="183" y="234"/>
                </a:lnTo>
                <a:lnTo>
                  <a:pt x="177" y="238"/>
                </a:lnTo>
                <a:lnTo>
                  <a:pt x="167" y="248"/>
                </a:lnTo>
                <a:lnTo>
                  <a:pt x="167" y="248"/>
                </a:lnTo>
                <a:lnTo>
                  <a:pt x="156" y="255"/>
                </a:lnTo>
                <a:lnTo>
                  <a:pt x="139" y="263"/>
                </a:lnTo>
                <a:lnTo>
                  <a:pt x="129" y="265"/>
                </a:lnTo>
                <a:lnTo>
                  <a:pt x="120" y="267"/>
                </a:lnTo>
                <a:lnTo>
                  <a:pt x="110" y="267"/>
                </a:lnTo>
                <a:lnTo>
                  <a:pt x="99" y="263"/>
                </a:lnTo>
                <a:lnTo>
                  <a:pt x="99" y="263"/>
                </a:lnTo>
                <a:lnTo>
                  <a:pt x="89" y="259"/>
                </a:lnTo>
                <a:lnTo>
                  <a:pt x="76" y="250"/>
                </a:lnTo>
                <a:lnTo>
                  <a:pt x="62" y="240"/>
                </a:lnTo>
                <a:lnTo>
                  <a:pt x="53" y="231"/>
                </a:lnTo>
                <a:lnTo>
                  <a:pt x="53" y="231"/>
                </a:lnTo>
                <a:lnTo>
                  <a:pt x="47" y="217"/>
                </a:lnTo>
                <a:lnTo>
                  <a:pt x="43" y="204"/>
                </a:lnTo>
                <a:lnTo>
                  <a:pt x="45" y="191"/>
                </a:lnTo>
                <a:lnTo>
                  <a:pt x="49" y="177"/>
                </a:lnTo>
                <a:lnTo>
                  <a:pt x="55" y="166"/>
                </a:lnTo>
                <a:lnTo>
                  <a:pt x="64" y="156"/>
                </a:lnTo>
                <a:lnTo>
                  <a:pt x="74" y="147"/>
                </a:lnTo>
                <a:lnTo>
                  <a:pt x="85" y="141"/>
                </a:lnTo>
                <a:lnTo>
                  <a:pt x="85" y="141"/>
                </a:lnTo>
                <a:lnTo>
                  <a:pt x="102" y="135"/>
                </a:lnTo>
                <a:lnTo>
                  <a:pt x="122" y="132"/>
                </a:lnTo>
                <a:lnTo>
                  <a:pt x="129" y="128"/>
                </a:lnTo>
                <a:lnTo>
                  <a:pt x="137" y="124"/>
                </a:lnTo>
                <a:lnTo>
                  <a:pt x="143" y="118"/>
                </a:lnTo>
                <a:lnTo>
                  <a:pt x="144" y="111"/>
                </a:lnTo>
                <a:lnTo>
                  <a:pt x="144" y="111"/>
                </a:lnTo>
                <a:lnTo>
                  <a:pt x="146" y="103"/>
                </a:lnTo>
                <a:lnTo>
                  <a:pt x="148" y="95"/>
                </a:lnTo>
                <a:lnTo>
                  <a:pt x="146" y="90"/>
                </a:lnTo>
                <a:lnTo>
                  <a:pt x="144" y="84"/>
                </a:lnTo>
                <a:lnTo>
                  <a:pt x="143" y="78"/>
                </a:lnTo>
                <a:lnTo>
                  <a:pt x="139" y="72"/>
                </a:lnTo>
                <a:lnTo>
                  <a:pt x="129" y="67"/>
                </a:lnTo>
                <a:lnTo>
                  <a:pt x="118" y="63"/>
                </a:lnTo>
                <a:lnTo>
                  <a:pt x="106" y="63"/>
                </a:lnTo>
                <a:lnTo>
                  <a:pt x="95" y="67"/>
                </a:lnTo>
                <a:lnTo>
                  <a:pt x="83" y="72"/>
                </a:lnTo>
                <a:lnTo>
                  <a:pt x="83" y="72"/>
                </a:lnTo>
                <a:lnTo>
                  <a:pt x="82" y="67"/>
                </a:lnTo>
                <a:lnTo>
                  <a:pt x="80" y="63"/>
                </a:lnTo>
                <a:lnTo>
                  <a:pt x="72" y="57"/>
                </a:lnTo>
                <a:lnTo>
                  <a:pt x="64" y="50"/>
                </a:lnTo>
                <a:lnTo>
                  <a:pt x="62" y="46"/>
                </a:lnTo>
                <a:lnTo>
                  <a:pt x="62" y="42"/>
                </a:lnTo>
                <a:lnTo>
                  <a:pt x="62" y="42"/>
                </a:lnTo>
                <a:lnTo>
                  <a:pt x="62" y="38"/>
                </a:lnTo>
                <a:lnTo>
                  <a:pt x="66" y="34"/>
                </a:lnTo>
                <a:lnTo>
                  <a:pt x="76" y="27"/>
                </a:lnTo>
                <a:lnTo>
                  <a:pt x="91" y="17"/>
                </a:lnTo>
                <a:lnTo>
                  <a:pt x="91" y="17"/>
                </a:lnTo>
                <a:lnTo>
                  <a:pt x="104" y="13"/>
                </a:lnTo>
                <a:lnTo>
                  <a:pt x="116" y="10"/>
                </a:lnTo>
                <a:lnTo>
                  <a:pt x="127" y="8"/>
                </a:lnTo>
                <a:lnTo>
                  <a:pt x="139" y="10"/>
                </a:lnTo>
                <a:lnTo>
                  <a:pt x="148" y="10"/>
                </a:lnTo>
                <a:lnTo>
                  <a:pt x="158" y="13"/>
                </a:lnTo>
                <a:lnTo>
                  <a:pt x="167" y="17"/>
                </a:lnTo>
                <a:lnTo>
                  <a:pt x="175" y="23"/>
                </a:lnTo>
                <a:lnTo>
                  <a:pt x="183" y="31"/>
                </a:lnTo>
                <a:lnTo>
                  <a:pt x="190" y="38"/>
                </a:lnTo>
                <a:lnTo>
                  <a:pt x="196" y="48"/>
                </a:lnTo>
                <a:lnTo>
                  <a:pt x="200" y="57"/>
                </a:lnTo>
                <a:lnTo>
                  <a:pt x="203" y="69"/>
                </a:lnTo>
                <a:lnTo>
                  <a:pt x="205" y="80"/>
                </a:lnTo>
                <a:lnTo>
                  <a:pt x="207" y="93"/>
                </a:lnTo>
                <a:lnTo>
                  <a:pt x="207" y="107"/>
                </a:lnTo>
                <a:lnTo>
                  <a:pt x="207" y="107"/>
                </a:lnTo>
                <a:lnTo>
                  <a:pt x="203" y="135"/>
                </a:lnTo>
                <a:lnTo>
                  <a:pt x="203" y="151"/>
                </a:lnTo>
                <a:lnTo>
                  <a:pt x="205" y="166"/>
                </a:lnTo>
                <a:lnTo>
                  <a:pt x="205" y="166"/>
                </a:lnTo>
                <a:lnTo>
                  <a:pt x="209" y="173"/>
                </a:lnTo>
                <a:lnTo>
                  <a:pt x="215" y="181"/>
                </a:lnTo>
                <a:lnTo>
                  <a:pt x="223" y="187"/>
                </a:lnTo>
                <a:lnTo>
                  <a:pt x="230" y="193"/>
                </a:lnTo>
                <a:lnTo>
                  <a:pt x="247" y="200"/>
                </a:lnTo>
                <a:lnTo>
                  <a:pt x="264" y="204"/>
                </a:lnTo>
                <a:lnTo>
                  <a:pt x="264" y="204"/>
                </a:lnTo>
                <a:lnTo>
                  <a:pt x="257" y="234"/>
                </a:lnTo>
                <a:lnTo>
                  <a:pt x="253" y="250"/>
                </a:lnTo>
                <a:lnTo>
                  <a:pt x="247" y="263"/>
                </a:lnTo>
                <a:lnTo>
                  <a:pt x="247" y="263"/>
                </a:lnTo>
                <a:close/>
                <a:moveTo>
                  <a:pt x="150" y="149"/>
                </a:moveTo>
                <a:lnTo>
                  <a:pt x="150" y="149"/>
                </a:lnTo>
                <a:lnTo>
                  <a:pt x="137" y="151"/>
                </a:lnTo>
                <a:lnTo>
                  <a:pt x="123" y="158"/>
                </a:lnTo>
                <a:lnTo>
                  <a:pt x="112" y="166"/>
                </a:lnTo>
                <a:lnTo>
                  <a:pt x="102" y="173"/>
                </a:lnTo>
                <a:lnTo>
                  <a:pt x="102" y="173"/>
                </a:lnTo>
                <a:lnTo>
                  <a:pt x="97" y="181"/>
                </a:lnTo>
                <a:lnTo>
                  <a:pt x="91" y="189"/>
                </a:lnTo>
                <a:lnTo>
                  <a:pt x="87" y="196"/>
                </a:lnTo>
                <a:lnTo>
                  <a:pt x="85" y="204"/>
                </a:lnTo>
                <a:lnTo>
                  <a:pt x="85" y="204"/>
                </a:lnTo>
                <a:lnTo>
                  <a:pt x="87" y="212"/>
                </a:lnTo>
                <a:lnTo>
                  <a:pt x="89" y="217"/>
                </a:lnTo>
                <a:lnTo>
                  <a:pt x="95" y="223"/>
                </a:lnTo>
                <a:lnTo>
                  <a:pt x="99" y="227"/>
                </a:lnTo>
                <a:lnTo>
                  <a:pt x="106" y="231"/>
                </a:lnTo>
                <a:lnTo>
                  <a:pt x="112" y="233"/>
                </a:lnTo>
                <a:lnTo>
                  <a:pt x="120" y="233"/>
                </a:lnTo>
                <a:lnTo>
                  <a:pt x="125" y="233"/>
                </a:lnTo>
                <a:lnTo>
                  <a:pt x="125" y="233"/>
                </a:lnTo>
                <a:lnTo>
                  <a:pt x="133" y="231"/>
                </a:lnTo>
                <a:lnTo>
                  <a:pt x="139" y="227"/>
                </a:lnTo>
                <a:lnTo>
                  <a:pt x="144" y="221"/>
                </a:lnTo>
                <a:lnTo>
                  <a:pt x="150" y="213"/>
                </a:lnTo>
                <a:lnTo>
                  <a:pt x="158" y="200"/>
                </a:lnTo>
                <a:lnTo>
                  <a:pt x="162" y="185"/>
                </a:lnTo>
                <a:lnTo>
                  <a:pt x="162" y="185"/>
                </a:lnTo>
                <a:lnTo>
                  <a:pt x="163" y="170"/>
                </a:lnTo>
                <a:lnTo>
                  <a:pt x="162" y="158"/>
                </a:lnTo>
                <a:lnTo>
                  <a:pt x="160" y="154"/>
                </a:lnTo>
                <a:lnTo>
                  <a:pt x="158" y="151"/>
                </a:lnTo>
                <a:lnTo>
                  <a:pt x="154" y="149"/>
                </a:lnTo>
                <a:lnTo>
                  <a:pt x="150" y="149"/>
                </a:lnTo>
                <a:lnTo>
                  <a:pt x="150" y="149"/>
                </a:lnTo>
                <a:close/>
                <a:moveTo>
                  <a:pt x="118" y="221"/>
                </a:moveTo>
                <a:lnTo>
                  <a:pt x="118" y="221"/>
                </a:lnTo>
                <a:lnTo>
                  <a:pt x="108" y="221"/>
                </a:lnTo>
                <a:lnTo>
                  <a:pt x="101" y="217"/>
                </a:lnTo>
                <a:lnTo>
                  <a:pt x="97" y="212"/>
                </a:lnTo>
                <a:lnTo>
                  <a:pt x="97" y="204"/>
                </a:lnTo>
                <a:lnTo>
                  <a:pt x="97" y="196"/>
                </a:lnTo>
                <a:lnTo>
                  <a:pt x="101" y="189"/>
                </a:lnTo>
                <a:lnTo>
                  <a:pt x="106" y="183"/>
                </a:lnTo>
                <a:lnTo>
                  <a:pt x="112" y="177"/>
                </a:lnTo>
                <a:lnTo>
                  <a:pt x="112" y="177"/>
                </a:lnTo>
                <a:lnTo>
                  <a:pt x="116" y="181"/>
                </a:lnTo>
                <a:lnTo>
                  <a:pt x="120" y="185"/>
                </a:lnTo>
                <a:lnTo>
                  <a:pt x="123" y="198"/>
                </a:lnTo>
                <a:lnTo>
                  <a:pt x="125" y="206"/>
                </a:lnTo>
                <a:lnTo>
                  <a:pt x="123" y="212"/>
                </a:lnTo>
                <a:lnTo>
                  <a:pt x="122" y="217"/>
                </a:lnTo>
                <a:lnTo>
                  <a:pt x="118" y="221"/>
                </a:lnTo>
                <a:lnTo>
                  <a:pt x="118" y="221"/>
                </a:lnTo>
                <a:close/>
                <a:moveTo>
                  <a:pt x="122" y="173"/>
                </a:moveTo>
                <a:lnTo>
                  <a:pt x="122" y="173"/>
                </a:lnTo>
                <a:lnTo>
                  <a:pt x="123" y="170"/>
                </a:lnTo>
                <a:lnTo>
                  <a:pt x="127" y="168"/>
                </a:lnTo>
                <a:lnTo>
                  <a:pt x="139" y="162"/>
                </a:lnTo>
                <a:lnTo>
                  <a:pt x="139" y="162"/>
                </a:lnTo>
                <a:lnTo>
                  <a:pt x="129" y="170"/>
                </a:lnTo>
                <a:lnTo>
                  <a:pt x="125" y="173"/>
                </a:lnTo>
                <a:lnTo>
                  <a:pt x="122" y="173"/>
                </a:lnTo>
                <a:lnTo>
                  <a:pt x="122" y="173"/>
                </a:lnTo>
                <a:close/>
                <a:moveTo>
                  <a:pt x="129" y="189"/>
                </a:moveTo>
                <a:lnTo>
                  <a:pt x="129" y="189"/>
                </a:lnTo>
                <a:lnTo>
                  <a:pt x="127" y="185"/>
                </a:lnTo>
                <a:lnTo>
                  <a:pt x="129" y="181"/>
                </a:lnTo>
                <a:lnTo>
                  <a:pt x="133" y="175"/>
                </a:lnTo>
                <a:lnTo>
                  <a:pt x="139" y="172"/>
                </a:lnTo>
                <a:lnTo>
                  <a:pt x="144" y="168"/>
                </a:lnTo>
                <a:lnTo>
                  <a:pt x="144" y="168"/>
                </a:lnTo>
                <a:lnTo>
                  <a:pt x="137" y="179"/>
                </a:lnTo>
                <a:lnTo>
                  <a:pt x="133" y="185"/>
                </a:lnTo>
                <a:lnTo>
                  <a:pt x="129" y="189"/>
                </a:lnTo>
                <a:lnTo>
                  <a:pt x="129" y="189"/>
                </a:lnTo>
                <a:close/>
                <a:moveTo>
                  <a:pt x="146" y="181"/>
                </a:moveTo>
                <a:lnTo>
                  <a:pt x="146" y="181"/>
                </a:lnTo>
                <a:lnTo>
                  <a:pt x="148" y="177"/>
                </a:lnTo>
                <a:lnTo>
                  <a:pt x="150" y="173"/>
                </a:lnTo>
                <a:lnTo>
                  <a:pt x="150" y="173"/>
                </a:lnTo>
                <a:lnTo>
                  <a:pt x="152" y="175"/>
                </a:lnTo>
                <a:lnTo>
                  <a:pt x="152" y="177"/>
                </a:lnTo>
                <a:lnTo>
                  <a:pt x="152" y="177"/>
                </a:lnTo>
                <a:lnTo>
                  <a:pt x="150" y="177"/>
                </a:lnTo>
                <a:lnTo>
                  <a:pt x="148" y="179"/>
                </a:lnTo>
                <a:lnTo>
                  <a:pt x="148" y="179"/>
                </a:lnTo>
                <a:lnTo>
                  <a:pt x="146" y="181"/>
                </a:lnTo>
                <a:lnTo>
                  <a:pt x="146" y="1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 name="Freeform 82"/>
          <p:cNvSpPr>
            <a:spLocks noEditPoints="1"/>
          </p:cNvSpPr>
          <p:nvPr/>
        </p:nvSpPr>
        <p:spPr bwMode="auto">
          <a:xfrm>
            <a:off x="6702265" y="2509565"/>
            <a:ext cx="127487" cy="175879"/>
          </a:xfrm>
          <a:custGeom>
            <a:avLst/>
            <a:gdLst/>
            <a:ahLst/>
            <a:cxnLst>
              <a:cxn ang="0">
                <a:pos x="84" y="68"/>
              </a:cxn>
              <a:cxn ang="0">
                <a:pos x="84" y="97"/>
              </a:cxn>
              <a:cxn ang="0">
                <a:pos x="56" y="123"/>
              </a:cxn>
              <a:cxn ang="0">
                <a:pos x="8" y="112"/>
              </a:cxn>
              <a:cxn ang="0">
                <a:pos x="4" y="95"/>
              </a:cxn>
              <a:cxn ang="0">
                <a:pos x="27" y="78"/>
              </a:cxn>
              <a:cxn ang="0">
                <a:pos x="48" y="81"/>
              </a:cxn>
              <a:cxn ang="0">
                <a:pos x="29" y="70"/>
              </a:cxn>
              <a:cxn ang="0">
                <a:pos x="8" y="47"/>
              </a:cxn>
              <a:cxn ang="0">
                <a:pos x="14" y="17"/>
              </a:cxn>
              <a:cxn ang="0">
                <a:pos x="54" y="0"/>
              </a:cxn>
              <a:cxn ang="0">
                <a:pos x="77" y="11"/>
              </a:cxn>
              <a:cxn ang="0">
                <a:pos x="84" y="26"/>
              </a:cxn>
              <a:cxn ang="0">
                <a:pos x="73" y="40"/>
              </a:cxn>
              <a:cxn ang="0">
                <a:pos x="73" y="59"/>
              </a:cxn>
              <a:cxn ang="0">
                <a:pos x="48" y="43"/>
              </a:cxn>
              <a:cxn ang="0">
                <a:pos x="56" y="26"/>
              </a:cxn>
              <a:cxn ang="0">
                <a:pos x="73" y="34"/>
              </a:cxn>
              <a:cxn ang="0">
                <a:pos x="80" y="20"/>
              </a:cxn>
              <a:cxn ang="0">
                <a:pos x="58" y="3"/>
              </a:cxn>
              <a:cxn ang="0">
                <a:pos x="27" y="17"/>
              </a:cxn>
              <a:cxn ang="0">
                <a:pos x="33" y="59"/>
              </a:cxn>
              <a:cxn ang="0">
                <a:pos x="61" y="76"/>
              </a:cxn>
              <a:cxn ang="0">
                <a:pos x="54" y="85"/>
              </a:cxn>
              <a:cxn ang="0">
                <a:pos x="33" y="81"/>
              </a:cxn>
              <a:cxn ang="0">
                <a:pos x="23" y="89"/>
              </a:cxn>
              <a:cxn ang="0">
                <a:pos x="23" y="102"/>
              </a:cxn>
              <a:cxn ang="0">
                <a:pos x="48" y="112"/>
              </a:cxn>
              <a:cxn ang="0">
                <a:pos x="79" y="99"/>
              </a:cxn>
              <a:cxn ang="0">
                <a:pos x="79" y="64"/>
              </a:cxn>
              <a:cxn ang="0">
                <a:pos x="25" y="13"/>
              </a:cxn>
              <a:cxn ang="0">
                <a:pos x="23" y="13"/>
              </a:cxn>
              <a:cxn ang="0">
                <a:pos x="23" y="20"/>
              </a:cxn>
              <a:cxn ang="0">
                <a:pos x="21" y="19"/>
              </a:cxn>
              <a:cxn ang="0">
                <a:pos x="16" y="28"/>
              </a:cxn>
              <a:cxn ang="0">
                <a:pos x="18" y="26"/>
              </a:cxn>
              <a:cxn ang="0">
                <a:pos x="16" y="40"/>
              </a:cxn>
              <a:cxn ang="0">
                <a:pos x="14" y="40"/>
              </a:cxn>
              <a:cxn ang="0">
                <a:pos x="16" y="47"/>
              </a:cxn>
              <a:cxn ang="0">
                <a:pos x="12" y="47"/>
              </a:cxn>
              <a:cxn ang="0">
                <a:pos x="56" y="36"/>
              </a:cxn>
              <a:cxn ang="0">
                <a:pos x="52" y="43"/>
              </a:cxn>
              <a:cxn ang="0">
                <a:pos x="52" y="43"/>
              </a:cxn>
              <a:cxn ang="0">
                <a:pos x="18" y="49"/>
              </a:cxn>
              <a:cxn ang="0">
                <a:pos x="16" y="55"/>
              </a:cxn>
              <a:cxn ang="0">
                <a:pos x="65" y="40"/>
              </a:cxn>
              <a:cxn ang="0">
                <a:pos x="19" y="55"/>
              </a:cxn>
              <a:cxn ang="0">
                <a:pos x="23" y="49"/>
              </a:cxn>
              <a:cxn ang="0">
                <a:pos x="6" y="102"/>
              </a:cxn>
              <a:cxn ang="0">
                <a:pos x="6" y="102"/>
              </a:cxn>
              <a:cxn ang="0">
                <a:pos x="16" y="102"/>
              </a:cxn>
              <a:cxn ang="0">
                <a:pos x="21" y="108"/>
              </a:cxn>
              <a:cxn ang="0">
                <a:pos x="23" y="106"/>
              </a:cxn>
              <a:cxn ang="0">
                <a:pos x="12" y="112"/>
              </a:cxn>
              <a:cxn ang="0">
                <a:pos x="12" y="112"/>
              </a:cxn>
              <a:cxn ang="0">
                <a:pos x="21" y="116"/>
              </a:cxn>
              <a:cxn ang="0">
                <a:pos x="19" y="116"/>
              </a:cxn>
              <a:cxn ang="0">
                <a:pos x="37" y="112"/>
              </a:cxn>
              <a:cxn ang="0">
                <a:pos x="29" y="118"/>
              </a:cxn>
              <a:cxn ang="0">
                <a:pos x="27" y="120"/>
              </a:cxn>
              <a:cxn ang="0">
                <a:pos x="38" y="120"/>
              </a:cxn>
              <a:cxn ang="0">
                <a:pos x="54" y="120"/>
              </a:cxn>
              <a:cxn ang="0">
                <a:pos x="54" y="120"/>
              </a:cxn>
            </a:cxnLst>
            <a:rect l="0" t="0" r="r" b="b"/>
            <a:pathLst>
              <a:path w="88" h="125">
                <a:moveTo>
                  <a:pt x="61" y="47"/>
                </a:moveTo>
                <a:lnTo>
                  <a:pt x="61" y="47"/>
                </a:lnTo>
                <a:lnTo>
                  <a:pt x="75" y="57"/>
                </a:lnTo>
                <a:lnTo>
                  <a:pt x="80" y="62"/>
                </a:lnTo>
                <a:lnTo>
                  <a:pt x="84" y="68"/>
                </a:lnTo>
                <a:lnTo>
                  <a:pt x="84" y="68"/>
                </a:lnTo>
                <a:lnTo>
                  <a:pt x="86" y="76"/>
                </a:lnTo>
                <a:lnTo>
                  <a:pt x="88" y="83"/>
                </a:lnTo>
                <a:lnTo>
                  <a:pt x="86" y="89"/>
                </a:lnTo>
                <a:lnTo>
                  <a:pt x="84" y="97"/>
                </a:lnTo>
                <a:lnTo>
                  <a:pt x="77" y="110"/>
                </a:lnTo>
                <a:lnTo>
                  <a:pt x="67" y="118"/>
                </a:lnTo>
                <a:lnTo>
                  <a:pt x="67" y="118"/>
                </a:lnTo>
                <a:lnTo>
                  <a:pt x="61" y="121"/>
                </a:lnTo>
                <a:lnTo>
                  <a:pt x="56" y="123"/>
                </a:lnTo>
                <a:lnTo>
                  <a:pt x="40" y="125"/>
                </a:lnTo>
                <a:lnTo>
                  <a:pt x="27" y="123"/>
                </a:lnTo>
                <a:lnTo>
                  <a:pt x="16" y="118"/>
                </a:lnTo>
                <a:lnTo>
                  <a:pt x="16" y="118"/>
                </a:lnTo>
                <a:lnTo>
                  <a:pt x="8" y="112"/>
                </a:lnTo>
                <a:lnTo>
                  <a:pt x="2" y="108"/>
                </a:lnTo>
                <a:lnTo>
                  <a:pt x="0" y="106"/>
                </a:lnTo>
                <a:lnTo>
                  <a:pt x="0" y="106"/>
                </a:lnTo>
                <a:lnTo>
                  <a:pt x="2" y="101"/>
                </a:lnTo>
                <a:lnTo>
                  <a:pt x="4" y="95"/>
                </a:lnTo>
                <a:lnTo>
                  <a:pt x="8" y="89"/>
                </a:lnTo>
                <a:lnTo>
                  <a:pt x="12" y="83"/>
                </a:lnTo>
                <a:lnTo>
                  <a:pt x="12" y="83"/>
                </a:lnTo>
                <a:lnTo>
                  <a:pt x="19" y="80"/>
                </a:lnTo>
                <a:lnTo>
                  <a:pt x="27" y="78"/>
                </a:lnTo>
                <a:lnTo>
                  <a:pt x="27" y="78"/>
                </a:lnTo>
                <a:lnTo>
                  <a:pt x="33" y="78"/>
                </a:lnTo>
                <a:lnTo>
                  <a:pt x="38" y="81"/>
                </a:lnTo>
                <a:lnTo>
                  <a:pt x="42" y="83"/>
                </a:lnTo>
                <a:lnTo>
                  <a:pt x="48" y="81"/>
                </a:lnTo>
                <a:lnTo>
                  <a:pt x="48" y="81"/>
                </a:lnTo>
                <a:lnTo>
                  <a:pt x="46" y="78"/>
                </a:lnTo>
                <a:lnTo>
                  <a:pt x="40" y="74"/>
                </a:lnTo>
                <a:lnTo>
                  <a:pt x="29" y="70"/>
                </a:lnTo>
                <a:lnTo>
                  <a:pt x="29" y="70"/>
                </a:lnTo>
                <a:lnTo>
                  <a:pt x="21" y="68"/>
                </a:lnTo>
                <a:lnTo>
                  <a:pt x="16" y="62"/>
                </a:lnTo>
                <a:lnTo>
                  <a:pt x="12" y="55"/>
                </a:lnTo>
                <a:lnTo>
                  <a:pt x="8" y="47"/>
                </a:lnTo>
                <a:lnTo>
                  <a:pt x="8" y="47"/>
                </a:lnTo>
                <a:lnTo>
                  <a:pt x="6" y="34"/>
                </a:lnTo>
                <a:lnTo>
                  <a:pt x="6" y="28"/>
                </a:lnTo>
                <a:lnTo>
                  <a:pt x="8" y="22"/>
                </a:lnTo>
                <a:lnTo>
                  <a:pt x="8" y="22"/>
                </a:lnTo>
                <a:lnTo>
                  <a:pt x="14" y="17"/>
                </a:lnTo>
                <a:lnTo>
                  <a:pt x="21" y="11"/>
                </a:lnTo>
                <a:lnTo>
                  <a:pt x="21" y="11"/>
                </a:lnTo>
                <a:lnTo>
                  <a:pt x="31" y="5"/>
                </a:lnTo>
                <a:lnTo>
                  <a:pt x="42" y="1"/>
                </a:lnTo>
                <a:lnTo>
                  <a:pt x="54" y="0"/>
                </a:lnTo>
                <a:lnTo>
                  <a:pt x="59" y="1"/>
                </a:lnTo>
                <a:lnTo>
                  <a:pt x="65" y="3"/>
                </a:lnTo>
                <a:lnTo>
                  <a:pt x="65" y="3"/>
                </a:lnTo>
                <a:lnTo>
                  <a:pt x="77" y="11"/>
                </a:lnTo>
                <a:lnTo>
                  <a:pt x="77" y="11"/>
                </a:lnTo>
                <a:lnTo>
                  <a:pt x="82" y="17"/>
                </a:lnTo>
                <a:lnTo>
                  <a:pt x="86" y="20"/>
                </a:lnTo>
                <a:lnTo>
                  <a:pt x="86" y="20"/>
                </a:lnTo>
                <a:lnTo>
                  <a:pt x="86" y="24"/>
                </a:lnTo>
                <a:lnTo>
                  <a:pt x="84" y="26"/>
                </a:lnTo>
                <a:lnTo>
                  <a:pt x="80" y="32"/>
                </a:lnTo>
                <a:lnTo>
                  <a:pt x="80" y="32"/>
                </a:lnTo>
                <a:lnTo>
                  <a:pt x="77" y="36"/>
                </a:lnTo>
                <a:lnTo>
                  <a:pt x="73" y="40"/>
                </a:lnTo>
                <a:lnTo>
                  <a:pt x="73" y="40"/>
                </a:lnTo>
                <a:lnTo>
                  <a:pt x="67" y="43"/>
                </a:lnTo>
                <a:lnTo>
                  <a:pt x="63" y="45"/>
                </a:lnTo>
                <a:lnTo>
                  <a:pt x="61" y="47"/>
                </a:lnTo>
                <a:lnTo>
                  <a:pt x="61" y="47"/>
                </a:lnTo>
                <a:close/>
                <a:moveTo>
                  <a:pt x="73" y="59"/>
                </a:moveTo>
                <a:lnTo>
                  <a:pt x="73" y="59"/>
                </a:lnTo>
                <a:lnTo>
                  <a:pt x="67" y="55"/>
                </a:lnTo>
                <a:lnTo>
                  <a:pt x="59" y="51"/>
                </a:lnTo>
                <a:lnTo>
                  <a:pt x="54" y="49"/>
                </a:lnTo>
                <a:lnTo>
                  <a:pt x="48" y="43"/>
                </a:lnTo>
                <a:lnTo>
                  <a:pt x="48" y="43"/>
                </a:lnTo>
                <a:lnTo>
                  <a:pt x="48" y="40"/>
                </a:lnTo>
                <a:lnTo>
                  <a:pt x="48" y="34"/>
                </a:lnTo>
                <a:lnTo>
                  <a:pt x="52" y="30"/>
                </a:lnTo>
                <a:lnTo>
                  <a:pt x="56" y="26"/>
                </a:lnTo>
                <a:lnTo>
                  <a:pt x="56" y="26"/>
                </a:lnTo>
                <a:lnTo>
                  <a:pt x="61" y="28"/>
                </a:lnTo>
                <a:lnTo>
                  <a:pt x="65" y="30"/>
                </a:lnTo>
                <a:lnTo>
                  <a:pt x="69" y="32"/>
                </a:lnTo>
                <a:lnTo>
                  <a:pt x="73" y="34"/>
                </a:lnTo>
                <a:lnTo>
                  <a:pt x="73" y="34"/>
                </a:lnTo>
                <a:lnTo>
                  <a:pt x="79" y="30"/>
                </a:lnTo>
                <a:lnTo>
                  <a:pt x="82" y="22"/>
                </a:lnTo>
                <a:lnTo>
                  <a:pt x="82" y="22"/>
                </a:lnTo>
                <a:lnTo>
                  <a:pt x="80" y="20"/>
                </a:lnTo>
                <a:lnTo>
                  <a:pt x="77" y="17"/>
                </a:lnTo>
                <a:lnTo>
                  <a:pt x="77" y="17"/>
                </a:lnTo>
                <a:lnTo>
                  <a:pt x="67" y="9"/>
                </a:lnTo>
                <a:lnTo>
                  <a:pt x="58" y="3"/>
                </a:lnTo>
                <a:lnTo>
                  <a:pt x="58" y="3"/>
                </a:lnTo>
                <a:lnTo>
                  <a:pt x="52" y="3"/>
                </a:lnTo>
                <a:lnTo>
                  <a:pt x="46" y="3"/>
                </a:lnTo>
                <a:lnTo>
                  <a:pt x="40" y="5"/>
                </a:lnTo>
                <a:lnTo>
                  <a:pt x="35" y="9"/>
                </a:lnTo>
                <a:lnTo>
                  <a:pt x="27" y="17"/>
                </a:lnTo>
                <a:lnTo>
                  <a:pt x="23" y="26"/>
                </a:lnTo>
                <a:lnTo>
                  <a:pt x="23" y="26"/>
                </a:lnTo>
                <a:lnTo>
                  <a:pt x="23" y="38"/>
                </a:lnTo>
                <a:lnTo>
                  <a:pt x="27" y="49"/>
                </a:lnTo>
                <a:lnTo>
                  <a:pt x="33" y="59"/>
                </a:lnTo>
                <a:lnTo>
                  <a:pt x="42" y="64"/>
                </a:lnTo>
                <a:lnTo>
                  <a:pt x="42" y="64"/>
                </a:lnTo>
                <a:lnTo>
                  <a:pt x="54" y="68"/>
                </a:lnTo>
                <a:lnTo>
                  <a:pt x="59" y="72"/>
                </a:lnTo>
                <a:lnTo>
                  <a:pt x="61" y="76"/>
                </a:lnTo>
                <a:lnTo>
                  <a:pt x="63" y="80"/>
                </a:lnTo>
                <a:lnTo>
                  <a:pt x="63" y="80"/>
                </a:lnTo>
                <a:lnTo>
                  <a:pt x="61" y="81"/>
                </a:lnTo>
                <a:lnTo>
                  <a:pt x="59" y="83"/>
                </a:lnTo>
                <a:lnTo>
                  <a:pt x="54" y="85"/>
                </a:lnTo>
                <a:lnTo>
                  <a:pt x="48" y="87"/>
                </a:lnTo>
                <a:lnTo>
                  <a:pt x="42" y="85"/>
                </a:lnTo>
                <a:lnTo>
                  <a:pt x="42" y="85"/>
                </a:lnTo>
                <a:lnTo>
                  <a:pt x="35" y="83"/>
                </a:lnTo>
                <a:lnTo>
                  <a:pt x="33" y="81"/>
                </a:lnTo>
                <a:lnTo>
                  <a:pt x="29" y="81"/>
                </a:lnTo>
                <a:lnTo>
                  <a:pt x="29" y="81"/>
                </a:lnTo>
                <a:lnTo>
                  <a:pt x="27" y="85"/>
                </a:lnTo>
                <a:lnTo>
                  <a:pt x="23" y="89"/>
                </a:lnTo>
                <a:lnTo>
                  <a:pt x="23" y="89"/>
                </a:lnTo>
                <a:lnTo>
                  <a:pt x="21" y="93"/>
                </a:lnTo>
                <a:lnTo>
                  <a:pt x="19" y="95"/>
                </a:lnTo>
                <a:lnTo>
                  <a:pt x="19" y="99"/>
                </a:lnTo>
                <a:lnTo>
                  <a:pt x="19" y="99"/>
                </a:lnTo>
                <a:lnTo>
                  <a:pt x="23" y="102"/>
                </a:lnTo>
                <a:lnTo>
                  <a:pt x="29" y="106"/>
                </a:lnTo>
                <a:lnTo>
                  <a:pt x="40" y="108"/>
                </a:lnTo>
                <a:lnTo>
                  <a:pt x="40" y="108"/>
                </a:lnTo>
                <a:lnTo>
                  <a:pt x="48" y="112"/>
                </a:lnTo>
                <a:lnTo>
                  <a:pt x="48" y="112"/>
                </a:lnTo>
                <a:lnTo>
                  <a:pt x="56" y="112"/>
                </a:lnTo>
                <a:lnTo>
                  <a:pt x="61" y="110"/>
                </a:lnTo>
                <a:lnTo>
                  <a:pt x="73" y="106"/>
                </a:lnTo>
                <a:lnTo>
                  <a:pt x="73" y="106"/>
                </a:lnTo>
                <a:lnTo>
                  <a:pt x="79" y="99"/>
                </a:lnTo>
                <a:lnTo>
                  <a:pt x="82" y="89"/>
                </a:lnTo>
                <a:lnTo>
                  <a:pt x="82" y="89"/>
                </a:lnTo>
                <a:lnTo>
                  <a:pt x="84" y="80"/>
                </a:lnTo>
                <a:lnTo>
                  <a:pt x="82" y="72"/>
                </a:lnTo>
                <a:lnTo>
                  <a:pt x="79" y="64"/>
                </a:lnTo>
                <a:lnTo>
                  <a:pt x="73" y="59"/>
                </a:lnTo>
                <a:lnTo>
                  <a:pt x="73" y="59"/>
                </a:lnTo>
                <a:close/>
                <a:moveTo>
                  <a:pt x="23" y="13"/>
                </a:moveTo>
                <a:lnTo>
                  <a:pt x="23" y="13"/>
                </a:lnTo>
                <a:lnTo>
                  <a:pt x="25" y="13"/>
                </a:lnTo>
                <a:lnTo>
                  <a:pt x="27" y="11"/>
                </a:lnTo>
                <a:lnTo>
                  <a:pt x="27" y="11"/>
                </a:lnTo>
                <a:lnTo>
                  <a:pt x="25" y="11"/>
                </a:lnTo>
                <a:lnTo>
                  <a:pt x="23" y="13"/>
                </a:lnTo>
                <a:lnTo>
                  <a:pt x="23" y="13"/>
                </a:lnTo>
                <a:close/>
                <a:moveTo>
                  <a:pt x="19" y="20"/>
                </a:moveTo>
                <a:lnTo>
                  <a:pt x="19" y="20"/>
                </a:lnTo>
                <a:lnTo>
                  <a:pt x="21" y="20"/>
                </a:lnTo>
                <a:lnTo>
                  <a:pt x="23" y="20"/>
                </a:lnTo>
                <a:lnTo>
                  <a:pt x="23" y="20"/>
                </a:lnTo>
                <a:lnTo>
                  <a:pt x="25" y="19"/>
                </a:lnTo>
                <a:lnTo>
                  <a:pt x="25" y="17"/>
                </a:lnTo>
                <a:lnTo>
                  <a:pt x="23" y="17"/>
                </a:lnTo>
                <a:lnTo>
                  <a:pt x="23" y="17"/>
                </a:lnTo>
                <a:lnTo>
                  <a:pt x="21" y="19"/>
                </a:lnTo>
                <a:lnTo>
                  <a:pt x="19" y="19"/>
                </a:lnTo>
                <a:lnTo>
                  <a:pt x="19" y="20"/>
                </a:lnTo>
                <a:lnTo>
                  <a:pt x="19" y="20"/>
                </a:lnTo>
                <a:close/>
                <a:moveTo>
                  <a:pt x="16" y="28"/>
                </a:moveTo>
                <a:lnTo>
                  <a:pt x="16" y="28"/>
                </a:lnTo>
                <a:lnTo>
                  <a:pt x="21" y="26"/>
                </a:lnTo>
                <a:lnTo>
                  <a:pt x="21" y="26"/>
                </a:lnTo>
                <a:lnTo>
                  <a:pt x="21" y="24"/>
                </a:lnTo>
                <a:lnTo>
                  <a:pt x="21" y="24"/>
                </a:lnTo>
                <a:lnTo>
                  <a:pt x="18" y="26"/>
                </a:lnTo>
                <a:lnTo>
                  <a:pt x="16" y="28"/>
                </a:lnTo>
                <a:lnTo>
                  <a:pt x="16" y="28"/>
                </a:lnTo>
                <a:close/>
                <a:moveTo>
                  <a:pt x="14" y="41"/>
                </a:moveTo>
                <a:lnTo>
                  <a:pt x="14" y="41"/>
                </a:lnTo>
                <a:lnTo>
                  <a:pt x="16" y="40"/>
                </a:lnTo>
                <a:lnTo>
                  <a:pt x="18" y="38"/>
                </a:lnTo>
                <a:lnTo>
                  <a:pt x="18" y="36"/>
                </a:lnTo>
                <a:lnTo>
                  <a:pt x="18" y="36"/>
                </a:lnTo>
                <a:lnTo>
                  <a:pt x="14" y="40"/>
                </a:lnTo>
                <a:lnTo>
                  <a:pt x="14" y="40"/>
                </a:lnTo>
                <a:lnTo>
                  <a:pt x="14" y="41"/>
                </a:lnTo>
                <a:lnTo>
                  <a:pt x="14" y="41"/>
                </a:lnTo>
                <a:close/>
                <a:moveTo>
                  <a:pt x="12" y="47"/>
                </a:moveTo>
                <a:lnTo>
                  <a:pt x="12" y="47"/>
                </a:lnTo>
                <a:lnTo>
                  <a:pt x="16" y="47"/>
                </a:lnTo>
                <a:lnTo>
                  <a:pt x="21" y="43"/>
                </a:lnTo>
                <a:lnTo>
                  <a:pt x="21" y="43"/>
                </a:lnTo>
                <a:lnTo>
                  <a:pt x="19" y="41"/>
                </a:lnTo>
                <a:lnTo>
                  <a:pt x="18" y="41"/>
                </a:lnTo>
                <a:lnTo>
                  <a:pt x="12" y="47"/>
                </a:lnTo>
                <a:lnTo>
                  <a:pt x="12" y="47"/>
                </a:lnTo>
                <a:close/>
                <a:moveTo>
                  <a:pt x="54" y="38"/>
                </a:moveTo>
                <a:lnTo>
                  <a:pt x="54" y="38"/>
                </a:lnTo>
                <a:lnTo>
                  <a:pt x="56" y="36"/>
                </a:lnTo>
                <a:lnTo>
                  <a:pt x="56" y="36"/>
                </a:lnTo>
                <a:lnTo>
                  <a:pt x="54" y="36"/>
                </a:lnTo>
                <a:lnTo>
                  <a:pt x="54" y="38"/>
                </a:lnTo>
                <a:lnTo>
                  <a:pt x="54" y="38"/>
                </a:lnTo>
                <a:close/>
                <a:moveTo>
                  <a:pt x="52" y="43"/>
                </a:moveTo>
                <a:lnTo>
                  <a:pt x="52" y="43"/>
                </a:lnTo>
                <a:lnTo>
                  <a:pt x="54" y="43"/>
                </a:lnTo>
                <a:lnTo>
                  <a:pt x="54" y="41"/>
                </a:lnTo>
                <a:lnTo>
                  <a:pt x="54" y="41"/>
                </a:lnTo>
                <a:lnTo>
                  <a:pt x="52" y="41"/>
                </a:lnTo>
                <a:lnTo>
                  <a:pt x="52" y="43"/>
                </a:lnTo>
                <a:lnTo>
                  <a:pt x="52" y="43"/>
                </a:lnTo>
                <a:close/>
                <a:moveTo>
                  <a:pt x="16" y="55"/>
                </a:moveTo>
                <a:lnTo>
                  <a:pt x="16" y="55"/>
                </a:lnTo>
                <a:lnTo>
                  <a:pt x="18" y="49"/>
                </a:lnTo>
                <a:lnTo>
                  <a:pt x="18" y="49"/>
                </a:lnTo>
                <a:lnTo>
                  <a:pt x="16" y="49"/>
                </a:lnTo>
                <a:lnTo>
                  <a:pt x="14" y="51"/>
                </a:lnTo>
                <a:lnTo>
                  <a:pt x="14" y="53"/>
                </a:lnTo>
                <a:lnTo>
                  <a:pt x="16" y="55"/>
                </a:lnTo>
                <a:lnTo>
                  <a:pt x="16" y="55"/>
                </a:lnTo>
                <a:close/>
                <a:moveTo>
                  <a:pt x="63" y="41"/>
                </a:moveTo>
                <a:lnTo>
                  <a:pt x="63" y="41"/>
                </a:lnTo>
                <a:lnTo>
                  <a:pt x="65" y="41"/>
                </a:lnTo>
                <a:lnTo>
                  <a:pt x="65" y="40"/>
                </a:lnTo>
                <a:lnTo>
                  <a:pt x="65" y="40"/>
                </a:lnTo>
                <a:lnTo>
                  <a:pt x="63" y="40"/>
                </a:lnTo>
                <a:lnTo>
                  <a:pt x="63" y="41"/>
                </a:lnTo>
                <a:lnTo>
                  <a:pt x="63" y="41"/>
                </a:lnTo>
                <a:close/>
                <a:moveTo>
                  <a:pt x="19" y="55"/>
                </a:moveTo>
                <a:lnTo>
                  <a:pt x="19" y="55"/>
                </a:lnTo>
                <a:lnTo>
                  <a:pt x="23" y="53"/>
                </a:lnTo>
                <a:lnTo>
                  <a:pt x="25" y="51"/>
                </a:lnTo>
                <a:lnTo>
                  <a:pt x="25" y="51"/>
                </a:lnTo>
                <a:lnTo>
                  <a:pt x="23" y="49"/>
                </a:lnTo>
                <a:lnTo>
                  <a:pt x="23" y="49"/>
                </a:lnTo>
                <a:lnTo>
                  <a:pt x="21" y="51"/>
                </a:lnTo>
                <a:lnTo>
                  <a:pt x="19" y="55"/>
                </a:lnTo>
                <a:lnTo>
                  <a:pt x="19" y="55"/>
                </a:lnTo>
                <a:close/>
                <a:moveTo>
                  <a:pt x="6" y="102"/>
                </a:moveTo>
                <a:lnTo>
                  <a:pt x="6" y="102"/>
                </a:lnTo>
                <a:lnTo>
                  <a:pt x="10" y="101"/>
                </a:lnTo>
                <a:lnTo>
                  <a:pt x="10" y="101"/>
                </a:lnTo>
                <a:lnTo>
                  <a:pt x="8" y="101"/>
                </a:lnTo>
                <a:lnTo>
                  <a:pt x="6" y="102"/>
                </a:lnTo>
                <a:lnTo>
                  <a:pt x="6" y="102"/>
                </a:lnTo>
                <a:close/>
                <a:moveTo>
                  <a:pt x="8" y="106"/>
                </a:moveTo>
                <a:lnTo>
                  <a:pt x="8" y="106"/>
                </a:lnTo>
                <a:lnTo>
                  <a:pt x="14" y="104"/>
                </a:lnTo>
                <a:lnTo>
                  <a:pt x="16" y="104"/>
                </a:lnTo>
                <a:lnTo>
                  <a:pt x="16" y="102"/>
                </a:lnTo>
                <a:lnTo>
                  <a:pt x="16" y="102"/>
                </a:lnTo>
                <a:lnTo>
                  <a:pt x="12" y="102"/>
                </a:lnTo>
                <a:lnTo>
                  <a:pt x="8" y="106"/>
                </a:lnTo>
                <a:lnTo>
                  <a:pt x="8" y="106"/>
                </a:lnTo>
                <a:close/>
                <a:moveTo>
                  <a:pt x="21" y="108"/>
                </a:moveTo>
                <a:lnTo>
                  <a:pt x="21" y="108"/>
                </a:lnTo>
                <a:lnTo>
                  <a:pt x="25" y="106"/>
                </a:lnTo>
                <a:lnTo>
                  <a:pt x="25" y="106"/>
                </a:lnTo>
                <a:lnTo>
                  <a:pt x="23" y="106"/>
                </a:lnTo>
                <a:lnTo>
                  <a:pt x="23" y="106"/>
                </a:lnTo>
                <a:lnTo>
                  <a:pt x="21" y="106"/>
                </a:lnTo>
                <a:lnTo>
                  <a:pt x="21" y="108"/>
                </a:lnTo>
                <a:lnTo>
                  <a:pt x="21" y="108"/>
                </a:lnTo>
                <a:close/>
                <a:moveTo>
                  <a:pt x="12" y="112"/>
                </a:moveTo>
                <a:lnTo>
                  <a:pt x="12" y="112"/>
                </a:lnTo>
                <a:lnTo>
                  <a:pt x="14" y="110"/>
                </a:lnTo>
                <a:lnTo>
                  <a:pt x="16" y="108"/>
                </a:lnTo>
                <a:lnTo>
                  <a:pt x="16" y="108"/>
                </a:lnTo>
                <a:lnTo>
                  <a:pt x="12" y="108"/>
                </a:lnTo>
                <a:lnTo>
                  <a:pt x="12" y="112"/>
                </a:lnTo>
                <a:lnTo>
                  <a:pt x="12" y="112"/>
                </a:lnTo>
                <a:close/>
                <a:moveTo>
                  <a:pt x="19" y="116"/>
                </a:moveTo>
                <a:lnTo>
                  <a:pt x="19" y="116"/>
                </a:lnTo>
                <a:lnTo>
                  <a:pt x="19" y="116"/>
                </a:lnTo>
                <a:lnTo>
                  <a:pt x="21" y="116"/>
                </a:lnTo>
                <a:lnTo>
                  <a:pt x="21" y="116"/>
                </a:lnTo>
                <a:lnTo>
                  <a:pt x="21" y="114"/>
                </a:lnTo>
                <a:lnTo>
                  <a:pt x="21" y="114"/>
                </a:lnTo>
                <a:lnTo>
                  <a:pt x="19" y="116"/>
                </a:lnTo>
                <a:lnTo>
                  <a:pt x="19" y="116"/>
                </a:lnTo>
                <a:close/>
                <a:moveTo>
                  <a:pt x="37" y="114"/>
                </a:moveTo>
                <a:lnTo>
                  <a:pt x="37" y="114"/>
                </a:lnTo>
                <a:lnTo>
                  <a:pt x="38" y="112"/>
                </a:lnTo>
                <a:lnTo>
                  <a:pt x="38" y="112"/>
                </a:lnTo>
                <a:lnTo>
                  <a:pt x="37" y="112"/>
                </a:lnTo>
                <a:lnTo>
                  <a:pt x="37" y="114"/>
                </a:lnTo>
                <a:lnTo>
                  <a:pt x="37" y="114"/>
                </a:lnTo>
                <a:close/>
                <a:moveTo>
                  <a:pt x="27" y="120"/>
                </a:moveTo>
                <a:lnTo>
                  <a:pt x="27" y="120"/>
                </a:lnTo>
                <a:lnTo>
                  <a:pt x="29" y="118"/>
                </a:lnTo>
                <a:lnTo>
                  <a:pt x="29" y="116"/>
                </a:lnTo>
                <a:lnTo>
                  <a:pt x="29" y="116"/>
                </a:lnTo>
                <a:lnTo>
                  <a:pt x="27" y="118"/>
                </a:lnTo>
                <a:lnTo>
                  <a:pt x="27" y="120"/>
                </a:lnTo>
                <a:lnTo>
                  <a:pt x="27" y="120"/>
                </a:lnTo>
                <a:close/>
                <a:moveTo>
                  <a:pt x="35" y="120"/>
                </a:moveTo>
                <a:lnTo>
                  <a:pt x="35" y="120"/>
                </a:lnTo>
                <a:lnTo>
                  <a:pt x="37" y="120"/>
                </a:lnTo>
                <a:lnTo>
                  <a:pt x="37" y="120"/>
                </a:lnTo>
                <a:lnTo>
                  <a:pt x="38" y="120"/>
                </a:lnTo>
                <a:lnTo>
                  <a:pt x="38" y="118"/>
                </a:lnTo>
                <a:lnTo>
                  <a:pt x="38" y="118"/>
                </a:lnTo>
                <a:lnTo>
                  <a:pt x="35" y="120"/>
                </a:lnTo>
                <a:lnTo>
                  <a:pt x="35" y="120"/>
                </a:lnTo>
                <a:close/>
                <a:moveTo>
                  <a:pt x="54" y="120"/>
                </a:moveTo>
                <a:lnTo>
                  <a:pt x="54" y="120"/>
                </a:lnTo>
                <a:lnTo>
                  <a:pt x="56" y="118"/>
                </a:lnTo>
                <a:lnTo>
                  <a:pt x="56" y="118"/>
                </a:lnTo>
                <a:lnTo>
                  <a:pt x="54" y="118"/>
                </a:lnTo>
                <a:lnTo>
                  <a:pt x="54" y="120"/>
                </a:lnTo>
                <a:lnTo>
                  <a:pt x="54"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 name="Freeform 83"/>
          <p:cNvSpPr>
            <a:spLocks noEditPoints="1"/>
          </p:cNvSpPr>
          <p:nvPr/>
        </p:nvSpPr>
        <p:spPr bwMode="auto">
          <a:xfrm>
            <a:off x="5824342" y="722644"/>
            <a:ext cx="682347" cy="707734"/>
          </a:xfrm>
          <a:custGeom>
            <a:avLst/>
            <a:gdLst/>
            <a:ahLst/>
            <a:cxnLst>
              <a:cxn ang="0">
                <a:pos x="233" y="6"/>
              </a:cxn>
              <a:cxn ang="0">
                <a:pos x="0" y="278"/>
              </a:cxn>
              <a:cxn ang="0">
                <a:pos x="340" y="475"/>
              </a:cxn>
              <a:cxn ang="0">
                <a:pos x="471" y="265"/>
              </a:cxn>
              <a:cxn ang="0">
                <a:pos x="77" y="378"/>
              </a:cxn>
              <a:cxn ang="0">
                <a:pos x="73" y="410"/>
              </a:cxn>
              <a:cxn ang="0">
                <a:pos x="75" y="128"/>
              </a:cxn>
              <a:cxn ang="0">
                <a:pos x="65" y="164"/>
              </a:cxn>
              <a:cxn ang="0">
                <a:pos x="48" y="210"/>
              </a:cxn>
              <a:cxn ang="0">
                <a:pos x="46" y="246"/>
              </a:cxn>
              <a:cxn ang="0">
                <a:pos x="42" y="290"/>
              </a:cxn>
              <a:cxn ang="0">
                <a:pos x="31" y="332"/>
              </a:cxn>
              <a:cxn ang="0">
                <a:pos x="63" y="357"/>
              </a:cxn>
              <a:cxn ang="0">
                <a:pos x="77" y="99"/>
              </a:cxn>
              <a:cxn ang="0">
                <a:pos x="56" y="156"/>
              </a:cxn>
              <a:cxn ang="0">
                <a:pos x="52" y="153"/>
              </a:cxn>
              <a:cxn ang="0">
                <a:pos x="61" y="36"/>
              </a:cxn>
              <a:cxn ang="0">
                <a:pos x="38" y="67"/>
              </a:cxn>
              <a:cxn ang="0">
                <a:pos x="17" y="109"/>
              </a:cxn>
              <a:cxn ang="0">
                <a:pos x="29" y="137"/>
              </a:cxn>
              <a:cxn ang="0">
                <a:pos x="12" y="225"/>
              </a:cxn>
              <a:cxn ang="0">
                <a:pos x="40" y="229"/>
              </a:cxn>
              <a:cxn ang="0">
                <a:pos x="52" y="263"/>
              </a:cxn>
              <a:cxn ang="0">
                <a:pos x="36" y="305"/>
              </a:cxn>
              <a:cxn ang="0">
                <a:pos x="14" y="360"/>
              </a:cxn>
              <a:cxn ang="0">
                <a:pos x="12" y="370"/>
              </a:cxn>
              <a:cxn ang="0">
                <a:pos x="31" y="395"/>
              </a:cxn>
              <a:cxn ang="0">
                <a:pos x="50" y="408"/>
              </a:cxn>
              <a:cxn ang="0">
                <a:pos x="80" y="431"/>
              </a:cxn>
              <a:cxn ang="0">
                <a:pos x="54" y="484"/>
              </a:cxn>
              <a:cxn ang="0">
                <a:pos x="132" y="444"/>
              </a:cxn>
              <a:cxn ang="0">
                <a:pos x="132" y="490"/>
              </a:cxn>
              <a:cxn ang="0">
                <a:pos x="132" y="490"/>
              </a:cxn>
              <a:cxn ang="0">
                <a:pos x="170" y="448"/>
              </a:cxn>
              <a:cxn ang="0">
                <a:pos x="197" y="479"/>
              </a:cxn>
              <a:cxn ang="0">
                <a:pos x="208" y="448"/>
              </a:cxn>
              <a:cxn ang="0">
                <a:pos x="235" y="484"/>
              </a:cxn>
              <a:cxn ang="0">
                <a:pos x="239" y="444"/>
              </a:cxn>
              <a:cxn ang="0">
                <a:pos x="275" y="479"/>
              </a:cxn>
              <a:cxn ang="0">
                <a:pos x="261" y="465"/>
              </a:cxn>
              <a:cxn ang="0">
                <a:pos x="317" y="469"/>
              </a:cxn>
              <a:cxn ang="0">
                <a:pos x="326" y="437"/>
              </a:cxn>
              <a:cxn ang="0">
                <a:pos x="378" y="414"/>
              </a:cxn>
              <a:cxn ang="0">
                <a:pos x="256" y="429"/>
              </a:cxn>
              <a:cxn ang="0">
                <a:pos x="94" y="416"/>
              </a:cxn>
              <a:cxn ang="0">
                <a:pos x="90" y="42"/>
              </a:cxn>
              <a:cxn ang="0">
                <a:pos x="357" y="65"/>
              </a:cxn>
              <a:cxn ang="0">
                <a:pos x="458" y="271"/>
              </a:cxn>
              <a:cxn ang="0">
                <a:pos x="179" y="233"/>
              </a:cxn>
              <a:cxn ang="0">
                <a:pos x="372" y="290"/>
              </a:cxn>
              <a:cxn ang="0">
                <a:pos x="225" y="120"/>
              </a:cxn>
              <a:cxn ang="0">
                <a:pos x="311" y="168"/>
              </a:cxn>
              <a:cxn ang="0">
                <a:pos x="284" y="155"/>
              </a:cxn>
              <a:cxn ang="0">
                <a:pos x="259" y="147"/>
              </a:cxn>
              <a:cxn ang="0">
                <a:pos x="225" y="137"/>
              </a:cxn>
              <a:cxn ang="0">
                <a:pos x="218" y="177"/>
              </a:cxn>
              <a:cxn ang="0">
                <a:pos x="202" y="132"/>
              </a:cxn>
              <a:cxn ang="0">
                <a:pos x="193" y="233"/>
              </a:cxn>
              <a:cxn ang="0">
                <a:pos x="303" y="237"/>
              </a:cxn>
              <a:cxn ang="0">
                <a:pos x="340" y="271"/>
              </a:cxn>
              <a:cxn ang="0">
                <a:pos x="340" y="238"/>
              </a:cxn>
              <a:cxn ang="0">
                <a:pos x="341" y="204"/>
              </a:cxn>
              <a:cxn ang="0">
                <a:pos x="334" y="183"/>
              </a:cxn>
            </a:cxnLst>
            <a:rect l="0" t="0" r="r" b="b"/>
            <a:pathLst>
              <a:path w="471" h="503">
                <a:moveTo>
                  <a:pt x="429" y="115"/>
                </a:moveTo>
                <a:lnTo>
                  <a:pt x="429" y="115"/>
                </a:lnTo>
                <a:lnTo>
                  <a:pt x="416" y="97"/>
                </a:lnTo>
                <a:lnTo>
                  <a:pt x="401" y="82"/>
                </a:lnTo>
                <a:lnTo>
                  <a:pt x="381" y="67"/>
                </a:lnTo>
                <a:lnTo>
                  <a:pt x="362" y="54"/>
                </a:lnTo>
                <a:lnTo>
                  <a:pt x="340" y="40"/>
                </a:lnTo>
                <a:lnTo>
                  <a:pt x="317" y="31"/>
                </a:lnTo>
                <a:lnTo>
                  <a:pt x="296" y="21"/>
                </a:lnTo>
                <a:lnTo>
                  <a:pt x="273" y="14"/>
                </a:lnTo>
                <a:lnTo>
                  <a:pt x="273" y="14"/>
                </a:lnTo>
                <a:lnTo>
                  <a:pt x="254" y="10"/>
                </a:lnTo>
                <a:lnTo>
                  <a:pt x="233" y="6"/>
                </a:lnTo>
                <a:lnTo>
                  <a:pt x="191" y="2"/>
                </a:lnTo>
                <a:lnTo>
                  <a:pt x="147" y="0"/>
                </a:lnTo>
                <a:lnTo>
                  <a:pt x="107" y="0"/>
                </a:lnTo>
                <a:lnTo>
                  <a:pt x="107" y="0"/>
                </a:lnTo>
                <a:lnTo>
                  <a:pt x="92" y="2"/>
                </a:lnTo>
                <a:lnTo>
                  <a:pt x="77" y="6"/>
                </a:lnTo>
                <a:lnTo>
                  <a:pt x="63" y="14"/>
                </a:lnTo>
                <a:lnTo>
                  <a:pt x="50" y="21"/>
                </a:lnTo>
                <a:lnTo>
                  <a:pt x="25" y="40"/>
                </a:lnTo>
                <a:lnTo>
                  <a:pt x="2" y="57"/>
                </a:lnTo>
                <a:lnTo>
                  <a:pt x="2" y="57"/>
                </a:lnTo>
                <a:lnTo>
                  <a:pt x="0" y="170"/>
                </a:lnTo>
                <a:lnTo>
                  <a:pt x="0" y="278"/>
                </a:lnTo>
                <a:lnTo>
                  <a:pt x="2" y="383"/>
                </a:lnTo>
                <a:lnTo>
                  <a:pt x="4" y="488"/>
                </a:lnTo>
                <a:lnTo>
                  <a:pt x="4" y="488"/>
                </a:lnTo>
                <a:lnTo>
                  <a:pt x="40" y="494"/>
                </a:lnTo>
                <a:lnTo>
                  <a:pt x="75" y="500"/>
                </a:lnTo>
                <a:lnTo>
                  <a:pt x="111" y="501"/>
                </a:lnTo>
                <a:lnTo>
                  <a:pt x="145" y="503"/>
                </a:lnTo>
                <a:lnTo>
                  <a:pt x="181" y="503"/>
                </a:lnTo>
                <a:lnTo>
                  <a:pt x="216" y="501"/>
                </a:lnTo>
                <a:lnTo>
                  <a:pt x="248" y="500"/>
                </a:lnTo>
                <a:lnTo>
                  <a:pt x="280" y="494"/>
                </a:lnTo>
                <a:lnTo>
                  <a:pt x="311" y="486"/>
                </a:lnTo>
                <a:lnTo>
                  <a:pt x="340" y="475"/>
                </a:lnTo>
                <a:lnTo>
                  <a:pt x="366" y="463"/>
                </a:lnTo>
                <a:lnTo>
                  <a:pt x="391" y="448"/>
                </a:lnTo>
                <a:lnTo>
                  <a:pt x="412" y="431"/>
                </a:lnTo>
                <a:lnTo>
                  <a:pt x="431" y="412"/>
                </a:lnTo>
                <a:lnTo>
                  <a:pt x="446" y="389"/>
                </a:lnTo>
                <a:lnTo>
                  <a:pt x="454" y="376"/>
                </a:lnTo>
                <a:lnTo>
                  <a:pt x="460" y="362"/>
                </a:lnTo>
                <a:lnTo>
                  <a:pt x="460" y="362"/>
                </a:lnTo>
                <a:lnTo>
                  <a:pt x="463" y="349"/>
                </a:lnTo>
                <a:lnTo>
                  <a:pt x="467" y="332"/>
                </a:lnTo>
                <a:lnTo>
                  <a:pt x="469" y="317"/>
                </a:lnTo>
                <a:lnTo>
                  <a:pt x="471" y="299"/>
                </a:lnTo>
                <a:lnTo>
                  <a:pt x="471" y="265"/>
                </a:lnTo>
                <a:lnTo>
                  <a:pt x="467" y="231"/>
                </a:lnTo>
                <a:lnTo>
                  <a:pt x="460" y="197"/>
                </a:lnTo>
                <a:lnTo>
                  <a:pt x="450" y="166"/>
                </a:lnTo>
                <a:lnTo>
                  <a:pt x="441" y="137"/>
                </a:lnTo>
                <a:lnTo>
                  <a:pt x="429" y="115"/>
                </a:lnTo>
                <a:lnTo>
                  <a:pt x="429" y="115"/>
                </a:lnTo>
                <a:close/>
                <a:moveTo>
                  <a:pt x="48" y="395"/>
                </a:moveTo>
                <a:lnTo>
                  <a:pt x="48" y="395"/>
                </a:lnTo>
                <a:lnTo>
                  <a:pt x="59" y="383"/>
                </a:lnTo>
                <a:lnTo>
                  <a:pt x="67" y="378"/>
                </a:lnTo>
                <a:lnTo>
                  <a:pt x="77" y="374"/>
                </a:lnTo>
                <a:lnTo>
                  <a:pt x="77" y="374"/>
                </a:lnTo>
                <a:lnTo>
                  <a:pt x="77" y="378"/>
                </a:lnTo>
                <a:lnTo>
                  <a:pt x="75" y="383"/>
                </a:lnTo>
                <a:lnTo>
                  <a:pt x="73" y="385"/>
                </a:lnTo>
                <a:lnTo>
                  <a:pt x="69" y="389"/>
                </a:lnTo>
                <a:lnTo>
                  <a:pt x="57" y="393"/>
                </a:lnTo>
                <a:lnTo>
                  <a:pt x="48" y="395"/>
                </a:lnTo>
                <a:lnTo>
                  <a:pt x="48" y="395"/>
                </a:lnTo>
                <a:close/>
                <a:moveTo>
                  <a:pt x="44" y="433"/>
                </a:moveTo>
                <a:lnTo>
                  <a:pt x="44" y="433"/>
                </a:lnTo>
                <a:lnTo>
                  <a:pt x="50" y="425"/>
                </a:lnTo>
                <a:lnTo>
                  <a:pt x="57" y="419"/>
                </a:lnTo>
                <a:lnTo>
                  <a:pt x="71" y="408"/>
                </a:lnTo>
                <a:lnTo>
                  <a:pt x="71" y="408"/>
                </a:lnTo>
                <a:lnTo>
                  <a:pt x="73" y="410"/>
                </a:lnTo>
                <a:lnTo>
                  <a:pt x="71" y="416"/>
                </a:lnTo>
                <a:lnTo>
                  <a:pt x="63" y="423"/>
                </a:lnTo>
                <a:lnTo>
                  <a:pt x="52" y="431"/>
                </a:lnTo>
                <a:lnTo>
                  <a:pt x="44" y="433"/>
                </a:lnTo>
                <a:lnTo>
                  <a:pt x="44" y="433"/>
                </a:lnTo>
                <a:close/>
                <a:moveTo>
                  <a:pt x="56" y="137"/>
                </a:moveTo>
                <a:lnTo>
                  <a:pt x="56" y="137"/>
                </a:lnTo>
                <a:lnTo>
                  <a:pt x="59" y="134"/>
                </a:lnTo>
                <a:lnTo>
                  <a:pt x="63" y="132"/>
                </a:lnTo>
                <a:lnTo>
                  <a:pt x="69" y="130"/>
                </a:lnTo>
                <a:lnTo>
                  <a:pt x="71" y="126"/>
                </a:lnTo>
                <a:lnTo>
                  <a:pt x="71" y="126"/>
                </a:lnTo>
                <a:lnTo>
                  <a:pt x="75" y="128"/>
                </a:lnTo>
                <a:lnTo>
                  <a:pt x="77" y="130"/>
                </a:lnTo>
                <a:lnTo>
                  <a:pt x="75" y="134"/>
                </a:lnTo>
                <a:lnTo>
                  <a:pt x="71" y="136"/>
                </a:lnTo>
                <a:lnTo>
                  <a:pt x="63" y="137"/>
                </a:lnTo>
                <a:lnTo>
                  <a:pt x="56" y="137"/>
                </a:lnTo>
                <a:lnTo>
                  <a:pt x="56" y="137"/>
                </a:lnTo>
                <a:close/>
                <a:moveTo>
                  <a:pt x="77" y="158"/>
                </a:moveTo>
                <a:lnTo>
                  <a:pt x="77" y="158"/>
                </a:lnTo>
                <a:lnTo>
                  <a:pt x="75" y="164"/>
                </a:lnTo>
                <a:lnTo>
                  <a:pt x="73" y="166"/>
                </a:lnTo>
                <a:lnTo>
                  <a:pt x="63" y="168"/>
                </a:lnTo>
                <a:lnTo>
                  <a:pt x="63" y="168"/>
                </a:lnTo>
                <a:lnTo>
                  <a:pt x="65" y="164"/>
                </a:lnTo>
                <a:lnTo>
                  <a:pt x="67" y="160"/>
                </a:lnTo>
                <a:lnTo>
                  <a:pt x="71" y="158"/>
                </a:lnTo>
                <a:lnTo>
                  <a:pt x="77" y="158"/>
                </a:lnTo>
                <a:lnTo>
                  <a:pt x="77" y="158"/>
                </a:lnTo>
                <a:close/>
                <a:moveTo>
                  <a:pt x="77" y="193"/>
                </a:moveTo>
                <a:lnTo>
                  <a:pt x="77" y="193"/>
                </a:lnTo>
                <a:lnTo>
                  <a:pt x="75" y="198"/>
                </a:lnTo>
                <a:lnTo>
                  <a:pt x="73" y="202"/>
                </a:lnTo>
                <a:lnTo>
                  <a:pt x="69" y="204"/>
                </a:lnTo>
                <a:lnTo>
                  <a:pt x="65" y="206"/>
                </a:lnTo>
                <a:lnTo>
                  <a:pt x="56" y="208"/>
                </a:lnTo>
                <a:lnTo>
                  <a:pt x="48" y="210"/>
                </a:lnTo>
                <a:lnTo>
                  <a:pt x="48" y="210"/>
                </a:lnTo>
                <a:lnTo>
                  <a:pt x="59" y="200"/>
                </a:lnTo>
                <a:lnTo>
                  <a:pt x="67" y="195"/>
                </a:lnTo>
                <a:lnTo>
                  <a:pt x="77" y="193"/>
                </a:lnTo>
                <a:lnTo>
                  <a:pt x="77" y="193"/>
                </a:lnTo>
                <a:close/>
                <a:moveTo>
                  <a:pt x="75" y="231"/>
                </a:moveTo>
                <a:lnTo>
                  <a:pt x="75" y="231"/>
                </a:lnTo>
                <a:lnTo>
                  <a:pt x="75" y="237"/>
                </a:lnTo>
                <a:lnTo>
                  <a:pt x="73" y="240"/>
                </a:lnTo>
                <a:lnTo>
                  <a:pt x="69" y="244"/>
                </a:lnTo>
                <a:lnTo>
                  <a:pt x="63" y="246"/>
                </a:lnTo>
                <a:lnTo>
                  <a:pt x="38" y="256"/>
                </a:lnTo>
                <a:lnTo>
                  <a:pt x="38" y="256"/>
                </a:lnTo>
                <a:lnTo>
                  <a:pt x="46" y="246"/>
                </a:lnTo>
                <a:lnTo>
                  <a:pt x="56" y="238"/>
                </a:lnTo>
                <a:lnTo>
                  <a:pt x="65" y="233"/>
                </a:lnTo>
                <a:lnTo>
                  <a:pt x="75" y="231"/>
                </a:lnTo>
                <a:lnTo>
                  <a:pt x="75" y="231"/>
                </a:lnTo>
                <a:close/>
                <a:moveTo>
                  <a:pt x="75" y="265"/>
                </a:moveTo>
                <a:lnTo>
                  <a:pt x="75" y="265"/>
                </a:lnTo>
                <a:lnTo>
                  <a:pt x="73" y="271"/>
                </a:lnTo>
                <a:lnTo>
                  <a:pt x="69" y="275"/>
                </a:lnTo>
                <a:lnTo>
                  <a:pt x="65" y="278"/>
                </a:lnTo>
                <a:lnTo>
                  <a:pt x="61" y="280"/>
                </a:lnTo>
                <a:lnTo>
                  <a:pt x="50" y="284"/>
                </a:lnTo>
                <a:lnTo>
                  <a:pt x="42" y="290"/>
                </a:lnTo>
                <a:lnTo>
                  <a:pt x="42" y="290"/>
                </a:lnTo>
                <a:lnTo>
                  <a:pt x="48" y="282"/>
                </a:lnTo>
                <a:lnTo>
                  <a:pt x="56" y="275"/>
                </a:lnTo>
                <a:lnTo>
                  <a:pt x="63" y="269"/>
                </a:lnTo>
                <a:lnTo>
                  <a:pt x="75" y="265"/>
                </a:lnTo>
                <a:lnTo>
                  <a:pt x="75" y="265"/>
                </a:lnTo>
                <a:close/>
                <a:moveTo>
                  <a:pt x="69" y="296"/>
                </a:moveTo>
                <a:lnTo>
                  <a:pt x="69" y="296"/>
                </a:lnTo>
                <a:lnTo>
                  <a:pt x="71" y="303"/>
                </a:lnTo>
                <a:lnTo>
                  <a:pt x="71" y="309"/>
                </a:lnTo>
                <a:lnTo>
                  <a:pt x="65" y="313"/>
                </a:lnTo>
                <a:lnTo>
                  <a:pt x="59" y="318"/>
                </a:lnTo>
                <a:lnTo>
                  <a:pt x="44" y="326"/>
                </a:lnTo>
                <a:lnTo>
                  <a:pt x="31" y="332"/>
                </a:lnTo>
                <a:lnTo>
                  <a:pt x="31" y="332"/>
                </a:lnTo>
                <a:lnTo>
                  <a:pt x="40" y="322"/>
                </a:lnTo>
                <a:lnTo>
                  <a:pt x="50" y="313"/>
                </a:lnTo>
                <a:lnTo>
                  <a:pt x="69" y="296"/>
                </a:lnTo>
                <a:lnTo>
                  <a:pt x="69" y="296"/>
                </a:lnTo>
                <a:close/>
                <a:moveTo>
                  <a:pt x="69" y="334"/>
                </a:moveTo>
                <a:lnTo>
                  <a:pt x="69" y="334"/>
                </a:lnTo>
                <a:lnTo>
                  <a:pt x="73" y="334"/>
                </a:lnTo>
                <a:lnTo>
                  <a:pt x="75" y="336"/>
                </a:lnTo>
                <a:lnTo>
                  <a:pt x="77" y="339"/>
                </a:lnTo>
                <a:lnTo>
                  <a:pt x="77" y="351"/>
                </a:lnTo>
                <a:lnTo>
                  <a:pt x="77" y="351"/>
                </a:lnTo>
                <a:lnTo>
                  <a:pt x="63" y="357"/>
                </a:lnTo>
                <a:lnTo>
                  <a:pt x="52" y="364"/>
                </a:lnTo>
                <a:lnTo>
                  <a:pt x="42" y="372"/>
                </a:lnTo>
                <a:lnTo>
                  <a:pt x="31" y="379"/>
                </a:lnTo>
                <a:lnTo>
                  <a:pt x="31" y="379"/>
                </a:lnTo>
                <a:lnTo>
                  <a:pt x="33" y="372"/>
                </a:lnTo>
                <a:lnTo>
                  <a:pt x="36" y="366"/>
                </a:lnTo>
                <a:lnTo>
                  <a:pt x="48" y="357"/>
                </a:lnTo>
                <a:lnTo>
                  <a:pt x="59" y="345"/>
                </a:lnTo>
                <a:lnTo>
                  <a:pt x="65" y="339"/>
                </a:lnTo>
                <a:lnTo>
                  <a:pt x="69" y="334"/>
                </a:lnTo>
                <a:lnTo>
                  <a:pt x="69" y="334"/>
                </a:lnTo>
                <a:close/>
                <a:moveTo>
                  <a:pt x="77" y="99"/>
                </a:moveTo>
                <a:lnTo>
                  <a:pt x="77" y="99"/>
                </a:lnTo>
                <a:lnTo>
                  <a:pt x="56" y="109"/>
                </a:lnTo>
                <a:lnTo>
                  <a:pt x="35" y="116"/>
                </a:lnTo>
                <a:lnTo>
                  <a:pt x="35" y="116"/>
                </a:lnTo>
                <a:lnTo>
                  <a:pt x="42" y="109"/>
                </a:lnTo>
                <a:lnTo>
                  <a:pt x="52" y="101"/>
                </a:lnTo>
                <a:lnTo>
                  <a:pt x="61" y="95"/>
                </a:lnTo>
                <a:lnTo>
                  <a:pt x="71" y="90"/>
                </a:lnTo>
                <a:lnTo>
                  <a:pt x="71" y="90"/>
                </a:lnTo>
                <a:lnTo>
                  <a:pt x="75" y="90"/>
                </a:lnTo>
                <a:lnTo>
                  <a:pt x="77" y="92"/>
                </a:lnTo>
                <a:lnTo>
                  <a:pt x="77" y="99"/>
                </a:lnTo>
                <a:lnTo>
                  <a:pt x="77" y="99"/>
                </a:lnTo>
                <a:close/>
                <a:moveTo>
                  <a:pt x="56" y="156"/>
                </a:moveTo>
                <a:lnTo>
                  <a:pt x="56" y="156"/>
                </a:lnTo>
                <a:lnTo>
                  <a:pt x="46" y="164"/>
                </a:lnTo>
                <a:lnTo>
                  <a:pt x="35" y="174"/>
                </a:lnTo>
                <a:lnTo>
                  <a:pt x="25" y="183"/>
                </a:lnTo>
                <a:lnTo>
                  <a:pt x="14" y="191"/>
                </a:lnTo>
                <a:lnTo>
                  <a:pt x="14" y="191"/>
                </a:lnTo>
                <a:lnTo>
                  <a:pt x="16" y="183"/>
                </a:lnTo>
                <a:lnTo>
                  <a:pt x="17" y="176"/>
                </a:lnTo>
                <a:lnTo>
                  <a:pt x="23" y="172"/>
                </a:lnTo>
                <a:lnTo>
                  <a:pt x="29" y="168"/>
                </a:lnTo>
                <a:lnTo>
                  <a:pt x="40" y="160"/>
                </a:lnTo>
                <a:lnTo>
                  <a:pt x="46" y="156"/>
                </a:lnTo>
                <a:lnTo>
                  <a:pt x="52" y="153"/>
                </a:lnTo>
                <a:lnTo>
                  <a:pt x="52" y="153"/>
                </a:lnTo>
                <a:lnTo>
                  <a:pt x="54" y="153"/>
                </a:lnTo>
                <a:lnTo>
                  <a:pt x="56" y="153"/>
                </a:lnTo>
                <a:lnTo>
                  <a:pt x="56" y="156"/>
                </a:lnTo>
                <a:lnTo>
                  <a:pt x="56" y="156"/>
                </a:lnTo>
                <a:close/>
                <a:moveTo>
                  <a:pt x="77" y="31"/>
                </a:moveTo>
                <a:lnTo>
                  <a:pt x="77" y="31"/>
                </a:lnTo>
                <a:lnTo>
                  <a:pt x="75" y="35"/>
                </a:lnTo>
                <a:lnTo>
                  <a:pt x="73" y="38"/>
                </a:lnTo>
                <a:lnTo>
                  <a:pt x="67" y="42"/>
                </a:lnTo>
                <a:lnTo>
                  <a:pt x="52" y="46"/>
                </a:lnTo>
                <a:lnTo>
                  <a:pt x="52" y="46"/>
                </a:lnTo>
                <a:lnTo>
                  <a:pt x="61" y="36"/>
                </a:lnTo>
                <a:lnTo>
                  <a:pt x="67" y="33"/>
                </a:lnTo>
                <a:lnTo>
                  <a:pt x="77" y="31"/>
                </a:lnTo>
                <a:lnTo>
                  <a:pt x="77" y="31"/>
                </a:lnTo>
                <a:close/>
                <a:moveTo>
                  <a:pt x="52" y="61"/>
                </a:moveTo>
                <a:lnTo>
                  <a:pt x="52" y="61"/>
                </a:lnTo>
                <a:lnTo>
                  <a:pt x="48" y="65"/>
                </a:lnTo>
                <a:lnTo>
                  <a:pt x="44" y="69"/>
                </a:lnTo>
                <a:lnTo>
                  <a:pt x="38" y="71"/>
                </a:lnTo>
                <a:lnTo>
                  <a:pt x="33" y="75"/>
                </a:lnTo>
                <a:lnTo>
                  <a:pt x="33" y="75"/>
                </a:lnTo>
                <a:lnTo>
                  <a:pt x="33" y="73"/>
                </a:lnTo>
                <a:lnTo>
                  <a:pt x="35" y="71"/>
                </a:lnTo>
                <a:lnTo>
                  <a:pt x="38" y="67"/>
                </a:lnTo>
                <a:lnTo>
                  <a:pt x="52" y="61"/>
                </a:lnTo>
                <a:lnTo>
                  <a:pt x="52" y="61"/>
                </a:lnTo>
                <a:close/>
                <a:moveTo>
                  <a:pt x="27" y="103"/>
                </a:moveTo>
                <a:lnTo>
                  <a:pt x="27" y="103"/>
                </a:lnTo>
                <a:lnTo>
                  <a:pt x="27" y="107"/>
                </a:lnTo>
                <a:lnTo>
                  <a:pt x="21" y="113"/>
                </a:lnTo>
                <a:lnTo>
                  <a:pt x="16" y="116"/>
                </a:lnTo>
                <a:lnTo>
                  <a:pt x="14" y="118"/>
                </a:lnTo>
                <a:lnTo>
                  <a:pt x="12" y="116"/>
                </a:lnTo>
                <a:lnTo>
                  <a:pt x="12" y="116"/>
                </a:lnTo>
                <a:lnTo>
                  <a:pt x="12" y="115"/>
                </a:lnTo>
                <a:lnTo>
                  <a:pt x="12" y="111"/>
                </a:lnTo>
                <a:lnTo>
                  <a:pt x="17" y="109"/>
                </a:lnTo>
                <a:lnTo>
                  <a:pt x="23" y="105"/>
                </a:lnTo>
                <a:lnTo>
                  <a:pt x="27" y="103"/>
                </a:lnTo>
                <a:lnTo>
                  <a:pt x="27" y="103"/>
                </a:lnTo>
                <a:close/>
                <a:moveTo>
                  <a:pt x="50" y="124"/>
                </a:moveTo>
                <a:lnTo>
                  <a:pt x="50" y="124"/>
                </a:lnTo>
                <a:lnTo>
                  <a:pt x="42" y="132"/>
                </a:lnTo>
                <a:lnTo>
                  <a:pt x="33" y="141"/>
                </a:lnTo>
                <a:lnTo>
                  <a:pt x="21" y="149"/>
                </a:lnTo>
                <a:lnTo>
                  <a:pt x="12" y="155"/>
                </a:lnTo>
                <a:lnTo>
                  <a:pt x="12" y="155"/>
                </a:lnTo>
                <a:lnTo>
                  <a:pt x="14" y="149"/>
                </a:lnTo>
                <a:lnTo>
                  <a:pt x="17" y="143"/>
                </a:lnTo>
                <a:lnTo>
                  <a:pt x="29" y="137"/>
                </a:lnTo>
                <a:lnTo>
                  <a:pt x="38" y="130"/>
                </a:lnTo>
                <a:lnTo>
                  <a:pt x="50" y="124"/>
                </a:lnTo>
                <a:lnTo>
                  <a:pt x="50" y="124"/>
                </a:lnTo>
                <a:close/>
                <a:moveTo>
                  <a:pt x="56" y="185"/>
                </a:moveTo>
                <a:lnTo>
                  <a:pt x="56" y="185"/>
                </a:lnTo>
                <a:lnTo>
                  <a:pt x="56" y="187"/>
                </a:lnTo>
                <a:lnTo>
                  <a:pt x="56" y="189"/>
                </a:lnTo>
                <a:lnTo>
                  <a:pt x="50" y="195"/>
                </a:lnTo>
                <a:lnTo>
                  <a:pt x="36" y="204"/>
                </a:lnTo>
                <a:lnTo>
                  <a:pt x="36" y="204"/>
                </a:lnTo>
                <a:lnTo>
                  <a:pt x="25" y="216"/>
                </a:lnTo>
                <a:lnTo>
                  <a:pt x="17" y="221"/>
                </a:lnTo>
                <a:lnTo>
                  <a:pt x="12" y="225"/>
                </a:lnTo>
                <a:lnTo>
                  <a:pt x="12" y="225"/>
                </a:lnTo>
                <a:lnTo>
                  <a:pt x="14" y="217"/>
                </a:lnTo>
                <a:lnTo>
                  <a:pt x="17" y="210"/>
                </a:lnTo>
                <a:lnTo>
                  <a:pt x="23" y="206"/>
                </a:lnTo>
                <a:lnTo>
                  <a:pt x="29" y="200"/>
                </a:lnTo>
                <a:lnTo>
                  <a:pt x="42" y="193"/>
                </a:lnTo>
                <a:lnTo>
                  <a:pt x="56" y="185"/>
                </a:lnTo>
                <a:lnTo>
                  <a:pt x="56" y="185"/>
                </a:lnTo>
                <a:close/>
                <a:moveTo>
                  <a:pt x="12" y="250"/>
                </a:moveTo>
                <a:lnTo>
                  <a:pt x="12" y="250"/>
                </a:lnTo>
                <a:lnTo>
                  <a:pt x="21" y="242"/>
                </a:lnTo>
                <a:lnTo>
                  <a:pt x="31" y="235"/>
                </a:lnTo>
                <a:lnTo>
                  <a:pt x="40" y="229"/>
                </a:lnTo>
                <a:lnTo>
                  <a:pt x="52" y="223"/>
                </a:lnTo>
                <a:lnTo>
                  <a:pt x="52" y="223"/>
                </a:lnTo>
                <a:lnTo>
                  <a:pt x="52" y="225"/>
                </a:lnTo>
                <a:lnTo>
                  <a:pt x="50" y="229"/>
                </a:lnTo>
                <a:lnTo>
                  <a:pt x="44" y="235"/>
                </a:lnTo>
                <a:lnTo>
                  <a:pt x="29" y="250"/>
                </a:lnTo>
                <a:lnTo>
                  <a:pt x="29" y="250"/>
                </a:lnTo>
                <a:lnTo>
                  <a:pt x="21" y="261"/>
                </a:lnTo>
                <a:lnTo>
                  <a:pt x="17" y="265"/>
                </a:lnTo>
                <a:lnTo>
                  <a:pt x="12" y="267"/>
                </a:lnTo>
                <a:lnTo>
                  <a:pt x="12" y="250"/>
                </a:lnTo>
                <a:close/>
                <a:moveTo>
                  <a:pt x="52" y="263"/>
                </a:moveTo>
                <a:lnTo>
                  <a:pt x="52" y="263"/>
                </a:lnTo>
                <a:lnTo>
                  <a:pt x="33" y="282"/>
                </a:lnTo>
                <a:lnTo>
                  <a:pt x="23" y="292"/>
                </a:lnTo>
                <a:lnTo>
                  <a:pt x="12" y="299"/>
                </a:lnTo>
                <a:lnTo>
                  <a:pt x="12" y="299"/>
                </a:lnTo>
                <a:lnTo>
                  <a:pt x="12" y="294"/>
                </a:lnTo>
                <a:lnTo>
                  <a:pt x="16" y="288"/>
                </a:lnTo>
                <a:lnTo>
                  <a:pt x="19" y="282"/>
                </a:lnTo>
                <a:lnTo>
                  <a:pt x="25" y="278"/>
                </a:lnTo>
                <a:lnTo>
                  <a:pt x="38" y="271"/>
                </a:lnTo>
                <a:lnTo>
                  <a:pt x="52" y="263"/>
                </a:lnTo>
                <a:lnTo>
                  <a:pt x="52" y="263"/>
                </a:lnTo>
                <a:close/>
                <a:moveTo>
                  <a:pt x="36" y="305"/>
                </a:moveTo>
                <a:lnTo>
                  <a:pt x="36" y="305"/>
                </a:lnTo>
                <a:lnTo>
                  <a:pt x="35" y="313"/>
                </a:lnTo>
                <a:lnTo>
                  <a:pt x="27" y="322"/>
                </a:lnTo>
                <a:lnTo>
                  <a:pt x="19" y="330"/>
                </a:lnTo>
                <a:lnTo>
                  <a:pt x="14" y="332"/>
                </a:lnTo>
                <a:lnTo>
                  <a:pt x="12" y="332"/>
                </a:lnTo>
                <a:lnTo>
                  <a:pt x="12" y="332"/>
                </a:lnTo>
                <a:lnTo>
                  <a:pt x="12" y="328"/>
                </a:lnTo>
                <a:lnTo>
                  <a:pt x="16" y="324"/>
                </a:lnTo>
                <a:lnTo>
                  <a:pt x="23" y="317"/>
                </a:lnTo>
                <a:lnTo>
                  <a:pt x="31" y="313"/>
                </a:lnTo>
                <a:lnTo>
                  <a:pt x="36" y="305"/>
                </a:lnTo>
                <a:lnTo>
                  <a:pt x="36" y="305"/>
                </a:lnTo>
                <a:close/>
                <a:moveTo>
                  <a:pt x="14" y="360"/>
                </a:moveTo>
                <a:lnTo>
                  <a:pt x="14" y="360"/>
                </a:lnTo>
                <a:lnTo>
                  <a:pt x="33" y="347"/>
                </a:lnTo>
                <a:lnTo>
                  <a:pt x="52" y="332"/>
                </a:lnTo>
                <a:lnTo>
                  <a:pt x="52" y="332"/>
                </a:lnTo>
                <a:lnTo>
                  <a:pt x="52" y="338"/>
                </a:lnTo>
                <a:lnTo>
                  <a:pt x="48" y="341"/>
                </a:lnTo>
                <a:lnTo>
                  <a:pt x="38" y="353"/>
                </a:lnTo>
                <a:lnTo>
                  <a:pt x="27" y="364"/>
                </a:lnTo>
                <a:lnTo>
                  <a:pt x="17" y="376"/>
                </a:lnTo>
                <a:lnTo>
                  <a:pt x="17" y="376"/>
                </a:lnTo>
                <a:lnTo>
                  <a:pt x="16" y="376"/>
                </a:lnTo>
                <a:lnTo>
                  <a:pt x="14" y="374"/>
                </a:lnTo>
                <a:lnTo>
                  <a:pt x="12" y="370"/>
                </a:lnTo>
                <a:lnTo>
                  <a:pt x="14" y="364"/>
                </a:lnTo>
                <a:lnTo>
                  <a:pt x="14" y="360"/>
                </a:lnTo>
                <a:lnTo>
                  <a:pt x="14" y="360"/>
                </a:lnTo>
                <a:close/>
                <a:moveTo>
                  <a:pt x="31" y="395"/>
                </a:moveTo>
                <a:lnTo>
                  <a:pt x="31" y="395"/>
                </a:lnTo>
                <a:lnTo>
                  <a:pt x="25" y="404"/>
                </a:lnTo>
                <a:lnTo>
                  <a:pt x="21" y="408"/>
                </a:lnTo>
                <a:lnTo>
                  <a:pt x="16" y="412"/>
                </a:lnTo>
                <a:lnTo>
                  <a:pt x="16" y="412"/>
                </a:lnTo>
                <a:lnTo>
                  <a:pt x="16" y="404"/>
                </a:lnTo>
                <a:lnTo>
                  <a:pt x="19" y="400"/>
                </a:lnTo>
                <a:lnTo>
                  <a:pt x="31" y="395"/>
                </a:lnTo>
                <a:lnTo>
                  <a:pt x="31" y="395"/>
                </a:lnTo>
                <a:close/>
                <a:moveTo>
                  <a:pt x="50" y="408"/>
                </a:moveTo>
                <a:lnTo>
                  <a:pt x="50" y="408"/>
                </a:lnTo>
                <a:lnTo>
                  <a:pt x="44" y="418"/>
                </a:lnTo>
                <a:lnTo>
                  <a:pt x="35" y="427"/>
                </a:lnTo>
                <a:lnTo>
                  <a:pt x="16" y="446"/>
                </a:lnTo>
                <a:lnTo>
                  <a:pt x="16" y="446"/>
                </a:lnTo>
                <a:lnTo>
                  <a:pt x="17" y="439"/>
                </a:lnTo>
                <a:lnTo>
                  <a:pt x="19" y="433"/>
                </a:lnTo>
                <a:lnTo>
                  <a:pt x="23" y="427"/>
                </a:lnTo>
                <a:lnTo>
                  <a:pt x="29" y="423"/>
                </a:lnTo>
                <a:lnTo>
                  <a:pt x="40" y="416"/>
                </a:lnTo>
                <a:lnTo>
                  <a:pt x="50" y="408"/>
                </a:lnTo>
                <a:lnTo>
                  <a:pt x="50" y="408"/>
                </a:lnTo>
                <a:close/>
                <a:moveTo>
                  <a:pt x="80" y="431"/>
                </a:moveTo>
                <a:lnTo>
                  <a:pt x="80" y="431"/>
                </a:lnTo>
                <a:lnTo>
                  <a:pt x="75" y="439"/>
                </a:lnTo>
                <a:lnTo>
                  <a:pt x="69" y="442"/>
                </a:lnTo>
                <a:lnTo>
                  <a:pt x="56" y="452"/>
                </a:lnTo>
                <a:lnTo>
                  <a:pt x="27" y="465"/>
                </a:lnTo>
                <a:lnTo>
                  <a:pt x="27" y="465"/>
                </a:lnTo>
                <a:lnTo>
                  <a:pt x="38" y="454"/>
                </a:lnTo>
                <a:lnTo>
                  <a:pt x="50" y="442"/>
                </a:lnTo>
                <a:lnTo>
                  <a:pt x="56" y="439"/>
                </a:lnTo>
                <a:lnTo>
                  <a:pt x="63" y="435"/>
                </a:lnTo>
                <a:lnTo>
                  <a:pt x="71" y="431"/>
                </a:lnTo>
                <a:lnTo>
                  <a:pt x="80" y="431"/>
                </a:lnTo>
                <a:lnTo>
                  <a:pt x="80" y="431"/>
                </a:lnTo>
                <a:close/>
                <a:moveTo>
                  <a:pt x="48" y="484"/>
                </a:moveTo>
                <a:lnTo>
                  <a:pt x="48" y="484"/>
                </a:lnTo>
                <a:lnTo>
                  <a:pt x="52" y="475"/>
                </a:lnTo>
                <a:lnTo>
                  <a:pt x="59" y="469"/>
                </a:lnTo>
                <a:lnTo>
                  <a:pt x="69" y="463"/>
                </a:lnTo>
                <a:lnTo>
                  <a:pt x="78" y="460"/>
                </a:lnTo>
                <a:lnTo>
                  <a:pt x="78" y="460"/>
                </a:lnTo>
                <a:lnTo>
                  <a:pt x="71" y="467"/>
                </a:lnTo>
                <a:lnTo>
                  <a:pt x="67" y="477"/>
                </a:lnTo>
                <a:lnTo>
                  <a:pt x="63" y="479"/>
                </a:lnTo>
                <a:lnTo>
                  <a:pt x="59" y="482"/>
                </a:lnTo>
                <a:lnTo>
                  <a:pt x="54" y="484"/>
                </a:lnTo>
                <a:lnTo>
                  <a:pt x="48" y="484"/>
                </a:lnTo>
                <a:lnTo>
                  <a:pt x="48" y="484"/>
                </a:lnTo>
                <a:close/>
                <a:moveTo>
                  <a:pt x="132" y="444"/>
                </a:moveTo>
                <a:lnTo>
                  <a:pt x="132" y="444"/>
                </a:lnTo>
                <a:lnTo>
                  <a:pt x="107" y="461"/>
                </a:lnTo>
                <a:lnTo>
                  <a:pt x="80" y="477"/>
                </a:lnTo>
                <a:lnTo>
                  <a:pt x="80" y="477"/>
                </a:lnTo>
                <a:lnTo>
                  <a:pt x="92" y="465"/>
                </a:lnTo>
                <a:lnTo>
                  <a:pt x="103" y="454"/>
                </a:lnTo>
                <a:lnTo>
                  <a:pt x="109" y="450"/>
                </a:lnTo>
                <a:lnTo>
                  <a:pt x="117" y="446"/>
                </a:lnTo>
                <a:lnTo>
                  <a:pt x="124" y="444"/>
                </a:lnTo>
                <a:lnTo>
                  <a:pt x="132" y="444"/>
                </a:lnTo>
                <a:lnTo>
                  <a:pt x="132" y="444"/>
                </a:lnTo>
                <a:close/>
                <a:moveTo>
                  <a:pt x="90" y="488"/>
                </a:moveTo>
                <a:lnTo>
                  <a:pt x="90" y="488"/>
                </a:lnTo>
                <a:lnTo>
                  <a:pt x="94" y="482"/>
                </a:lnTo>
                <a:lnTo>
                  <a:pt x="97" y="479"/>
                </a:lnTo>
                <a:lnTo>
                  <a:pt x="111" y="473"/>
                </a:lnTo>
                <a:lnTo>
                  <a:pt x="111" y="473"/>
                </a:lnTo>
                <a:lnTo>
                  <a:pt x="107" y="479"/>
                </a:lnTo>
                <a:lnTo>
                  <a:pt x="105" y="484"/>
                </a:lnTo>
                <a:lnTo>
                  <a:pt x="99" y="488"/>
                </a:lnTo>
                <a:lnTo>
                  <a:pt x="90" y="488"/>
                </a:lnTo>
                <a:lnTo>
                  <a:pt x="90" y="488"/>
                </a:lnTo>
                <a:close/>
                <a:moveTo>
                  <a:pt x="132" y="490"/>
                </a:moveTo>
                <a:lnTo>
                  <a:pt x="132" y="490"/>
                </a:lnTo>
                <a:lnTo>
                  <a:pt x="134" y="486"/>
                </a:lnTo>
                <a:lnTo>
                  <a:pt x="138" y="482"/>
                </a:lnTo>
                <a:lnTo>
                  <a:pt x="145" y="479"/>
                </a:lnTo>
                <a:lnTo>
                  <a:pt x="153" y="473"/>
                </a:lnTo>
                <a:lnTo>
                  <a:pt x="158" y="469"/>
                </a:lnTo>
                <a:lnTo>
                  <a:pt x="158" y="469"/>
                </a:lnTo>
                <a:lnTo>
                  <a:pt x="158" y="477"/>
                </a:lnTo>
                <a:lnTo>
                  <a:pt x="153" y="484"/>
                </a:lnTo>
                <a:lnTo>
                  <a:pt x="149" y="488"/>
                </a:lnTo>
                <a:lnTo>
                  <a:pt x="145" y="490"/>
                </a:lnTo>
                <a:lnTo>
                  <a:pt x="139" y="490"/>
                </a:lnTo>
                <a:lnTo>
                  <a:pt x="132" y="490"/>
                </a:lnTo>
                <a:lnTo>
                  <a:pt x="132" y="490"/>
                </a:lnTo>
                <a:close/>
                <a:moveTo>
                  <a:pt x="122" y="479"/>
                </a:moveTo>
                <a:lnTo>
                  <a:pt x="122" y="479"/>
                </a:lnTo>
                <a:lnTo>
                  <a:pt x="130" y="469"/>
                </a:lnTo>
                <a:lnTo>
                  <a:pt x="139" y="461"/>
                </a:lnTo>
                <a:lnTo>
                  <a:pt x="147" y="454"/>
                </a:lnTo>
                <a:lnTo>
                  <a:pt x="153" y="444"/>
                </a:lnTo>
                <a:lnTo>
                  <a:pt x="153" y="444"/>
                </a:lnTo>
                <a:lnTo>
                  <a:pt x="157" y="446"/>
                </a:lnTo>
                <a:lnTo>
                  <a:pt x="160" y="446"/>
                </a:lnTo>
                <a:lnTo>
                  <a:pt x="166" y="446"/>
                </a:lnTo>
                <a:lnTo>
                  <a:pt x="170" y="448"/>
                </a:lnTo>
                <a:lnTo>
                  <a:pt x="170" y="448"/>
                </a:lnTo>
                <a:lnTo>
                  <a:pt x="160" y="458"/>
                </a:lnTo>
                <a:lnTo>
                  <a:pt x="149" y="465"/>
                </a:lnTo>
                <a:lnTo>
                  <a:pt x="122" y="479"/>
                </a:lnTo>
                <a:lnTo>
                  <a:pt x="122" y="479"/>
                </a:lnTo>
                <a:close/>
                <a:moveTo>
                  <a:pt x="179" y="490"/>
                </a:moveTo>
                <a:lnTo>
                  <a:pt x="179" y="490"/>
                </a:lnTo>
                <a:lnTo>
                  <a:pt x="181" y="484"/>
                </a:lnTo>
                <a:lnTo>
                  <a:pt x="185" y="480"/>
                </a:lnTo>
                <a:lnTo>
                  <a:pt x="189" y="479"/>
                </a:lnTo>
                <a:lnTo>
                  <a:pt x="193" y="475"/>
                </a:lnTo>
                <a:lnTo>
                  <a:pt x="193" y="475"/>
                </a:lnTo>
                <a:lnTo>
                  <a:pt x="195" y="475"/>
                </a:lnTo>
                <a:lnTo>
                  <a:pt x="197" y="479"/>
                </a:lnTo>
                <a:lnTo>
                  <a:pt x="193" y="484"/>
                </a:lnTo>
                <a:lnTo>
                  <a:pt x="191" y="488"/>
                </a:lnTo>
                <a:lnTo>
                  <a:pt x="187" y="490"/>
                </a:lnTo>
                <a:lnTo>
                  <a:pt x="183" y="492"/>
                </a:lnTo>
                <a:lnTo>
                  <a:pt x="179" y="490"/>
                </a:lnTo>
                <a:lnTo>
                  <a:pt x="179" y="490"/>
                </a:lnTo>
                <a:close/>
                <a:moveTo>
                  <a:pt x="176" y="475"/>
                </a:moveTo>
                <a:lnTo>
                  <a:pt x="176" y="475"/>
                </a:lnTo>
                <a:lnTo>
                  <a:pt x="183" y="465"/>
                </a:lnTo>
                <a:lnTo>
                  <a:pt x="191" y="456"/>
                </a:lnTo>
                <a:lnTo>
                  <a:pt x="195" y="452"/>
                </a:lnTo>
                <a:lnTo>
                  <a:pt x="200" y="450"/>
                </a:lnTo>
                <a:lnTo>
                  <a:pt x="208" y="448"/>
                </a:lnTo>
                <a:lnTo>
                  <a:pt x="216" y="448"/>
                </a:lnTo>
                <a:lnTo>
                  <a:pt x="216" y="448"/>
                </a:lnTo>
                <a:lnTo>
                  <a:pt x="197" y="463"/>
                </a:lnTo>
                <a:lnTo>
                  <a:pt x="187" y="469"/>
                </a:lnTo>
                <a:lnTo>
                  <a:pt x="176" y="475"/>
                </a:lnTo>
                <a:lnTo>
                  <a:pt x="176" y="475"/>
                </a:lnTo>
                <a:close/>
                <a:moveTo>
                  <a:pt x="225" y="490"/>
                </a:moveTo>
                <a:lnTo>
                  <a:pt x="225" y="490"/>
                </a:lnTo>
                <a:lnTo>
                  <a:pt x="225" y="486"/>
                </a:lnTo>
                <a:lnTo>
                  <a:pt x="229" y="482"/>
                </a:lnTo>
                <a:lnTo>
                  <a:pt x="237" y="480"/>
                </a:lnTo>
                <a:lnTo>
                  <a:pt x="237" y="480"/>
                </a:lnTo>
                <a:lnTo>
                  <a:pt x="235" y="484"/>
                </a:lnTo>
                <a:lnTo>
                  <a:pt x="233" y="488"/>
                </a:lnTo>
                <a:lnTo>
                  <a:pt x="231" y="490"/>
                </a:lnTo>
                <a:lnTo>
                  <a:pt x="225" y="490"/>
                </a:lnTo>
                <a:lnTo>
                  <a:pt x="225" y="490"/>
                </a:lnTo>
                <a:close/>
                <a:moveTo>
                  <a:pt x="206" y="484"/>
                </a:moveTo>
                <a:lnTo>
                  <a:pt x="206" y="484"/>
                </a:lnTo>
                <a:lnTo>
                  <a:pt x="208" y="479"/>
                </a:lnTo>
                <a:lnTo>
                  <a:pt x="212" y="473"/>
                </a:lnTo>
                <a:lnTo>
                  <a:pt x="221" y="465"/>
                </a:lnTo>
                <a:lnTo>
                  <a:pt x="231" y="456"/>
                </a:lnTo>
                <a:lnTo>
                  <a:pt x="235" y="450"/>
                </a:lnTo>
                <a:lnTo>
                  <a:pt x="239" y="444"/>
                </a:lnTo>
                <a:lnTo>
                  <a:pt x="239" y="444"/>
                </a:lnTo>
                <a:lnTo>
                  <a:pt x="242" y="444"/>
                </a:lnTo>
                <a:lnTo>
                  <a:pt x="248" y="442"/>
                </a:lnTo>
                <a:lnTo>
                  <a:pt x="252" y="442"/>
                </a:lnTo>
                <a:lnTo>
                  <a:pt x="258" y="442"/>
                </a:lnTo>
                <a:lnTo>
                  <a:pt x="258" y="442"/>
                </a:lnTo>
                <a:lnTo>
                  <a:pt x="248" y="456"/>
                </a:lnTo>
                <a:lnTo>
                  <a:pt x="237" y="467"/>
                </a:lnTo>
                <a:lnTo>
                  <a:pt x="221" y="477"/>
                </a:lnTo>
                <a:lnTo>
                  <a:pt x="206" y="484"/>
                </a:lnTo>
                <a:lnTo>
                  <a:pt x="206" y="484"/>
                </a:lnTo>
                <a:close/>
                <a:moveTo>
                  <a:pt x="273" y="484"/>
                </a:moveTo>
                <a:lnTo>
                  <a:pt x="273" y="484"/>
                </a:lnTo>
                <a:lnTo>
                  <a:pt x="275" y="479"/>
                </a:lnTo>
                <a:lnTo>
                  <a:pt x="279" y="475"/>
                </a:lnTo>
                <a:lnTo>
                  <a:pt x="282" y="471"/>
                </a:lnTo>
                <a:lnTo>
                  <a:pt x="286" y="465"/>
                </a:lnTo>
                <a:lnTo>
                  <a:pt x="286" y="465"/>
                </a:lnTo>
                <a:lnTo>
                  <a:pt x="288" y="469"/>
                </a:lnTo>
                <a:lnTo>
                  <a:pt x="288" y="473"/>
                </a:lnTo>
                <a:lnTo>
                  <a:pt x="284" y="479"/>
                </a:lnTo>
                <a:lnTo>
                  <a:pt x="279" y="482"/>
                </a:lnTo>
                <a:lnTo>
                  <a:pt x="273" y="484"/>
                </a:lnTo>
                <a:lnTo>
                  <a:pt x="273" y="484"/>
                </a:lnTo>
                <a:close/>
                <a:moveTo>
                  <a:pt x="252" y="479"/>
                </a:moveTo>
                <a:lnTo>
                  <a:pt x="252" y="479"/>
                </a:lnTo>
                <a:lnTo>
                  <a:pt x="261" y="465"/>
                </a:lnTo>
                <a:lnTo>
                  <a:pt x="271" y="450"/>
                </a:lnTo>
                <a:lnTo>
                  <a:pt x="277" y="444"/>
                </a:lnTo>
                <a:lnTo>
                  <a:pt x="282" y="440"/>
                </a:lnTo>
                <a:lnTo>
                  <a:pt x="292" y="439"/>
                </a:lnTo>
                <a:lnTo>
                  <a:pt x="303" y="439"/>
                </a:lnTo>
                <a:lnTo>
                  <a:pt x="303" y="439"/>
                </a:lnTo>
                <a:lnTo>
                  <a:pt x="280" y="461"/>
                </a:lnTo>
                <a:lnTo>
                  <a:pt x="267" y="471"/>
                </a:lnTo>
                <a:lnTo>
                  <a:pt x="252" y="479"/>
                </a:lnTo>
                <a:lnTo>
                  <a:pt x="252" y="479"/>
                </a:lnTo>
                <a:close/>
                <a:moveTo>
                  <a:pt x="319" y="473"/>
                </a:moveTo>
                <a:lnTo>
                  <a:pt x="319" y="473"/>
                </a:lnTo>
                <a:lnTo>
                  <a:pt x="317" y="469"/>
                </a:lnTo>
                <a:lnTo>
                  <a:pt x="319" y="465"/>
                </a:lnTo>
                <a:lnTo>
                  <a:pt x="320" y="463"/>
                </a:lnTo>
                <a:lnTo>
                  <a:pt x="322" y="460"/>
                </a:lnTo>
                <a:lnTo>
                  <a:pt x="322" y="460"/>
                </a:lnTo>
                <a:lnTo>
                  <a:pt x="326" y="463"/>
                </a:lnTo>
                <a:lnTo>
                  <a:pt x="324" y="467"/>
                </a:lnTo>
                <a:lnTo>
                  <a:pt x="319" y="473"/>
                </a:lnTo>
                <a:lnTo>
                  <a:pt x="319" y="473"/>
                </a:lnTo>
                <a:close/>
                <a:moveTo>
                  <a:pt x="309" y="461"/>
                </a:moveTo>
                <a:lnTo>
                  <a:pt x="309" y="461"/>
                </a:lnTo>
                <a:lnTo>
                  <a:pt x="311" y="454"/>
                </a:lnTo>
                <a:lnTo>
                  <a:pt x="317" y="444"/>
                </a:lnTo>
                <a:lnTo>
                  <a:pt x="326" y="437"/>
                </a:lnTo>
                <a:lnTo>
                  <a:pt x="336" y="431"/>
                </a:lnTo>
                <a:lnTo>
                  <a:pt x="336" y="431"/>
                </a:lnTo>
                <a:lnTo>
                  <a:pt x="330" y="440"/>
                </a:lnTo>
                <a:lnTo>
                  <a:pt x="322" y="446"/>
                </a:lnTo>
                <a:lnTo>
                  <a:pt x="315" y="454"/>
                </a:lnTo>
                <a:lnTo>
                  <a:pt x="309" y="461"/>
                </a:lnTo>
                <a:lnTo>
                  <a:pt x="309" y="461"/>
                </a:lnTo>
                <a:close/>
                <a:moveTo>
                  <a:pt x="347" y="450"/>
                </a:moveTo>
                <a:lnTo>
                  <a:pt x="347" y="450"/>
                </a:lnTo>
                <a:lnTo>
                  <a:pt x="351" y="440"/>
                </a:lnTo>
                <a:lnTo>
                  <a:pt x="359" y="429"/>
                </a:lnTo>
                <a:lnTo>
                  <a:pt x="368" y="419"/>
                </a:lnTo>
                <a:lnTo>
                  <a:pt x="378" y="414"/>
                </a:lnTo>
                <a:lnTo>
                  <a:pt x="378" y="414"/>
                </a:lnTo>
                <a:lnTo>
                  <a:pt x="378" y="418"/>
                </a:lnTo>
                <a:lnTo>
                  <a:pt x="374" y="423"/>
                </a:lnTo>
                <a:lnTo>
                  <a:pt x="366" y="433"/>
                </a:lnTo>
                <a:lnTo>
                  <a:pt x="347" y="450"/>
                </a:lnTo>
                <a:lnTo>
                  <a:pt x="347" y="450"/>
                </a:lnTo>
                <a:close/>
                <a:moveTo>
                  <a:pt x="391" y="397"/>
                </a:moveTo>
                <a:lnTo>
                  <a:pt x="391" y="397"/>
                </a:lnTo>
                <a:lnTo>
                  <a:pt x="374" y="404"/>
                </a:lnTo>
                <a:lnTo>
                  <a:pt x="353" y="412"/>
                </a:lnTo>
                <a:lnTo>
                  <a:pt x="332" y="418"/>
                </a:lnTo>
                <a:lnTo>
                  <a:pt x="307" y="421"/>
                </a:lnTo>
                <a:lnTo>
                  <a:pt x="256" y="429"/>
                </a:lnTo>
                <a:lnTo>
                  <a:pt x="210" y="433"/>
                </a:lnTo>
                <a:lnTo>
                  <a:pt x="210" y="433"/>
                </a:lnTo>
                <a:lnTo>
                  <a:pt x="195" y="433"/>
                </a:lnTo>
                <a:lnTo>
                  <a:pt x="181" y="431"/>
                </a:lnTo>
                <a:lnTo>
                  <a:pt x="170" y="429"/>
                </a:lnTo>
                <a:lnTo>
                  <a:pt x="153" y="427"/>
                </a:lnTo>
                <a:lnTo>
                  <a:pt x="153" y="427"/>
                </a:lnTo>
                <a:lnTo>
                  <a:pt x="120" y="427"/>
                </a:lnTo>
                <a:lnTo>
                  <a:pt x="107" y="425"/>
                </a:lnTo>
                <a:lnTo>
                  <a:pt x="103" y="423"/>
                </a:lnTo>
                <a:lnTo>
                  <a:pt x="97" y="421"/>
                </a:lnTo>
                <a:lnTo>
                  <a:pt x="97" y="421"/>
                </a:lnTo>
                <a:lnTo>
                  <a:pt x="94" y="416"/>
                </a:lnTo>
                <a:lnTo>
                  <a:pt x="90" y="406"/>
                </a:lnTo>
                <a:lnTo>
                  <a:pt x="88" y="395"/>
                </a:lnTo>
                <a:lnTo>
                  <a:pt x="86" y="383"/>
                </a:lnTo>
                <a:lnTo>
                  <a:pt x="86" y="357"/>
                </a:lnTo>
                <a:lnTo>
                  <a:pt x="86" y="330"/>
                </a:lnTo>
                <a:lnTo>
                  <a:pt x="86" y="330"/>
                </a:lnTo>
                <a:lnTo>
                  <a:pt x="84" y="275"/>
                </a:lnTo>
                <a:lnTo>
                  <a:pt x="84" y="223"/>
                </a:lnTo>
                <a:lnTo>
                  <a:pt x="86" y="174"/>
                </a:lnTo>
                <a:lnTo>
                  <a:pt x="88" y="120"/>
                </a:lnTo>
                <a:lnTo>
                  <a:pt x="88" y="120"/>
                </a:lnTo>
                <a:lnTo>
                  <a:pt x="88" y="67"/>
                </a:lnTo>
                <a:lnTo>
                  <a:pt x="90" y="42"/>
                </a:lnTo>
                <a:lnTo>
                  <a:pt x="92" y="31"/>
                </a:lnTo>
                <a:lnTo>
                  <a:pt x="94" y="19"/>
                </a:lnTo>
                <a:lnTo>
                  <a:pt x="94" y="19"/>
                </a:lnTo>
                <a:lnTo>
                  <a:pt x="115" y="17"/>
                </a:lnTo>
                <a:lnTo>
                  <a:pt x="138" y="15"/>
                </a:lnTo>
                <a:lnTo>
                  <a:pt x="181" y="15"/>
                </a:lnTo>
                <a:lnTo>
                  <a:pt x="223" y="19"/>
                </a:lnTo>
                <a:lnTo>
                  <a:pt x="265" y="27"/>
                </a:lnTo>
                <a:lnTo>
                  <a:pt x="286" y="33"/>
                </a:lnTo>
                <a:lnTo>
                  <a:pt x="305" y="40"/>
                </a:lnTo>
                <a:lnTo>
                  <a:pt x="324" y="48"/>
                </a:lnTo>
                <a:lnTo>
                  <a:pt x="341" y="55"/>
                </a:lnTo>
                <a:lnTo>
                  <a:pt x="357" y="65"/>
                </a:lnTo>
                <a:lnTo>
                  <a:pt x="372" y="76"/>
                </a:lnTo>
                <a:lnTo>
                  <a:pt x="385" y="88"/>
                </a:lnTo>
                <a:lnTo>
                  <a:pt x="399" y="99"/>
                </a:lnTo>
                <a:lnTo>
                  <a:pt x="399" y="99"/>
                </a:lnTo>
                <a:lnTo>
                  <a:pt x="410" y="115"/>
                </a:lnTo>
                <a:lnTo>
                  <a:pt x="420" y="132"/>
                </a:lnTo>
                <a:lnTo>
                  <a:pt x="429" y="153"/>
                </a:lnTo>
                <a:lnTo>
                  <a:pt x="439" y="176"/>
                </a:lnTo>
                <a:lnTo>
                  <a:pt x="444" y="198"/>
                </a:lnTo>
                <a:lnTo>
                  <a:pt x="450" y="223"/>
                </a:lnTo>
                <a:lnTo>
                  <a:pt x="454" y="248"/>
                </a:lnTo>
                <a:lnTo>
                  <a:pt x="458" y="271"/>
                </a:lnTo>
                <a:lnTo>
                  <a:pt x="458" y="271"/>
                </a:lnTo>
                <a:lnTo>
                  <a:pt x="458" y="296"/>
                </a:lnTo>
                <a:lnTo>
                  <a:pt x="456" y="317"/>
                </a:lnTo>
                <a:lnTo>
                  <a:pt x="450" y="334"/>
                </a:lnTo>
                <a:lnTo>
                  <a:pt x="442" y="351"/>
                </a:lnTo>
                <a:lnTo>
                  <a:pt x="433" y="364"/>
                </a:lnTo>
                <a:lnTo>
                  <a:pt x="420" y="378"/>
                </a:lnTo>
                <a:lnTo>
                  <a:pt x="406" y="387"/>
                </a:lnTo>
                <a:lnTo>
                  <a:pt x="391" y="397"/>
                </a:lnTo>
                <a:lnTo>
                  <a:pt x="391" y="397"/>
                </a:lnTo>
                <a:close/>
                <a:moveTo>
                  <a:pt x="179" y="124"/>
                </a:moveTo>
                <a:lnTo>
                  <a:pt x="179" y="124"/>
                </a:lnTo>
                <a:lnTo>
                  <a:pt x="179" y="176"/>
                </a:lnTo>
                <a:lnTo>
                  <a:pt x="179" y="233"/>
                </a:lnTo>
                <a:lnTo>
                  <a:pt x="181" y="294"/>
                </a:lnTo>
                <a:lnTo>
                  <a:pt x="181" y="351"/>
                </a:lnTo>
                <a:lnTo>
                  <a:pt x="181" y="351"/>
                </a:lnTo>
                <a:lnTo>
                  <a:pt x="208" y="357"/>
                </a:lnTo>
                <a:lnTo>
                  <a:pt x="233" y="357"/>
                </a:lnTo>
                <a:lnTo>
                  <a:pt x="259" y="357"/>
                </a:lnTo>
                <a:lnTo>
                  <a:pt x="286" y="353"/>
                </a:lnTo>
                <a:lnTo>
                  <a:pt x="311" y="345"/>
                </a:lnTo>
                <a:lnTo>
                  <a:pt x="332" y="336"/>
                </a:lnTo>
                <a:lnTo>
                  <a:pt x="351" y="324"/>
                </a:lnTo>
                <a:lnTo>
                  <a:pt x="368" y="313"/>
                </a:lnTo>
                <a:lnTo>
                  <a:pt x="368" y="313"/>
                </a:lnTo>
                <a:lnTo>
                  <a:pt x="372" y="290"/>
                </a:lnTo>
                <a:lnTo>
                  <a:pt x="374" y="267"/>
                </a:lnTo>
                <a:lnTo>
                  <a:pt x="372" y="246"/>
                </a:lnTo>
                <a:lnTo>
                  <a:pt x="368" y="227"/>
                </a:lnTo>
                <a:lnTo>
                  <a:pt x="362" y="210"/>
                </a:lnTo>
                <a:lnTo>
                  <a:pt x="355" y="193"/>
                </a:lnTo>
                <a:lnTo>
                  <a:pt x="343" y="177"/>
                </a:lnTo>
                <a:lnTo>
                  <a:pt x="332" y="164"/>
                </a:lnTo>
                <a:lnTo>
                  <a:pt x="319" y="153"/>
                </a:lnTo>
                <a:lnTo>
                  <a:pt x="301" y="141"/>
                </a:lnTo>
                <a:lnTo>
                  <a:pt x="284" y="134"/>
                </a:lnTo>
                <a:lnTo>
                  <a:pt x="265" y="128"/>
                </a:lnTo>
                <a:lnTo>
                  <a:pt x="246" y="122"/>
                </a:lnTo>
                <a:lnTo>
                  <a:pt x="225" y="120"/>
                </a:lnTo>
                <a:lnTo>
                  <a:pt x="202" y="120"/>
                </a:lnTo>
                <a:lnTo>
                  <a:pt x="179" y="124"/>
                </a:lnTo>
                <a:lnTo>
                  <a:pt x="179" y="124"/>
                </a:lnTo>
                <a:close/>
                <a:moveTo>
                  <a:pt x="319" y="168"/>
                </a:moveTo>
                <a:lnTo>
                  <a:pt x="319" y="168"/>
                </a:lnTo>
                <a:lnTo>
                  <a:pt x="315" y="174"/>
                </a:lnTo>
                <a:lnTo>
                  <a:pt x="309" y="179"/>
                </a:lnTo>
                <a:lnTo>
                  <a:pt x="301" y="183"/>
                </a:lnTo>
                <a:lnTo>
                  <a:pt x="292" y="187"/>
                </a:lnTo>
                <a:lnTo>
                  <a:pt x="292" y="187"/>
                </a:lnTo>
                <a:lnTo>
                  <a:pt x="298" y="179"/>
                </a:lnTo>
                <a:lnTo>
                  <a:pt x="303" y="172"/>
                </a:lnTo>
                <a:lnTo>
                  <a:pt x="311" y="168"/>
                </a:lnTo>
                <a:lnTo>
                  <a:pt x="315" y="168"/>
                </a:lnTo>
                <a:lnTo>
                  <a:pt x="319" y="168"/>
                </a:lnTo>
                <a:lnTo>
                  <a:pt x="319" y="168"/>
                </a:lnTo>
                <a:close/>
                <a:moveTo>
                  <a:pt x="300" y="155"/>
                </a:moveTo>
                <a:lnTo>
                  <a:pt x="300" y="155"/>
                </a:lnTo>
                <a:lnTo>
                  <a:pt x="294" y="162"/>
                </a:lnTo>
                <a:lnTo>
                  <a:pt x="286" y="168"/>
                </a:lnTo>
                <a:lnTo>
                  <a:pt x="277" y="172"/>
                </a:lnTo>
                <a:lnTo>
                  <a:pt x="267" y="174"/>
                </a:lnTo>
                <a:lnTo>
                  <a:pt x="267" y="174"/>
                </a:lnTo>
                <a:lnTo>
                  <a:pt x="271" y="166"/>
                </a:lnTo>
                <a:lnTo>
                  <a:pt x="279" y="158"/>
                </a:lnTo>
                <a:lnTo>
                  <a:pt x="284" y="155"/>
                </a:lnTo>
                <a:lnTo>
                  <a:pt x="288" y="153"/>
                </a:lnTo>
                <a:lnTo>
                  <a:pt x="294" y="153"/>
                </a:lnTo>
                <a:lnTo>
                  <a:pt x="300" y="155"/>
                </a:lnTo>
                <a:lnTo>
                  <a:pt x="300" y="155"/>
                </a:lnTo>
                <a:close/>
                <a:moveTo>
                  <a:pt x="267" y="143"/>
                </a:moveTo>
                <a:lnTo>
                  <a:pt x="267" y="143"/>
                </a:lnTo>
                <a:lnTo>
                  <a:pt x="263" y="151"/>
                </a:lnTo>
                <a:lnTo>
                  <a:pt x="258" y="155"/>
                </a:lnTo>
                <a:lnTo>
                  <a:pt x="252" y="158"/>
                </a:lnTo>
                <a:lnTo>
                  <a:pt x="244" y="162"/>
                </a:lnTo>
                <a:lnTo>
                  <a:pt x="244" y="162"/>
                </a:lnTo>
                <a:lnTo>
                  <a:pt x="254" y="151"/>
                </a:lnTo>
                <a:lnTo>
                  <a:pt x="259" y="147"/>
                </a:lnTo>
                <a:lnTo>
                  <a:pt x="267" y="143"/>
                </a:lnTo>
                <a:lnTo>
                  <a:pt x="267" y="143"/>
                </a:lnTo>
                <a:close/>
                <a:moveTo>
                  <a:pt x="239" y="136"/>
                </a:moveTo>
                <a:lnTo>
                  <a:pt x="239" y="136"/>
                </a:lnTo>
                <a:lnTo>
                  <a:pt x="233" y="145"/>
                </a:lnTo>
                <a:lnTo>
                  <a:pt x="223" y="151"/>
                </a:lnTo>
                <a:lnTo>
                  <a:pt x="206" y="162"/>
                </a:lnTo>
                <a:lnTo>
                  <a:pt x="206" y="162"/>
                </a:lnTo>
                <a:lnTo>
                  <a:pt x="210" y="158"/>
                </a:lnTo>
                <a:lnTo>
                  <a:pt x="214" y="155"/>
                </a:lnTo>
                <a:lnTo>
                  <a:pt x="219" y="145"/>
                </a:lnTo>
                <a:lnTo>
                  <a:pt x="221" y="141"/>
                </a:lnTo>
                <a:lnTo>
                  <a:pt x="225" y="137"/>
                </a:lnTo>
                <a:lnTo>
                  <a:pt x="231" y="136"/>
                </a:lnTo>
                <a:lnTo>
                  <a:pt x="239" y="136"/>
                </a:lnTo>
                <a:lnTo>
                  <a:pt x="239" y="136"/>
                </a:lnTo>
                <a:close/>
                <a:moveTo>
                  <a:pt x="218" y="177"/>
                </a:moveTo>
                <a:lnTo>
                  <a:pt x="218" y="177"/>
                </a:lnTo>
                <a:lnTo>
                  <a:pt x="216" y="177"/>
                </a:lnTo>
                <a:lnTo>
                  <a:pt x="214" y="176"/>
                </a:lnTo>
                <a:lnTo>
                  <a:pt x="216" y="172"/>
                </a:lnTo>
                <a:lnTo>
                  <a:pt x="223" y="164"/>
                </a:lnTo>
                <a:lnTo>
                  <a:pt x="223" y="164"/>
                </a:lnTo>
                <a:lnTo>
                  <a:pt x="225" y="168"/>
                </a:lnTo>
                <a:lnTo>
                  <a:pt x="223" y="172"/>
                </a:lnTo>
                <a:lnTo>
                  <a:pt x="218" y="177"/>
                </a:lnTo>
                <a:lnTo>
                  <a:pt x="218" y="177"/>
                </a:lnTo>
                <a:close/>
                <a:moveTo>
                  <a:pt x="202" y="132"/>
                </a:moveTo>
                <a:lnTo>
                  <a:pt x="202" y="132"/>
                </a:lnTo>
                <a:lnTo>
                  <a:pt x="200" y="136"/>
                </a:lnTo>
                <a:lnTo>
                  <a:pt x="199" y="139"/>
                </a:lnTo>
                <a:lnTo>
                  <a:pt x="195" y="141"/>
                </a:lnTo>
                <a:lnTo>
                  <a:pt x="191" y="141"/>
                </a:lnTo>
                <a:lnTo>
                  <a:pt x="191" y="141"/>
                </a:lnTo>
                <a:lnTo>
                  <a:pt x="189" y="137"/>
                </a:lnTo>
                <a:lnTo>
                  <a:pt x="189" y="134"/>
                </a:lnTo>
                <a:lnTo>
                  <a:pt x="189" y="134"/>
                </a:lnTo>
                <a:lnTo>
                  <a:pt x="195" y="132"/>
                </a:lnTo>
                <a:lnTo>
                  <a:pt x="202" y="132"/>
                </a:lnTo>
                <a:lnTo>
                  <a:pt x="202" y="132"/>
                </a:lnTo>
                <a:close/>
                <a:moveTo>
                  <a:pt x="309" y="330"/>
                </a:moveTo>
                <a:lnTo>
                  <a:pt x="309" y="330"/>
                </a:lnTo>
                <a:lnTo>
                  <a:pt x="300" y="338"/>
                </a:lnTo>
                <a:lnTo>
                  <a:pt x="288" y="341"/>
                </a:lnTo>
                <a:lnTo>
                  <a:pt x="273" y="343"/>
                </a:lnTo>
                <a:lnTo>
                  <a:pt x="258" y="345"/>
                </a:lnTo>
                <a:lnTo>
                  <a:pt x="225" y="343"/>
                </a:lnTo>
                <a:lnTo>
                  <a:pt x="195" y="341"/>
                </a:lnTo>
                <a:lnTo>
                  <a:pt x="195" y="341"/>
                </a:lnTo>
                <a:lnTo>
                  <a:pt x="193" y="305"/>
                </a:lnTo>
                <a:lnTo>
                  <a:pt x="193" y="269"/>
                </a:lnTo>
                <a:lnTo>
                  <a:pt x="193" y="233"/>
                </a:lnTo>
                <a:lnTo>
                  <a:pt x="191" y="195"/>
                </a:lnTo>
                <a:lnTo>
                  <a:pt x="191" y="195"/>
                </a:lnTo>
                <a:lnTo>
                  <a:pt x="193" y="191"/>
                </a:lnTo>
                <a:lnTo>
                  <a:pt x="195" y="189"/>
                </a:lnTo>
                <a:lnTo>
                  <a:pt x="195" y="189"/>
                </a:lnTo>
                <a:lnTo>
                  <a:pt x="210" y="189"/>
                </a:lnTo>
                <a:lnTo>
                  <a:pt x="225" y="191"/>
                </a:lnTo>
                <a:lnTo>
                  <a:pt x="240" y="195"/>
                </a:lnTo>
                <a:lnTo>
                  <a:pt x="256" y="200"/>
                </a:lnTo>
                <a:lnTo>
                  <a:pt x="271" y="208"/>
                </a:lnTo>
                <a:lnTo>
                  <a:pt x="282" y="217"/>
                </a:lnTo>
                <a:lnTo>
                  <a:pt x="294" y="227"/>
                </a:lnTo>
                <a:lnTo>
                  <a:pt x="303" y="237"/>
                </a:lnTo>
                <a:lnTo>
                  <a:pt x="303" y="237"/>
                </a:lnTo>
                <a:lnTo>
                  <a:pt x="307" y="246"/>
                </a:lnTo>
                <a:lnTo>
                  <a:pt x="313" y="257"/>
                </a:lnTo>
                <a:lnTo>
                  <a:pt x="315" y="271"/>
                </a:lnTo>
                <a:lnTo>
                  <a:pt x="319" y="284"/>
                </a:lnTo>
                <a:lnTo>
                  <a:pt x="319" y="298"/>
                </a:lnTo>
                <a:lnTo>
                  <a:pt x="317" y="311"/>
                </a:lnTo>
                <a:lnTo>
                  <a:pt x="315" y="322"/>
                </a:lnTo>
                <a:lnTo>
                  <a:pt x="309" y="330"/>
                </a:lnTo>
                <a:lnTo>
                  <a:pt x="309" y="330"/>
                </a:lnTo>
                <a:close/>
                <a:moveTo>
                  <a:pt x="336" y="280"/>
                </a:moveTo>
                <a:lnTo>
                  <a:pt x="336" y="280"/>
                </a:lnTo>
                <a:lnTo>
                  <a:pt x="340" y="271"/>
                </a:lnTo>
                <a:lnTo>
                  <a:pt x="345" y="263"/>
                </a:lnTo>
                <a:lnTo>
                  <a:pt x="353" y="257"/>
                </a:lnTo>
                <a:lnTo>
                  <a:pt x="362" y="254"/>
                </a:lnTo>
                <a:lnTo>
                  <a:pt x="362" y="254"/>
                </a:lnTo>
                <a:lnTo>
                  <a:pt x="361" y="259"/>
                </a:lnTo>
                <a:lnTo>
                  <a:pt x="359" y="263"/>
                </a:lnTo>
                <a:lnTo>
                  <a:pt x="353" y="271"/>
                </a:lnTo>
                <a:lnTo>
                  <a:pt x="345" y="277"/>
                </a:lnTo>
                <a:lnTo>
                  <a:pt x="336" y="280"/>
                </a:lnTo>
                <a:lnTo>
                  <a:pt x="336" y="280"/>
                </a:lnTo>
                <a:close/>
                <a:moveTo>
                  <a:pt x="330" y="250"/>
                </a:moveTo>
                <a:lnTo>
                  <a:pt x="330" y="250"/>
                </a:lnTo>
                <a:lnTo>
                  <a:pt x="340" y="238"/>
                </a:lnTo>
                <a:lnTo>
                  <a:pt x="353" y="229"/>
                </a:lnTo>
                <a:lnTo>
                  <a:pt x="353" y="229"/>
                </a:lnTo>
                <a:lnTo>
                  <a:pt x="351" y="237"/>
                </a:lnTo>
                <a:lnTo>
                  <a:pt x="345" y="242"/>
                </a:lnTo>
                <a:lnTo>
                  <a:pt x="338" y="246"/>
                </a:lnTo>
                <a:lnTo>
                  <a:pt x="330" y="250"/>
                </a:lnTo>
                <a:lnTo>
                  <a:pt x="330" y="250"/>
                </a:lnTo>
                <a:close/>
                <a:moveTo>
                  <a:pt x="328" y="223"/>
                </a:moveTo>
                <a:lnTo>
                  <a:pt x="328" y="223"/>
                </a:lnTo>
                <a:lnTo>
                  <a:pt x="328" y="217"/>
                </a:lnTo>
                <a:lnTo>
                  <a:pt x="332" y="210"/>
                </a:lnTo>
                <a:lnTo>
                  <a:pt x="338" y="204"/>
                </a:lnTo>
                <a:lnTo>
                  <a:pt x="341" y="204"/>
                </a:lnTo>
                <a:lnTo>
                  <a:pt x="345" y="202"/>
                </a:lnTo>
                <a:lnTo>
                  <a:pt x="345" y="202"/>
                </a:lnTo>
                <a:lnTo>
                  <a:pt x="347" y="206"/>
                </a:lnTo>
                <a:lnTo>
                  <a:pt x="345" y="210"/>
                </a:lnTo>
                <a:lnTo>
                  <a:pt x="341" y="216"/>
                </a:lnTo>
                <a:lnTo>
                  <a:pt x="334" y="219"/>
                </a:lnTo>
                <a:lnTo>
                  <a:pt x="328" y="223"/>
                </a:lnTo>
                <a:lnTo>
                  <a:pt x="328" y="223"/>
                </a:lnTo>
                <a:close/>
                <a:moveTo>
                  <a:pt x="313" y="198"/>
                </a:moveTo>
                <a:lnTo>
                  <a:pt x="313" y="198"/>
                </a:lnTo>
                <a:lnTo>
                  <a:pt x="320" y="187"/>
                </a:lnTo>
                <a:lnTo>
                  <a:pt x="326" y="183"/>
                </a:lnTo>
                <a:lnTo>
                  <a:pt x="334" y="183"/>
                </a:lnTo>
                <a:lnTo>
                  <a:pt x="334" y="183"/>
                </a:lnTo>
                <a:lnTo>
                  <a:pt x="330" y="187"/>
                </a:lnTo>
                <a:lnTo>
                  <a:pt x="324" y="193"/>
                </a:lnTo>
                <a:lnTo>
                  <a:pt x="320" y="197"/>
                </a:lnTo>
                <a:lnTo>
                  <a:pt x="313" y="198"/>
                </a:lnTo>
                <a:lnTo>
                  <a:pt x="313" y="19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 name="Freeform 84"/>
          <p:cNvSpPr>
            <a:spLocks noEditPoints="1"/>
          </p:cNvSpPr>
          <p:nvPr/>
        </p:nvSpPr>
        <p:spPr bwMode="auto">
          <a:xfrm>
            <a:off x="2395226" y="1739922"/>
            <a:ext cx="298436" cy="426329"/>
          </a:xfrm>
          <a:custGeom>
            <a:avLst/>
            <a:gdLst/>
            <a:ahLst/>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 name="Freeform 85"/>
          <p:cNvSpPr>
            <a:spLocks noEditPoints="1"/>
          </p:cNvSpPr>
          <p:nvPr/>
        </p:nvSpPr>
        <p:spPr bwMode="auto">
          <a:xfrm>
            <a:off x="2742918" y="1953790"/>
            <a:ext cx="212962" cy="206833"/>
          </a:xfrm>
          <a:custGeom>
            <a:avLst/>
            <a:gdLst/>
            <a:ahLst/>
            <a:cxnLst>
              <a:cxn ang="0">
                <a:pos x="56" y="48"/>
              </a:cxn>
              <a:cxn ang="0">
                <a:pos x="118" y="36"/>
              </a:cxn>
              <a:cxn ang="0">
                <a:pos x="63" y="50"/>
              </a:cxn>
              <a:cxn ang="0">
                <a:pos x="92" y="38"/>
              </a:cxn>
              <a:cxn ang="0">
                <a:pos x="90" y="30"/>
              </a:cxn>
              <a:cxn ang="0">
                <a:pos x="90" y="30"/>
              </a:cxn>
              <a:cxn ang="0">
                <a:pos x="109" y="36"/>
              </a:cxn>
              <a:cxn ang="0">
                <a:pos x="90" y="109"/>
              </a:cxn>
              <a:cxn ang="0">
                <a:pos x="63" y="91"/>
              </a:cxn>
              <a:cxn ang="0">
                <a:pos x="143" y="46"/>
              </a:cxn>
              <a:cxn ang="0">
                <a:pos x="99" y="0"/>
              </a:cxn>
              <a:cxn ang="0">
                <a:pos x="27" y="25"/>
              </a:cxn>
              <a:cxn ang="0">
                <a:pos x="0" y="84"/>
              </a:cxn>
              <a:cxn ang="0">
                <a:pos x="40" y="141"/>
              </a:cxn>
              <a:cxn ang="0">
                <a:pos x="109" y="139"/>
              </a:cxn>
              <a:cxn ang="0">
                <a:pos x="136" y="101"/>
              </a:cxn>
              <a:cxn ang="0">
                <a:pos x="97" y="101"/>
              </a:cxn>
              <a:cxn ang="0">
                <a:pos x="113" y="101"/>
              </a:cxn>
              <a:cxn ang="0">
                <a:pos x="99" y="105"/>
              </a:cxn>
              <a:cxn ang="0">
                <a:pos x="44" y="19"/>
              </a:cxn>
              <a:cxn ang="0">
                <a:pos x="31" y="29"/>
              </a:cxn>
              <a:cxn ang="0">
                <a:pos x="33" y="34"/>
              </a:cxn>
              <a:cxn ang="0">
                <a:pos x="16" y="50"/>
              </a:cxn>
              <a:cxn ang="0">
                <a:pos x="16" y="50"/>
              </a:cxn>
              <a:cxn ang="0">
                <a:pos x="25" y="57"/>
              </a:cxn>
              <a:cxn ang="0">
                <a:pos x="14" y="46"/>
              </a:cxn>
              <a:cxn ang="0">
                <a:pos x="14" y="57"/>
              </a:cxn>
              <a:cxn ang="0">
                <a:pos x="23" y="67"/>
              </a:cxn>
              <a:cxn ang="0">
                <a:pos x="8" y="72"/>
              </a:cxn>
              <a:cxn ang="0">
                <a:pos x="17" y="80"/>
              </a:cxn>
              <a:cxn ang="0">
                <a:pos x="10" y="80"/>
              </a:cxn>
              <a:cxn ang="0">
                <a:pos x="8" y="93"/>
              </a:cxn>
              <a:cxn ang="0">
                <a:pos x="8" y="93"/>
              </a:cxn>
              <a:cxn ang="0">
                <a:pos x="16" y="91"/>
              </a:cxn>
              <a:cxn ang="0">
                <a:pos x="23" y="95"/>
              </a:cxn>
              <a:cxn ang="0">
                <a:pos x="27" y="103"/>
              </a:cxn>
              <a:cxn ang="0">
                <a:pos x="19" y="114"/>
              </a:cxn>
              <a:cxn ang="0">
                <a:pos x="25" y="116"/>
              </a:cxn>
              <a:cxn ang="0">
                <a:pos x="36" y="112"/>
              </a:cxn>
              <a:cxn ang="0">
                <a:pos x="33" y="112"/>
              </a:cxn>
              <a:cxn ang="0">
                <a:pos x="40" y="120"/>
              </a:cxn>
              <a:cxn ang="0">
                <a:pos x="40" y="133"/>
              </a:cxn>
              <a:cxn ang="0">
                <a:pos x="42" y="128"/>
              </a:cxn>
              <a:cxn ang="0">
                <a:pos x="42" y="128"/>
              </a:cxn>
              <a:cxn ang="0">
                <a:pos x="52" y="130"/>
              </a:cxn>
              <a:cxn ang="0">
                <a:pos x="56" y="133"/>
              </a:cxn>
              <a:cxn ang="0">
                <a:pos x="54" y="137"/>
              </a:cxn>
              <a:cxn ang="0">
                <a:pos x="61" y="139"/>
              </a:cxn>
              <a:cxn ang="0">
                <a:pos x="136" y="105"/>
              </a:cxn>
              <a:cxn ang="0">
                <a:pos x="75" y="135"/>
              </a:cxn>
              <a:cxn ang="0">
                <a:pos x="31" y="97"/>
              </a:cxn>
              <a:cxn ang="0">
                <a:pos x="46" y="25"/>
              </a:cxn>
              <a:cxn ang="0">
                <a:pos x="92" y="4"/>
              </a:cxn>
              <a:cxn ang="0">
                <a:pos x="139" y="50"/>
              </a:cxn>
              <a:cxn ang="0">
                <a:pos x="52" y="80"/>
              </a:cxn>
              <a:cxn ang="0">
                <a:pos x="96" y="116"/>
              </a:cxn>
              <a:cxn ang="0">
                <a:pos x="118" y="101"/>
              </a:cxn>
            </a:cxnLst>
            <a:rect l="0" t="0" r="r" b="b"/>
            <a:pathLst>
              <a:path w="147" h="147">
                <a:moveTo>
                  <a:pt x="84" y="23"/>
                </a:moveTo>
                <a:lnTo>
                  <a:pt x="84" y="23"/>
                </a:lnTo>
                <a:lnTo>
                  <a:pt x="76" y="25"/>
                </a:lnTo>
                <a:lnTo>
                  <a:pt x="71" y="29"/>
                </a:lnTo>
                <a:lnTo>
                  <a:pt x="65" y="32"/>
                </a:lnTo>
                <a:lnTo>
                  <a:pt x="61" y="36"/>
                </a:lnTo>
                <a:lnTo>
                  <a:pt x="56" y="48"/>
                </a:lnTo>
                <a:lnTo>
                  <a:pt x="54" y="57"/>
                </a:lnTo>
                <a:lnTo>
                  <a:pt x="54" y="57"/>
                </a:lnTo>
                <a:lnTo>
                  <a:pt x="92" y="55"/>
                </a:lnTo>
                <a:lnTo>
                  <a:pt x="124" y="55"/>
                </a:lnTo>
                <a:lnTo>
                  <a:pt x="124" y="55"/>
                </a:lnTo>
                <a:lnTo>
                  <a:pt x="122" y="42"/>
                </a:lnTo>
                <a:lnTo>
                  <a:pt x="118" y="36"/>
                </a:lnTo>
                <a:lnTo>
                  <a:pt x="115" y="30"/>
                </a:lnTo>
                <a:lnTo>
                  <a:pt x="109" y="27"/>
                </a:lnTo>
                <a:lnTo>
                  <a:pt x="101" y="25"/>
                </a:lnTo>
                <a:lnTo>
                  <a:pt x="94" y="23"/>
                </a:lnTo>
                <a:lnTo>
                  <a:pt x="84" y="23"/>
                </a:lnTo>
                <a:lnTo>
                  <a:pt x="84" y="23"/>
                </a:lnTo>
                <a:close/>
                <a:moveTo>
                  <a:pt x="63" y="50"/>
                </a:moveTo>
                <a:lnTo>
                  <a:pt x="63" y="50"/>
                </a:lnTo>
                <a:lnTo>
                  <a:pt x="67" y="44"/>
                </a:lnTo>
                <a:lnTo>
                  <a:pt x="71" y="40"/>
                </a:lnTo>
                <a:lnTo>
                  <a:pt x="76" y="34"/>
                </a:lnTo>
                <a:lnTo>
                  <a:pt x="84" y="32"/>
                </a:lnTo>
                <a:lnTo>
                  <a:pt x="84" y="32"/>
                </a:lnTo>
                <a:lnTo>
                  <a:pt x="92" y="38"/>
                </a:lnTo>
                <a:lnTo>
                  <a:pt x="94" y="44"/>
                </a:lnTo>
                <a:lnTo>
                  <a:pt x="96" y="48"/>
                </a:lnTo>
                <a:lnTo>
                  <a:pt x="96" y="48"/>
                </a:lnTo>
                <a:lnTo>
                  <a:pt x="63" y="50"/>
                </a:lnTo>
                <a:lnTo>
                  <a:pt x="63" y="50"/>
                </a:lnTo>
                <a:close/>
                <a:moveTo>
                  <a:pt x="90" y="30"/>
                </a:moveTo>
                <a:lnTo>
                  <a:pt x="90" y="30"/>
                </a:lnTo>
                <a:lnTo>
                  <a:pt x="94" y="30"/>
                </a:lnTo>
                <a:lnTo>
                  <a:pt x="96" y="30"/>
                </a:lnTo>
                <a:lnTo>
                  <a:pt x="96" y="30"/>
                </a:lnTo>
                <a:lnTo>
                  <a:pt x="94" y="32"/>
                </a:lnTo>
                <a:lnTo>
                  <a:pt x="92" y="32"/>
                </a:lnTo>
                <a:lnTo>
                  <a:pt x="90" y="32"/>
                </a:lnTo>
                <a:lnTo>
                  <a:pt x="90" y="30"/>
                </a:lnTo>
                <a:lnTo>
                  <a:pt x="90" y="30"/>
                </a:lnTo>
                <a:close/>
                <a:moveTo>
                  <a:pt x="113" y="38"/>
                </a:moveTo>
                <a:lnTo>
                  <a:pt x="113" y="38"/>
                </a:lnTo>
                <a:lnTo>
                  <a:pt x="109" y="40"/>
                </a:lnTo>
                <a:lnTo>
                  <a:pt x="109" y="40"/>
                </a:lnTo>
                <a:lnTo>
                  <a:pt x="109" y="38"/>
                </a:lnTo>
                <a:lnTo>
                  <a:pt x="109" y="36"/>
                </a:lnTo>
                <a:lnTo>
                  <a:pt x="109" y="36"/>
                </a:lnTo>
                <a:lnTo>
                  <a:pt x="113" y="36"/>
                </a:lnTo>
                <a:lnTo>
                  <a:pt x="113" y="38"/>
                </a:lnTo>
                <a:close/>
                <a:moveTo>
                  <a:pt x="97" y="101"/>
                </a:moveTo>
                <a:lnTo>
                  <a:pt x="97" y="101"/>
                </a:lnTo>
                <a:lnTo>
                  <a:pt x="92" y="107"/>
                </a:lnTo>
                <a:lnTo>
                  <a:pt x="90" y="109"/>
                </a:lnTo>
                <a:lnTo>
                  <a:pt x="88" y="109"/>
                </a:lnTo>
                <a:lnTo>
                  <a:pt x="88" y="109"/>
                </a:lnTo>
                <a:lnTo>
                  <a:pt x="80" y="109"/>
                </a:lnTo>
                <a:lnTo>
                  <a:pt x="73" y="105"/>
                </a:lnTo>
                <a:lnTo>
                  <a:pt x="73" y="105"/>
                </a:lnTo>
                <a:lnTo>
                  <a:pt x="67" y="99"/>
                </a:lnTo>
                <a:lnTo>
                  <a:pt x="63" y="91"/>
                </a:lnTo>
                <a:lnTo>
                  <a:pt x="59" y="84"/>
                </a:lnTo>
                <a:lnTo>
                  <a:pt x="59" y="74"/>
                </a:lnTo>
                <a:lnTo>
                  <a:pt x="59" y="74"/>
                </a:lnTo>
                <a:lnTo>
                  <a:pt x="147" y="72"/>
                </a:lnTo>
                <a:lnTo>
                  <a:pt x="147" y="72"/>
                </a:lnTo>
                <a:lnTo>
                  <a:pt x="145" y="59"/>
                </a:lnTo>
                <a:lnTo>
                  <a:pt x="143" y="46"/>
                </a:lnTo>
                <a:lnTo>
                  <a:pt x="139" y="34"/>
                </a:lnTo>
                <a:lnTo>
                  <a:pt x="134" y="23"/>
                </a:lnTo>
                <a:lnTo>
                  <a:pt x="128" y="15"/>
                </a:lnTo>
                <a:lnTo>
                  <a:pt x="120" y="8"/>
                </a:lnTo>
                <a:lnTo>
                  <a:pt x="111" y="4"/>
                </a:lnTo>
                <a:lnTo>
                  <a:pt x="99" y="0"/>
                </a:lnTo>
                <a:lnTo>
                  <a:pt x="99" y="0"/>
                </a:lnTo>
                <a:lnTo>
                  <a:pt x="88" y="0"/>
                </a:lnTo>
                <a:lnTo>
                  <a:pt x="88" y="0"/>
                </a:lnTo>
                <a:lnTo>
                  <a:pt x="76" y="2"/>
                </a:lnTo>
                <a:lnTo>
                  <a:pt x="65" y="6"/>
                </a:lnTo>
                <a:lnTo>
                  <a:pt x="44" y="13"/>
                </a:lnTo>
                <a:lnTo>
                  <a:pt x="44" y="13"/>
                </a:lnTo>
                <a:lnTo>
                  <a:pt x="27" y="25"/>
                </a:lnTo>
                <a:lnTo>
                  <a:pt x="27" y="25"/>
                </a:lnTo>
                <a:lnTo>
                  <a:pt x="19" y="32"/>
                </a:lnTo>
                <a:lnTo>
                  <a:pt x="14" y="38"/>
                </a:lnTo>
                <a:lnTo>
                  <a:pt x="14" y="38"/>
                </a:lnTo>
                <a:lnTo>
                  <a:pt x="6" y="51"/>
                </a:lnTo>
                <a:lnTo>
                  <a:pt x="2" y="67"/>
                </a:lnTo>
                <a:lnTo>
                  <a:pt x="0" y="84"/>
                </a:lnTo>
                <a:lnTo>
                  <a:pt x="4" y="101"/>
                </a:lnTo>
                <a:lnTo>
                  <a:pt x="4" y="101"/>
                </a:lnTo>
                <a:lnTo>
                  <a:pt x="8" y="111"/>
                </a:lnTo>
                <a:lnTo>
                  <a:pt x="14" y="120"/>
                </a:lnTo>
                <a:lnTo>
                  <a:pt x="21" y="128"/>
                </a:lnTo>
                <a:lnTo>
                  <a:pt x="31" y="135"/>
                </a:lnTo>
                <a:lnTo>
                  <a:pt x="40" y="141"/>
                </a:lnTo>
                <a:lnTo>
                  <a:pt x="52" y="145"/>
                </a:lnTo>
                <a:lnTo>
                  <a:pt x="63" y="147"/>
                </a:lnTo>
                <a:lnTo>
                  <a:pt x="75" y="147"/>
                </a:lnTo>
                <a:lnTo>
                  <a:pt x="75" y="147"/>
                </a:lnTo>
                <a:lnTo>
                  <a:pt x="86" y="147"/>
                </a:lnTo>
                <a:lnTo>
                  <a:pt x="97" y="145"/>
                </a:lnTo>
                <a:lnTo>
                  <a:pt x="109" y="139"/>
                </a:lnTo>
                <a:lnTo>
                  <a:pt x="118" y="135"/>
                </a:lnTo>
                <a:lnTo>
                  <a:pt x="126" y="128"/>
                </a:lnTo>
                <a:lnTo>
                  <a:pt x="134" y="120"/>
                </a:lnTo>
                <a:lnTo>
                  <a:pt x="139" y="112"/>
                </a:lnTo>
                <a:lnTo>
                  <a:pt x="141" y="103"/>
                </a:lnTo>
                <a:lnTo>
                  <a:pt x="141" y="103"/>
                </a:lnTo>
                <a:lnTo>
                  <a:pt x="136" y="101"/>
                </a:lnTo>
                <a:lnTo>
                  <a:pt x="128" y="97"/>
                </a:lnTo>
                <a:lnTo>
                  <a:pt x="122" y="95"/>
                </a:lnTo>
                <a:lnTo>
                  <a:pt x="115" y="95"/>
                </a:lnTo>
                <a:lnTo>
                  <a:pt x="115" y="95"/>
                </a:lnTo>
                <a:lnTo>
                  <a:pt x="105" y="97"/>
                </a:lnTo>
                <a:lnTo>
                  <a:pt x="97" y="101"/>
                </a:lnTo>
                <a:lnTo>
                  <a:pt x="97" y="101"/>
                </a:lnTo>
                <a:close/>
                <a:moveTo>
                  <a:pt x="113" y="101"/>
                </a:moveTo>
                <a:lnTo>
                  <a:pt x="113" y="101"/>
                </a:lnTo>
                <a:lnTo>
                  <a:pt x="111" y="103"/>
                </a:lnTo>
                <a:lnTo>
                  <a:pt x="109" y="103"/>
                </a:lnTo>
                <a:lnTo>
                  <a:pt x="109" y="103"/>
                </a:lnTo>
                <a:lnTo>
                  <a:pt x="111" y="101"/>
                </a:lnTo>
                <a:lnTo>
                  <a:pt x="113" y="101"/>
                </a:lnTo>
                <a:lnTo>
                  <a:pt x="113" y="101"/>
                </a:lnTo>
                <a:close/>
                <a:moveTo>
                  <a:pt x="109" y="107"/>
                </a:moveTo>
                <a:lnTo>
                  <a:pt x="109" y="107"/>
                </a:lnTo>
                <a:lnTo>
                  <a:pt x="105" y="107"/>
                </a:lnTo>
                <a:lnTo>
                  <a:pt x="103" y="107"/>
                </a:lnTo>
                <a:lnTo>
                  <a:pt x="99" y="105"/>
                </a:lnTo>
                <a:lnTo>
                  <a:pt x="99" y="105"/>
                </a:lnTo>
                <a:lnTo>
                  <a:pt x="105" y="105"/>
                </a:lnTo>
                <a:lnTo>
                  <a:pt x="107" y="105"/>
                </a:lnTo>
                <a:lnTo>
                  <a:pt x="109" y="107"/>
                </a:lnTo>
                <a:lnTo>
                  <a:pt x="109" y="107"/>
                </a:lnTo>
                <a:close/>
                <a:moveTo>
                  <a:pt x="44" y="17"/>
                </a:moveTo>
                <a:lnTo>
                  <a:pt x="44" y="17"/>
                </a:lnTo>
                <a:lnTo>
                  <a:pt x="44" y="19"/>
                </a:lnTo>
                <a:lnTo>
                  <a:pt x="42" y="21"/>
                </a:lnTo>
                <a:lnTo>
                  <a:pt x="40" y="23"/>
                </a:lnTo>
                <a:lnTo>
                  <a:pt x="38" y="25"/>
                </a:lnTo>
                <a:lnTo>
                  <a:pt x="38" y="25"/>
                </a:lnTo>
                <a:lnTo>
                  <a:pt x="35" y="27"/>
                </a:lnTo>
                <a:lnTo>
                  <a:pt x="31" y="29"/>
                </a:lnTo>
                <a:lnTo>
                  <a:pt x="31" y="29"/>
                </a:lnTo>
                <a:lnTo>
                  <a:pt x="33" y="25"/>
                </a:lnTo>
                <a:lnTo>
                  <a:pt x="36" y="23"/>
                </a:lnTo>
                <a:lnTo>
                  <a:pt x="44" y="17"/>
                </a:lnTo>
                <a:lnTo>
                  <a:pt x="44" y="17"/>
                </a:lnTo>
                <a:close/>
                <a:moveTo>
                  <a:pt x="35" y="30"/>
                </a:moveTo>
                <a:lnTo>
                  <a:pt x="35" y="30"/>
                </a:lnTo>
                <a:lnTo>
                  <a:pt x="33" y="34"/>
                </a:lnTo>
                <a:lnTo>
                  <a:pt x="31" y="36"/>
                </a:lnTo>
                <a:lnTo>
                  <a:pt x="21" y="38"/>
                </a:lnTo>
                <a:lnTo>
                  <a:pt x="21" y="38"/>
                </a:lnTo>
                <a:lnTo>
                  <a:pt x="27" y="34"/>
                </a:lnTo>
                <a:lnTo>
                  <a:pt x="35" y="30"/>
                </a:lnTo>
                <a:lnTo>
                  <a:pt x="35" y="30"/>
                </a:lnTo>
                <a:close/>
                <a:moveTo>
                  <a:pt x="16" y="50"/>
                </a:moveTo>
                <a:lnTo>
                  <a:pt x="16" y="50"/>
                </a:lnTo>
                <a:lnTo>
                  <a:pt x="21" y="46"/>
                </a:lnTo>
                <a:lnTo>
                  <a:pt x="29" y="42"/>
                </a:lnTo>
                <a:lnTo>
                  <a:pt x="29" y="42"/>
                </a:lnTo>
                <a:lnTo>
                  <a:pt x="27" y="46"/>
                </a:lnTo>
                <a:lnTo>
                  <a:pt x="25" y="48"/>
                </a:lnTo>
                <a:lnTo>
                  <a:pt x="16" y="50"/>
                </a:lnTo>
                <a:lnTo>
                  <a:pt x="16" y="50"/>
                </a:lnTo>
                <a:close/>
                <a:moveTo>
                  <a:pt x="12" y="63"/>
                </a:moveTo>
                <a:lnTo>
                  <a:pt x="12" y="63"/>
                </a:lnTo>
                <a:lnTo>
                  <a:pt x="17" y="57"/>
                </a:lnTo>
                <a:lnTo>
                  <a:pt x="25" y="53"/>
                </a:lnTo>
                <a:lnTo>
                  <a:pt x="25" y="53"/>
                </a:lnTo>
                <a:lnTo>
                  <a:pt x="25" y="57"/>
                </a:lnTo>
                <a:lnTo>
                  <a:pt x="21" y="61"/>
                </a:lnTo>
                <a:lnTo>
                  <a:pt x="12" y="63"/>
                </a:lnTo>
                <a:lnTo>
                  <a:pt x="12" y="63"/>
                </a:lnTo>
                <a:close/>
                <a:moveTo>
                  <a:pt x="19" y="42"/>
                </a:moveTo>
                <a:lnTo>
                  <a:pt x="19" y="42"/>
                </a:lnTo>
                <a:lnTo>
                  <a:pt x="17" y="44"/>
                </a:lnTo>
                <a:lnTo>
                  <a:pt x="14" y="46"/>
                </a:lnTo>
                <a:lnTo>
                  <a:pt x="14" y="46"/>
                </a:lnTo>
                <a:lnTo>
                  <a:pt x="16" y="44"/>
                </a:lnTo>
                <a:lnTo>
                  <a:pt x="19" y="42"/>
                </a:lnTo>
                <a:lnTo>
                  <a:pt x="19" y="42"/>
                </a:lnTo>
                <a:close/>
                <a:moveTo>
                  <a:pt x="16" y="53"/>
                </a:moveTo>
                <a:lnTo>
                  <a:pt x="16" y="53"/>
                </a:lnTo>
                <a:lnTo>
                  <a:pt x="14" y="57"/>
                </a:lnTo>
                <a:lnTo>
                  <a:pt x="8" y="61"/>
                </a:lnTo>
                <a:lnTo>
                  <a:pt x="8" y="61"/>
                </a:lnTo>
                <a:lnTo>
                  <a:pt x="8" y="57"/>
                </a:lnTo>
                <a:lnTo>
                  <a:pt x="10" y="55"/>
                </a:lnTo>
                <a:lnTo>
                  <a:pt x="16" y="53"/>
                </a:lnTo>
                <a:lnTo>
                  <a:pt x="16" y="53"/>
                </a:lnTo>
                <a:close/>
                <a:moveTo>
                  <a:pt x="23" y="67"/>
                </a:moveTo>
                <a:lnTo>
                  <a:pt x="23" y="67"/>
                </a:lnTo>
                <a:lnTo>
                  <a:pt x="19" y="71"/>
                </a:lnTo>
                <a:lnTo>
                  <a:pt x="16" y="72"/>
                </a:lnTo>
                <a:lnTo>
                  <a:pt x="12" y="74"/>
                </a:lnTo>
                <a:lnTo>
                  <a:pt x="8" y="76"/>
                </a:lnTo>
                <a:lnTo>
                  <a:pt x="8" y="76"/>
                </a:lnTo>
                <a:lnTo>
                  <a:pt x="8" y="72"/>
                </a:lnTo>
                <a:lnTo>
                  <a:pt x="14" y="71"/>
                </a:lnTo>
                <a:lnTo>
                  <a:pt x="23" y="67"/>
                </a:lnTo>
                <a:lnTo>
                  <a:pt x="23" y="67"/>
                </a:lnTo>
                <a:close/>
                <a:moveTo>
                  <a:pt x="21" y="76"/>
                </a:moveTo>
                <a:lnTo>
                  <a:pt x="21" y="76"/>
                </a:lnTo>
                <a:lnTo>
                  <a:pt x="19" y="78"/>
                </a:lnTo>
                <a:lnTo>
                  <a:pt x="17" y="80"/>
                </a:lnTo>
                <a:lnTo>
                  <a:pt x="17" y="80"/>
                </a:lnTo>
                <a:lnTo>
                  <a:pt x="19" y="78"/>
                </a:lnTo>
                <a:lnTo>
                  <a:pt x="21" y="76"/>
                </a:lnTo>
                <a:lnTo>
                  <a:pt x="21" y="76"/>
                </a:lnTo>
                <a:close/>
                <a:moveTo>
                  <a:pt x="14" y="76"/>
                </a:moveTo>
                <a:lnTo>
                  <a:pt x="14" y="76"/>
                </a:lnTo>
                <a:lnTo>
                  <a:pt x="10" y="80"/>
                </a:lnTo>
                <a:lnTo>
                  <a:pt x="6" y="86"/>
                </a:lnTo>
                <a:lnTo>
                  <a:pt x="6" y="86"/>
                </a:lnTo>
                <a:lnTo>
                  <a:pt x="6" y="82"/>
                </a:lnTo>
                <a:lnTo>
                  <a:pt x="8" y="78"/>
                </a:lnTo>
                <a:lnTo>
                  <a:pt x="14" y="76"/>
                </a:lnTo>
                <a:lnTo>
                  <a:pt x="14" y="76"/>
                </a:lnTo>
                <a:close/>
                <a:moveTo>
                  <a:pt x="8" y="93"/>
                </a:moveTo>
                <a:lnTo>
                  <a:pt x="8" y="93"/>
                </a:lnTo>
                <a:lnTo>
                  <a:pt x="10" y="91"/>
                </a:lnTo>
                <a:lnTo>
                  <a:pt x="12" y="91"/>
                </a:lnTo>
                <a:lnTo>
                  <a:pt x="12" y="91"/>
                </a:lnTo>
                <a:lnTo>
                  <a:pt x="10" y="93"/>
                </a:lnTo>
                <a:lnTo>
                  <a:pt x="8" y="93"/>
                </a:lnTo>
                <a:lnTo>
                  <a:pt x="8" y="93"/>
                </a:lnTo>
                <a:close/>
                <a:moveTo>
                  <a:pt x="21" y="86"/>
                </a:moveTo>
                <a:lnTo>
                  <a:pt x="21" y="86"/>
                </a:lnTo>
                <a:lnTo>
                  <a:pt x="23" y="88"/>
                </a:lnTo>
                <a:lnTo>
                  <a:pt x="21" y="91"/>
                </a:lnTo>
                <a:lnTo>
                  <a:pt x="16" y="93"/>
                </a:lnTo>
                <a:lnTo>
                  <a:pt x="16" y="93"/>
                </a:lnTo>
                <a:lnTo>
                  <a:pt x="16" y="91"/>
                </a:lnTo>
                <a:lnTo>
                  <a:pt x="17" y="90"/>
                </a:lnTo>
                <a:lnTo>
                  <a:pt x="21" y="86"/>
                </a:lnTo>
                <a:lnTo>
                  <a:pt x="21" y="86"/>
                </a:lnTo>
                <a:close/>
                <a:moveTo>
                  <a:pt x="16" y="105"/>
                </a:moveTo>
                <a:lnTo>
                  <a:pt x="16" y="105"/>
                </a:lnTo>
                <a:lnTo>
                  <a:pt x="19" y="97"/>
                </a:lnTo>
                <a:lnTo>
                  <a:pt x="23" y="95"/>
                </a:lnTo>
                <a:lnTo>
                  <a:pt x="27" y="95"/>
                </a:lnTo>
                <a:lnTo>
                  <a:pt x="27" y="95"/>
                </a:lnTo>
                <a:lnTo>
                  <a:pt x="21" y="101"/>
                </a:lnTo>
                <a:lnTo>
                  <a:pt x="16" y="105"/>
                </a:lnTo>
                <a:lnTo>
                  <a:pt x="16" y="105"/>
                </a:lnTo>
                <a:close/>
                <a:moveTo>
                  <a:pt x="27" y="103"/>
                </a:moveTo>
                <a:lnTo>
                  <a:pt x="27" y="103"/>
                </a:lnTo>
                <a:lnTo>
                  <a:pt x="29" y="105"/>
                </a:lnTo>
                <a:lnTo>
                  <a:pt x="31" y="107"/>
                </a:lnTo>
                <a:lnTo>
                  <a:pt x="31" y="107"/>
                </a:lnTo>
                <a:lnTo>
                  <a:pt x="29" y="109"/>
                </a:lnTo>
                <a:lnTo>
                  <a:pt x="25" y="111"/>
                </a:lnTo>
                <a:lnTo>
                  <a:pt x="19" y="114"/>
                </a:lnTo>
                <a:lnTo>
                  <a:pt x="19" y="114"/>
                </a:lnTo>
                <a:lnTo>
                  <a:pt x="23" y="109"/>
                </a:lnTo>
                <a:lnTo>
                  <a:pt x="27" y="103"/>
                </a:lnTo>
                <a:lnTo>
                  <a:pt x="27" y="103"/>
                </a:lnTo>
                <a:close/>
                <a:moveTo>
                  <a:pt x="21" y="120"/>
                </a:moveTo>
                <a:lnTo>
                  <a:pt x="21" y="120"/>
                </a:lnTo>
                <a:lnTo>
                  <a:pt x="23" y="118"/>
                </a:lnTo>
                <a:lnTo>
                  <a:pt x="25" y="116"/>
                </a:lnTo>
                <a:lnTo>
                  <a:pt x="25" y="116"/>
                </a:lnTo>
                <a:lnTo>
                  <a:pt x="23" y="118"/>
                </a:lnTo>
                <a:lnTo>
                  <a:pt x="21" y="120"/>
                </a:lnTo>
                <a:lnTo>
                  <a:pt x="21" y="120"/>
                </a:lnTo>
                <a:close/>
                <a:moveTo>
                  <a:pt x="33" y="112"/>
                </a:moveTo>
                <a:lnTo>
                  <a:pt x="33" y="112"/>
                </a:lnTo>
                <a:lnTo>
                  <a:pt x="36" y="112"/>
                </a:lnTo>
                <a:lnTo>
                  <a:pt x="36" y="112"/>
                </a:lnTo>
                <a:lnTo>
                  <a:pt x="35" y="116"/>
                </a:lnTo>
                <a:lnTo>
                  <a:pt x="33" y="116"/>
                </a:lnTo>
                <a:lnTo>
                  <a:pt x="27" y="120"/>
                </a:lnTo>
                <a:lnTo>
                  <a:pt x="27" y="120"/>
                </a:lnTo>
                <a:lnTo>
                  <a:pt x="33" y="112"/>
                </a:lnTo>
                <a:lnTo>
                  <a:pt x="33" y="112"/>
                </a:lnTo>
                <a:close/>
                <a:moveTo>
                  <a:pt x="33" y="126"/>
                </a:moveTo>
                <a:lnTo>
                  <a:pt x="33" y="126"/>
                </a:lnTo>
                <a:lnTo>
                  <a:pt x="35" y="122"/>
                </a:lnTo>
                <a:lnTo>
                  <a:pt x="38" y="118"/>
                </a:lnTo>
                <a:lnTo>
                  <a:pt x="38" y="118"/>
                </a:lnTo>
                <a:lnTo>
                  <a:pt x="40" y="118"/>
                </a:lnTo>
                <a:lnTo>
                  <a:pt x="40" y="120"/>
                </a:lnTo>
                <a:lnTo>
                  <a:pt x="40" y="120"/>
                </a:lnTo>
                <a:lnTo>
                  <a:pt x="38" y="124"/>
                </a:lnTo>
                <a:lnTo>
                  <a:pt x="33" y="126"/>
                </a:lnTo>
                <a:lnTo>
                  <a:pt x="33" y="126"/>
                </a:lnTo>
                <a:close/>
                <a:moveTo>
                  <a:pt x="40" y="135"/>
                </a:moveTo>
                <a:lnTo>
                  <a:pt x="40" y="135"/>
                </a:lnTo>
                <a:lnTo>
                  <a:pt x="40" y="133"/>
                </a:lnTo>
                <a:lnTo>
                  <a:pt x="42" y="133"/>
                </a:lnTo>
                <a:lnTo>
                  <a:pt x="42" y="133"/>
                </a:lnTo>
                <a:lnTo>
                  <a:pt x="42" y="135"/>
                </a:lnTo>
                <a:lnTo>
                  <a:pt x="40" y="135"/>
                </a:lnTo>
                <a:lnTo>
                  <a:pt x="40" y="135"/>
                </a:lnTo>
                <a:lnTo>
                  <a:pt x="40" y="135"/>
                </a:lnTo>
                <a:close/>
                <a:moveTo>
                  <a:pt x="42" y="128"/>
                </a:moveTo>
                <a:lnTo>
                  <a:pt x="42" y="128"/>
                </a:lnTo>
                <a:lnTo>
                  <a:pt x="44" y="126"/>
                </a:lnTo>
                <a:lnTo>
                  <a:pt x="46" y="124"/>
                </a:lnTo>
                <a:lnTo>
                  <a:pt x="46" y="124"/>
                </a:lnTo>
                <a:lnTo>
                  <a:pt x="46" y="128"/>
                </a:lnTo>
                <a:lnTo>
                  <a:pt x="42" y="128"/>
                </a:lnTo>
                <a:lnTo>
                  <a:pt x="42" y="128"/>
                </a:lnTo>
                <a:close/>
                <a:moveTo>
                  <a:pt x="48" y="133"/>
                </a:moveTo>
                <a:lnTo>
                  <a:pt x="48" y="133"/>
                </a:lnTo>
                <a:lnTo>
                  <a:pt x="48" y="132"/>
                </a:lnTo>
                <a:lnTo>
                  <a:pt x="50" y="130"/>
                </a:lnTo>
                <a:lnTo>
                  <a:pt x="50" y="130"/>
                </a:lnTo>
                <a:lnTo>
                  <a:pt x="52" y="130"/>
                </a:lnTo>
                <a:lnTo>
                  <a:pt x="52" y="130"/>
                </a:lnTo>
                <a:lnTo>
                  <a:pt x="52" y="133"/>
                </a:lnTo>
                <a:lnTo>
                  <a:pt x="48" y="133"/>
                </a:lnTo>
                <a:lnTo>
                  <a:pt x="48" y="133"/>
                </a:lnTo>
                <a:close/>
                <a:moveTo>
                  <a:pt x="54" y="137"/>
                </a:moveTo>
                <a:lnTo>
                  <a:pt x="54" y="137"/>
                </a:lnTo>
                <a:lnTo>
                  <a:pt x="56" y="133"/>
                </a:lnTo>
                <a:lnTo>
                  <a:pt x="56" y="133"/>
                </a:lnTo>
                <a:lnTo>
                  <a:pt x="57" y="133"/>
                </a:lnTo>
                <a:lnTo>
                  <a:pt x="57" y="135"/>
                </a:lnTo>
                <a:lnTo>
                  <a:pt x="57" y="135"/>
                </a:lnTo>
                <a:lnTo>
                  <a:pt x="57" y="135"/>
                </a:lnTo>
                <a:lnTo>
                  <a:pt x="57" y="137"/>
                </a:lnTo>
                <a:lnTo>
                  <a:pt x="54" y="137"/>
                </a:lnTo>
                <a:lnTo>
                  <a:pt x="54" y="137"/>
                </a:lnTo>
                <a:close/>
                <a:moveTo>
                  <a:pt x="61" y="137"/>
                </a:moveTo>
                <a:lnTo>
                  <a:pt x="61" y="137"/>
                </a:lnTo>
                <a:lnTo>
                  <a:pt x="63" y="137"/>
                </a:lnTo>
                <a:lnTo>
                  <a:pt x="65" y="137"/>
                </a:lnTo>
                <a:lnTo>
                  <a:pt x="65" y="137"/>
                </a:lnTo>
                <a:lnTo>
                  <a:pt x="63" y="139"/>
                </a:lnTo>
                <a:lnTo>
                  <a:pt x="61" y="139"/>
                </a:lnTo>
                <a:lnTo>
                  <a:pt x="61" y="137"/>
                </a:lnTo>
                <a:lnTo>
                  <a:pt x="61" y="137"/>
                </a:lnTo>
                <a:close/>
                <a:moveTo>
                  <a:pt x="118" y="101"/>
                </a:moveTo>
                <a:lnTo>
                  <a:pt x="118" y="101"/>
                </a:lnTo>
                <a:lnTo>
                  <a:pt x="128" y="103"/>
                </a:lnTo>
                <a:lnTo>
                  <a:pt x="136" y="105"/>
                </a:lnTo>
                <a:lnTo>
                  <a:pt x="136" y="105"/>
                </a:lnTo>
                <a:lnTo>
                  <a:pt x="134" y="114"/>
                </a:lnTo>
                <a:lnTo>
                  <a:pt x="128" y="122"/>
                </a:lnTo>
                <a:lnTo>
                  <a:pt x="118" y="130"/>
                </a:lnTo>
                <a:lnTo>
                  <a:pt x="109" y="133"/>
                </a:lnTo>
                <a:lnTo>
                  <a:pt x="97" y="135"/>
                </a:lnTo>
                <a:lnTo>
                  <a:pt x="86" y="137"/>
                </a:lnTo>
                <a:lnTo>
                  <a:pt x="75" y="135"/>
                </a:lnTo>
                <a:lnTo>
                  <a:pt x="65" y="133"/>
                </a:lnTo>
                <a:lnTo>
                  <a:pt x="65" y="133"/>
                </a:lnTo>
                <a:lnTo>
                  <a:pt x="54" y="128"/>
                </a:lnTo>
                <a:lnTo>
                  <a:pt x="44" y="118"/>
                </a:lnTo>
                <a:lnTo>
                  <a:pt x="36" y="107"/>
                </a:lnTo>
                <a:lnTo>
                  <a:pt x="31" y="97"/>
                </a:lnTo>
                <a:lnTo>
                  <a:pt x="31" y="97"/>
                </a:lnTo>
                <a:lnTo>
                  <a:pt x="29" y="86"/>
                </a:lnTo>
                <a:lnTo>
                  <a:pt x="27" y="74"/>
                </a:lnTo>
                <a:lnTo>
                  <a:pt x="29" y="63"/>
                </a:lnTo>
                <a:lnTo>
                  <a:pt x="31" y="51"/>
                </a:lnTo>
                <a:lnTo>
                  <a:pt x="35" y="42"/>
                </a:lnTo>
                <a:lnTo>
                  <a:pt x="40" y="32"/>
                </a:lnTo>
                <a:lnTo>
                  <a:pt x="46" y="25"/>
                </a:lnTo>
                <a:lnTo>
                  <a:pt x="54" y="17"/>
                </a:lnTo>
                <a:lnTo>
                  <a:pt x="54" y="17"/>
                </a:lnTo>
                <a:lnTo>
                  <a:pt x="61" y="13"/>
                </a:lnTo>
                <a:lnTo>
                  <a:pt x="71" y="10"/>
                </a:lnTo>
                <a:lnTo>
                  <a:pt x="82" y="6"/>
                </a:lnTo>
                <a:lnTo>
                  <a:pt x="92" y="4"/>
                </a:lnTo>
                <a:lnTo>
                  <a:pt x="92" y="4"/>
                </a:lnTo>
                <a:lnTo>
                  <a:pt x="99" y="4"/>
                </a:lnTo>
                <a:lnTo>
                  <a:pt x="107" y="6"/>
                </a:lnTo>
                <a:lnTo>
                  <a:pt x="118" y="11"/>
                </a:lnTo>
                <a:lnTo>
                  <a:pt x="118" y="11"/>
                </a:lnTo>
                <a:lnTo>
                  <a:pt x="128" y="21"/>
                </a:lnTo>
                <a:lnTo>
                  <a:pt x="136" y="34"/>
                </a:lnTo>
                <a:lnTo>
                  <a:pt x="139" y="50"/>
                </a:lnTo>
                <a:lnTo>
                  <a:pt x="141" y="67"/>
                </a:lnTo>
                <a:lnTo>
                  <a:pt x="141" y="67"/>
                </a:lnTo>
                <a:lnTo>
                  <a:pt x="97" y="69"/>
                </a:lnTo>
                <a:lnTo>
                  <a:pt x="54" y="69"/>
                </a:lnTo>
                <a:lnTo>
                  <a:pt x="54" y="69"/>
                </a:lnTo>
                <a:lnTo>
                  <a:pt x="52" y="74"/>
                </a:lnTo>
                <a:lnTo>
                  <a:pt x="52" y="80"/>
                </a:lnTo>
                <a:lnTo>
                  <a:pt x="54" y="91"/>
                </a:lnTo>
                <a:lnTo>
                  <a:pt x="59" y="103"/>
                </a:lnTo>
                <a:lnTo>
                  <a:pt x="69" y="111"/>
                </a:lnTo>
                <a:lnTo>
                  <a:pt x="69" y="111"/>
                </a:lnTo>
                <a:lnTo>
                  <a:pt x="76" y="114"/>
                </a:lnTo>
                <a:lnTo>
                  <a:pt x="86" y="116"/>
                </a:lnTo>
                <a:lnTo>
                  <a:pt x="96" y="116"/>
                </a:lnTo>
                <a:lnTo>
                  <a:pt x="105" y="114"/>
                </a:lnTo>
                <a:lnTo>
                  <a:pt x="105" y="114"/>
                </a:lnTo>
                <a:lnTo>
                  <a:pt x="109" y="112"/>
                </a:lnTo>
                <a:lnTo>
                  <a:pt x="113" y="109"/>
                </a:lnTo>
                <a:lnTo>
                  <a:pt x="115" y="105"/>
                </a:lnTo>
                <a:lnTo>
                  <a:pt x="118" y="101"/>
                </a:lnTo>
                <a:lnTo>
                  <a:pt x="118"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 name="Freeform 86"/>
          <p:cNvSpPr>
            <a:spLocks noEditPoints="1"/>
          </p:cNvSpPr>
          <p:nvPr/>
        </p:nvSpPr>
        <p:spPr bwMode="auto">
          <a:xfrm>
            <a:off x="5341919" y="1087063"/>
            <a:ext cx="363629" cy="348942"/>
          </a:xfrm>
          <a:custGeom>
            <a:avLst/>
            <a:gdLst/>
            <a:ahLst/>
            <a:cxnLst>
              <a:cxn ang="0">
                <a:pos x="185" y="109"/>
              </a:cxn>
              <a:cxn ang="0">
                <a:pos x="141" y="115"/>
              </a:cxn>
              <a:cxn ang="0">
                <a:pos x="116" y="138"/>
              </a:cxn>
              <a:cxn ang="0">
                <a:pos x="126" y="162"/>
              </a:cxn>
              <a:cxn ang="0">
                <a:pos x="162" y="168"/>
              </a:cxn>
              <a:cxn ang="0">
                <a:pos x="225" y="181"/>
              </a:cxn>
              <a:cxn ang="0">
                <a:pos x="207" y="235"/>
              </a:cxn>
              <a:cxn ang="0">
                <a:pos x="118" y="246"/>
              </a:cxn>
              <a:cxn ang="0">
                <a:pos x="34" y="216"/>
              </a:cxn>
              <a:cxn ang="0">
                <a:pos x="5" y="170"/>
              </a:cxn>
              <a:cxn ang="0">
                <a:pos x="0" y="120"/>
              </a:cxn>
              <a:cxn ang="0">
                <a:pos x="30" y="46"/>
              </a:cxn>
              <a:cxn ang="0">
                <a:pos x="114" y="2"/>
              </a:cxn>
              <a:cxn ang="0">
                <a:pos x="188" y="8"/>
              </a:cxn>
              <a:cxn ang="0">
                <a:pos x="234" y="44"/>
              </a:cxn>
              <a:cxn ang="0">
                <a:pos x="124" y="12"/>
              </a:cxn>
              <a:cxn ang="0">
                <a:pos x="65" y="56"/>
              </a:cxn>
              <a:cxn ang="0">
                <a:pos x="45" y="119"/>
              </a:cxn>
              <a:cxn ang="0">
                <a:pos x="57" y="180"/>
              </a:cxn>
              <a:cxn ang="0">
                <a:pos x="91" y="220"/>
              </a:cxn>
              <a:cxn ang="0">
                <a:pos x="167" y="235"/>
              </a:cxn>
              <a:cxn ang="0">
                <a:pos x="225" y="197"/>
              </a:cxn>
              <a:cxn ang="0">
                <a:pos x="179" y="172"/>
              </a:cxn>
              <a:cxn ang="0">
                <a:pos x="122" y="166"/>
              </a:cxn>
              <a:cxn ang="0">
                <a:pos x="103" y="130"/>
              </a:cxn>
              <a:cxn ang="0">
                <a:pos x="114" y="92"/>
              </a:cxn>
              <a:cxn ang="0">
                <a:pos x="162" y="77"/>
              </a:cxn>
              <a:cxn ang="0">
                <a:pos x="190" y="92"/>
              </a:cxn>
              <a:cxn ang="0">
                <a:pos x="217" y="86"/>
              </a:cxn>
              <a:cxn ang="0">
                <a:pos x="232" y="59"/>
              </a:cxn>
              <a:cxn ang="0">
                <a:pos x="162" y="12"/>
              </a:cxn>
              <a:cxn ang="0">
                <a:pos x="36" y="63"/>
              </a:cxn>
              <a:cxn ang="0">
                <a:pos x="51" y="50"/>
              </a:cxn>
              <a:cxn ang="0">
                <a:pos x="36" y="63"/>
              </a:cxn>
              <a:cxn ang="0">
                <a:pos x="38" y="84"/>
              </a:cxn>
              <a:cxn ang="0">
                <a:pos x="42" y="73"/>
              </a:cxn>
              <a:cxn ang="0">
                <a:pos x="133" y="92"/>
              </a:cxn>
              <a:cxn ang="0">
                <a:pos x="141" y="84"/>
              </a:cxn>
              <a:cxn ang="0">
                <a:pos x="133" y="92"/>
              </a:cxn>
              <a:cxn ang="0">
                <a:pos x="162" y="88"/>
              </a:cxn>
              <a:cxn ang="0">
                <a:pos x="152" y="92"/>
              </a:cxn>
              <a:cxn ang="0">
                <a:pos x="166" y="100"/>
              </a:cxn>
              <a:cxn ang="0">
                <a:pos x="162" y="98"/>
              </a:cxn>
              <a:cxn ang="0">
                <a:pos x="11" y="115"/>
              </a:cxn>
              <a:cxn ang="0">
                <a:pos x="34" y="98"/>
              </a:cxn>
              <a:cxn ang="0">
                <a:pos x="11" y="115"/>
              </a:cxn>
              <a:cxn ang="0">
                <a:pos x="118" y="111"/>
              </a:cxn>
              <a:cxn ang="0">
                <a:pos x="116" y="109"/>
              </a:cxn>
              <a:cxn ang="0">
                <a:pos x="23" y="126"/>
              </a:cxn>
              <a:cxn ang="0">
                <a:pos x="36" y="115"/>
              </a:cxn>
              <a:cxn ang="0">
                <a:pos x="21" y="119"/>
              </a:cxn>
              <a:cxn ang="0">
                <a:pos x="9" y="145"/>
              </a:cxn>
              <a:cxn ang="0">
                <a:pos x="13" y="140"/>
              </a:cxn>
              <a:cxn ang="0">
                <a:pos x="21" y="151"/>
              </a:cxn>
              <a:cxn ang="0">
                <a:pos x="32" y="138"/>
              </a:cxn>
              <a:cxn ang="0">
                <a:pos x="21" y="151"/>
              </a:cxn>
              <a:cxn ang="0">
                <a:pos x="36" y="168"/>
              </a:cxn>
              <a:cxn ang="0">
                <a:pos x="28" y="170"/>
              </a:cxn>
              <a:cxn ang="0">
                <a:pos x="38" y="202"/>
              </a:cxn>
              <a:cxn ang="0">
                <a:pos x="34" y="204"/>
              </a:cxn>
              <a:cxn ang="0">
                <a:pos x="47" y="214"/>
              </a:cxn>
              <a:cxn ang="0">
                <a:pos x="47" y="210"/>
              </a:cxn>
            </a:cxnLst>
            <a:rect l="0" t="0" r="r" b="b"/>
            <a:pathLst>
              <a:path w="251" h="248">
                <a:moveTo>
                  <a:pt x="251" y="75"/>
                </a:moveTo>
                <a:lnTo>
                  <a:pt x="251" y="75"/>
                </a:lnTo>
                <a:lnTo>
                  <a:pt x="230" y="86"/>
                </a:lnTo>
                <a:lnTo>
                  <a:pt x="207" y="98"/>
                </a:lnTo>
                <a:lnTo>
                  <a:pt x="185" y="109"/>
                </a:lnTo>
                <a:lnTo>
                  <a:pt x="162" y="120"/>
                </a:lnTo>
                <a:lnTo>
                  <a:pt x="162" y="120"/>
                </a:lnTo>
                <a:lnTo>
                  <a:pt x="154" y="117"/>
                </a:lnTo>
                <a:lnTo>
                  <a:pt x="148" y="115"/>
                </a:lnTo>
                <a:lnTo>
                  <a:pt x="141" y="115"/>
                </a:lnTo>
                <a:lnTo>
                  <a:pt x="135" y="115"/>
                </a:lnTo>
                <a:lnTo>
                  <a:pt x="131" y="117"/>
                </a:lnTo>
                <a:lnTo>
                  <a:pt x="126" y="120"/>
                </a:lnTo>
                <a:lnTo>
                  <a:pt x="118" y="128"/>
                </a:lnTo>
                <a:lnTo>
                  <a:pt x="116" y="138"/>
                </a:lnTo>
                <a:lnTo>
                  <a:pt x="114" y="143"/>
                </a:lnTo>
                <a:lnTo>
                  <a:pt x="116" y="149"/>
                </a:lnTo>
                <a:lnTo>
                  <a:pt x="118" y="153"/>
                </a:lnTo>
                <a:lnTo>
                  <a:pt x="122" y="159"/>
                </a:lnTo>
                <a:lnTo>
                  <a:pt x="126" y="162"/>
                </a:lnTo>
                <a:lnTo>
                  <a:pt x="133" y="166"/>
                </a:lnTo>
                <a:lnTo>
                  <a:pt x="133" y="166"/>
                </a:lnTo>
                <a:lnTo>
                  <a:pt x="143" y="170"/>
                </a:lnTo>
                <a:lnTo>
                  <a:pt x="152" y="170"/>
                </a:lnTo>
                <a:lnTo>
                  <a:pt x="162" y="168"/>
                </a:lnTo>
                <a:lnTo>
                  <a:pt x="171" y="166"/>
                </a:lnTo>
                <a:lnTo>
                  <a:pt x="190" y="159"/>
                </a:lnTo>
                <a:lnTo>
                  <a:pt x="204" y="153"/>
                </a:lnTo>
                <a:lnTo>
                  <a:pt x="204" y="153"/>
                </a:lnTo>
                <a:lnTo>
                  <a:pt x="225" y="181"/>
                </a:lnTo>
                <a:lnTo>
                  <a:pt x="246" y="208"/>
                </a:lnTo>
                <a:lnTo>
                  <a:pt x="246" y="208"/>
                </a:lnTo>
                <a:lnTo>
                  <a:pt x="234" y="220"/>
                </a:lnTo>
                <a:lnTo>
                  <a:pt x="223" y="229"/>
                </a:lnTo>
                <a:lnTo>
                  <a:pt x="207" y="235"/>
                </a:lnTo>
                <a:lnTo>
                  <a:pt x="190" y="241"/>
                </a:lnTo>
                <a:lnTo>
                  <a:pt x="173" y="244"/>
                </a:lnTo>
                <a:lnTo>
                  <a:pt x="156" y="246"/>
                </a:lnTo>
                <a:lnTo>
                  <a:pt x="137" y="248"/>
                </a:lnTo>
                <a:lnTo>
                  <a:pt x="118" y="246"/>
                </a:lnTo>
                <a:lnTo>
                  <a:pt x="118" y="246"/>
                </a:lnTo>
                <a:lnTo>
                  <a:pt x="95" y="242"/>
                </a:lnTo>
                <a:lnTo>
                  <a:pt x="72" y="237"/>
                </a:lnTo>
                <a:lnTo>
                  <a:pt x="51" y="227"/>
                </a:lnTo>
                <a:lnTo>
                  <a:pt x="34" y="216"/>
                </a:lnTo>
                <a:lnTo>
                  <a:pt x="26" y="208"/>
                </a:lnTo>
                <a:lnTo>
                  <a:pt x="21" y="201"/>
                </a:lnTo>
                <a:lnTo>
                  <a:pt x="13" y="191"/>
                </a:lnTo>
                <a:lnTo>
                  <a:pt x="9" y="181"/>
                </a:lnTo>
                <a:lnTo>
                  <a:pt x="5" y="170"/>
                </a:lnTo>
                <a:lnTo>
                  <a:pt x="2" y="159"/>
                </a:lnTo>
                <a:lnTo>
                  <a:pt x="0" y="147"/>
                </a:lnTo>
                <a:lnTo>
                  <a:pt x="0" y="134"/>
                </a:lnTo>
                <a:lnTo>
                  <a:pt x="0" y="134"/>
                </a:lnTo>
                <a:lnTo>
                  <a:pt x="0" y="120"/>
                </a:lnTo>
                <a:lnTo>
                  <a:pt x="2" y="107"/>
                </a:lnTo>
                <a:lnTo>
                  <a:pt x="4" y="96"/>
                </a:lnTo>
                <a:lnTo>
                  <a:pt x="7" y="84"/>
                </a:lnTo>
                <a:lnTo>
                  <a:pt x="17" y="63"/>
                </a:lnTo>
                <a:lnTo>
                  <a:pt x="30" y="46"/>
                </a:lnTo>
                <a:lnTo>
                  <a:pt x="30" y="46"/>
                </a:lnTo>
                <a:lnTo>
                  <a:pt x="47" y="33"/>
                </a:lnTo>
                <a:lnTo>
                  <a:pt x="66" y="19"/>
                </a:lnTo>
                <a:lnTo>
                  <a:pt x="89" y="10"/>
                </a:lnTo>
                <a:lnTo>
                  <a:pt x="114" y="2"/>
                </a:lnTo>
                <a:lnTo>
                  <a:pt x="141" y="0"/>
                </a:lnTo>
                <a:lnTo>
                  <a:pt x="152" y="0"/>
                </a:lnTo>
                <a:lnTo>
                  <a:pt x="166" y="2"/>
                </a:lnTo>
                <a:lnTo>
                  <a:pt x="177" y="4"/>
                </a:lnTo>
                <a:lnTo>
                  <a:pt x="188" y="8"/>
                </a:lnTo>
                <a:lnTo>
                  <a:pt x="200" y="14"/>
                </a:lnTo>
                <a:lnTo>
                  <a:pt x="209" y="19"/>
                </a:lnTo>
                <a:lnTo>
                  <a:pt x="209" y="19"/>
                </a:lnTo>
                <a:lnTo>
                  <a:pt x="223" y="31"/>
                </a:lnTo>
                <a:lnTo>
                  <a:pt x="234" y="44"/>
                </a:lnTo>
                <a:lnTo>
                  <a:pt x="244" y="58"/>
                </a:lnTo>
                <a:lnTo>
                  <a:pt x="251" y="75"/>
                </a:lnTo>
                <a:lnTo>
                  <a:pt x="251" y="75"/>
                </a:lnTo>
                <a:close/>
                <a:moveTo>
                  <a:pt x="124" y="12"/>
                </a:moveTo>
                <a:lnTo>
                  <a:pt x="124" y="12"/>
                </a:lnTo>
                <a:lnTo>
                  <a:pt x="110" y="14"/>
                </a:lnTo>
                <a:lnTo>
                  <a:pt x="97" y="21"/>
                </a:lnTo>
                <a:lnTo>
                  <a:pt x="84" y="31"/>
                </a:lnTo>
                <a:lnTo>
                  <a:pt x="74" y="42"/>
                </a:lnTo>
                <a:lnTo>
                  <a:pt x="65" y="56"/>
                </a:lnTo>
                <a:lnTo>
                  <a:pt x="57" y="71"/>
                </a:lnTo>
                <a:lnTo>
                  <a:pt x="51" y="86"/>
                </a:lnTo>
                <a:lnTo>
                  <a:pt x="47" y="103"/>
                </a:lnTo>
                <a:lnTo>
                  <a:pt x="47" y="103"/>
                </a:lnTo>
                <a:lnTo>
                  <a:pt x="45" y="119"/>
                </a:lnTo>
                <a:lnTo>
                  <a:pt x="45" y="134"/>
                </a:lnTo>
                <a:lnTo>
                  <a:pt x="45" y="145"/>
                </a:lnTo>
                <a:lnTo>
                  <a:pt x="47" y="159"/>
                </a:lnTo>
                <a:lnTo>
                  <a:pt x="51" y="170"/>
                </a:lnTo>
                <a:lnTo>
                  <a:pt x="57" y="180"/>
                </a:lnTo>
                <a:lnTo>
                  <a:pt x="68" y="199"/>
                </a:lnTo>
                <a:lnTo>
                  <a:pt x="68" y="199"/>
                </a:lnTo>
                <a:lnTo>
                  <a:pt x="74" y="206"/>
                </a:lnTo>
                <a:lnTo>
                  <a:pt x="84" y="214"/>
                </a:lnTo>
                <a:lnTo>
                  <a:pt x="91" y="220"/>
                </a:lnTo>
                <a:lnTo>
                  <a:pt x="101" y="225"/>
                </a:lnTo>
                <a:lnTo>
                  <a:pt x="112" y="229"/>
                </a:lnTo>
                <a:lnTo>
                  <a:pt x="122" y="233"/>
                </a:lnTo>
                <a:lnTo>
                  <a:pt x="145" y="235"/>
                </a:lnTo>
                <a:lnTo>
                  <a:pt x="167" y="235"/>
                </a:lnTo>
                <a:lnTo>
                  <a:pt x="190" y="229"/>
                </a:lnTo>
                <a:lnTo>
                  <a:pt x="213" y="221"/>
                </a:lnTo>
                <a:lnTo>
                  <a:pt x="232" y="208"/>
                </a:lnTo>
                <a:lnTo>
                  <a:pt x="232" y="208"/>
                </a:lnTo>
                <a:lnTo>
                  <a:pt x="225" y="197"/>
                </a:lnTo>
                <a:lnTo>
                  <a:pt x="217" y="185"/>
                </a:lnTo>
                <a:lnTo>
                  <a:pt x="209" y="174"/>
                </a:lnTo>
                <a:lnTo>
                  <a:pt x="200" y="164"/>
                </a:lnTo>
                <a:lnTo>
                  <a:pt x="200" y="164"/>
                </a:lnTo>
                <a:lnTo>
                  <a:pt x="179" y="172"/>
                </a:lnTo>
                <a:lnTo>
                  <a:pt x="160" y="176"/>
                </a:lnTo>
                <a:lnTo>
                  <a:pt x="143" y="176"/>
                </a:lnTo>
                <a:lnTo>
                  <a:pt x="135" y="172"/>
                </a:lnTo>
                <a:lnTo>
                  <a:pt x="127" y="170"/>
                </a:lnTo>
                <a:lnTo>
                  <a:pt x="122" y="166"/>
                </a:lnTo>
                <a:lnTo>
                  <a:pt x="116" y="160"/>
                </a:lnTo>
                <a:lnTo>
                  <a:pt x="110" y="155"/>
                </a:lnTo>
                <a:lnTo>
                  <a:pt x="106" y="147"/>
                </a:lnTo>
                <a:lnTo>
                  <a:pt x="105" y="140"/>
                </a:lnTo>
                <a:lnTo>
                  <a:pt x="103" y="130"/>
                </a:lnTo>
                <a:lnTo>
                  <a:pt x="103" y="120"/>
                </a:lnTo>
                <a:lnTo>
                  <a:pt x="105" y="109"/>
                </a:lnTo>
                <a:lnTo>
                  <a:pt x="105" y="109"/>
                </a:lnTo>
                <a:lnTo>
                  <a:pt x="108" y="100"/>
                </a:lnTo>
                <a:lnTo>
                  <a:pt x="114" y="92"/>
                </a:lnTo>
                <a:lnTo>
                  <a:pt x="122" y="84"/>
                </a:lnTo>
                <a:lnTo>
                  <a:pt x="131" y="80"/>
                </a:lnTo>
                <a:lnTo>
                  <a:pt x="141" y="77"/>
                </a:lnTo>
                <a:lnTo>
                  <a:pt x="150" y="75"/>
                </a:lnTo>
                <a:lnTo>
                  <a:pt x="162" y="77"/>
                </a:lnTo>
                <a:lnTo>
                  <a:pt x="173" y="79"/>
                </a:lnTo>
                <a:lnTo>
                  <a:pt x="173" y="79"/>
                </a:lnTo>
                <a:lnTo>
                  <a:pt x="179" y="82"/>
                </a:lnTo>
                <a:lnTo>
                  <a:pt x="185" y="88"/>
                </a:lnTo>
                <a:lnTo>
                  <a:pt x="190" y="92"/>
                </a:lnTo>
                <a:lnTo>
                  <a:pt x="196" y="94"/>
                </a:lnTo>
                <a:lnTo>
                  <a:pt x="196" y="94"/>
                </a:lnTo>
                <a:lnTo>
                  <a:pt x="202" y="94"/>
                </a:lnTo>
                <a:lnTo>
                  <a:pt x="207" y="92"/>
                </a:lnTo>
                <a:lnTo>
                  <a:pt x="217" y="86"/>
                </a:lnTo>
                <a:lnTo>
                  <a:pt x="228" y="79"/>
                </a:lnTo>
                <a:lnTo>
                  <a:pt x="234" y="75"/>
                </a:lnTo>
                <a:lnTo>
                  <a:pt x="240" y="75"/>
                </a:lnTo>
                <a:lnTo>
                  <a:pt x="240" y="75"/>
                </a:lnTo>
                <a:lnTo>
                  <a:pt x="232" y="59"/>
                </a:lnTo>
                <a:lnTo>
                  <a:pt x="223" y="46"/>
                </a:lnTo>
                <a:lnTo>
                  <a:pt x="209" y="35"/>
                </a:lnTo>
                <a:lnTo>
                  <a:pt x="196" y="25"/>
                </a:lnTo>
                <a:lnTo>
                  <a:pt x="181" y="18"/>
                </a:lnTo>
                <a:lnTo>
                  <a:pt x="162" y="12"/>
                </a:lnTo>
                <a:lnTo>
                  <a:pt x="145" y="10"/>
                </a:lnTo>
                <a:lnTo>
                  <a:pt x="124" y="12"/>
                </a:lnTo>
                <a:lnTo>
                  <a:pt x="124" y="12"/>
                </a:lnTo>
                <a:close/>
                <a:moveTo>
                  <a:pt x="36" y="63"/>
                </a:moveTo>
                <a:lnTo>
                  <a:pt x="36" y="63"/>
                </a:lnTo>
                <a:lnTo>
                  <a:pt x="47" y="63"/>
                </a:lnTo>
                <a:lnTo>
                  <a:pt x="47" y="63"/>
                </a:lnTo>
                <a:lnTo>
                  <a:pt x="51" y="56"/>
                </a:lnTo>
                <a:lnTo>
                  <a:pt x="51" y="54"/>
                </a:lnTo>
                <a:lnTo>
                  <a:pt x="51" y="50"/>
                </a:lnTo>
                <a:lnTo>
                  <a:pt x="51" y="50"/>
                </a:lnTo>
                <a:lnTo>
                  <a:pt x="47" y="54"/>
                </a:lnTo>
                <a:lnTo>
                  <a:pt x="44" y="56"/>
                </a:lnTo>
                <a:lnTo>
                  <a:pt x="40" y="59"/>
                </a:lnTo>
                <a:lnTo>
                  <a:pt x="36" y="63"/>
                </a:lnTo>
                <a:lnTo>
                  <a:pt x="36" y="63"/>
                </a:lnTo>
                <a:close/>
                <a:moveTo>
                  <a:pt x="21" y="88"/>
                </a:moveTo>
                <a:lnTo>
                  <a:pt x="21" y="88"/>
                </a:lnTo>
                <a:lnTo>
                  <a:pt x="30" y="86"/>
                </a:lnTo>
                <a:lnTo>
                  <a:pt x="38" y="84"/>
                </a:lnTo>
                <a:lnTo>
                  <a:pt x="42" y="82"/>
                </a:lnTo>
                <a:lnTo>
                  <a:pt x="44" y="80"/>
                </a:lnTo>
                <a:lnTo>
                  <a:pt x="44" y="77"/>
                </a:lnTo>
                <a:lnTo>
                  <a:pt x="42" y="73"/>
                </a:lnTo>
                <a:lnTo>
                  <a:pt x="42" y="73"/>
                </a:lnTo>
                <a:lnTo>
                  <a:pt x="32" y="80"/>
                </a:lnTo>
                <a:lnTo>
                  <a:pt x="21" y="88"/>
                </a:lnTo>
                <a:lnTo>
                  <a:pt x="21" y="88"/>
                </a:lnTo>
                <a:close/>
                <a:moveTo>
                  <a:pt x="133" y="92"/>
                </a:moveTo>
                <a:lnTo>
                  <a:pt x="133" y="92"/>
                </a:lnTo>
                <a:lnTo>
                  <a:pt x="137" y="92"/>
                </a:lnTo>
                <a:lnTo>
                  <a:pt x="139" y="90"/>
                </a:lnTo>
                <a:lnTo>
                  <a:pt x="141" y="88"/>
                </a:lnTo>
                <a:lnTo>
                  <a:pt x="141" y="84"/>
                </a:lnTo>
                <a:lnTo>
                  <a:pt x="141" y="84"/>
                </a:lnTo>
                <a:lnTo>
                  <a:pt x="137" y="84"/>
                </a:lnTo>
                <a:lnTo>
                  <a:pt x="135" y="86"/>
                </a:lnTo>
                <a:lnTo>
                  <a:pt x="133" y="88"/>
                </a:lnTo>
                <a:lnTo>
                  <a:pt x="133" y="92"/>
                </a:lnTo>
                <a:lnTo>
                  <a:pt x="133" y="92"/>
                </a:lnTo>
                <a:close/>
                <a:moveTo>
                  <a:pt x="152" y="92"/>
                </a:moveTo>
                <a:lnTo>
                  <a:pt x="152" y="92"/>
                </a:lnTo>
                <a:lnTo>
                  <a:pt x="156" y="92"/>
                </a:lnTo>
                <a:lnTo>
                  <a:pt x="160" y="90"/>
                </a:lnTo>
                <a:lnTo>
                  <a:pt x="162" y="88"/>
                </a:lnTo>
                <a:lnTo>
                  <a:pt x="162" y="84"/>
                </a:lnTo>
                <a:lnTo>
                  <a:pt x="162" y="84"/>
                </a:lnTo>
                <a:lnTo>
                  <a:pt x="158" y="84"/>
                </a:lnTo>
                <a:lnTo>
                  <a:pt x="156" y="86"/>
                </a:lnTo>
                <a:lnTo>
                  <a:pt x="152" y="92"/>
                </a:lnTo>
                <a:lnTo>
                  <a:pt x="152" y="92"/>
                </a:lnTo>
                <a:close/>
                <a:moveTo>
                  <a:pt x="162" y="101"/>
                </a:moveTo>
                <a:lnTo>
                  <a:pt x="162" y="101"/>
                </a:lnTo>
                <a:lnTo>
                  <a:pt x="164" y="100"/>
                </a:lnTo>
                <a:lnTo>
                  <a:pt x="166" y="100"/>
                </a:lnTo>
                <a:lnTo>
                  <a:pt x="167" y="98"/>
                </a:lnTo>
                <a:lnTo>
                  <a:pt x="167" y="94"/>
                </a:lnTo>
                <a:lnTo>
                  <a:pt x="167" y="94"/>
                </a:lnTo>
                <a:lnTo>
                  <a:pt x="166" y="96"/>
                </a:lnTo>
                <a:lnTo>
                  <a:pt x="162" y="98"/>
                </a:lnTo>
                <a:lnTo>
                  <a:pt x="160" y="100"/>
                </a:lnTo>
                <a:lnTo>
                  <a:pt x="162" y="101"/>
                </a:lnTo>
                <a:lnTo>
                  <a:pt x="162" y="101"/>
                </a:lnTo>
                <a:close/>
                <a:moveTo>
                  <a:pt x="11" y="115"/>
                </a:moveTo>
                <a:lnTo>
                  <a:pt x="11" y="115"/>
                </a:lnTo>
                <a:lnTo>
                  <a:pt x="21" y="113"/>
                </a:lnTo>
                <a:lnTo>
                  <a:pt x="28" y="107"/>
                </a:lnTo>
                <a:lnTo>
                  <a:pt x="34" y="103"/>
                </a:lnTo>
                <a:lnTo>
                  <a:pt x="34" y="100"/>
                </a:lnTo>
                <a:lnTo>
                  <a:pt x="34" y="98"/>
                </a:lnTo>
                <a:lnTo>
                  <a:pt x="34" y="98"/>
                </a:lnTo>
                <a:lnTo>
                  <a:pt x="21" y="105"/>
                </a:lnTo>
                <a:lnTo>
                  <a:pt x="15" y="109"/>
                </a:lnTo>
                <a:lnTo>
                  <a:pt x="11" y="115"/>
                </a:lnTo>
                <a:lnTo>
                  <a:pt x="11" y="115"/>
                </a:lnTo>
                <a:close/>
                <a:moveTo>
                  <a:pt x="114" y="117"/>
                </a:moveTo>
                <a:lnTo>
                  <a:pt x="114" y="117"/>
                </a:lnTo>
                <a:lnTo>
                  <a:pt x="116" y="117"/>
                </a:lnTo>
                <a:lnTo>
                  <a:pt x="118" y="115"/>
                </a:lnTo>
                <a:lnTo>
                  <a:pt x="118" y="111"/>
                </a:lnTo>
                <a:lnTo>
                  <a:pt x="120" y="107"/>
                </a:lnTo>
                <a:lnTo>
                  <a:pt x="120" y="103"/>
                </a:lnTo>
                <a:lnTo>
                  <a:pt x="120" y="103"/>
                </a:lnTo>
                <a:lnTo>
                  <a:pt x="118" y="105"/>
                </a:lnTo>
                <a:lnTo>
                  <a:pt x="116" y="109"/>
                </a:lnTo>
                <a:lnTo>
                  <a:pt x="114" y="117"/>
                </a:lnTo>
                <a:lnTo>
                  <a:pt x="114" y="117"/>
                </a:lnTo>
                <a:close/>
                <a:moveTo>
                  <a:pt x="9" y="132"/>
                </a:moveTo>
                <a:lnTo>
                  <a:pt x="9" y="132"/>
                </a:lnTo>
                <a:lnTo>
                  <a:pt x="23" y="126"/>
                </a:lnTo>
                <a:lnTo>
                  <a:pt x="28" y="122"/>
                </a:lnTo>
                <a:lnTo>
                  <a:pt x="36" y="120"/>
                </a:lnTo>
                <a:lnTo>
                  <a:pt x="36" y="120"/>
                </a:lnTo>
                <a:lnTo>
                  <a:pt x="34" y="117"/>
                </a:lnTo>
                <a:lnTo>
                  <a:pt x="36" y="115"/>
                </a:lnTo>
                <a:lnTo>
                  <a:pt x="36" y="115"/>
                </a:lnTo>
                <a:lnTo>
                  <a:pt x="36" y="111"/>
                </a:lnTo>
                <a:lnTo>
                  <a:pt x="36" y="111"/>
                </a:lnTo>
                <a:lnTo>
                  <a:pt x="28" y="115"/>
                </a:lnTo>
                <a:lnTo>
                  <a:pt x="21" y="119"/>
                </a:lnTo>
                <a:lnTo>
                  <a:pt x="13" y="124"/>
                </a:lnTo>
                <a:lnTo>
                  <a:pt x="9" y="132"/>
                </a:lnTo>
                <a:lnTo>
                  <a:pt x="9" y="132"/>
                </a:lnTo>
                <a:close/>
                <a:moveTo>
                  <a:pt x="9" y="145"/>
                </a:moveTo>
                <a:lnTo>
                  <a:pt x="9" y="145"/>
                </a:lnTo>
                <a:lnTo>
                  <a:pt x="13" y="147"/>
                </a:lnTo>
                <a:lnTo>
                  <a:pt x="15" y="145"/>
                </a:lnTo>
                <a:lnTo>
                  <a:pt x="21" y="138"/>
                </a:lnTo>
                <a:lnTo>
                  <a:pt x="21" y="138"/>
                </a:lnTo>
                <a:lnTo>
                  <a:pt x="13" y="140"/>
                </a:lnTo>
                <a:lnTo>
                  <a:pt x="11" y="141"/>
                </a:lnTo>
                <a:lnTo>
                  <a:pt x="9" y="145"/>
                </a:lnTo>
                <a:lnTo>
                  <a:pt x="9" y="145"/>
                </a:lnTo>
                <a:close/>
                <a:moveTo>
                  <a:pt x="21" y="151"/>
                </a:moveTo>
                <a:lnTo>
                  <a:pt x="21" y="151"/>
                </a:lnTo>
                <a:lnTo>
                  <a:pt x="26" y="149"/>
                </a:lnTo>
                <a:lnTo>
                  <a:pt x="32" y="145"/>
                </a:lnTo>
                <a:lnTo>
                  <a:pt x="36" y="141"/>
                </a:lnTo>
                <a:lnTo>
                  <a:pt x="34" y="140"/>
                </a:lnTo>
                <a:lnTo>
                  <a:pt x="32" y="138"/>
                </a:lnTo>
                <a:lnTo>
                  <a:pt x="32" y="138"/>
                </a:lnTo>
                <a:lnTo>
                  <a:pt x="25" y="143"/>
                </a:lnTo>
                <a:lnTo>
                  <a:pt x="23" y="145"/>
                </a:lnTo>
                <a:lnTo>
                  <a:pt x="21" y="151"/>
                </a:lnTo>
                <a:lnTo>
                  <a:pt x="21" y="151"/>
                </a:lnTo>
                <a:close/>
                <a:moveTo>
                  <a:pt x="28" y="170"/>
                </a:moveTo>
                <a:lnTo>
                  <a:pt x="28" y="170"/>
                </a:lnTo>
                <a:lnTo>
                  <a:pt x="34" y="170"/>
                </a:lnTo>
                <a:lnTo>
                  <a:pt x="36" y="168"/>
                </a:lnTo>
                <a:lnTo>
                  <a:pt x="36" y="168"/>
                </a:lnTo>
                <a:lnTo>
                  <a:pt x="36" y="160"/>
                </a:lnTo>
                <a:lnTo>
                  <a:pt x="36" y="160"/>
                </a:lnTo>
                <a:lnTo>
                  <a:pt x="32" y="162"/>
                </a:lnTo>
                <a:lnTo>
                  <a:pt x="30" y="162"/>
                </a:lnTo>
                <a:lnTo>
                  <a:pt x="28" y="170"/>
                </a:lnTo>
                <a:lnTo>
                  <a:pt x="28" y="170"/>
                </a:lnTo>
                <a:close/>
                <a:moveTo>
                  <a:pt x="34" y="204"/>
                </a:moveTo>
                <a:lnTo>
                  <a:pt x="34" y="204"/>
                </a:lnTo>
                <a:lnTo>
                  <a:pt x="36" y="204"/>
                </a:lnTo>
                <a:lnTo>
                  <a:pt x="38" y="202"/>
                </a:lnTo>
                <a:lnTo>
                  <a:pt x="38" y="197"/>
                </a:lnTo>
                <a:lnTo>
                  <a:pt x="38" y="197"/>
                </a:lnTo>
                <a:lnTo>
                  <a:pt x="36" y="197"/>
                </a:lnTo>
                <a:lnTo>
                  <a:pt x="34" y="199"/>
                </a:lnTo>
                <a:lnTo>
                  <a:pt x="34" y="204"/>
                </a:lnTo>
                <a:lnTo>
                  <a:pt x="34" y="204"/>
                </a:lnTo>
                <a:close/>
                <a:moveTo>
                  <a:pt x="45" y="210"/>
                </a:moveTo>
                <a:lnTo>
                  <a:pt x="45" y="210"/>
                </a:lnTo>
                <a:lnTo>
                  <a:pt x="45" y="214"/>
                </a:lnTo>
                <a:lnTo>
                  <a:pt x="47" y="214"/>
                </a:lnTo>
                <a:lnTo>
                  <a:pt x="53" y="214"/>
                </a:lnTo>
                <a:lnTo>
                  <a:pt x="53" y="214"/>
                </a:lnTo>
                <a:lnTo>
                  <a:pt x="53" y="208"/>
                </a:lnTo>
                <a:lnTo>
                  <a:pt x="53" y="208"/>
                </a:lnTo>
                <a:lnTo>
                  <a:pt x="47" y="210"/>
                </a:lnTo>
                <a:lnTo>
                  <a:pt x="45" y="210"/>
                </a:lnTo>
                <a:lnTo>
                  <a:pt x="45" y="2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 name="Freeform 87"/>
          <p:cNvSpPr>
            <a:spLocks noEditPoints="1"/>
          </p:cNvSpPr>
          <p:nvPr/>
        </p:nvSpPr>
        <p:spPr bwMode="auto">
          <a:xfrm>
            <a:off x="6531317" y="980129"/>
            <a:ext cx="334654" cy="453062"/>
          </a:xfrm>
          <a:custGeom>
            <a:avLst/>
            <a:gdLst/>
            <a:ahLst/>
            <a:cxnLst>
              <a:cxn ang="0">
                <a:pos x="227" y="92"/>
              </a:cxn>
              <a:cxn ang="0">
                <a:pos x="183" y="2"/>
              </a:cxn>
              <a:cxn ang="0">
                <a:pos x="128" y="50"/>
              </a:cxn>
              <a:cxn ang="0">
                <a:pos x="61" y="130"/>
              </a:cxn>
              <a:cxn ang="0">
                <a:pos x="6" y="193"/>
              </a:cxn>
              <a:cxn ang="0">
                <a:pos x="14" y="273"/>
              </a:cxn>
              <a:cxn ang="0">
                <a:pos x="92" y="318"/>
              </a:cxn>
              <a:cxn ang="0">
                <a:pos x="156" y="317"/>
              </a:cxn>
              <a:cxn ang="0">
                <a:pos x="212" y="320"/>
              </a:cxn>
              <a:cxn ang="0">
                <a:pos x="229" y="221"/>
              </a:cxn>
              <a:cxn ang="0">
                <a:pos x="145" y="88"/>
              </a:cxn>
              <a:cxn ang="0">
                <a:pos x="158" y="76"/>
              </a:cxn>
              <a:cxn ang="0">
                <a:pos x="155" y="99"/>
              </a:cxn>
              <a:cxn ang="0">
                <a:pos x="156" y="115"/>
              </a:cxn>
              <a:cxn ang="0">
                <a:pos x="153" y="115"/>
              </a:cxn>
              <a:cxn ang="0">
                <a:pos x="158" y="54"/>
              </a:cxn>
              <a:cxn ang="0">
                <a:pos x="149" y="44"/>
              </a:cxn>
              <a:cxn ang="0">
                <a:pos x="158" y="38"/>
              </a:cxn>
              <a:cxn ang="0">
                <a:pos x="151" y="23"/>
              </a:cxn>
              <a:cxn ang="0">
                <a:pos x="160" y="14"/>
              </a:cxn>
              <a:cxn ang="0">
                <a:pos x="136" y="44"/>
              </a:cxn>
              <a:cxn ang="0">
                <a:pos x="48" y="166"/>
              </a:cxn>
              <a:cxn ang="0">
                <a:pos x="50" y="158"/>
              </a:cxn>
              <a:cxn ang="0">
                <a:pos x="31" y="189"/>
              </a:cxn>
              <a:cxn ang="0">
                <a:pos x="44" y="176"/>
              </a:cxn>
              <a:cxn ang="0">
                <a:pos x="10" y="216"/>
              </a:cxn>
              <a:cxn ang="0">
                <a:pos x="8" y="235"/>
              </a:cxn>
              <a:cxn ang="0">
                <a:pos x="8" y="235"/>
              </a:cxn>
              <a:cxn ang="0">
                <a:pos x="14" y="238"/>
              </a:cxn>
              <a:cxn ang="0">
                <a:pos x="31" y="242"/>
              </a:cxn>
              <a:cxn ang="0">
                <a:pos x="44" y="252"/>
              </a:cxn>
              <a:cxn ang="0">
                <a:pos x="40" y="252"/>
              </a:cxn>
              <a:cxn ang="0">
                <a:pos x="38" y="284"/>
              </a:cxn>
              <a:cxn ang="0">
                <a:pos x="36" y="290"/>
              </a:cxn>
              <a:cxn ang="0">
                <a:pos x="40" y="267"/>
              </a:cxn>
              <a:cxn ang="0">
                <a:pos x="38" y="277"/>
              </a:cxn>
              <a:cxn ang="0">
                <a:pos x="59" y="278"/>
              </a:cxn>
              <a:cxn ang="0">
                <a:pos x="67" y="288"/>
              </a:cxn>
              <a:cxn ang="0">
                <a:pos x="63" y="294"/>
              </a:cxn>
              <a:cxn ang="0">
                <a:pos x="84" y="299"/>
              </a:cxn>
              <a:cxn ang="0">
                <a:pos x="187" y="311"/>
              </a:cxn>
              <a:cxn ang="0">
                <a:pos x="206" y="290"/>
              </a:cxn>
              <a:cxn ang="0">
                <a:pos x="179" y="277"/>
              </a:cxn>
              <a:cxn ang="0">
                <a:pos x="115" y="299"/>
              </a:cxn>
              <a:cxn ang="0">
                <a:pos x="46" y="235"/>
              </a:cxn>
              <a:cxn ang="0">
                <a:pos x="69" y="147"/>
              </a:cxn>
              <a:cxn ang="0">
                <a:pos x="134" y="124"/>
              </a:cxn>
              <a:cxn ang="0">
                <a:pos x="172" y="12"/>
              </a:cxn>
              <a:cxn ang="0">
                <a:pos x="217" y="84"/>
              </a:cxn>
              <a:cxn ang="0">
                <a:pos x="153" y="158"/>
              </a:cxn>
              <a:cxn ang="0">
                <a:pos x="82" y="189"/>
              </a:cxn>
              <a:cxn ang="0">
                <a:pos x="103" y="259"/>
              </a:cxn>
              <a:cxn ang="0">
                <a:pos x="155" y="250"/>
              </a:cxn>
              <a:cxn ang="0">
                <a:pos x="162" y="185"/>
              </a:cxn>
              <a:cxn ang="0">
                <a:pos x="126" y="174"/>
              </a:cxn>
              <a:cxn ang="0">
                <a:pos x="122" y="252"/>
              </a:cxn>
              <a:cxn ang="0">
                <a:pos x="90" y="229"/>
              </a:cxn>
              <a:cxn ang="0">
                <a:pos x="115" y="174"/>
              </a:cxn>
              <a:cxn ang="0">
                <a:pos x="122" y="252"/>
              </a:cxn>
              <a:cxn ang="0">
                <a:pos x="143" y="174"/>
              </a:cxn>
              <a:cxn ang="0">
                <a:pos x="145" y="233"/>
              </a:cxn>
            </a:cxnLst>
            <a:rect l="0" t="0" r="r" b="b"/>
            <a:pathLst>
              <a:path w="231" h="322">
                <a:moveTo>
                  <a:pt x="229" y="221"/>
                </a:moveTo>
                <a:lnTo>
                  <a:pt x="229" y="221"/>
                </a:lnTo>
                <a:lnTo>
                  <a:pt x="225" y="172"/>
                </a:lnTo>
                <a:lnTo>
                  <a:pt x="225" y="147"/>
                </a:lnTo>
                <a:lnTo>
                  <a:pt x="227" y="120"/>
                </a:lnTo>
                <a:lnTo>
                  <a:pt x="227" y="120"/>
                </a:lnTo>
                <a:lnTo>
                  <a:pt x="227" y="92"/>
                </a:lnTo>
                <a:lnTo>
                  <a:pt x="225" y="61"/>
                </a:lnTo>
                <a:lnTo>
                  <a:pt x="225" y="34"/>
                </a:lnTo>
                <a:lnTo>
                  <a:pt x="225" y="8"/>
                </a:lnTo>
                <a:lnTo>
                  <a:pt x="225" y="8"/>
                </a:lnTo>
                <a:lnTo>
                  <a:pt x="212" y="4"/>
                </a:lnTo>
                <a:lnTo>
                  <a:pt x="198" y="0"/>
                </a:lnTo>
                <a:lnTo>
                  <a:pt x="183" y="2"/>
                </a:lnTo>
                <a:lnTo>
                  <a:pt x="170" y="4"/>
                </a:lnTo>
                <a:lnTo>
                  <a:pt x="158" y="8"/>
                </a:lnTo>
                <a:lnTo>
                  <a:pt x="147" y="14"/>
                </a:lnTo>
                <a:lnTo>
                  <a:pt x="137" y="19"/>
                </a:lnTo>
                <a:lnTo>
                  <a:pt x="130" y="29"/>
                </a:lnTo>
                <a:lnTo>
                  <a:pt x="130" y="29"/>
                </a:lnTo>
                <a:lnTo>
                  <a:pt x="128" y="50"/>
                </a:lnTo>
                <a:lnTo>
                  <a:pt x="128" y="71"/>
                </a:lnTo>
                <a:lnTo>
                  <a:pt x="126" y="92"/>
                </a:lnTo>
                <a:lnTo>
                  <a:pt x="126" y="103"/>
                </a:lnTo>
                <a:lnTo>
                  <a:pt x="124" y="111"/>
                </a:lnTo>
                <a:lnTo>
                  <a:pt x="124" y="111"/>
                </a:lnTo>
                <a:lnTo>
                  <a:pt x="82" y="122"/>
                </a:lnTo>
                <a:lnTo>
                  <a:pt x="61" y="130"/>
                </a:lnTo>
                <a:lnTo>
                  <a:pt x="54" y="135"/>
                </a:lnTo>
                <a:lnTo>
                  <a:pt x="44" y="141"/>
                </a:lnTo>
                <a:lnTo>
                  <a:pt x="44" y="141"/>
                </a:lnTo>
                <a:lnTo>
                  <a:pt x="33" y="153"/>
                </a:lnTo>
                <a:lnTo>
                  <a:pt x="19" y="168"/>
                </a:lnTo>
                <a:lnTo>
                  <a:pt x="10" y="183"/>
                </a:lnTo>
                <a:lnTo>
                  <a:pt x="6" y="193"/>
                </a:lnTo>
                <a:lnTo>
                  <a:pt x="4" y="200"/>
                </a:lnTo>
                <a:lnTo>
                  <a:pt x="4" y="200"/>
                </a:lnTo>
                <a:lnTo>
                  <a:pt x="0" y="217"/>
                </a:lnTo>
                <a:lnTo>
                  <a:pt x="2" y="233"/>
                </a:lnTo>
                <a:lnTo>
                  <a:pt x="4" y="248"/>
                </a:lnTo>
                <a:lnTo>
                  <a:pt x="8" y="261"/>
                </a:lnTo>
                <a:lnTo>
                  <a:pt x="14" y="273"/>
                </a:lnTo>
                <a:lnTo>
                  <a:pt x="21" y="284"/>
                </a:lnTo>
                <a:lnTo>
                  <a:pt x="31" y="294"/>
                </a:lnTo>
                <a:lnTo>
                  <a:pt x="40" y="301"/>
                </a:lnTo>
                <a:lnTo>
                  <a:pt x="52" y="309"/>
                </a:lnTo>
                <a:lnTo>
                  <a:pt x="65" y="313"/>
                </a:lnTo>
                <a:lnTo>
                  <a:pt x="78" y="317"/>
                </a:lnTo>
                <a:lnTo>
                  <a:pt x="92" y="318"/>
                </a:lnTo>
                <a:lnTo>
                  <a:pt x="107" y="318"/>
                </a:lnTo>
                <a:lnTo>
                  <a:pt x="122" y="318"/>
                </a:lnTo>
                <a:lnTo>
                  <a:pt x="137" y="315"/>
                </a:lnTo>
                <a:lnTo>
                  <a:pt x="155" y="309"/>
                </a:lnTo>
                <a:lnTo>
                  <a:pt x="155" y="309"/>
                </a:lnTo>
                <a:lnTo>
                  <a:pt x="156" y="311"/>
                </a:lnTo>
                <a:lnTo>
                  <a:pt x="156" y="317"/>
                </a:lnTo>
                <a:lnTo>
                  <a:pt x="158" y="320"/>
                </a:lnTo>
                <a:lnTo>
                  <a:pt x="160" y="320"/>
                </a:lnTo>
                <a:lnTo>
                  <a:pt x="162" y="322"/>
                </a:lnTo>
                <a:lnTo>
                  <a:pt x="162" y="322"/>
                </a:lnTo>
                <a:lnTo>
                  <a:pt x="187" y="322"/>
                </a:lnTo>
                <a:lnTo>
                  <a:pt x="212" y="320"/>
                </a:lnTo>
                <a:lnTo>
                  <a:pt x="212" y="320"/>
                </a:lnTo>
                <a:lnTo>
                  <a:pt x="221" y="307"/>
                </a:lnTo>
                <a:lnTo>
                  <a:pt x="225" y="299"/>
                </a:lnTo>
                <a:lnTo>
                  <a:pt x="227" y="292"/>
                </a:lnTo>
                <a:lnTo>
                  <a:pt x="227" y="292"/>
                </a:lnTo>
                <a:lnTo>
                  <a:pt x="229" y="277"/>
                </a:lnTo>
                <a:lnTo>
                  <a:pt x="231" y="259"/>
                </a:lnTo>
                <a:lnTo>
                  <a:pt x="229" y="221"/>
                </a:lnTo>
                <a:lnTo>
                  <a:pt x="229" y="221"/>
                </a:lnTo>
                <a:close/>
                <a:moveTo>
                  <a:pt x="158" y="82"/>
                </a:moveTo>
                <a:lnTo>
                  <a:pt x="158" y="82"/>
                </a:lnTo>
                <a:lnTo>
                  <a:pt x="153" y="86"/>
                </a:lnTo>
                <a:lnTo>
                  <a:pt x="145" y="90"/>
                </a:lnTo>
                <a:lnTo>
                  <a:pt x="145" y="90"/>
                </a:lnTo>
                <a:lnTo>
                  <a:pt x="145" y="88"/>
                </a:lnTo>
                <a:lnTo>
                  <a:pt x="145" y="86"/>
                </a:lnTo>
                <a:lnTo>
                  <a:pt x="149" y="82"/>
                </a:lnTo>
                <a:lnTo>
                  <a:pt x="153" y="78"/>
                </a:lnTo>
                <a:lnTo>
                  <a:pt x="155" y="74"/>
                </a:lnTo>
                <a:lnTo>
                  <a:pt x="155" y="74"/>
                </a:lnTo>
                <a:lnTo>
                  <a:pt x="158" y="74"/>
                </a:lnTo>
                <a:lnTo>
                  <a:pt x="158" y="76"/>
                </a:lnTo>
                <a:lnTo>
                  <a:pt x="158" y="82"/>
                </a:lnTo>
                <a:lnTo>
                  <a:pt x="158" y="82"/>
                </a:lnTo>
                <a:close/>
                <a:moveTo>
                  <a:pt x="145" y="107"/>
                </a:moveTo>
                <a:lnTo>
                  <a:pt x="145" y="107"/>
                </a:lnTo>
                <a:lnTo>
                  <a:pt x="147" y="103"/>
                </a:lnTo>
                <a:lnTo>
                  <a:pt x="151" y="101"/>
                </a:lnTo>
                <a:lnTo>
                  <a:pt x="155" y="99"/>
                </a:lnTo>
                <a:lnTo>
                  <a:pt x="158" y="99"/>
                </a:lnTo>
                <a:lnTo>
                  <a:pt x="158" y="99"/>
                </a:lnTo>
                <a:lnTo>
                  <a:pt x="156" y="103"/>
                </a:lnTo>
                <a:lnTo>
                  <a:pt x="155" y="105"/>
                </a:lnTo>
                <a:lnTo>
                  <a:pt x="145" y="107"/>
                </a:lnTo>
                <a:lnTo>
                  <a:pt x="145" y="107"/>
                </a:lnTo>
                <a:close/>
                <a:moveTo>
                  <a:pt x="156" y="115"/>
                </a:moveTo>
                <a:lnTo>
                  <a:pt x="156" y="120"/>
                </a:lnTo>
                <a:lnTo>
                  <a:pt x="156" y="120"/>
                </a:lnTo>
                <a:lnTo>
                  <a:pt x="151" y="120"/>
                </a:lnTo>
                <a:lnTo>
                  <a:pt x="149" y="118"/>
                </a:lnTo>
                <a:lnTo>
                  <a:pt x="149" y="115"/>
                </a:lnTo>
                <a:lnTo>
                  <a:pt x="149" y="115"/>
                </a:lnTo>
                <a:lnTo>
                  <a:pt x="153" y="115"/>
                </a:lnTo>
                <a:lnTo>
                  <a:pt x="156" y="115"/>
                </a:lnTo>
                <a:lnTo>
                  <a:pt x="156" y="115"/>
                </a:lnTo>
                <a:close/>
                <a:moveTo>
                  <a:pt x="145" y="65"/>
                </a:moveTo>
                <a:lnTo>
                  <a:pt x="145" y="65"/>
                </a:lnTo>
                <a:lnTo>
                  <a:pt x="151" y="57"/>
                </a:lnTo>
                <a:lnTo>
                  <a:pt x="158" y="54"/>
                </a:lnTo>
                <a:lnTo>
                  <a:pt x="158" y="54"/>
                </a:lnTo>
                <a:lnTo>
                  <a:pt x="158" y="55"/>
                </a:lnTo>
                <a:lnTo>
                  <a:pt x="158" y="57"/>
                </a:lnTo>
                <a:lnTo>
                  <a:pt x="156" y="61"/>
                </a:lnTo>
                <a:lnTo>
                  <a:pt x="145" y="65"/>
                </a:lnTo>
                <a:lnTo>
                  <a:pt x="145" y="65"/>
                </a:lnTo>
                <a:close/>
                <a:moveTo>
                  <a:pt x="149" y="44"/>
                </a:moveTo>
                <a:lnTo>
                  <a:pt x="149" y="44"/>
                </a:lnTo>
                <a:lnTo>
                  <a:pt x="151" y="40"/>
                </a:lnTo>
                <a:lnTo>
                  <a:pt x="153" y="38"/>
                </a:lnTo>
                <a:lnTo>
                  <a:pt x="158" y="33"/>
                </a:lnTo>
                <a:lnTo>
                  <a:pt x="158" y="33"/>
                </a:lnTo>
                <a:lnTo>
                  <a:pt x="160" y="34"/>
                </a:lnTo>
                <a:lnTo>
                  <a:pt x="160" y="36"/>
                </a:lnTo>
                <a:lnTo>
                  <a:pt x="158" y="38"/>
                </a:lnTo>
                <a:lnTo>
                  <a:pt x="153" y="42"/>
                </a:lnTo>
                <a:lnTo>
                  <a:pt x="149" y="44"/>
                </a:lnTo>
                <a:lnTo>
                  <a:pt x="149" y="44"/>
                </a:lnTo>
                <a:close/>
                <a:moveTo>
                  <a:pt x="160" y="14"/>
                </a:moveTo>
                <a:lnTo>
                  <a:pt x="160" y="14"/>
                </a:lnTo>
                <a:lnTo>
                  <a:pt x="156" y="19"/>
                </a:lnTo>
                <a:lnTo>
                  <a:pt x="151" y="23"/>
                </a:lnTo>
                <a:lnTo>
                  <a:pt x="145" y="27"/>
                </a:lnTo>
                <a:lnTo>
                  <a:pt x="139" y="29"/>
                </a:lnTo>
                <a:lnTo>
                  <a:pt x="139" y="29"/>
                </a:lnTo>
                <a:lnTo>
                  <a:pt x="141" y="25"/>
                </a:lnTo>
                <a:lnTo>
                  <a:pt x="147" y="21"/>
                </a:lnTo>
                <a:lnTo>
                  <a:pt x="153" y="17"/>
                </a:lnTo>
                <a:lnTo>
                  <a:pt x="160" y="14"/>
                </a:lnTo>
                <a:lnTo>
                  <a:pt x="160" y="14"/>
                </a:lnTo>
                <a:close/>
                <a:moveTo>
                  <a:pt x="143" y="36"/>
                </a:moveTo>
                <a:lnTo>
                  <a:pt x="143" y="36"/>
                </a:lnTo>
                <a:lnTo>
                  <a:pt x="139" y="42"/>
                </a:lnTo>
                <a:lnTo>
                  <a:pt x="137" y="44"/>
                </a:lnTo>
                <a:lnTo>
                  <a:pt x="136" y="44"/>
                </a:lnTo>
                <a:lnTo>
                  <a:pt x="136" y="44"/>
                </a:lnTo>
                <a:lnTo>
                  <a:pt x="137" y="40"/>
                </a:lnTo>
                <a:lnTo>
                  <a:pt x="143" y="36"/>
                </a:lnTo>
                <a:lnTo>
                  <a:pt x="143" y="36"/>
                </a:lnTo>
                <a:close/>
                <a:moveTo>
                  <a:pt x="50" y="158"/>
                </a:moveTo>
                <a:lnTo>
                  <a:pt x="50" y="158"/>
                </a:lnTo>
                <a:lnTo>
                  <a:pt x="50" y="162"/>
                </a:lnTo>
                <a:lnTo>
                  <a:pt x="48" y="166"/>
                </a:lnTo>
                <a:lnTo>
                  <a:pt x="46" y="166"/>
                </a:lnTo>
                <a:lnTo>
                  <a:pt x="40" y="166"/>
                </a:lnTo>
                <a:lnTo>
                  <a:pt x="40" y="166"/>
                </a:lnTo>
                <a:lnTo>
                  <a:pt x="42" y="164"/>
                </a:lnTo>
                <a:lnTo>
                  <a:pt x="44" y="160"/>
                </a:lnTo>
                <a:lnTo>
                  <a:pt x="50" y="158"/>
                </a:lnTo>
                <a:lnTo>
                  <a:pt x="50" y="158"/>
                </a:lnTo>
                <a:close/>
                <a:moveTo>
                  <a:pt x="44" y="176"/>
                </a:moveTo>
                <a:lnTo>
                  <a:pt x="44" y="176"/>
                </a:lnTo>
                <a:lnTo>
                  <a:pt x="42" y="181"/>
                </a:lnTo>
                <a:lnTo>
                  <a:pt x="40" y="187"/>
                </a:lnTo>
                <a:lnTo>
                  <a:pt x="40" y="187"/>
                </a:lnTo>
                <a:lnTo>
                  <a:pt x="35" y="187"/>
                </a:lnTo>
                <a:lnTo>
                  <a:pt x="31" y="189"/>
                </a:lnTo>
                <a:lnTo>
                  <a:pt x="27" y="191"/>
                </a:lnTo>
                <a:lnTo>
                  <a:pt x="21" y="191"/>
                </a:lnTo>
                <a:lnTo>
                  <a:pt x="21" y="191"/>
                </a:lnTo>
                <a:lnTo>
                  <a:pt x="31" y="181"/>
                </a:lnTo>
                <a:lnTo>
                  <a:pt x="36" y="177"/>
                </a:lnTo>
                <a:lnTo>
                  <a:pt x="44" y="176"/>
                </a:lnTo>
                <a:lnTo>
                  <a:pt x="44" y="176"/>
                </a:lnTo>
                <a:close/>
                <a:moveTo>
                  <a:pt x="36" y="200"/>
                </a:moveTo>
                <a:lnTo>
                  <a:pt x="36" y="200"/>
                </a:lnTo>
                <a:lnTo>
                  <a:pt x="31" y="206"/>
                </a:lnTo>
                <a:lnTo>
                  <a:pt x="25" y="212"/>
                </a:lnTo>
                <a:lnTo>
                  <a:pt x="10" y="221"/>
                </a:lnTo>
                <a:lnTo>
                  <a:pt x="10" y="221"/>
                </a:lnTo>
                <a:lnTo>
                  <a:pt x="10" y="216"/>
                </a:lnTo>
                <a:lnTo>
                  <a:pt x="12" y="212"/>
                </a:lnTo>
                <a:lnTo>
                  <a:pt x="19" y="206"/>
                </a:lnTo>
                <a:lnTo>
                  <a:pt x="27" y="202"/>
                </a:lnTo>
                <a:lnTo>
                  <a:pt x="36" y="200"/>
                </a:lnTo>
                <a:lnTo>
                  <a:pt x="36" y="200"/>
                </a:lnTo>
                <a:close/>
                <a:moveTo>
                  <a:pt x="8" y="235"/>
                </a:moveTo>
                <a:lnTo>
                  <a:pt x="8" y="235"/>
                </a:lnTo>
                <a:lnTo>
                  <a:pt x="10" y="229"/>
                </a:lnTo>
                <a:lnTo>
                  <a:pt x="15" y="227"/>
                </a:lnTo>
                <a:lnTo>
                  <a:pt x="15" y="227"/>
                </a:lnTo>
                <a:lnTo>
                  <a:pt x="14" y="231"/>
                </a:lnTo>
                <a:lnTo>
                  <a:pt x="12" y="235"/>
                </a:lnTo>
                <a:lnTo>
                  <a:pt x="8" y="235"/>
                </a:lnTo>
                <a:lnTo>
                  <a:pt x="8" y="235"/>
                </a:lnTo>
                <a:close/>
                <a:moveTo>
                  <a:pt x="38" y="221"/>
                </a:moveTo>
                <a:lnTo>
                  <a:pt x="38" y="221"/>
                </a:lnTo>
                <a:lnTo>
                  <a:pt x="35" y="227"/>
                </a:lnTo>
                <a:lnTo>
                  <a:pt x="29" y="233"/>
                </a:lnTo>
                <a:lnTo>
                  <a:pt x="21" y="236"/>
                </a:lnTo>
                <a:lnTo>
                  <a:pt x="14" y="238"/>
                </a:lnTo>
                <a:lnTo>
                  <a:pt x="14" y="238"/>
                </a:lnTo>
                <a:lnTo>
                  <a:pt x="25" y="227"/>
                </a:lnTo>
                <a:lnTo>
                  <a:pt x="31" y="221"/>
                </a:lnTo>
                <a:lnTo>
                  <a:pt x="38" y="221"/>
                </a:lnTo>
                <a:lnTo>
                  <a:pt x="38" y="221"/>
                </a:lnTo>
                <a:close/>
                <a:moveTo>
                  <a:pt x="25" y="252"/>
                </a:moveTo>
                <a:lnTo>
                  <a:pt x="25" y="252"/>
                </a:lnTo>
                <a:lnTo>
                  <a:pt x="31" y="242"/>
                </a:lnTo>
                <a:lnTo>
                  <a:pt x="38" y="236"/>
                </a:lnTo>
                <a:lnTo>
                  <a:pt x="38" y="236"/>
                </a:lnTo>
                <a:lnTo>
                  <a:pt x="38" y="242"/>
                </a:lnTo>
                <a:lnTo>
                  <a:pt x="35" y="246"/>
                </a:lnTo>
                <a:lnTo>
                  <a:pt x="25" y="252"/>
                </a:lnTo>
                <a:lnTo>
                  <a:pt x="25" y="252"/>
                </a:lnTo>
                <a:close/>
                <a:moveTo>
                  <a:pt x="44" y="252"/>
                </a:moveTo>
                <a:lnTo>
                  <a:pt x="44" y="252"/>
                </a:lnTo>
                <a:lnTo>
                  <a:pt x="42" y="256"/>
                </a:lnTo>
                <a:lnTo>
                  <a:pt x="40" y="257"/>
                </a:lnTo>
                <a:lnTo>
                  <a:pt x="35" y="259"/>
                </a:lnTo>
                <a:lnTo>
                  <a:pt x="35" y="259"/>
                </a:lnTo>
                <a:lnTo>
                  <a:pt x="36" y="254"/>
                </a:lnTo>
                <a:lnTo>
                  <a:pt x="40" y="252"/>
                </a:lnTo>
                <a:lnTo>
                  <a:pt x="44" y="252"/>
                </a:lnTo>
                <a:lnTo>
                  <a:pt x="44" y="252"/>
                </a:lnTo>
                <a:close/>
                <a:moveTo>
                  <a:pt x="35" y="288"/>
                </a:moveTo>
                <a:lnTo>
                  <a:pt x="35" y="288"/>
                </a:lnTo>
                <a:lnTo>
                  <a:pt x="35" y="286"/>
                </a:lnTo>
                <a:lnTo>
                  <a:pt x="36" y="284"/>
                </a:lnTo>
                <a:lnTo>
                  <a:pt x="38" y="284"/>
                </a:lnTo>
                <a:lnTo>
                  <a:pt x="38" y="282"/>
                </a:lnTo>
                <a:lnTo>
                  <a:pt x="38" y="282"/>
                </a:lnTo>
                <a:lnTo>
                  <a:pt x="42" y="282"/>
                </a:lnTo>
                <a:lnTo>
                  <a:pt x="42" y="284"/>
                </a:lnTo>
                <a:lnTo>
                  <a:pt x="42" y="288"/>
                </a:lnTo>
                <a:lnTo>
                  <a:pt x="38" y="290"/>
                </a:lnTo>
                <a:lnTo>
                  <a:pt x="36" y="290"/>
                </a:lnTo>
                <a:lnTo>
                  <a:pt x="35" y="288"/>
                </a:lnTo>
                <a:lnTo>
                  <a:pt x="35" y="288"/>
                </a:lnTo>
                <a:close/>
                <a:moveTo>
                  <a:pt x="38" y="277"/>
                </a:moveTo>
                <a:lnTo>
                  <a:pt x="38" y="277"/>
                </a:lnTo>
                <a:lnTo>
                  <a:pt x="36" y="273"/>
                </a:lnTo>
                <a:lnTo>
                  <a:pt x="36" y="271"/>
                </a:lnTo>
                <a:lnTo>
                  <a:pt x="40" y="267"/>
                </a:lnTo>
                <a:lnTo>
                  <a:pt x="44" y="265"/>
                </a:lnTo>
                <a:lnTo>
                  <a:pt x="50" y="265"/>
                </a:lnTo>
                <a:lnTo>
                  <a:pt x="50" y="265"/>
                </a:lnTo>
                <a:lnTo>
                  <a:pt x="48" y="269"/>
                </a:lnTo>
                <a:lnTo>
                  <a:pt x="44" y="273"/>
                </a:lnTo>
                <a:lnTo>
                  <a:pt x="40" y="273"/>
                </a:lnTo>
                <a:lnTo>
                  <a:pt x="38" y="277"/>
                </a:lnTo>
                <a:lnTo>
                  <a:pt x="38" y="277"/>
                </a:lnTo>
                <a:close/>
                <a:moveTo>
                  <a:pt x="52" y="284"/>
                </a:moveTo>
                <a:lnTo>
                  <a:pt x="52" y="284"/>
                </a:lnTo>
                <a:lnTo>
                  <a:pt x="54" y="280"/>
                </a:lnTo>
                <a:lnTo>
                  <a:pt x="57" y="278"/>
                </a:lnTo>
                <a:lnTo>
                  <a:pt x="59" y="278"/>
                </a:lnTo>
                <a:lnTo>
                  <a:pt x="59" y="278"/>
                </a:lnTo>
                <a:lnTo>
                  <a:pt x="59" y="282"/>
                </a:lnTo>
                <a:lnTo>
                  <a:pt x="57" y="282"/>
                </a:lnTo>
                <a:lnTo>
                  <a:pt x="52" y="284"/>
                </a:lnTo>
                <a:lnTo>
                  <a:pt x="52" y="284"/>
                </a:lnTo>
                <a:close/>
                <a:moveTo>
                  <a:pt x="63" y="294"/>
                </a:moveTo>
                <a:lnTo>
                  <a:pt x="63" y="294"/>
                </a:lnTo>
                <a:lnTo>
                  <a:pt x="67" y="288"/>
                </a:lnTo>
                <a:lnTo>
                  <a:pt x="69" y="286"/>
                </a:lnTo>
                <a:lnTo>
                  <a:pt x="73" y="288"/>
                </a:lnTo>
                <a:lnTo>
                  <a:pt x="73" y="288"/>
                </a:lnTo>
                <a:lnTo>
                  <a:pt x="73" y="292"/>
                </a:lnTo>
                <a:lnTo>
                  <a:pt x="69" y="294"/>
                </a:lnTo>
                <a:lnTo>
                  <a:pt x="63" y="294"/>
                </a:lnTo>
                <a:lnTo>
                  <a:pt x="63" y="294"/>
                </a:lnTo>
                <a:close/>
                <a:moveTo>
                  <a:pt x="80" y="301"/>
                </a:moveTo>
                <a:lnTo>
                  <a:pt x="80" y="301"/>
                </a:lnTo>
                <a:lnTo>
                  <a:pt x="80" y="297"/>
                </a:lnTo>
                <a:lnTo>
                  <a:pt x="80" y="297"/>
                </a:lnTo>
                <a:lnTo>
                  <a:pt x="86" y="297"/>
                </a:lnTo>
                <a:lnTo>
                  <a:pt x="86" y="297"/>
                </a:lnTo>
                <a:lnTo>
                  <a:pt x="84" y="299"/>
                </a:lnTo>
                <a:lnTo>
                  <a:pt x="80" y="301"/>
                </a:lnTo>
                <a:lnTo>
                  <a:pt x="80" y="301"/>
                </a:lnTo>
                <a:close/>
                <a:moveTo>
                  <a:pt x="181" y="317"/>
                </a:moveTo>
                <a:lnTo>
                  <a:pt x="181" y="317"/>
                </a:lnTo>
                <a:lnTo>
                  <a:pt x="183" y="313"/>
                </a:lnTo>
                <a:lnTo>
                  <a:pt x="187" y="311"/>
                </a:lnTo>
                <a:lnTo>
                  <a:pt x="187" y="311"/>
                </a:lnTo>
                <a:lnTo>
                  <a:pt x="185" y="315"/>
                </a:lnTo>
                <a:lnTo>
                  <a:pt x="181" y="317"/>
                </a:lnTo>
                <a:lnTo>
                  <a:pt x="181" y="317"/>
                </a:lnTo>
                <a:close/>
                <a:moveTo>
                  <a:pt x="219" y="286"/>
                </a:moveTo>
                <a:lnTo>
                  <a:pt x="219" y="286"/>
                </a:lnTo>
                <a:lnTo>
                  <a:pt x="214" y="290"/>
                </a:lnTo>
                <a:lnTo>
                  <a:pt x="206" y="290"/>
                </a:lnTo>
                <a:lnTo>
                  <a:pt x="187" y="292"/>
                </a:lnTo>
                <a:lnTo>
                  <a:pt x="187" y="292"/>
                </a:lnTo>
                <a:lnTo>
                  <a:pt x="183" y="288"/>
                </a:lnTo>
                <a:lnTo>
                  <a:pt x="183" y="284"/>
                </a:lnTo>
                <a:lnTo>
                  <a:pt x="181" y="280"/>
                </a:lnTo>
                <a:lnTo>
                  <a:pt x="179" y="277"/>
                </a:lnTo>
                <a:lnTo>
                  <a:pt x="179" y="277"/>
                </a:lnTo>
                <a:lnTo>
                  <a:pt x="162" y="290"/>
                </a:lnTo>
                <a:lnTo>
                  <a:pt x="155" y="296"/>
                </a:lnTo>
                <a:lnTo>
                  <a:pt x="147" y="299"/>
                </a:lnTo>
                <a:lnTo>
                  <a:pt x="147" y="299"/>
                </a:lnTo>
                <a:lnTo>
                  <a:pt x="136" y="301"/>
                </a:lnTo>
                <a:lnTo>
                  <a:pt x="124" y="301"/>
                </a:lnTo>
                <a:lnTo>
                  <a:pt x="115" y="299"/>
                </a:lnTo>
                <a:lnTo>
                  <a:pt x="103" y="296"/>
                </a:lnTo>
                <a:lnTo>
                  <a:pt x="84" y="286"/>
                </a:lnTo>
                <a:lnTo>
                  <a:pt x="69" y="275"/>
                </a:lnTo>
                <a:lnTo>
                  <a:pt x="69" y="275"/>
                </a:lnTo>
                <a:lnTo>
                  <a:pt x="57" y="263"/>
                </a:lnTo>
                <a:lnTo>
                  <a:pt x="52" y="250"/>
                </a:lnTo>
                <a:lnTo>
                  <a:pt x="46" y="235"/>
                </a:lnTo>
                <a:lnTo>
                  <a:pt x="46" y="217"/>
                </a:lnTo>
                <a:lnTo>
                  <a:pt x="46" y="202"/>
                </a:lnTo>
                <a:lnTo>
                  <a:pt x="48" y="187"/>
                </a:lnTo>
                <a:lnTo>
                  <a:pt x="54" y="174"/>
                </a:lnTo>
                <a:lnTo>
                  <a:pt x="59" y="160"/>
                </a:lnTo>
                <a:lnTo>
                  <a:pt x="59" y="160"/>
                </a:lnTo>
                <a:lnTo>
                  <a:pt x="69" y="147"/>
                </a:lnTo>
                <a:lnTo>
                  <a:pt x="84" y="135"/>
                </a:lnTo>
                <a:lnTo>
                  <a:pt x="92" y="130"/>
                </a:lnTo>
                <a:lnTo>
                  <a:pt x="101" y="126"/>
                </a:lnTo>
                <a:lnTo>
                  <a:pt x="109" y="124"/>
                </a:lnTo>
                <a:lnTo>
                  <a:pt x="118" y="122"/>
                </a:lnTo>
                <a:lnTo>
                  <a:pt x="118" y="122"/>
                </a:lnTo>
                <a:lnTo>
                  <a:pt x="134" y="124"/>
                </a:lnTo>
                <a:lnTo>
                  <a:pt x="145" y="128"/>
                </a:lnTo>
                <a:lnTo>
                  <a:pt x="164" y="139"/>
                </a:lnTo>
                <a:lnTo>
                  <a:pt x="164" y="139"/>
                </a:lnTo>
                <a:lnTo>
                  <a:pt x="168" y="109"/>
                </a:lnTo>
                <a:lnTo>
                  <a:pt x="168" y="76"/>
                </a:lnTo>
                <a:lnTo>
                  <a:pt x="170" y="44"/>
                </a:lnTo>
                <a:lnTo>
                  <a:pt x="172" y="12"/>
                </a:lnTo>
                <a:lnTo>
                  <a:pt x="172" y="12"/>
                </a:lnTo>
                <a:lnTo>
                  <a:pt x="185" y="10"/>
                </a:lnTo>
                <a:lnTo>
                  <a:pt x="197" y="10"/>
                </a:lnTo>
                <a:lnTo>
                  <a:pt x="206" y="10"/>
                </a:lnTo>
                <a:lnTo>
                  <a:pt x="217" y="14"/>
                </a:lnTo>
                <a:lnTo>
                  <a:pt x="217" y="14"/>
                </a:lnTo>
                <a:lnTo>
                  <a:pt x="217" y="84"/>
                </a:lnTo>
                <a:lnTo>
                  <a:pt x="217" y="149"/>
                </a:lnTo>
                <a:lnTo>
                  <a:pt x="219" y="216"/>
                </a:lnTo>
                <a:lnTo>
                  <a:pt x="219" y="286"/>
                </a:lnTo>
                <a:lnTo>
                  <a:pt x="219" y="286"/>
                </a:lnTo>
                <a:close/>
                <a:moveTo>
                  <a:pt x="160" y="162"/>
                </a:moveTo>
                <a:lnTo>
                  <a:pt x="160" y="162"/>
                </a:lnTo>
                <a:lnTo>
                  <a:pt x="153" y="158"/>
                </a:lnTo>
                <a:lnTo>
                  <a:pt x="143" y="156"/>
                </a:lnTo>
                <a:lnTo>
                  <a:pt x="134" y="156"/>
                </a:lnTo>
                <a:lnTo>
                  <a:pt x="124" y="158"/>
                </a:lnTo>
                <a:lnTo>
                  <a:pt x="103" y="166"/>
                </a:lnTo>
                <a:lnTo>
                  <a:pt x="90" y="176"/>
                </a:lnTo>
                <a:lnTo>
                  <a:pt x="90" y="176"/>
                </a:lnTo>
                <a:lnTo>
                  <a:pt x="82" y="189"/>
                </a:lnTo>
                <a:lnTo>
                  <a:pt x="78" y="202"/>
                </a:lnTo>
                <a:lnTo>
                  <a:pt x="76" y="219"/>
                </a:lnTo>
                <a:lnTo>
                  <a:pt x="80" y="233"/>
                </a:lnTo>
                <a:lnTo>
                  <a:pt x="86" y="246"/>
                </a:lnTo>
                <a:lnTo>
                  <a:pt x="92" y="252"/>
                </a:lnTo>
                <a:lnTo>
                  <a:pt x="97" y="256"/>
                </a:lnTo>
                <a:lnTo>
                  <a:pt x="103" y="259"/>
                </a:lnTo>
                <a:lnTo>
                  <a:pt x="109" y="261"/>
                </a:lnTo>
                <a:lnTo>
                  <a:pt x="116" y="263"/>
                </a:lnTo>
                <a:lnTo>
                  <a:pt x="126" y="261"/>
                </a:lnTo>
                <a:lnTo>
                  <a:pt x="126" y="261"/>
                </a:lnTo>
                <a:lnTo>
                  <a:pt x="134" y="259"/>
                </a:lnTo>
                <a:lnTo>
                  <a:pt x="145" y="256"/>
                </a:lnTo>
                <a:lnTo>
                  <a:pt x="155" y="250"/>
                </a:lnTo>
                <a:lnTo>
                  <a:pt x="160" y="246"/>
                </a:lnTo>
                <a:lnTo>
                  <a:pt x="160" y="246"/>
                </a:lnTo>
                <a:lnTo>
                  <a:pt x="164" y="238"/>
                </a:lnTo>
                <a:lnTo>
                  <a:pt x="164" y="229"/>
                </a:lnTo>
                <a:lnTo>
                  <a:pt x="166" y="219"/>
                </a:lnTo>
                <a:lnTo>
                  <a:pt x="164" y="208"/>
                </a:lnTo>
                <a:lnTo>
                  <a:pt x="162" y="185"/>
                </a:lnTo>
                <a:lnTo>
                  <a:pt x="160" y="162"/>
                </a:lnTo>
                <a:lnTo>
                  <a:pt x="160" y="162"/>
                </a:lnTo>
                <a:close/>
                <a:moveTo>
                  <a:pt x="134" y="168"/>
                </a:moveTo>
                <a:lnTo>
                  <a:pt x="134" y="168"/>
                </a:lnTo>
                <a:lnTo>
                  <a:pt x="132" y="172"/>
                </a:lnTo>
                <a:lnTo>
                  <a:pt x="130" y="174"/>
                </a:lnTo>
                <a:lnTo>
                  <a:pt x="126" y="174"/>
                </a:lnTo>
                <a:lnTo>
                  <a:pt x="122" y="174"/>
                </a:lnTo>
                <a:lnTo>
                  <a:pt x="122" y="174"/>
                </a:lnTo>
                <a:lnTo>
                  <a:pt x="122" y="170"/>
                </a:lnTo>
                <a:lnTo>
                  <a:pt x="126" y="168"/>
                </a:lnTo>
                <a:lnTo>
                  <a:pt x="134" y="168"/>
                </a:lnTo>
                <a:lnTo>
                  <a:pt x="134" y="168"/>
                </a:lnTo>
                <a:close/>
                <a:moveTo>
                  <a:pt x="122" y="252"/>
                </a:moveTo>
                <a:lnTo>
                  <a:pt x="122" y="252"/>
                </a:lnTo>
                <a:lnTo>
                  <a:pt x="115" y="250"/>
                </a:lnTo>
                <a:lnTo>
                  <a:pt x="107" y="248"/>
                </a:lnTo>
                <a:lnTo>
                  <a:pt x="101" y="246"/>
                </a:lnTo>
                <a:lnTo>
                  <a:pt x="97" y="240"/>
                </a:lnTo>
                <a:lnTo>
                  <a:pt x="94" y="236"/>
                </a:lnTo>
                <a:lnTo>
                  <a:pt x="90" y="229"/>
                </a:lnTo>
                <a:lnTo>
                  <a:pt x="88" y="216"/>
                </a:lnTo>
                <a:lnTo>
                  <a:pt x="90" y="202"/>
                </a:lnTo>
                <a:lnTo>
                  <a:pt x="96" y="189"/>
                </a:lnTo>
                <a:lnTo>
                  <a:pt x="99" y="183"/>
                </a:lnTo>
                <a:lnTo>
                  <a:pt x="103" y="179"/>
                </a:lnTo>
                <a:lnTo>
                  <a:pt x="109" y="176"/>
                </a:lnTo>
                <a:lnTo>
                  <a:pt x="115" y="174"/>
                </a:lnTo>
                <a:lnTo>
                  <a:pt x="115" y="174"/>
                </a:lnTo>
                <a:lnTo>
                  <a:pt x="120" y="181"/>
                </a:lnTo>
                <a:lnTo>
                  <a:pt x="124" y="189"/>
                </a:lnTo>
                <a:lnTo>
                  <a:pt x="126" y="200"/>
                </a:lnTo>
                <a:lnTo>
                  <a:pt x="126" y="210"/>
                </a:lnTo>
                <a:lnTo>
                  <a:pt x="126" y="231"/>
                </a:lnTo>
                <a:lnTo>
                  <a:pt x="122" y="252"/>
                </a:lnTo>
                <a:lnTo>
                  <a:pt x="122" y="252"/>
                </a:lnTo>
                <a:close/>
                <a:moveTo>
                  <a:pt x="130" y="181"/>
                </a:moveTo>
                <a:lnTo>
                  <a:pt x="130" y="181"/>
                </a:lnTo>
                <a:lnTo>
                  <a:pt x="136" y="176"/>
                </a:lnTo>
                <a:lnTo>
                  <a:pt x="143" y="170"/>
                </a:lnTo>
                <a:lnTo>
                  <a:pt x="143" y="170"/>
                </a:lnTo>
                <a:lnTo>
                  <a:pt x="143" y="174"/>
                </a:lnTo>
                <a:lnTo>
                  <a:pt x="139" y="177"/>
                </a:lnTo>
                <a:lnTo>
                  <a:pt x="130" y="181"/>
                </a:lnTo>
                <a:lnTo>
                  <a:pt x="130" y="181"/>
                </a:lnTo>
                <a:close/>
                <a:moveTo>
                  <a:pt x="136" y="246"/>
                </a:moveTo>
                <a:lnTo>
                  <a:pt x="136" y="246"/>
                </a:lnTo>
                <a:lnTo>
                  <a:pt x="141" y="236"/>
                </a:lnTo>
                <a:lnTo>
                  <a:pt x="145" y="233"/>
                </a:lnTo>
                <a:lnTo>
                  <a:pt x="153" y="231"/>
                </a:lnTo>
                <a:lnTo>
                  <a:pt x="153" y="231"/>
                </a:lnTo>
                <a:lnTo>
                  <a:pt x="147" y="240"/>
                </a:lnTo>
                <a:lnTo>
                  <a:pt x="141" y="244"/>
                </a:lnTo>
                <a:lnTo>
                  <a:pt x="136" y="246"/>
                </a:lnTo>
                <a:lnTo>
                  <a:pt x="136" y="2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 name="Freeform 88"/>
          <p:cNvSpPr>
            <a:spLocks noEditPoints="1"/>
          </p:cNvSpPr>
          <p:nvPr/>
        </p:nvSpPr>
        <p:spPr bwMode="auto">
          <a:xfrm>
            <a:off x="2406816" y="2344943"/>
            <a:ext cx="268013" cy="337686"/>
          </a:xfrm>
          <a:custGeom>
            <a:avLst/>
            <a:gdLst/>
            <a:ahLst/>
            <a:cxnLst>
              <a:cxn ang="0">
                <a:pos x="112" y="162"/>
              </a:cxn>
              <a:cxn ang="0">
                <a:pos x="179" y="216"/>
              </a:cxn>
              <a:cxn ang="0">
                <a:pos x="105" y="238"/>
              </a:cxn>
              <a:cxn ang="0">
                <a:pos x="2" y="227"/>
              </a:cxn>
              <a:cxn ang="0">
                <a:pos x="21" y="14"/>
              </a:cxn>
              <a:cxn ang="0">
                <a:pos x="95" y="4"/>
              </a:cxn>
              <a:cxn ang="0">
                <a:pos x="42" y="198"/>
              </a:cxn>
              <a:cxn ang="0">
                <a:pos x="177" y="172"/>
              </a:cxn>
              <a:cxn ang="0">
                <a:pos x="85" y="48"/>
              </a:cxn>
              <a:cxn ang="0">
                <a:pos x="36" y="10"/>
              </a:cxn>
              <a:cxn ang="0">
                <a:pos x="36" y="16"/>
              </a:cxn>
              <a:cxn ang="0">
                <a:pos x="32" y="23"/>
              </a:cxn>
              <a:cxn ang="0">
                <a:pos x="21" y="42"/>
              </a:cxn>
              <a:cxn ang="0">
                <a:pos x="21" y="42"/>
              </a:cxn>
              <a:cxn ang="0">
                <a:pos x="32" y="40"/>
              </a:cxn>
              <a:cxn ang="0">
                <a:pos x="15" y="67"/>
              </a:cxn>
              <a:cxn ang="0">
                <a:pos x="15" y="67"/>
              </a:cxn>
              <a:cxn ang="0">
                <a:pos x="21" y="82"/>
              </a:cxn>
              <a:cxn ang="0">
                <a:pos x="34" y="67"/>
              </a:cxn>
              <a:cxn ang="0">
                <a:pos x="15" y="75"/>
              </a:cxn>
              <a:cxn ang="0">
                <a:pos x="30" y="80"/>
              </a:cxn>
              <a:cxn ang="0">
                <a:pos x="19" y="107"/>
              </a:cxn>
              <a:cxn ang="0">
                <a:pos x="34" y="86"/>
              </a:cxn>
              <a:cxn ang="0">
                <a:pos x="23" y="122"/>
              </a:cxn>
              <a:cxn ang="0">
                <a:pos x="13" y="130"/>
              </a:cxn>
              <a:cxn ang="0">
                <a:pos x="19" y="113"/>
              </a:cxn>
              <a:cxn ang="0">
                <a:pos x="4" y="145"/>
              </a:cxn>
              <a:cxn ang="0">
                <a:pos x="11" y="137"/>
              </a:cxn>
              <a:cxn ang="0">
                <a:pos x="32" y="134"/>
              </a:cxn>
              <a:cxn ang="0">
                <a:pos x="7" y="174"/>
              </a:cxn>
              <a:cxn ang="0">
                <a:pos x="25" y="155"/>
              </a:cxn>
              <a:cxn ang="0">
                <a:pos x="9" y="166"/>
              </a:cxn>
              <a:cxn ang="0">
                <a:pos x="13" y="191"/>
              </a:cxn>
              <a:cxn ang="0">
                <a:pos x="11" y="187"/>
              </a:cxn>
              <a:cxn ang="0">
                <a:pos x="13" y="176"/>
              </a:cxn>
              <a:cxn ang="0">
                <a:pos x="23" y="198"/>
              </a:cxn>
              <a:cxn ang="0">
                <a:pos x="4" y="208"/>
              </a:cxn>
              <a:cxn ang="0">
                <a:pos x="4" y="208"/>
              </a:cxn>
              <a:cxn ang="0">
                <a:pos x="28" y="223"/>
              </a:cxn>
              <a:cxn ang="0">
                <a:pos x="63" y="212"/>
              </a:cxn>
              <a:cxn ang="0">
                <a:pos x="65" y="221"/>
              </a:cxn>
              <a:cxn ang="0">
                <a:pos x="70" y="218"/>
              </a:cxn>
              <a:cxn ang="0">
                <a:pos x="103" y="212"/>
              </a:cxn>
              <a:cxn ang="0">
                <a:pos x="114" y="219"/>
              </a:cxn>
              <a:cxn ang="0">
                <a:pos x="106" y="225"/>
              </a:cxn>
              <a:cxn ang="0">
                <a:pos x="127" y="218"/>
              </a:cxn>
              <a:cxn ang="0">
                <a:pos x="160" y="212"/>
              </a:cxn>
              <a:cxn ang="0">
                <a:pos x="133" y="231"/>
              </a:cxn>
              <a:cxn ang="0">
                <a:pos x="49" y="214"/>
              </a:cxn>
              <a:cxn ang="0">
                <a:pos x="13" y="227"/>
              </a:cxn>
              <a:cxn ang="0">
                <a:pos x="13" y="227"/>
              </a:cxn>
              <a:cxn ang="0">
                <a:pos x="105" y="218"/>
              </a:cxn>
              <a:cxn ang="0">
                <a:pos x="80" y="218"/>
              </a:cxn>
              <a:cxn ang="0">
                <a:pos x="57" y="229"/>
              </a:cxn>
              <a:cxn ang="0">
                <a:pos x="51" y="229"/>
              </a:cxn>
              <a:cxn ang="0">
                <a:pos x="108" y="229"/>
              </a:cxn>
              <a:cxn ang="0">
                <a:pos x="127" y="231"/>
              </a:cxn>
            </a:cxnLst>
            <a:rect l="0" t="0" r="r" b="b"/>
            <a:pathLst>
              <a:path w="185" h="240">
                <a:moveTo>
                  <a:pt x="95" y="4"/>
                </a:moveTo>
                <a:lnTo>
                  <a:pt x="95" y="4"/>
                </a:lnTo>
                <a:lnTo>
                  <a:pt x="93" y="42"/>
                </a:lnTo>
                <a:lnTo>
                  <a:pt x="91" y="80"/>
                </a:lnTo>
                <a:lnTo>
                  <a:pt x="89" y="120"/>
                </a:lnTo>
                <a:lnTo>
                  <a:pt x="89" y="160"/>
                </a:lnTo>
                <a:lnTo>
                  <a:pt x="89" y="160"/>
                </a:lnTo>
                <a:lnTo>
                  <a:pt x="112" y="162"/>
                </a:lnTo>
                <a:lnTo>
                  <a:pt x="135" y="162"/>
                </a:lnTo>
                <a:lnTo>
                  <a:pt x="181" y="164"/>
                </a:lnTo>
                <a:lnTo>
                  <a:pt x="181" y="164"/>
                </a:lnTo>
                <a:lnTo>
                  <a:pt x="185" y="189"/>
                </a:lnTo>
                <a:lnTo>
                  <a:pt x="185" y="200"/>
                </a:lnTo>
                <a:lnTo>
                  <a:pt x="181" y="212"/>
                </a:lnTo>
                <a:lnTo>
                  <a:pt x="181" y="212"/>
                </a:lnTo>
                <a:lnTo>
                  <a:pt x="179" y="216"/>
                </a:lnTo>
                <a:lnTo>
                  <a:pt x="173" y="218"/>
                </a:lnTo>
                <a:lnTo>
                  <a:pt x="164" y="225"/>
                </a:lnTo>
                <a:lnTo>
                  <a:pt x="164" y="225"/>
                </a:lnTo>
                <a:lnTo>
                  <a:pt x="156" y="233"/>
                </a:lnTo>
                <a:lnTo>
                  <a:pt x="148" y="240"/>
                </a:lnTo>
                <a:lnTo>
                  <a:pt x="148" y="240"/>
                </a:lnTo>
                <a:lnTo>
                  <a:pt x="127" y="240"/>
                </a:lnTo>
                <a:lnTo>
                  <a:pt x="105" y="238"/>
                </a:lnTo>
                <a:lnTo>
                  <a:pt x="61" y="235"/>
                </a:lnTo>
                <a:lnTo>
                  <a:pt x="61" y="235"/>
                </a:lnTo>
                <a:lnTo>
                  <a:pt x="44" y="235"/>
                </a:lnTo>
                <a:lnTo>
                  <a:pt x="28" y="235"/>
                </a:lnTo>
                <a:lnTo>
                  <a:pt x="13" y="233"/>
                </a:lnTo>
                <a:lnTo>
                  <a:pt x="7" y="231"/>
                </a:lnTo>
                <a:lnTo>
                  <a:pt x="2" y="227"/>
                </a:lnTo>
                <a:lnTo>
                  <a:pt x="2" y="227"/>
                </a:lnTo>
                <a:lnTo>
                  <a:pt x="0" y="202"/>
                </a:lnTo>
                <a:lnTo>
                  <a:pt x="0" y="178"/>
                </a:lnTo>
                <a:lnTo>
                  <a:pt x="2" y="128"/>
                </a:lnTo>
                <a:lnTo>
                  <a:pt x="5" y="78"/>
                </a:lnTo>
                <a:lnTo>
                  <a:pt x="5" y="56"/>
                </a:lnTo>
                <a:lnTo>
                  <a:pt x="4" y="31"/>
                </a:lnTo>
                <a:lnTo>
                  <a:pt x="4" y="31"/>
                </a:lnTo>
                <a:lnTo>
                  <a:pt x="21" y="14"/>
                </a:lnTo>
                <a:lnTo>
                  <a:pt x="30" y="6"/>
                </a:lnTo>
                <a:lnTo>
                  <a:pt x="36" y="4"/>
                </a:lnTo>
                <a:lnTo>
                  <a:pt x="42" y="2"/>
                </a:lnTo>
                <a:lnTo>
                  <a:pt x="42" y="2"/>
                </a:lnTo>
                <a:lnTo>
                  <a:pt x="55" y="0"/>
                </a:lnTo>
                <a:lnTo>
                  <a:pt x="68" y="0"/>
                </a:lnTo>
                <a:lnTo>
                  <a:pt x="95" y="4"/>
                </a:lnTo>
                <a:lnTo>
                  <a:pt x="95" y="4"/>
                </a:lnTo>
                <a:close/>
                <a:moveTo>
                  <a:pt x="45" y="10"/>
                </a:moveTo>
                <a:lnTo>
                  <a:pt x="45" y="10"/>
                </a:lnTo>
                <a:lnTo>
                  <a:pt x="42" y="56"/>
                </a:lnTo>
                <a:lnTo>
                  <a:pt x="40" y="103"/>
                </a:lnTo>
                <a:lnTo>
                  <a:pt x="40" y="103"/>
                </a:lnTo>
                <a:lnTo>
                  <a:pt x="40" y="128"/>
                </a:lnTo>
                <a:lnTo>
                  <a:pt x="40" y="153"/>
                </a:lnTo>
                <a:lnTo>
                  <a:pt x="42" y="198"/>
                </a:lnTo>
                <a:lnTo>
                  <a:pt x="42" y="198"/>
                </a:lnTo>
                <a:lnTo>
                  <a:pt x="110" y="204"/>
                </a:lnTo>
                <a:lnTo>
                  <a:pt x="145" y="206"/>
                </a:lnTo>
                <a:lnTo>
                  <a:pt x="162" y="206"/>
                </a:lnTo>
                <a:lnTo>
                  <a:pt x="177" y="204"/>
                </a:lnTo>
                <a:lnTo>
                  <a:pt x="177" y="204"/>
                </a:lnTo>
                <a:lnTo>
                  <a:pt x="179" y="187"/>
                </a:lnTo>
                <a:lnTo>
                  <a:pt x="177" y="172"/>
                </a:lnTo>
                <a:lnTo>
                  <a:pt x="177" y="172"/>
                </a:lnTo>
                <a:lnTo>
                  <a:pt x="127" y="170"/>
                </a:lnTo>
                <a:lnTo>
                  <a:pt x="103" y="168"/>
                </a:lnTo>
                <a:lnTo>
                  <a:pt x="82" y="164"/>
                </a:lnTo>
                <a:lnTo>
                  <a:pt x="82" y="164"/>
                </a:lnTo>
                <a:lnTo>
                  <a:pt x="80" y="126"/>
                </a:lnTo>
                <a:lnTo>
                  <a:pt x="84" y="88"/>
                </a:lnTo>
                <a:lnTo>
                  <a:pt x="85" y="48"/>
                </a:lnTo>
                <a:lnTo>
                  <a:pt x="87" y="8"/>
                </a:lnTo>
                <a:lnTo>
                  <a:pt x="87" y="8"/>
                </a:lnTo>
                <a:lnTo>
                  <a:pt x="66" y="6"/>
                </a:lnTo>
                <a:lnTo>
                  <a:pt x="57" y="8"/>
                </a:lnTo>
                <a:lnTo>
                  <a:pt x="45" y="10"/>
                </a:lnTo>
                <a:lnTo>
                  <a:pt x="45" y="10"/>
                </a:lnTo>
                <a:close/>
                <a:moveTo>
                  <a:pt x="36" y="10"/>
                </a:moveTo>
                <a:lnTo>
                  <a:pt x="36" y="10"/>
                </a:lnTo>
                <a:lnTo>
                  <a:pt x="28" y="14"/>
                </a:lnTo>
                <a:lnTo>
                  <a:pt x="21" y="17"/>
                </a:lnTo>
                <a:lnTo>
                  <a:pt x="9" y="31"/>
                </a:lnTo>
                <a:lnTo>
                  <a:pt x="9" y="31"/>
                </a:lnTo>
                <a:lnTo>
                  <a:pt x="15" y="27"/>
                </a:lnTo>
                <a:lnTo>
                  <a:pt x="21" y="23"/>
                </a:lnTo>
                <a:lnTo>
                  <a:pt x="28" y="19"/>
                </a:lnTo>
                <a:lnTo>
                  <a:pt x="36" y="16"/>
                </a:lnTo>
                <a:lnTo>
                  <a:pt x="36" y="16"/>
                </a:lnTo>
                <a:lnTo>
                  <a:pt x="36" y="10"/>
                </a:lnTo>
                <a:lnTo>
                  <a:pt x="36" y="10"/>
                </a:lnTo>
                <a:close/>
                <a:moveTo>
                  <a:pt x="9" y="46"/>
                </a:moveTo>
                <a:lnTo>
                  <a:pt x="9" y="46"/>
                </a:lnTo>
                <a:lnTo>
                  <a:pt x="23" y="36"/>
                </a:lnTo>
                <a:lnTo>
                  <a:pt x="32" y="23"/>
                </a:lnTo>
                <a:lnTo>
                  <a:pt x="32" y="23"/>
                </a:lnTo>
                <a:lnTo>
                  <a:pt x="23" y="25"/>
                </a:lnTo>
                <a:lnTo>
                  <a:pt x="15" y="31"/>
                </a:lnTo>
                <a:lnTo>
                  <a:pt x="11" y="36"/>
                </a:lnTo>
                <a:lnTo>
                  <a:pt x="9" y="42"/>
                </a:lnTo>
                <a:lnTo>
                  <a:pt x="9" y="46"/>
                </a:lnTo>
                <a:lnTo>
                  <a:pt x="9" y="46"/>
                </a:lnTo>
                <a:close/>
                <a:moveTo>
                  <a:pt x="21" y="42"/>
                </a:moveTo>
                <a:lnTo>
                  <a:pt x="21" y="42"/>
                </a:lnTo>
                <a:lnTo>
                  <a:pt x="30" y="36"/>
                </a:lnTo>
                <a:lnTo>
                  <a:pt x="34" y="35"/>
                </a:lnTo>
                <a:lnTo>
                  <a:pt x="36" y="29"/>
                </a:lnTo>
                <a:lnTo>
                  <a:pt x="36" y="29"/>
                </a:lnTo>
                <a:lnTo>
                  <a:pt x="30" y="31"/>
                </a:lnTo>
                <a:lnTo>
                  <a:pt x="26" y="35"/>
                </a:lnTo>
                <a:lnTo>
                  <a:pt x="21" y="42"/>
                </a:lnTo>
                <a:lnTo>
                  <a:pt x="21" y="42"/>
                </a:lnTo>
                <a:close/>
                <a:moveTo>
                  <a:pt x="11" y="57"/>
                </a:moveTo>
                <a:lnTo>
                  <a:pt x="11" y="57"/>
                </a:lnTo>
                <a:lnTo>
                  <a:pt x="11" y="63"/>
                </a:lnTo>
                <a:lnTo>
                  <a:pt x="11" y="63"/>
                </a:lnTo>
                <a:lnTo>
                  <a:pt x="23" y="54"/>
                </a:lnTo>
                <a:lnTo>
                  <a:pt x="34" y="42"/>
                </a:lnTo>
                <a:lnTo>
                  <a:pt x="34" y="42"/>
                </a:lnTo>
                <a:lnTo>
                  <a:pt x="32" y="40"/>
                </a:lnTo>
                <a:lnTo>
                  <a:pt x="32" y="40"/>
                </a:lnTo>
                <a:lnTo>
                  <a:pt x="32" y="40"/>
                </a:lnTo>
                <a:lnTo>
                  <a:pt x="23" y="50"/>
                </a:lnTo>
                <a:lnTo>
                  <a:pt x="17" y="54"/>
                </a:lnTo>
                <a:lnTo>
                  <a:pt x="11" y="57"/>
                </a:lnTo>
                <a:lnTo>
                  <a:pt x="11" y="57"/>
                </a:lnTo>
                <a:close/>
                <a:moveTo>
                  <a:pt x="15" y="67"/>
                </a:moveTo>
                <a:lnTo>
                  <a:pt x="15" y="67"/>
                </a:lnTo>
                <a:lnTo>
                  <a:pt x="30" y="59"/>
                </a:lnTo>
                <a:lnTo>
                  <a:pt x="36" y="54"/>
                </a:lnTo>
                <a:lnTo>
                  <a:pt x="36" y="50"/>
                </a:lnTo>
                <a:lnTo>
                  <a:pt x="34" y="48"/>
                </a:lnTo>
                <a:lnTo>
                  <a:pt x="34" y="48"/>
                </a:lnTo>
                <a:lnTo>
                  <a:pt x="23" y="56"/>
                </a:lnTo>
                <a:lnTo>
                  <a:pt x="19" y="61"/>
                </a:lnTo>
                <a:lnTo>
                  <a:pt x="15" y="67"/>
                </a:lnTo>
                <a:lnTo>
                  <a:pt x="15" y="67"/>
                </a:lnTo>
                <a:close/>
                <a:moveTo>
                  <a:pt x="34" y="67"/>
                </a:moveTo>
                <a:lnTo>
                  <a:pt x="34" y="67"/>
                </a:lnTo>
                <a:lnTo>
                  <a:pt x="23" y="76"/>
                </a:lnTo>
                <a:lnTo>
                  <a:pt x="19" y="80"/>
                </a:lnTo>
                <a:lnTo>
                  <a:pt x="15" y="86"/>
                </a:lnTo>
                <a:lnTo>
                  <a:pt x="15" y="86"/>
                </a:lnTo>
                <a:lnTo>
                  <a:pt x="21" y="82"/>
                </a:lnTo>
                <a:lnTo>
                  <a:pt x="25" y="78"/>
                </a:lnTo>
                <a:lnTo>
                  <a:pt x="30" y="76"/>
                </a:lnTo>
                <a:lnTo>
                  <a:pt x="36" y="73"/>
                </a:lnTo>
                <a:lnTo>
                  <a:pt x="36" y="73"/>
                </a:lnTo>
                <a:lnTo>
                  <a:pt x="36" y="69"/>
                </a:lnTo>
                <a:lnTo>
                  <a:pt x="36" y="69"/>
                </a:lnTo>
                <a:lnTo>
                  <a:pt x="34" y="67"/>
                </a:lnTo>
                <a:lnTo>
                  <a:pt x="34" y="67"/>
                </a:lnTo>
                <a:close/>
                <a:moveTo>
                  <a:pt x="9" y="82"/>
                </a:moveTo>
                <a:lnTo>
                  <a:pt x="9" y="82"/>
                </a:lnTo>
                <a:lnTo>
                  <a:pt x="19" y="76"/>
                </a:lnTo>
                <a:lnTo>
                  <a:pt x="23" y="73"/>
                </a:lnTo>
                <a:lnTo>
                  <a:pt x="23" y="69"/>
                </a:lnTo>
                <a:lnTo>
                  <a:pt x="23" y="69"/>
                </a:lnTo>
                <a:lnTo>
                  <a:pt x="19" y="73"/>
                </a:lnTo>
                <a:lnTo>
                  <a:pt x="15" y="75"/>
                </a:lnTo>
                <a:lnTo>
                  <a:pt x="11" y="78"/>
                </a:lnTo>
                <a:lnTo>
                  <a:pt x="9" y="82"/>
                </a:lnTo>
                <a:lnTo>
                  <a:pt x="9" y="82"/>
                </a:lnTo>
                <a:close/>
                <a:moveTo>
                  <a:pt x="7" y="107"/>
                </a:moveTo>
                <a:lnTo>
                  <a:pt x="7" y="107"/>
                </a:lnTo>
                <a:lnTo>
                  <a:pt x="19" y="94"/>
                </a:lnTo>
                <a:lnTo>
                  <a:pt x="30" y="80"/>
                </a:lnTo>
                <a:lnTo>
                  <a:pt x="30" y="80"/>
                </a:lnTo>
                <a:lnTo>
                  <a:pt x="15" y="92"/>
                </a:lnTo>
                <a:lnTo>
                  <a:pt x="9" y="97"/>
                </a:lnTo>
                <a:lnTo>
                  <a:pt x="7" y="101"/>
                </a:lnTo>
                <a:lnTo>
                  <a:pt x="7" y="107"/>
                </a:lnTo>
                <a:lnTo>
                  <a:pt x="7" y="107"/>
                </a:lnTo>
                <a:close/>
                <a:moveTo>
                  <a:pt x="13" y="109"/>
                </a:moveTo>
                <a:lnTo>
                  <a:pt x="13" y="109"/>
                </a:lnTo>
                <a:lnTo>
                  <a:pt x="19" y="107"/>
                </a:lnTo>
                <a:lnTo>
                  <a:pt x="25" y="101"/>
                </a:lnTo>
                <a:lnTo>
                  <a:pt x="28" y="97"/>
                </a:lnTo>
                <a:lnTo>
                  <a:pt x="34" y="96"/>
                </a:lnTo>
                <a:lnTo>
                  <a:pt x="34" y="96"/>
                </a:lnTo>
                <a:lnTo>
                  <a:pt x="34" y="92"/>
                </a:lnTo>
                <a:lnTo>
                  <a:pt x="36" y="90"/>
                </a:lnTo>
                <a:lnTo>
                  <a:pt x="36" y="88"/>
                </a:lnTo>
                <a:lnTo>
                  <a:pt x="34" y="86"/>
                </a:lnTo>
                <a:lnTo>
                  <a:pt x="34" y="86"/>
                </a:lnTo>
                <a:lnTo>
                  <a:pt x="23" y="96"/>
                </a:lnTo>
                <a:lnTo>
                  <a:pt x="17" y="101"/>
                </a:lnTo>
                <a:lnTo>
                  <a:pt x="13" y="109"/>
                </a:lnTo>
                <a:lnTo>
                  <a:pt x="13" y="109"/>
                </a:lnTo>
                <a:close/>
                <a:moveTo>
                  <a:pt x="13" y="130"/>
                </a:moveTo>
                <a:lnTo>
                  <a:pt x="13" y="130"/>
                </a:lnTo>
                <a:lnTo>
                  <a:pt x="23" y="122"/>
                </a:lnTo>
                <a:lnTo>
                  <a:pt x="34" y="115"/>
                </a:lnTo>
                <a:lnTo>
                  <a:pt x="34" y="115"/>
                </a:lnTo>
                <a:lnTo>
                  <a:pt x="34" y="109"/>
                </a:lnTo>
                <a:lnTo>
                  <a:pt x="34" y="109"/>
                </a:lnTo>
                <a:lnTo>
                  <a:pt x="26" y="113"/>
                </a:lnTo>
                <a:lnTo>
                  <a:pt x="21" y="118"/>
                </a:lnTo>
                <a:lnTo>
                  <a:pt x="15" y="124"/>
                </a:lnTo>
                <a:lnTo>
                  <a:pt x="13" y="130"/>
                </a:lnTo>
                <a:lnTo>
                  <a:pt x="13" y="130"/>
                </a:lnTo>
                <a:close/>
                <a:moveTo>
                  <a:pt x="5" y="120"/>
                </a:moveTo>
                <a:lnTo>
                  <a:pt x="5" y="120"/>
                </a:lnTo>
                <a:lnTo>
                  <a:pt x="5" y="128"/>
                </a:lnTo>
                <a:lnTo>
                  <a:pt x="5" y="128"/>
                </a:lnTo>
                <a:lnTo>
                  <a:pt x="13" y="120"/>
                </a:lnTo>
                <a:lnTo>
                  <a:pt x="17" y="117"/>
                </a:lnTo>
                <a:lnTo>
                  <a:pt x="19" y="113"/>
                </a:lnTo>
                <a:lnTo>
                  <a:pt x="19" y="113"/>
                </a:lnTo>
                <a:lnTo>
                  <a:pt x="13" y="117"/>
                </a:lnTo>
                <a:lnTo>
                  <a:pt x="9" y="118"/>
                </a:lnTo>
                <a:lnTo>
                  <a:pt x="5" y="120"/>
                </a:lnTo>
                <a:lnTo>
                  <a:pt x="5" y="120"/>
                </a:lnTo>
                <a:close/>
                <a:moveTo>
                  <a:pt x="4" y="141"/>
                </a:moveTo>
                <a:lnTo>
                  <a:pt x="4" y="141"/>
                </a:lnTo>
                <a:lnTo>
                  <a:pt x="4" y="145"/>
                </a:lnTo>
                <a:lnTo>
                  <a:pt x="4" y="151"/>
                </a:lnTo>
                <a:lnTo>
                  <a:pt x="4" y="151"/>
                </a:lnTo>
                <a:lnTo>
                  <a:pt x="17" y="139"/>
                </a:lnTo>
                <a:lnTo>
                  <a:pt x="26" y="124"/>
                </a:lnTo>
                <a:lnTo>
                  <a:pt x="26" y="124"/>
                </a:lnTo>
                <a:lnTo>
                  <a:pt x="21" y="128"/>
                </a:lnTo>
                <a:lnTo>
                  <a:pt x="15" y="134"/>
                </a:lnTo>
                <a:lnTo>
                  <a:pt x="11" y="137"/>
                </a:lnTo>
                <a:lnTo>
                  <a:pt x="4" y="141"/>
                </a:lnTo>
                <a:lnTo>
                  <a:pt x="4" y="141"/>
                </a:lnTo>
                <a:close/>
                <a:moveTo>
                  <a:pt x="11" y="153"/>
                </a:moveTo>
                <a:lnTo>
                  <a:pt x="11" y="153"/>
                </a:lnTo>
                <a:lnTo>
                  <a:pt x="17" y="147"/>
                </a:lnTo>
                <a:lnTo>
                  <a:pt x="25" y="143"/>
                </a:lnTo>
                <a:lnTo>
                  <a:pt x="30" y="137"/>
                </a:lnTo>
                <a:lnTo>
                  <a:pt x="32" y="134"/>
                </a:lnTo>
                <a:lnTo>
                  <a:pt x="32" y="128"/>
                </a:lnTo>
                <a:lnTo>
                  <a:pt x="32" y="128"/>
                </a:lnTo>
                <a:lnTo>
                  <a:pt x="19" y="139"/>
                </a:lnTo>
                <a:lnTo>
                  <a:pt x="13" y="145"/>
                </a:lnTo>
                <a:lnTo>
                  <a:pt x="11" y="153"/>
                </a:lnTo>
                <a:lnTo>
                  <a:pt x="11" y="153"/>
                </a:lnTo>
                <a:close/>
                <a:moveTo>
                  <a:pt x="7" y="174"/>
                </a:moveTo>
                <a:lnTo>
                  <a:pt x="7" y="174"/>
                </a:lnTo>
                <a:lnTo>
                  <a:pt x="15" y="170"/>
                </a:lnTo>
                <a:lnTo>
                  <a:pt x="19" y="166"/>
                </a:lnTo>
                <a:lnTo>
                  <a:pt x="25" y="160"/>
                </a:lnTo>
                <a:lnTo>
                  <a:pt x="32" y="157"/>
                </a:lnTo>
                <a:lnTo>
                  <a:pt x="32" y="157"/>
                </a:lnTo>
                <a:lnTo>
                  <a:pt x="32" y="151"/>
                </a:lnTo>
                <a:lnTo>
                  <a:pt x="32" y="151"/>
                </a:lnTo>
                <a:lnTo>
                  <a:pt x="25" y="155"/>
                </a:lnTo>
                <a:lnTo>
                  <a:pt x="17" y="160"/>
                </a:lnTo>
                <a:lnTo>
                  <a:pt x="11" y="166"/>
                </a:lnTo>
                <a:lnTo>
                  <a:pt x="7" y="174"/>
                </a:lnTo>
                <a:lnTo>
                  <a:pt x="7" y="174"/>
                </a:lnTo>
                <a:close/>
                <a:moveTo>
                  <a:pt x="4" y="168"/>
                </a:moveTo>
                <a:lnTo>
                  <a:pt x="4" y="168"/>
                </a:lnTo>
                <a:lnTo>
                  <a:pt x="7" y="168"/>
                </a:lnTo>
                <a:lnTo>
                  <a:pt x="9" y="166"/>
                </a:lnTo>
                <a:lnTo>
                  <a:pt x="11" y="160"/>
                </a:lnTo>
                <a:lnTo>
                  <a:pt x="11" y="160"/>
                </a:lnTo>
                <a:lnTo>
                  <a:pt x="7" y="162"/>
                </a:lnTo>
                <a:lnTo>
                  <a:pt x="4" y="168"/>
                </a:lnTo>
                <a:lnTo>
                  <a:pt x="4" y="168"/>
                </a:lnTo>
                <a:close/>
                <a:moveTo>
                  <a:pt x="7" y="195"/>
                </a:moveTo>
                <a:lnTo>
                  <a:pt x="7" y="195"/>
                </a:lnTo>
                <a:lnTo>
                  <a:pt x="13" y="191"/>
                </a:lnTo>
                <a:lnTo>
                  <a:pt x="19" y="187"/>
                </a:lnTo>
                <a:lnTo>
                  <a:pt x="25" y="181"/>
                </a:lnTo>
                <a:lnTo>
                  <a:pt x="32" y="178"/>
                </a:lnTo>
                <a:lnTo>
                  <a:pt x="32" y="178"/>
                </a:lnTo>
                <a:lnTo>
                  <a:pt x="32" y="168"/>
                </a:lnTo>
                <a:lnTo>
                  <a:pt x="32" y="168"/>
                </a:lnTo>
                <a:lnTo>
                  <a:pt x="17" y="179"/>
                </a:lnTo>
                <a:lnTo>
                  <a:pt x="11" y="187"/>
                </a:lnTo>
                <a:lnTo>
                  <a:pt x="7" y="195"/>
                </a:lnTo>
                <a:lnTo>
                  <a:pt x="7" y="195"/>
                </a:lnTo>
                <a:close/>
                <a:moveTo>
                  <a:pt x="4" y="189"/>
                </a:moveTo>
                <a:lnTo>
                  <a:pt x="4" y="189"/>
                </a:lnTo>
                <a:lnTo>
                  <a:pt x="13" y="181"/>
                </a:lnTo>
                <a:lnTo>
                  <a:pt x="19" y="172"/>
                </a:lnTo>
                <a:lnTo>
                  <a:pt x="19" y="172"/>
                </a:lnTo>
                <a:lnTo>
                  <a:pt x="13" y="176"/>
                </a:lnTo>
                <a:lnTo>
                  <a:pt x="9" y="179"/>
                </a:lnTo>
                <a:lnTo>
                  <a:pt x="5" y="183"/>
                </a:lnTo>
                <a:lnTo>
                  <a:pt x="4" y="189"/>
                </a:lnTo>
                <a:lnTo>
                  <a:pt x="4" y="189"/>
                </a:lnTo>
                <a:close/>
                <a:moveTo>
                  <a:pt x="11" y="208"/>
                </a:moveTo>
                <a:lnTo>
                  <a:pt x="11" y="208"/>
                </a:lnTo>
                <a:lnTo>
                  <a:pt x="17" y="204"/>
                </a:lnTo>
                <a:lnTo>
                  <a:pt x="23" y="198"/>
                </a:lnTo>
                <a:lnTo>
                  <a:pt x="28" y="195"/>
                </a:lnTo>
                <a:lnTo>
                  <a:pt x="32" y="189"/>
                </a:lnTo>
                <a:lnTo>
                  <a:pt x="32" y="189"/>
                </a:lnTo>
                <a:lnTo>
                  <a:pt x="25" y="193"/>
                </a:lnTo>
                <a:lnTo>
                  <a:pt x="19" y="198"/>
                </a:lnTo>
                <a:lnTo>
                  <a:pt x="11" y="208"/>
                </a:lnTo>
                <a:lnTo>
                  <a:pt x="11" y="208"/>
                </a:lnTo>
                <a:close/>
                <a:moveTo>
                  <a:pt x="4" y="208"/>
                </a:moveTo>
                <a:lnTo>
                  <a:pt x="4" y="208"/>
                </a:lnTo>
                <a:lnTo>
                  <a:pt x="7" y="206"/>
                </a:lnTo>
                <a:lnTo>
                  <a:pt x="9" y="204"/>
                </a:lnTo>
                <a:lnTo>
                  <a:pt x="13" y="198"/>
                </a:lnTo>
                <a:lnTo>
                  <a:pt x="13" y="198"/>
                </a:lnTo>
                <a:lnTo>
                  <a:pt x="7" y="202"/>
                </a:lnTo>
                <a:lnTo>
                  <a:pt x="5" y="204"/>
                </a:lnTo>
                <a:lnTo>
                  <a:pt x="4" y="208"/>
                </a:lnTo>
                <a:lnTo>
                  <a:pt x="4" y="208"/>
                </a:lnTo>
                <a:close/>
                <a:moveTo>
                  <a:pt x="40" y="206"/>
                </a:moveTo>
                <a:lnTo>
                  <a:pt x="40" y="206"/>
                </a:lnTo>
                <a:lnTo>
                  <a:pt x="38" y="210"/>
                </a:lnTo>
                <a:lnTo>
                  <a:pt x="34" y="214"/>
                </a:lnTo>
                <a:lnTo>
                  <a:pt x="30" y="218"/>
                </a:lnTo>
                <a:lnTo>
                  <a:pt x="28" y="221"/>
                </a:lnTo>
                <a:lnTo>
                  <a:pt x="28" y="223"/>
                </a:lnTo>
                <a:lnTo>
                  <a:pt x="28" y="223"/>
                </a:lnTo>
                <a:lnTo>
                  <a:pt x="49" y="206"/>
                </a:lnTo>
                <a:lnTo>
                  <a:pt x="49" y="206"/>
                </a:lnTo>
                <a:lnTo>
                  <a:pt x="40" y="206"/>
                </a:lnTo>
                <a:lnTo>
                  <a:pt x="40" y="206"/>
                </a:lnTo>
                <a:close/>
                <a:moveTo>
                  <a:pt x="59" y="214"/>
                </a:moveTo>
                <a:lnTo>
                  <a:pt x="59" y="214"/>
                </a:lnTo>
                <a:lnTo>
                  <a:pt x="63" y="212"/>
                </a:lnTo>
                <a:lnTo>
                  <a:pt x="66" y="210"/>
                </a:lnTo>
                <a:lnTo>
                  <a:pt x="66" y="208"/>
                </a:lnTo>
                <a:lnTo>
                  <a:pt x="66" y="208"/>
                </a:lnTo>
                <a:lnTo>
                  <a:pt x="65" y="206"/>
                </a:lnTo>
                <a:lnTo>
                  <a:pt x="61" y="208"/>
                </a:lnTo>
                <a:lnTo>
                  <a:pt x="59" y="214"/>
                </a:lnTo>
                <a:lnTo>
                  <a:pt x="59" y="214"/>
                </a:lnTo>
                <a:close/>
                <a:moveTo>
                  <a:pt x="65" y="221"/>
                </a:moveTo>
                <a:lnTo>
                  <a:pt x="65" y="221"/>
                </a:lnTo>
                <a:lnTo>
                  <a:pt x="76" y="216"/>
                </a:lnTo>
                <a:lnTo>
                  <a:pt x="84" y="210"/>
                </a:lnTo>
                <a:lnTo>
                  <a:pt x="84" y="210"/>
                </a:lnTo>
                <a:lnTo>
                  <a:pt x="80" y="208"/>
                </a:lnTo>
                <a:lnTo>
                  <a:pt x="78" y="208"/>
                </a:lnTo>
                <a:lnTo>
                  <a:pt x="72" y="212"/>
                </a:lnTo>
                <a:lnTo>
                  <a:pt x="70" y="218"/>
                </a:lnTo>
                <a:lnTo>
                  <a:pt x="65" y="221"/>
                </a:lnTo>
                <a:lnTo>
                  <a:pt x="65" y="221"/>
                </a:lnTo>
                <a:close/>
                <a:moveTo>
                  <a:pt x="80" y="227"/>
                </a:moveTo>
                <a:lnTo>
                  <a:pt x="80" y="227"/>
                </a:lnTo>
                <a:lnTo>
                  <a:pt x="93" y="221"/>
                </a:lnTo>
                <a:lnTo>
                  <a:pt x="97" y="218"/>
                </a:lnTo>
                <a:lnTo>
                  <a:pt x="103" y="212"/>
                </a:lnTo>
                <a:lnTo>
                  <a:pt x="103" y="212"/>
                </a:lnTo>
                <a:lnTo>
                  <a:pt x="99" y="210"/>
                </a:lnTo>
                <a:lnTo>
                  <a:pt x="95" y="212"/>
                </a:lnTo>
                <a:lnTo>
                  <a:pt x="89" y="216"/>
                </a:lnTo>
                <a:lnTo>
                  <a:pt x="80" y="227"/>
                </a:lnTo>
                <a:lnTo>
                  <a:pt x="80" y="227"/>
                </a:lnTo>
                <a:close/>
                <a:moveTo>
                  <a:pt x="106" y="225"/>
                </a:moveTo>
                <a:lnTo>
                  <a:pt x="106" y="225"/>
                </a:lnTo>
                <a:lnTo>
                  <a:pt x="114" y="219"/>
                </a:lnTo>
                <a:lnTo>
                  <a:pt x="122" y="212"/>
                </a:lnTo>
                <a:lnTo>
                  <a:pt x="122" y="212"/>
                </a:lnTo>
                <a:lnTo>
                  <a:pt x="120" y="212"/>
                </a:lnTo>
                <a:lnTo>
                  <a:pt x="116" y="212"/>
                </a:lnTo>
                <a:lnTo>
                  <a:pt x="112" y="216"/>
                </a:lnTo>
                <a:lnTo>
                  <a:pt x="108" y="219"/>
                </a:lnTo>
                <a:lnTo>
                  <a:pt x="106" y="225"/>
                </a:lnTo>
                <a:lnTo>
                  <a:pt x="106" y="225"/>
                </a:lnTo>
                <a:close/>
                <a:moveTo>
                  <a:pt x="122" y="227"/>
                </a:moveTo>
                <a:lnTo>
                  <a:pt x="122" y="227"/>
                </a:lnTo>
                <a:lnTo>
                  <a:pt x="131" y="221"/>
                </a:lnTo>
                <a:lnTo>
                  <a:pt x="137" y="218"/>
                </a:lnTo>
                <a:lnTo>
                  <a:pt x="139" y="212"/>
                </a:lnTo>
                <a:lnTo>
                  <a:pt x="139" y="212"/>
                </a:lnTo>
                <a:lnTo>
                  <a:pt x="133" y="214"/>
                </a:lnTo>
                <a:lnTo>
                  <a:pt x="127" y="218"/>
                </a:lnTo>
                <a:lnTo>
                  <a:pt x="124" y="221"/>
                </a:lnTo>
                <a:lnTo>
                  <a:pt x="122" y="227"/>
                </a:lnTo>
                <a:lnTo>
                  <a:pt x="122" y="227"/>
                </a:lnTo>
                <a:close/>
                <a:moveTo>
                  <a:pt x="133" y="231"/>
                </a:moveTo>
                <a:lnTo>
                  <a:pt x="133" y="231"/>
                </a:lnTo>
                <a:lnTo>
                  <a:pt x="141" y="229"/>
                </a:lnTo>
                <a:lnTo>
                  <a:pt x="148" y="223"/>
                </a:lnTo>
                <a:lnTo>
                  <a:pt x="160" y="212"/>
                </a:lnTo>
                <a:lnTo>
                  <a:pt x="160" y="212"/>
                </a:lnTo>
                <a:lnTo>
                  <a:pt x="146" y="212"/>
                </a:lnTo>
                <a:lnTo>
                  <a:pt x="146" y="212"/>
                </a:lnTo>
                <a:lnTo>
                  <a:pt x="145" y="218"/>
                </a:lnTo>
                <a:lnTo>
                  <a:pt x="139" y="221"/>
                </a:lnTo>
                <a:lnTo>
                  <a:pt x="135" y="225"/>
                </a:lnTo>
                <a:lnTo>
                  <a:pt x="133" y="231"/>
                </a:lnTo>
                <a:lnTo>
                  <a:pt x="133" y="231"/>
                </a:lnTo>
                <a:close/>
                <a:moveTo>
                  <a:pt x="32" y="229"/>
                </a:moveTo>
                <a:lnTo>
                  <a:pt x="32" y="229"/>
                </a:lnTo>
                <a:lnTo>
                  <a:pt x="34" y="229"/>
                </a:lnTo>
                <a:lnTo>
                  <a:pt x="38" y="229"/>
                </a:lnTo>
                <a:lnTo>
                  <a:pt x="42" y="225"/>
                </a:lnTo>
                <a:lnTo>
                  <a:pt x="45" y="219"/>
                </a:lnTo>
                <a:lnTo>
                  <a:pt x="49" y="214"/>
                </a:lnTo>
                <a:lnTo>
                  <a:pt x="49" y="214"/>
                </a:lnTo>
                <a:lnTo>
                  <a:pt x="49" y="214"/>
                </a:lnTo>
                <a:lnTo>
                  <a:pt x="47" y="212"/>
                </a:lnTo>
                <a:lnTo>
                  <a:pt x="47" y="212"/>
                </a:lnTo>
                <a:lnTo>
                  <a:pt x="38" y="219"/>
                </a:lnTo>
                <a:lnTo>
                  <a:pt x="32" y="229"/>
                </a:lnTo>
                <a:lnTo>
                  <a:pt x="32" y="229"/>
                </a:lnTo>
                <a:close/>
                <a:moveTo>
                  <a:pt x="13" y="227"/>
                </a:moveTo>
                <a:lnTo>
                  <a:pt x="13" y="227"/>
                </a:lnTo>
                <a:lnTo>
                  <a:pt x="19" y="227"/>
                </a:lnTo>
                <a:lnTo>
                  <a:pt x="21" y="225"/>
                </a:lnTo>
                <a:lnTo>
                  <a:pt x="23" y="221"/>
                </a:lnTo>
                <a:lnTo>
                  <a:pt x="23" y="218"/>
                </a:lnTo>
                <a:lnTo>
                  <a:pt x="23" y="218"/>
                </a:lnTo>
                <a:lnTo>
                  <a:pt x="19" y="221"/>
                </a:lnTo>
                <a:lnTo>
                  <a:pt x="13" y="227"/>
                </a:lnTo>
                <a:lnTo>
                  <a:pt x="13" y="227"/>
                </a:lnTo>
                <a:close/>
                <a:moveTo>
                  <a:pt x="87" y="231"/>
                </a:moveTo>
                <a:lnTo>
                  <a:pt x="87" y="231"/>
                </a:lnTo>
                <a:lnTo>
                  <a:pt x="91" y="233"/>
                </a:lnTo>
                <a:lnTo>
                  <a:pt x="93" y="233"/>
                </a:lnTo>
                <a:lnTo>
                  <a:pt x="99" y="229"/>
                </a:lnTo>
                <a:lnTo>
                  <a:pt x="101" y="223"/>
                </a:lnTo>
                <a:lnTo>
                  <a:pt x="105" y="218"/>
                </a:lnTo>
                <a:lnTo>
                  <a:pt x="105" y="218"/>
                </a:lnTo>
                <a:lnTo>
                  <a:pt x="95" y="223"/>
                </a:lnTo>
                <a:lnTo>
                  <a:pt x="87" y="231"/>
                </a:lnTo>
                <a:lnTo>
                  <a:pt x="87" y="231"/>
                </a:lnTo>
                <a:close/>
                <a:moveTo>
                  <a:pt x="66" y="229"/>
                </a:moveTo>
                <a:lnTo>
                  <a:pt x="66" y="229"/>
                </a:lnTo>
                <a:lnTo>
                  <a:pt x="72" y="229"/>
                </a:lnTo>
                <a:lnTo>
                  <a:pt x="76" y="227"/>
                </a:lnTo>
                <a:lnTo>
                  <a:pt x="80" y="218"/>
                </a:lnTo>
                <a:lnTo>
                  <a:pt x="80" y="218"/>
                </a:lnTo>
                <a:lnTo>
                  <a:pt x="76" y="219"/>
                </a:lnTo>
                <a:lnTo>
                  <a:pt x="72" y="223"/>
                </a:lnTo>
                <a:lnTo>
                  <a:pt x="66" y="229"/>
                </a:lnTo>
                <a:lnTo>
                  <a:pt x="66" y="229"/>
                </a:lnTo>
                <a:close/>
                <a:moveTo>
                  <a:pt x="51" y="229"/>
                </a:moveTo>
                <a:lnTo>
                  <a:pt x="51" y="229"/>
                </a:lnTo>
                <a:lnTo>
                  <a:pt x="57" y="229"/>
                </a:lnTo>
                <a:lnTo>
                  <a:pt x="59" y="225"/>
                </a:lnTo>
                <a:lnTo>
                  <a:pt x="61" y="221"/>
                </a:lnTo>
                <a:lnTo>
                  <a:pt x="59" y="219"/>
                </a:lnTo>
                <a:lnTo>
                  <a:pt x="59" y="219"/>
                </a:lnTo>
                <a:lnTo>
                  <a:pt x="55" y="223"/>
                </a:lnTo>
                <a:lnTo>
                  <a:pt x="53" y="225"/>
                </a:lnTo>
                <a:lnTo>
                  <a:pt x="51" y="229"/>
                </a:lnTo>
                <a:lnTo>
                  <a:pt x="51" y="229"/>
                </a:lnTo>
                <a:close/>
                <a:moveTo>
                  <a:pt x="106" y="233"/>
                </a:moveTo>
                <a:lnTo>
                  <a:pt x="106" y="233"/>
                </a:lnTo>
                <a:lnTo>
                  <a:pt x="112" y="233"/>
                </a:lnTo>
                <a:lnTo>
                  <a:pt x="112" y="233"/>
                </a:lnTo>
                <a:lnTo>
                  <a:pt x="118" y="223"/>
                </a:lnTo>
                <a:lnTo>
                  <a:pt x="118" y="223"/>
                </a:lnTo>
                <a:lnTo>
                  <a:pt x="110" y="227"/>
                </a:lnTo>
                <a:lnTo>
                  <a:pt x="108" y="229"/>
                </a:lnTo>
                <a:lnTo>
                  <a:pt x="106" y="233"/>
                </a:lnTo>
                <a:lnTo>
                  <a:pt x="106" y="233"/>
                </a:lnTo>
                <a:close/>
                <a:moveTo>
                  <a:pt x="122" y="235"/>
                </a:moveTo>
                <a:lnTo>
                  <a:pt x="122" y="235"/>
                </a:lnTo>
                <a:lnTo>
                  <a:pt x="126" y="235"/>
                </a:lnTo>
                <a:lnTo>
                  <a:pt x="127" y="235"/>
                </a:lnTo>
                <a:lnTo>
                  <a:pt x="127" y="235"/>
                </a:lnTo>
                <a:lnTo>
                  <a:pt x="127" y="231"/>
                </a:lnTo>
                <a:lnTo>
                  <a:pt x="127" y="231"/>
                </a:lnTo>
                <a:lnTo>
                  <a:pt x="127" y="229"/>
                </a:lnTo>
                <a:lnTo>
                  <a:pt x="127" y="229"/>
                </a:lnTo>
                <a:lnTo>
                  <a:pt x="124" y="231"/>
                </a:lnTo>
                <a:lnTo>
                  <a:pt x="122" y="233"/>
                </a:lnTo>
                <a:lnTo>
                  <a:pt x="122" y="235"/>
                </a:lnTo>
                <a:lnTo>
                  <a:pt x="122"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 name="Freeform 89"/>
          <p:cNvSpPr>
            <a:spLocks noEditPoints="1"/>
          </p:cNvSpPr>
          <p:nvPr/>
        </p:nvSpPr>
        <p:spPr bwMode="auto">
          <a:xfrm>
            <a:off x="5689612" y="2854286"/>
            <a:ext cx="317270" cy="384118"/>
          </a:xfrm>
          <a:custGeom>
            <a:avLst/>
            <a:gdLst/>
            <a:ahLst/>
            <a:cxnLst>
              <a:cxn ang="0">
                <a:pos x="133" y="8"/>
              </a:cxn>
              <a:cxn ang="0">
                <a:pos x="99" y="50"/>
              </a:cxn>
              <a:cxn ang="0">
                <a:pos x="30" y="2"/>
              </a:cxn>
              <a:cxn ang="0">
                <a:pos x="0" y="29"/>
              </a:cxn>
              <a:cxn ang="0">
                <a:pos x="38" y="120"/>
              </a:cxn>
              <a:cxn ang="0">
                <a:pos x="53" y="250"/>
              </a:cxn>
              <a:cxn ang="0">
                <a:pos x="109" y="271"/>
              </a:cxn>
              <a:cxn ang="0">
                <a:pos x="143" y="250"/>
              </a:cxn>
              <a:cxn ang="0">
                <a:pos x="150" y="159"/>
              </a:cxn>
              <a:cxn ang="0">
                <a:pos x="190" y="71"/>
              </a:cxn>
              <a:cxn ang="0">
                <a:pos x="206" y="8"/>
              </a:cxn>
              <a:cxn ang="0">
                <a:pos x="135" y="29"/>
              </a:cxn>
              <a:cxn ang="0">
                <a:pos x="135" y="25"/>
              </a:cxn>
              <a:cxn ang="0">
                <a:pos x="131" y="35"/>
              </a:cxn>
              <a:cxn ang="0">
                <a:pos x="17" y="16"/>
              </a:cxn>
              <a:cxn ang="0">
                <a:pos x="13" y="25"/>
              </a:cxn>
              <a:cxn ang="0">
                <a:pos x="13" y="44"/>
              </a:cxn>
              <a:cxn ang="0">
                <a:pos x="15" y="42"/>
              </a:cxn>
              <a:cxn ang="0">
                <a:pos x="19" y="50"/>
              </a:cxn>
              <a:cxn ang="0">
                <a:pos x="21" y="65"/>
              </a:cxn>
              <a:cxn ang="0">
                <a:pos x="21" y="65"/>
              </a:cxn>
              <a:cxn ang="0">
                <a:pos x="28" y="25"/>
              </a:cxn>
              <a:cxn ang="0">
                <a:pos x="28" y="37"/>
              </a:cxn>
              <a:cxn ang="0">
                <a:pos x="28" y="38"/>
              </a:cxn>
              <a:cxn ang="0">
                <a:pos x="40" y="90"/>
              </a:cxn>
              <a:cxn ang="0">
                <a:pos x="44" y="54"/>
              </a:cxn>
              <a:cxn ang="0">
                <a:pos x="44" y="119"/>
              </a:cxn>
              <a:cxn ang="0">
                <a:pos x="46" y="79"/>
              </a:cxn>
              <a:cxn ang="0">
                <a:pos x="51" y="75"/>
              </a:cxn>
              <a:cxn ang="0">
                <a:pos x="49" y="130"/>
              </a:cxn>
              <a:cxn ang="0">
                <a:pos x="51" y="128"/>
              </a:cxn>
              <a:cxn ang="0">
                <a:pos x="55" y="86"/>
              </a:cxn>
              <a:cxn ang="0">
                <a:pos x="59" y="138"/>
              </a:cxn>
              <a:cxn ang="0">
                <a:pos x="86" y="149"/>
              </a:cxn>
              <a:cxn ang="0">
                <a:pos x="69" y="168"/>
              </a:cxn>
              <a:cxn ang="0">
                <a:pos x="69" y="149"/>
              </a:cxn>
              <a:cxn ang="0">
                <a:pos x="74" y="147"/>
              </a:cxn>
              <a:cxn ang="0">
                <a:pos x="74" y="147"/>
              </a:cxn>
              <a:cxn ang="0">
                <a:pos x="76" y="128"/>
              </a:cxn>
              <a:cxn ang="0">
                <a:pos x="61" y="126"/>
              </a:cxn>
              <a:cxn ang="0">
                <a:pos x="70" y="119"/>
              </a:cxn>
              <a:cxn ang="0">
                <a:pos x="59" y="166"/>
              </a:cxn>
              <a:cxn ang="0">
                <a:pos x="63" y="111"/>
              </a:cxn>
              <a:cxn ang="0">
                <a:pos x="63" y="107"/>
              </a:cxn>
              <a:cxn ang="0">
                <a:pos x="59" y="183"/>
              </a:cxn>
              <a:cxn ang="0">
                <a:pos x="59" y="189"/>
              </a:cxn>
              <a:cxn ang="0">
                <a:pos x="70" y="189"/>
              </a:cxn>
              <a:cxn ang="0">
                <a:pos x="86" y="170"/>
              </a:cxn>
              <a:cxn ang="0">
                <a:pos x="82" y="195"/>
              </a:cxn>
              <a:cxn ang="0">
                <a:pos x="84" y="187"/>
              </a:cxn>
              <a:cxn ang="0">
                <a:pos x="86" y="202"/>
              </a:cxn>
              <a:cxn ang="0">
                <a:pos x="86" y="220"/>
              </a:cxn>
              <a:cxn ang="0">
                <a:pos x="86" y="210"/>
              </a:cxn>
              <a:cxn ang="0">
                <a:pos x="78" y="231"/>
              </a:cxn>
              <a:cxn ang="0">
                <a:pos x="109" y="246"/>
              </a:cxn>
              <a:cxn ang="0">
                <a:pos x="152" y="130"/>
              </a:cxn>
              <a:cxn ang="0">
                <a:pos x="139" y="229"/>
              </a:cxn>
              <a:cxn ang="0">
                <a:pos x="97" y="235"/>
              </a:cxn>
              <a:cxn ang="0">
                <a:pos x="48" y="48"/>
              </a:cxn>
              <a:cxn ang="0">
                <a:pos x="76" y="6"/>
              </a:cxn>
              <a:cxn ang="0">
                <a:pos x="118" y="98"/>
              </a:cxn>
              <a:cxn ang="0">
                <a:pos x="160" y="14"/>
              </a:cxn>
              <a:cxn ang="0">
                <a:pos x="162" y="109"/>
              </a:cxn>
            </a:cxnLst>
            <a:rect l="0" t="0" r="r" b="b"/>
            <a:pathLst>
              <a:path w="219" h="273">
                <a:moveTo>
                  <a:pt x="162" y="6"/>
                </a:moveTo>
                <a:lnTo>
                  <a:pt x="162" y="6"/>
                </a:lnTo>
                <a:lnTo>
                  <a:pt x="152" y="4"/>
                </a:lnTo>
                <a:lnTo>
                  <a:pt x="143" y="2"/>
                </a:lnTo>
                <a:lnTo>
                  <a:pt x="143" y="2"/>
                </a:lnTo>
                <a:lnTo>
                  <a:pt x="139" y="4"/>
                </a:lnTo>
                <a:lnTo>
                  <a:pt x="133" y="8"/>
                </a:lnTo>
                <a:lnTo>
                  <a:pt x="126" y="16"/>
                </a:lnTo>
                <a:lnTo>
                  <a:pt x="126" y="16"/>
                </a:lnTo>
                <a:lnTo>
                  <a:pt x="107" y="27"/>
                </a:lnTo>
                <a:lnTo>
                  <a:pt x="107" y="27"/>
                </a:lnTo>
                <a:lnTo>
                  <a:pt x="105" y="40"/>
                </a:lnTo>
                <a:lnTo>
                  <a:pt x="99" y="50"/>
                </a:lnTo>
                <a:lnTo>
                  <a:pt x="99" y="50"/>
                </a:lnTo>
                <a:lnTo>
                  <a:pt x="91" y="25"/>
                </a:lnTo>
                <a:lnTo>
                  <a:pt x="88" y="14"/>
                </a:lnTo>
                <a:lnTo>
                  <a:pt x="82" y="2"/>
                </a:lnTo>
                <a:lnTo>
                  <a:pt x="82" y="2"/>
                </a:lnTo>
                <a:lnTo>
                  <a:pt x="72" y="0"/>
                </a:lnTo>
                <a:lnTo>
                  <a:pt x="57" y="0"/>
                </a:lnTo>
                <a:lnTo>
                  <a:pt x="30" y="2"/>
                </a:lnTo>
                <a:lnTo>
                  <a:pt x="30" y="2"/>
                </a:lnTo>
                <a:lnTo>
                  <a:pt x="21" y="6"/>
                </a:lnTo>
                <a:lnTo>
                  <a:pt x="13" y="10"/>
                </a:lnTo>
                <a:lnTo>
                  <a:pt x="13" y="10"/>
                </a:lnTo>
                <a:lnTo>
                  <a:pt x="4" y="16"/>
                </a:lnTo>
                <a:lnTo>
                  <a:pt x="0" y="21"/>
                </a:lnTo>
                <a:lnTo>
                  <a:pt x="0" y="29"/>
                </a:lnTo>
                <a:lnTo>
                  <a:pt x="2" y="38"/>
                </a:lnTo>
                <a:lnTo>
                  <a:pt x="2" y="38"/>
                </a:lnTo>
                <a:lnTo>
                  <a:pt x="15" y="65"/>
                </a:lnTo>
                <a:lnTo>
                  <a:pt x="15" y="65"/>
                </a:lnTo>
                <a:lnTo>
                  <a:pt x="27" y="94"/>
                </a:lnTo>
                <a:lnTo>
                  <a:pt x="38" y="120"/>
                </a:lnTo>
                <a:lnTo>
                  <a:pt x="38" y="120"/>
                </a:lnTo>
                <a:lnTo>
                  <a:pt x="48" y="136"/>
                </a:lnTo>
                <a:lnTo>
                  <a:pt x="51" y="143"/>
                </a:lnTo>
                <a:lnTo>
                  <a:pt x="53" y="151"/>
                </a:lnTo>
                <a:lnTo>
                  <a:pt x="53" y="151"/>
                </a:lnTo>
                <a:lnTo>
                  <a:pt x="53" y="181"/>
                </a:lnTo>
                <a:lnTo>
                  <a:pt x="53" y="220"/>
                </a:lnTo>
                <a:lnTo>
                  <a:pt x="53" y="250"/>
                </a:lnTo>
                <a:lnTo>
                  <a:pt x="53" y="265"/>
                </a:lnTo>
                <a:lnTo>
                  <a:pt x="53" y="265"/>
                </a:lnTo>
                <a:lnTo>
                  <a:pt x="65" y="269"/>
                </a:lnTo>
                <a:lnTo>
                  <a:pt x="80" y="271"/>
                </a:lnTo>
                <a:lnTo>
                  <a:pt x="97" y="273"/>
                </a:lnTo>
                <a:lnTo>
                  <a:pt x="109" y="271"/>
                </a:lnTo>
                <a:lnTo>
                  <a:pt x="109" y="271"/>
                </a:lnTo>
                <a:lnTo>
                  <a:pt x="112" y="271"/>
                </a:lnTo>
                <a:lnTo>
                  <a:pt x="118" y="267"/>
                </a:lnTo>
                <a:lnTo>
                  <a:pt x="126" y="261"/>
                </a:lnTo>
                <a:lnTo>
                  <a:pt x="126" y="261"/>
                </a:lnTo>
                <a:lnTo>
                  <a:pt x="135" y="256"/>
                </a:lnTo>
                <a:lnTo>
                  <a:pt x="139" y="254"/>
                </a:lnTo>
                <a:lnTo>
                  <a:pt x="143" y="250"/>
                </a:lnTo>
                <a:lnTo>
                  <a:pt x="143" y="250"/>
                </a:lnTo>
                <a:lnTo>
                  <a:pt x="145" y="241"/>
                </a:lnTo>
                <a:lnTo>
                  <a:pt x="149" y="221"/>
                </a:lnTo>
                <a:lnTo>
                  <a:pt x="150" y="193"/>
                </a:lnTo>
                <a:lnTo>
                  <a:pt x="150" y="193"/>
                </a:lnTo>
                <a:lnTo>
                  <a:pt x="150" y="176"/>
                </a:lnTo>
                <a:lnTo>
                  <a:pt x="150" y="159"/>
                </a:lnTo>
                <a:lnTo>
                  <a:pt x="150" y="159"/>
                </a:lnTo>
                <a:lnTo>
                  <a:pt x="152" y="151"/>
                </a:lnTo>
                <a:lnTo>
                  <a:pt x="154" y="143"/>
                </a:lnTo>
                <a:lnTo>
                  <a:pt x="162" y="128"/>
                </a:lnTo>
                <a:lnTo>
                  <a:pt x="162" y="128"/>
                </a:lnTo>
                <a:lnTo>
                  <a:pt x="177" y="99"/>
                </a:lnTo>
                <a:lnTo>
                  <a:pt x="190" y="71"/>
                </a:lnTo>
                <a:lnTo>
                  <a:pt x="190" y="71"/>
                </a:lnTo>
                <a:lnTo>
                  <a:pt x="206" y="44"/>
                </a:lnTo>
                <a:lnTo>
                  <a:pt x="215" y="27"/>
                </a:lnTo>
                <a:lnTo>
                  <a:pt x="219" y="14"/>
                </a:lnTo>
                <a:lnTo>
                  <a:pt x="219" y="14"/>
                </a:lnTo>
                <a:lnTo>
                  <a:pt x="213" y="10"/>
                </a:lnTo>
                <a:lnTo>
                  <a:pt x="206" y="8"/>
                </a:lnTo>
                <a:lnTo>
                  <a:pt x="192" y="6"/>
                </a:lnTo>
                <a:lnTo>
                  <a:pt x="177" y="8"/>
                </a:lnTo>
                <a:lnTo>
                  <a:pt x="162" y="6"/>
                </a:lnTo>
                <a:lnTo>
                  <a:pt x="162" y="6"/>
                </a:lnTo>
                <a:close/>
                <a:moveTo>
                  <a:pt x="135" y="25"/>
                </a:moveTo>
                <a:lnTo>
                  <a:pt x="135" y="25"/>
                </a:lnTo>
                <a:lnTo>
                  <a:pt x="135" y="29"/>
                </a:lnTo>
                <a:lnTo>
                  <a:pt x="131" y="29"/>
                </a:lnTo>
                <a:lnTo>
                  <a:pt x="131" y="29"/>
                </a:lnTo>
                <a:lnTo>
                  <a:pt x="131" y="29"/>
                </a:lnTo>
                <a:lnTo>
                  <a:pt x="131" y="29"/>
                </a:lnTo>
                <a:lnTo>
                  <a:pt x="131" y="25"/>
                </a:lnTo>
                <a:lnTo>
                  <a:pt x="135" y="25"/>
                </a:lnTo>
                <a:lnTo>
                  <a:pt x="135" y="25"/>
                </a:lnTo>
                <a:close/>
                <a:moveTo>
                  <a:pt x="131" y="35"/>
                </a:moveTo>
                <a:lnTo>
                  <a:pt x="131" y="35"/>
                </a:lnTo>
                <a:lnTo>
                  <a:pt x="131" y="37"/>
                </a:lnTo>
                <a:lnTo>
                  <a:pt x="129" y="37"/>
                </a:lnTo>
                <a:lnTo>
                  <a:pt x="129" y="37"/>
                </a:lnTo>
                <a:lnTo>
                  <a:pt x="129" y="35"/>
                </a:lnTo>
                <a:lnTo>
                  <a:pt x="131" y="35"/>
                </a:lnTo>
                <a:lnTo>
                  <a:pt x="131" y="35"/>
                </a:lnTo>
                <a:close/>
                <a:moveTo>
                  <a:pt x="23" y="10"/>
                </a:moveTo>
                <a:lnTo>
                  <a:pt x="23" y="10"/>
                </a:lnTo>
                <a:lnTo>
                  <a:pt x="23" y="12"/>
                </a:lnTo>
                <a:lnTo>
                  <a:pt x="21" y="14"/>
                </a:lnTo>
                <a:lnTo>
                  <a:pt x="17" y="16"/>
                </a:lnTo>
                <a:lnTo>
                  <a:pt x="17" y="16"/>
                </a:lnTo>
                <a:lnTo>
                  <a:pt x="19" y="12"/>
                </a:lnTo>
                <a:lnTo>
                  <a:pt x="23" y="10"/>
                </a:lnTo>
                <a:lnTo>
                  <a:pt x="23" y="10"/>
                </a:lnTo>
                <a:close/>
                <a:moveTo>
                  <a:pt x="6" y="31"/>
                </a:moveTo>
                <a:lnTo>
                  <a:pt x="6" y="31"/>
                </a:lnTo>
                <a:lnTo>
                  <a:pt x="8" y="27"/>
                </a:lnTo>
                <a:lnTo>
                  <a:pt x="13" y="25"/>
                </a:lnTo>
                <a:lnTo>
                  <a:pt x="13" y="25"/>
                </a:lnTo>
                <a:lnTo>
                  <a:pt x="9" y="29"/>
                </a:lnTo>
                <a:lnTo>
                  <a:pt x="8" y="31"/>
                </a:lnTo>
                <a:lnTo>
                  <a:pt x="6" y="31"/>
                </a:lnTo>
                <a:lnTo>
                  <a:pt x="6" y="31"/>
                </a:lnTo>
                <a:close/>
                <a:moveTo>
                  <a:pt x="13" y="44"/>
                </a:moveTo>
                <a:lnTo>
                  <a:pt x="13" y="44"/>
                </a:lnTo>
                <a:lnTo>
                  <a:pt x="11" y="42"/>
                </a:lnTo>
                <a:lnTo>
                  <a:pt x="13" y="42"/>
                </a:lnTo>
                <a:lnTo>
                  <a:pt x="15" y="40"/>
                </a:lnTo>
                <a:lnTo>
                  <a:pt x="15" y="40"/>
                </a:lnTo>
                <a:lnTo>
                  <a:pt x="15" y="40"/>
                </a:lnTo>
                <a:lnTo>
                  <a:pt x="15" y="42"/>
                </a:lnTo>
                <a:lnTo>
                  <a:pt x="15" y="42"/>
                </a:lnTo>
                <a:lnTo>
                  <a:pt x="13" y="44"/>
                </a:lnTo>
                <a:lnTo>
                  <a:pt x="13" y="44"/>
                </a:lnTo>
                <a:close/>
                <a:moveTo>
                  <a:pt x="15" y="54"/>
                </a:moveTo>
                <a:lnTo>
                  <a:pt x="15" y="54"/>
                </a:lnTo>
                <a:lnTo>
                  <a:pt x="17" y="52"/>
                </a:lnTo>
                <a:lnTo>
                  <a:pt x="19" y="50"/>
                </a:lnTo>
                <a:lnTo>
                  <a:pt x="19" y="50"/>
                </a:lnTo>
                <a:lnTo>
                  <a:pt x="19" y="52"/>
                </a:lnTo>
                <a:lnTo>
                  <a:pt x="19" y="54"/>
                </a:lnTo>
                <a:lnTo>
                  <a:pt x="17" y="54"/>
                </a:lnTo>
                <a:lnTo>
                  <a:pt x="15" y="54"/>
                </a:lnTo>
                <a:lnTo>
                  <a:pt x="15" y="54"/>
                </a:lnTo>
                <a:close/>
                <a:moveTo>
                  <a:pt x="21" y="65"/>
                </a:moveTo>
                <a:lnTo>
                  <a:pt x="21" y="65"/>
                </a:lnTo>
                <a:lnTo>
                  <a:pt x="23" y="59"/>
                </a:lnTo>
                <a:lnTo>
                  <a:pt x="28" y="59"/>
                </a:lnTo>
                <a:lnTo>
                  <a:pt x="28" y="59"/>
                </a:lnTo>
                <a:lnTo>
                  <a:pt x="25" y="63"/>
                </a:lnTo>
                <a:lnTo>
                  <a:pt x="23" y="63"/>
                </a:lnTo>
                <a:lnTo>
                  <a:pt x="21" y="65"/>
                </a:lnTo>
                <a:lnTo>
                  <a:pt x="21" y="65"/>
                </a:lnTo>
                <a:close/>
                <a:moveTo>
                  <a:pt x="17" y="29"/>
                </a:moveTo>
                <a:lnTo>
                  <a:pt x="17" y="29"/>
                </a:lnTo>
                <a:lnTo>
                  <a:pt x="23" y="21"/>
                </a:lnTo>
                <a:lnTo>
                  <a:pt x="27" y="21"/>
                </a:lnTo>
                <a:lnTo>
                  <a:pt x="27" y="21"/>
                </a:lnTo>
                <a:lnTo>
                  <a:pt x="28" y="25"/>
                </a:lnTo>
                <a:lnTo>
                  <a:pt x="28" y="25"/>
                </a:lnTo>
                <a:lnTo>
                  <a:pt x="23" y="27"/>
                </a:lnTo>
                <a:lnTo>
                  <a:pt x="21" y="29"/>
                </a:lnTo>
                <a:lnTo>
                  <a:pt x="17" y="29"/>
                </a:lnTo>
                <a:lnTo>
                  <a:pt x="17" y="29"/>
                </a:lnTo>
                <a:close/>
                <a:moveTo>
                  <a:pt x="28" y="38"/>
                </a:moveTo>
                <a:lnTo>
                  <a:pt x="28" y="38"/>
                </a:lnTo>
                <a:lnTo>
                  <a:pt x="28" y="37"/>
                </a:lnTo>
                <a:lnTo>
                  <a:pt x="28" y="35"/>
                </a:lnTo>
                <a:lnTo>
                  <a:pt x="32" y="33"/>
                </a:lnTo>
                <a:lnTo>
                  <a:pt x="32" y="33"/>
                </a:lnTo>
                <a:lnTo>
                  <a:pt x="32" y="35"/>
                </a:lnTo>
                <a:lnTo>
                  <a:pt x="30" y="37"/>
                </a:lnTo>
                <a:lnTo>
                  <a:pt x="28" y="38"/>
                </a:lnTo>
                <a:lnTo>
                  <a:pt x="28" y="38"/>
                </a:lnTo>
                <a:close/>
                <a:moveTo>
                  <a:pt x="34" y="98"/>
                </a:moveTo>
                <a:lnTo>
                  <a:pt x="34" y="98"/>
                </a:lnTo>
                <a:lnTo>
                  <a:pt x="34" y="96"/>
                </a:lnTo>
                <a:lnTo>
                  <a:pt x="36" y="94"/>
                </a:lnTo>
                <a:lnTo>
                  <a:pt x="38" y="92"/>
                </a:lnTo>
                <a:lnTo>
                  <a:pt x="40" y="90"/>
                </a:lnTo>
                <a:lnTo>
                  <a:pt x="40" y="90"/>
                </a:lnTo>
                <a:lnTo>
                  <a:pt x="38" y="94"/>
                </a:lnTo>
                <a:lnTo>
                  <a:pt x="34" y="98"/>
                </a:lnTo>
                <a:lnTo>
                  <a:pt x="34" y="98"/>
                </a:lnTo>
                <a:close/>
                <a:moveTo>
                  <a:pt x="38" y="58"/>
                </a:moveTo>
                <a:lnTo>
                  <a:pt x="38" y="58"/>
                </a:lnTo>
                <a:lnTo>
                  <a:pt x="40" y="56"/>
                </a:lnTo>
                <a:lnTo>
                  <a:pt x="44" y="54"/>
                </a:lnTo>
                <a:lnTo>
                  <a:pt x="44" y="54"/>
                </a:lnTo>
                <a:lnTo>
                  <a:pt x="44" y="56"/>
                </a:lnTo>
                <a:lnTo>
                  <a:pt x="42" y="58"/>
                </a:lnTo>
                <a:lnTo>
                  <a:pt x="38" y="58"/>
                </a:lnTo>
                <a:lnTo>
                  <a:pt x="38" y="58"/>
                </a:lnTo>
                <a:close/>
                <a:moveTo>
                  <a:pt x="44" y="119"/>
                </a:moveTo>
                <a:lnTo>
                  <a:pt x="44" y="119"/>
                </a:lnTo>
                <a:lnTo>
                  <a:pt x="44" y="117"/>
                </a:lnTo>
                <a:lnTo>
                  <a:pt x="48" y="115"/>
                </a:lnTo>
                <a:lnTo>
                  <a:pt x="48" y="115"/>
                </a:lnTo>
                <a:lnTo>
                  <a:pt x="46" y="119"/>
                </a:lnTo>
                <a:lnTo>
                  <a:pt x="44" y="119"/>
                </a:lnTo>
                <a:lnTo>
                  <a:pt x="44" y="119"/>
                </a:lnTo>
                <a:close/>
                <a:moveTo>
                  <a:pt x="46" y="79"/>
                </a:moveTo>
                <a:lnTo>
                  <a:pt x="46" y="79"/>
                </a:lnTo>
                <a:lnTo>
                  <a:pt x="46" y="77"/>
                </a:lnTo>
                <a:lnTo>
                  <a:pt x="48" y="77"/>
                </a:lnTo>
                <a:lnTo>
                  <a:pt x="49" y="75"/>
                </a:lnTo>
                <a:lnTo>
                  <a:pt x="49" y="75"/>
                </a:lnTo>
                <a:lnTo>
                  <a:pt x="49" y="75"/>
                </a:lnTo>
                <a:lnTo>
                  <a:pt x="51" y="75"/>
                </a:lnTo>
                <a:lnTo>
                  <a:pt x="51" y="77"/>
                </a:lnTo>
                <a:lnTo>
                  <a:pt x="51" y="77"/>
                </a:lnTo>
                <a:lnTo>
                  <a:pt x="49" y="79"/>
                </a:lnTo>
                <a:lnTo>
                  <a:pt x="48" y="79"/>
                </a:lnTo>
                <a:lnTo>
                  <a:pt x="46" y="79"/>
                </a:lnTo>
                <a:lnTo>
                  <a:pt x="46" y="79"/>
                </a:lnTo>
                <a:close/>
                <a:moveTo>
                  <a:pt x="49" y="130"/>
                </a:moveTo>
                <a:lnTo>
                  <a:pt x="49" y="130"/>
                </a:lnTo>
                <a:lnTo>
                  <a:pt x="48" y="128"/>
                </a:lnTo>
                <a:lnTo>
                  <a:pt x="49" y="126"/>
                </a:lnTo>
                <a:lnTo>
                  <a:pt x="49" y="126"/>
                </a:lnTo>
                <a:lnTo>
                  <a:pt x="53" y="124"/>
                </a:lnTo>
                <a:lnTo>
                  <a:pt x="53" y="124"/>
                </a:lnTo>
                <a:lnTo>
                  <a:pt x="51" y="128"/>
                </a:lnTo>
                <a:lnTo>
                  <a:pt x="49" y="130"/>
                </a:lnTo>
                <a:lnTo>
                  <a:pt x="49" y="130"/>
                </a:lnTo>
                <a:close/>
                <a:moveTo>
                  <a:pt x="49" y="92"/>
                </a:moveTo>
                <a:lnTo>
                  <a:pt x="49" y="92"/>
                </a:lnTo>
                <a:lnTo>
                  <a:pt x="51" y="88"/>
                </a:lnTo>
                <a:lnTo>
                  <a:pt x="53" y="86"/>
                </a:lnTo>
                <a:lnTo>
                  <a:pt x="55" y="86"/>
                </a:lnTo>
                <a:lnTo>
                  <a:pt x="55" y="86"/>
                </a:lnTo>
                <a:lnTo>
                  <a:pt x="53" y="90"/>
                </a:lnTo>
                <a:lnTo>
                  <a:pt x="49" y="92"/>
                </a:lnTo>
                <a:lnTo>
                  <a:pt x="49" y="92"/>
                </a:lnTo>
                <a:close/>
                <a:moveTo>
                  <a:pt x="55" y="138"/>
                </a:moveTo>
                <a:lnTo>
                  <a:pt x="55" y="138"/>
                </a:lnTo>
                <a:lnTo>
                  <a:pt x="59" y="138"/>
                </a:lnTo>
                <a:lnTo>
                  <a:pt x="59" y="138"/>
                </a:lnTo>
                <a:lnTo>
                  <a:pt x="57" y="141"/>
                </a:lnTo>
                <a:lnTo>
                  <a:pt x="57" y="141"/>
                </a:lnTo>
                <a:lnTo>
                  <a:pt x="55" y="140"/>
                </a:lnTo>
                <a:lnTo>
                  <a:pt x="55" y="138"/>
                </a:lnTo>
                <a:lnTo>
                  <a:pt x="55" y="138"/>
                </a:lnTo>
                <a:close/>
                <a:moveTo>
                  <a:pt x="86" y="149"/>
                </a:moveTo>
                <a:lnTo>
                  <a:pt x="86" y="149"/>
                </a:lnTo>
                <a:lnTo>
                  <a:pt x="86" y="155"/>
                </a:lnTo>
                <a:lnTo>
                  <a:pt x="84" y="157"/>
                </a:lnTo>
                <a:lnTo>
                  <a:pt x="80" y="160"/>
                </a:lnTo>
                <a:lnTo>
                  <a:pt x="74" y="164"/>
                </a:lnTo>
                <a:lnTo>
                  <a:pt x="69" y="168"/>
                </a:lnTo>
                <a:lnTo>
                  <a:pt x="69" y="168"/>
                </a:lnTo>
                <a:lnTo>
                  <a:pt x="70" y="162"/>
                </a:lnTo>
                <a:lnTo>
                  <a:pt x="76" y="159"/>
                </a:lnTo>
                <a:lnTo>
                  <a:pt x="86" y="149"/>
                </a:lnTo>
                <a:lnTo>
                  <a:pt x="86" y="149"/>
                </a:lnTo>
                <a:close/>
                <a:moveTo>
                  <a:pt x="67" y="151"/>
                </a:moveTo>
                <a:lnTo>
                  <a:pt x="67" y="151"/>
                </a:lnTo>
                <a:lnTo>
                  <a:pt x="69" y="149"/>
                </a:lnTo>
                <a:lnTo>
                  <a:pt x="70" y="147"/>
                </a:lnTo>
                <a:lnTo>
                  <a:pt x="72" y="149"/>
                </a:lnTo>
                <a:lnTo>
                  <a:pt x="72" y="149"/>
                </a:lnTo>
                <a:lnTo>
                  <a:pt x="70" y="151"/>
                </a:lnTo>
                <a:lnTo>
                  <a:pt x="67" y="151"/>
                </a:lnTo>
                <a:lnTo>
                  <a:pt x="67" y="151"/>
                </a:lnTo>
                <a:close/>
                <a:moveTo>
                  <a:pt x="74" y="147"/>
                </a:moveTo>
                <a:lnTo>
                  <a:pt x="74" y="147"/>
                </a:lnTo>
                <a:lnTo>
                  <a:pt x="76" y="141"/>
                </a:lnTo>
                <a:lnTo>
                  <a:pt x="82" y="140"/>
                </a:lnTo>
                <a:lnTo>
                  <a:pt x="82" y="140"/>
                </a:lnTo>
                <a:lnTo>
                  <a:pt x="82" y="143"/>
                </a:lnTo>
                <a:lnTo>
                  <a:pt x="80" y="145"/>
                </a:lnTo>
                <a:lnTo>
                  <a:pt x="74" y="147"/>
                </a:lnTo>
                <a:lnTo>
                  <a:pt x="74" y="147"/>
                </a:lnTo>
                <a:close/>
                <a:moveTo>
                  <a:pt x="63" y="141"/>
                </a:moveTo>
                <a:lnTo>
                  <a:pt x="63" y="141"/>
                </a:lnTo>
                <a:lnTo>
                  <a:pt x="69" y="134"/>
                </a:lnTo>
                <a:lnTo>
                  <a:pt x="72" y="130"/>
                </a:lnTo>
                <a:lnTo>
                  <a:pt x="76" y="128"/>
                </a:lnTo>
                <a:lnTo>
                  <a:pt x="76" y="128"/>
                </a:lnTo>
                <a:lnTo>
                  <a:pt x="76" y="132"/>
                </a:lnTo>
                <a:lnTo>
                  <a:pt x="76" y="134"/>
                </a:lnTo>
                <a:lnTo>
                  <a:pt x="72" y="136"/>
                </a:lnTo>
                <a:lnTo>
                  <a:pt x="63" y="141"/>
                </a:lnTo>
                <a:lnTo>
                  <a:pt x="63" y="141"/>
                </a:lnTo>
                <a:close/>
                <a:moveTo>
                  <a:pt x="61" y="126"/>
                </a:moveTo>
                <a:lnTo>
                  <a:pt x="61" y="126"/>
                </a:lnTo>
                <a:lnTo>
                  <a:pt x="61" y="122"/>
                </a:lnTo>
                <a:lnTo>
                  <a:pt x="63" y="120"/>
                </a:lnTo>
                <a:lnTo>
                  <a:pt x="65" y="119"/>
                </a:lnTo>
                <a:lnTo>
                  <a:pt x="69" y="117"/>
                </a:lnTo>
                <a:lnTo>
                  <a:pt x="69" y="117"/>
                </a:lnTo>
                <a:lnTo>
                  <a:pt x="70" y="119"/>
                </a:lnTo>
                <a:lnTo>
                  <a:pt x="70" y="119"/>
                </a:lnTo>
                <a:lnTo>
                  <a:pt x="67" y="124"/>
                </a:lnTo>
                <a:lnTo>
                  <a:pt x="61" y="126"/>
                </a:lnTo>
                <a:lnTo>
                  <a:pt x="61" y="126"/>
                </a:lnTo>
                <a:close/>
                <a:moveTo>
                  <a:pt x="61" y="168"/>
                </a:moveTo>
                <a:lnTo>
                  <a:pt x="61" y="168"/>
                </a:lnTo>
                <a:lnTo>
                  <a:pt x="59" y="168"/>
                </a:lnTo>
                <a:lnTo>
                  <a:pt x="59" y="166"/>
                </a:lnTo>
                <a:lnTo>
                  <a:pt x="61" y="164"/>
                </a:lnTo>
                <a:lnTo>
                  <a:pt x="61" y="164"/>
                </a:lnTo>
                <a:lnTo>
                  <a:pt x="63" y="166"/>
                </a:lnTo>
                <a:lnTo>
                  <a:pt x="61" y="166"/>
                </a:lnTo>
                <a:lnTo>
                  <a:pt x="61" y="168"/>
                </a:lnTo>
                <a:lnTo>
                  <a:pt x="61" y="168"/>
                </a:lnTo>
                <a:close/>
                <a:moveTo>
                  <a:pt x="63" y="111"/>
                </a:moveTo>
                <a:lnTo>
                  <a:pt x="63" y="111"/>
                </a:lnTo>
                <a:lnTo>
                  <a:pt x="59" y="113"/>
                </a:lnTo>
                <a:lnTo>
                  <a:pt x="55" y="113"/>
                </a:lnTo>
                <a:lnTo>
                  <a:pt x="55" y="113"/>
                </a:lnTo>
                <a:lnTo>
                  <a:pt x="59" y="109"/>
                </a:lnTo>
                <a:lnTo>
                  <a:pt x="61" y="107"/>
                </a:lnTo>
                <a:lnTo>
                  <a:pt x="63" y="107"/>
                </a:lnTo>
                <a:lnTo>
                  <a:pt x="63" y="107"/>
                </a:lnTo>
                <a:lnTo>
                  <a:pt x="63" y="111"/>
                </a:lnTo>
                <a:lnTo>
                  <a:pt x="63" y="111"/>
                </a:lnTo>
                <a:close/>
                <a:moveTo>
                  <a:pt x="59" y="189"/>
                </a:moveTo>
                <a:lnTo>
                  <a:pt x="59" y="189"/>
                </a:lnTo>
                <a:lnTo>
                  <a:pt x="59" y="183"/>
                </a:lnTo>
                <a:lnTo>
                  <a:pt x="59" y="183"/>
                </a:lnTo>
                <a:lnTo>
                  <a:pt x="65" y="180"/>
                </a:lnTo>
                <a:lnTo>
                  <a:pt x="69" y="176"/>
                </a:lnTo>
                <a:lnTo>
                  <a:pt x="69" y="176"/>
                </a:lnTo>
                <a:lnTo>
                  <a:pt x="65" y="183"/>
                </a:lnTo>
                <a:lnTo>
                  <a:pt x="63" y="189"/>
                </a:lnTo>
                <a:lnTo>
                  <a:pt x="59" y="189"/>
                </a:lnTo>
                <a:lnTo>
                  <a:pt x="59" y="189"/>
                </a:lnTo>
                <a:close/>
                <a:moveTo>
                  <a:pt x="86" y="170"/>
                </a:moveTo>
                <a:lnTo>
                  <a:pt x="86" y="170"/>
                </a:lnTo>
                <a:lnTo>
                  <a:pt x="86" y="180"/>
                </a:lnTo>
                <a:lnTo>
                  <a:pt x="86" y="180"/>
                </a:lnTo>
                <a:lnTo>
                  <a:pt x="80" y="181"/>
                </a:lnTo>
                <a:lnTo>
                  <a:pt x="74" y="185"/>
                </a:lnTo>
                <a:lnTo>
                  <a:pt x="70" y="189"/>
                </a:lnTo>
                <a:lnTo>
                  <a:pt x="65" y="193"/>
                </a:lnTo>
                <a:lnTo>
                  <a:pt x="65" y="193"/>
                </a:lnTo>
                <a:lnTo>
                  <a:pt x="69" y="185"/>
                </a:lnTo>
                <a:lnTo>
                  <a:pt x="74" y="180"/>
                </a:lnTo>
                <a:lnTo>
                  <a:pt x="78" y="174"/>
                </a:lnTo>
                <a:lnTo>
                  <a:pt x="86" y="170"/>
                </a:lnTo>
                <a:lnTo>
                  <a:pt x="86" y="170"/>
                </a:lnTo>
                <a:close/>
                <a:moveTo>
                  <a:pt x="84" y="187"/>
                </a:moveTo>
                <a:lnTo>
                  <a:pt x="84" y="187"/>
                </a:lnTo>
                <a:lnTo>
                  <a:pt x="86" y="189"/>
                </a:lnTo>
                <a:lnTo>
                  <a:pt x="86" y="191"/>
                </a:lnTo>
                <a:lnTo>
                  <a:pt x="86" y="195"/>
                </a:lnTo>
                <a:lnTo>
                  <a:pt x="86" y="195"/>
                </a:lnTo>
                <a:lnTo>
                  <a:pt x="82" y="195"/>
                </a:lnTo>
                <a:lnTo>
                  <a:pt x="80" y="195"/>
                </a:lnTo>
                <a:lnTo>
                  <a:pt x="78" y="197"/>
                </a:lnTo>
                <a:lnTo>
                  <a:pt x="74" y="199"/>
                </a:lnTo>
                <a:lnTo>
                  <a:pt x="74" y="199"/>
                </a:lnTo>
                <a:lnTo>
                  <a:pt x="76" y="195"/>
                </a:lnTo>
                <a:lnTo>
                  <a:pt x="80" y="193"/>
                </a:lnTo>
                <a:lnTo>
                  <a:pt x="84" y="187"/>
                </a:lnTo>
                <a:lnTo>
                  <a:pt x="84" y="187"/>
                </a:lnTo>
                <a:close/>
                <a:moveTo>
                  <a:pt x="80" y="208"/>
                </a:moveTo>
                <a:lnTo>
                  <a:pt x="80" y="208"/>
                </a:lnTo>
                <a:lnTo>
                  <a:pt x="80" y="202"/>
                </a:lnTo>
                <a:lnTo>
                  <a:pt x="86" y="200"/>
                </a:lnTo>
                <a:lnTo>
                  <a:pt x="86" y="200"/>
                </a:lnTo>
                <a:lnTo>
                  <a:pt x="86" y="202"/>
                </a:lnTo>
                <a:lnTo>
                  <a:pt x="84" y="204"/>
                </a:lnTo>
                <a:lnTo>
                  <a:pt x="80" y="208"/>
                </a:lnTo>
                <a:lnTo>
                  <a:pt x="80" y="208"/>
                </a:lnTo>
                <a:close/>
                <a:moveTo>
                  <a:pt x="78" y="231"/>
                </a:moveTo>
                <a:lnTo>
                  <a:pt x="78" y="231"/>
                </a:lnTo>
                <a:lnTo>
                  <a:pt x="80" y="225"/>
                </a:lnTo>
                <a:lnTo>
                  <a:pt x="86" y="220"/>
                </a:lnTo>
                <a:lnTo>
                  <a:pt x="86" y="220"/>
                </a:lnTo>
                <a:lnTo>
                  <a:pt x="84" y="218"/>
                </a:lnTo>
                <a:lnTo>
                  <a:pt x="80" y="218"/>
                </a:lnTo>
                <a:lnTo>
                  <a:pt x="80" y="218"/>
                </a:lnTo>
                <a:lnTo>
                  <a:pt x="84" y="214"/>
                </a:lnTo>
                <a:lnTo>
                  <a:pt x="86" y="210"/>
                </a:lnTo>
                <a:lnTo>
                  <a:pt x="86" y="210"/>
                </a:lnTo>
                <a:lnTo>
                  <a:pt x="88" y="214"/>
                </a:lnTo>
                <a:lnTo>
                  <a:pt x="88" y="218"/>
                </a:lnTo>
                <a:lnTo>
                  <a:pt x="88" y="227"/>
                </a:lnTo>
                <a:lnTo>
                  <a:pt x="88" y="227"/>
                </a:lnTo>
                <a:lnTo>
                  <a:pt x="82" y="229"/>
                </a:lnTo>
                <a:lnTo>
                  <a:pt x="78" y="231"/>
                </a:lnTo>
                <a:lnTo>
                  <a:pt x="78" y="231"/>
                </a:lnTo>
                <a:close/>
                <a:moveTo>
                  <a:pt x="86" y="261"/>
                </a:moveTo>
                <a:lnTo>
                  <a:pt x="86" y="261"/>
                </a:lnTo>
                <a:lnTo>
                  <a:pt x="95" y="250"/>
                </a:lnTo>
                <a:lnTo>
                  <a:pt x="101" y="244"/>
                </a:lnTo>
                <a:lnTo>
                  <a:pt x="105" y="244"/>
                </a:lnTo>
                <a:lnTo>
                  <a:pt x="109" y="246"/>
                </a:lnTo>
                <a:lnTo>
                  <a:pt x="109" y="246"/>
                </a:lnTo>
                <a:lnTo>
                  <a:pt x="99" y="254"/>
                </a:lnTo>
                <a:lnTo>
                  <a:pt x="93" y="258"/>
                </a:lnTo>
                <a:lnTo>
                  <a:pt x="86" y="261"/>
                </a:lnTo>
                <a:lnTo>
                  <a:pt x="86" y="261"/>
                </a:lnTo>
                <a:close/>
                <a:moveTo>
                  <a:pt x="162" y="109"/>
                </a:moveTo>
                <a:lnTo>
                  <a:pt x="162" y="109"/>
                </a:lnTo>
                <a:lnTo>
                  <a:pt x="152" y="130"/>
                </a:lnTo>
                <a:lnTo>
                  <a:pt x="147" y="141"/>
                </a:lnTo>
                <a:lnTo>
                  <a:pt x="145" y="153"/>
                </a:lnTo>
                <a:lnTo>
                  <a:pt x="145" y="153"/>
                </a:lnTo>
                <a:lnTo>
                  <a:pt x="143" y="176"/>
                </a:lnTo>
                <a:lnTo>
                  <a:pt x="143" y="197"/>
                </a:lnTo>
                <a:lnTo>
                  <a:pt x="141" y="220"/>
                </a:lnTo>
                <a:lnTo>
                  <a:pt x="139" y="229"/>
                </a:lnTo>
                <a:lnTo>
                  <a:pt x="137" y="241"/>
                </a:lnTo>
                <a:lnTo>
                  <a:pt x="137" y="241"/>
                </a:lnTo>
                <a:lnTo>
                  <a:pt x="126" y="241"/>
                </a:lnTo>
                <a:lnTo>
                  <a:pt x="114" y="241"/>
                </a:lnTo>
                <a:lnTo>
                  <a:pt x="105" y="239"/>
                </a:lnTo>
                <a:lnTo>
                  <a:pt x="97" y="235"/>
                </a:lnTo>
                <a:lnTo>
                  <a:pt x="97" y="235"/>
                </a:lnTo>
                <a:lnTo>
                  <a:pt x="95" y="185"/>
                </a:lnTo>
                <a:lnTo>
                  <a:pt x="93" y="147"/>
                </a:lnTo>
                <a:lnTo>
                  <a:pt x="93" y="147"/>
                </a:lnTo>
                <a:lnTo>
                  <a:pt x="88" y="132"/>
                </a:lnTo>
                <a:lnTo>
                  <a:pt x="74" y="103"/>
                </a:lnTo>
                <a:lnTo>
                  <a:pt x="48" y="48"/>
                </a:lnTo>
                <a:lnTo>
                  <a:pt x="48" y="48"/>
                </a:lnTo>
                <a:lnTo>
                  <a:pt x="36" y="29"/>
                </a:lnTo>
                <a:lnTo>
                  <a:pt x="32" y="19"/>
                </a:lnTo>
                <a:lnTo>
                  <a:pt x="30" y="8"/>
                </a:lnTo>
                <a:lnTo>
                  <a:pt x="30" y="8"/>
                </a:lnTo>
                <a:lnTo>
                  <a:pt x="51" y="8"/>
                </a:lnTo>
                <a:lnTo>
                  <a:pt x="76" y="6"/>
                </a:lnTo>
                <a:lnTo>
                  <a:pt x="76" y="6"/>
                </a:lnTo>
                <a:lnTo>
                  <a:pt x="82" y="18"/>
                </a:lnTo>
                <a:lnTo>
                  <a:pt x="88" y="29"/>
                </a:lnTo>
                <a:lnTo>
                  <a:pt x="97" y="54"/>
                </a:lnTo>
                <a:lnTo>
                  <a:pt x="105" y="79"/>
                </a:lnTo>
                <a:lnTo>
                  <a:pt x="114" y="103"/>
                </a:lnTo>
                <a:lnTo>
                  <a:pt x="114" y="103"/>
                </a:lnTo>
                <a:lnTo>
                  <a:pt x="118" y="98"/>
                </a:lnTo>
                <a:lnTo>
                  <a:pt x="122" y="86"/>
                </a:lnTo>
                <a:lnTo>
                  <a:pt x="131" y="56"/>
                </a:lnTo>
                <a:lnTo>
                  <a:pt x="141" y="27"/>
                </a:lnTo>
                <a:lnTo>
                  <a:pt x="145" y="16"/>
                </a:lnTo>
                <a:lnTo>
                  <a:pt x="147" y="10"/>
                </a:lnTo>
                <a:lnTo>
                  <a:pt x="147" y="10"/>
                </a:lnTo>
                <a:lnTo>
                  <a:pt x="160" y="14"/>
                </a:lnTo>
                <a:lnTo>
                  <a:pt x="177" y="14"/>
                </a:lnTo>
                <a:lnTo>
                  <a:pt x="194" y="14"/>
                </a:lnTo>
                <a:lnTo>
                  <a:pt x="210" y="16"/>
                </a:lnTo>
                <a:lnTo>
                  <a:pt x="210" y="16"/>
                </a:lnTo>
                <a:lnTo>
                  <a:pt x="200" y="38"/>
                </a:lnTo>
                <a:lnTo>
                  <a:pt x="189" y="61"/>
                </a:lnTo>
                <a:lnTo>
                  <a:pt x="162" y="109"/>
                </a:lnTo>
                <a:lnTo>
                  <a:pt x="162"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 name="Freeform 90"/>
          <p:cNvSpPr>
            <a:spLocks noEditPoints="1"/>
          </p:cNvSpPr>
          <p:nvPr/>
        </p:nvSpPr>
        <p:spPr bwMode="auto">
          <a:xfrm>
            <a:off x="6241573" y="1744144"/>
            <a:ext cx="353487" cy="422107"/>
          </a:xfrm>
          <a:custGeom>
            <a:avLst/>
            <a:gdLst/>
            <a:ahLst/>
            <a:cxnLst>
              <a:cxn ang="0">
                <a:pos x="164" y="145"/>
              </a:cxn>
              <a:cxn ang="0">
                <a:pos x="215" y="2"/>
              </a:cxn>
              <a:cxn ang="0">
                <a:pos x="126" y="17"/>
              </a:cxn>
              <a:cxn ang="0">
                <a:pos x="101" y="2"/>
              </a:cxn>
              <a:cxn ang="0">
                <a:pos x="8" y="33"/>
              </a:cxn>
              <a:cxn ang="0">
                <a:pos x="10" y="290"/>
              </a:cxn>
              <a:cxn ang="0">
                <a:pos x="92" y="290"/>
              </a:cxn>
              <a:cxn ang="0">
                <a:pos x="147" y="294"/>
              </a:cxn>
              <a:cxn ang="0">
                <a:pos x="244" y="261"/>
              </a:cxn>
              <a:cxn ang="0">
                <a:pos x="132" y="37"/>
              </a:cxn>
              <a:cxn ang="0">
                <a:pos x="135" y="56"/>
              </a:cxn>
              <a:cxn ang="0">
                <a:pos x="130" y="73"/>
              </a:cxn>
              <a:cxn ang="0">
                <a:pos x="10" y="155"/>
              </a:cxn>
              <a:cxn ang="0">
                <a:pos x="12" y="157"/>
              </a:cxn>
              <a:cxn ang="0">
                <a:pos x="17" y="172"/>
              </a:cxn>
              <a:cxn ang="0">
                <a:pos x="10" y="130"/>
              </a:cxn>
              <a:cxn ang="0">
                <a:pos x="34" y="225"/>
              </a:cxn>
              <a:cxn ang="0">
                <a:pos x="44" y="212"/>
              </a:cxn>
              <a:cxn ang="0">
                <a:pos x="29" y="248"/>
              </a:cxn>
              <a:cxn ang="0">
                <a:pos x="46" y="199"/>
              </a:cxn>
              <a:cxn ang="0">
                <a:pos x="25" y="193"/>
              </a:cxn>
              <a:cxn ang="0">
                <a:pos x="21" y="176"/>
              </a:cxn>
              <a:cxn ang="0">
                <a:pos x="21" y="153"/>
              </a:cxn>
              <a:cxn ang="0">
                <a:pos x="31" y="149"/>
              </a:cxn>
              <a:cxn ang="0">
                <a:pos x="44" y="109"/>
              </a:cxn>
              <a:cxn ang="0">
                <a:pos x="36" y="92"/>
              </a:cxn>
              <a:cxn ang="0">
                <a:pos x="34" y="78"/>
              </a:cxn>
              <a:cxn ang="0">
                <a:pos x="29" y="61"/>
              </a:cxn>
              <a:cxn ang="0">
                <a:pos x="36" y="56"/>
              </a:cxn>
              <a:cxn ang="0">
                <a:pos x="21" y="48"/>
              </a:cxn>
              <a:cxn ang="0">
                <a:pos x="10" y="50"/>
              </a:cxn>
              <a:cxn ang="0">
                <a:pos x="17" y="86"/>
              </a:cxn>
              <a:cxn ang="0">
                <a:pos x="19" y="98"/>
              </a:cxn>
              <a:cxn ang="0">
                <a:pos x="19" y="98"/>
              </a:cxn>
              <a:cxn ang="0">
                <a:pos x="12" y="193"/>
              </a:cxn>
              <a:cxn ang="0">
                <a:pos x="12" y="220"/>
              </a:cxn>
              <a:cxn ang="0">
                <a:pos x="12" y="235"/>
              </a:cxn>
              <a:cxn ang="0">
                <a:pos x="15" y="260"/>
              </a:cxn>
              <a:cxn ang="0">
                <a:pos x="27" y="263"/>
              </a:cxn>
              <a:cxn ang="0">
                <a:pos x="48" y="258"/>
              </a:cxn>
              <a:cxn ang="0">
                <a:pos x="50" y="271"/>
              </a:cxn>
              <a:cxn ang="0">
                <a:pos x="40" y="286"/>
              </a:cxn>
              <a:cxn ang="0">
                <a:pos x="38" y="290"/>
              </a:cxn>
              <a:cxn ang="0">
                <a:pos x="88" y="269"/>
              </a:cxn>
              <a:cxn ang="0">
                <a:pos x="118" y="197"/>
              </a:cxn>
              <a:cxn ang="0">
                <a:pos x="122" y="206"/>
              </a:cxn>
              <a:cxn ang="0">
                <a:pos x="133" y="212"/>
              </a:cxn>
              <a:cxn ang="0">
                <a:pos x="143" y="221"/>
              </a:cxn>
              <a:cxn ang="0">
                <a:pos x="149" y="231"/>
              </a:cxn>
              <a:cxn ang="0">
                <a:pos x="143" y="258"/>
              </a:cxn>
              <a:cxn ang="0">
                <a:pos x="156" y="261"/>
              </a:cxn>
              <a:cxn ang="0">
                <a:pos x="170" y="277"/>
              </a:cxn>
              <a:cxn ang="0">
                <a:pos x="187" y="277"/>
              </a:cxn>
              <a:cxn ang="0">
                <a:pos x="204" y="275"/>
              </a:cxn>
              <a:cxn ang="0">
                <a:pos x="109" y="187"/>
              </a:cxn>
              <a:cxn ang="0">
                <a:pos x="57" y="261"/>
              </a:cxn>
              <a:cxn ang="0">
                <a:pos x="69" y="8"/>
              </a:cxn>
              <a:cxn ang="0">
                <a:pos x="107" y="132"/>
              </a:cxn>
              <a:cxn ang="0">
                <a:pos x="219" y="8"/>
              </a:cxn>
              <a:cxn ang="0">
                <a:pos x="177" y="105"/>
              </a:cxn>
              <a:cxn ang="0">
                <a:pos x="236" y="261"/>
              </a:cxn>
            </a:cxnLst>
            <a:rect l="0" t="0" r="r" b="b"/>
            <a:pathLst>
              <a:path w="244" h="300">
                <a:moveTo>
                  <a:pt x="221" y="225"/>
                </a:moveTo>
                <a:lnTo>
                  <a:pt x="221" y="225"/>
                </a:lnTo>
                <a:lnTo>
                  <a:pt x="194" y="193"/>
                </a:lnTo>
                <a:lnTo>
                  <a:pt x="194" y="193"/>
                </a:lnTo>
                <a:lnTo>
                  <a:pt x="189" y="181"/>
                </a:lnTo>
                <a:lnTo>
                  <a:pt x="179" y="170"/>
                </a:lnTo>
                <a:lnTo>
                  <a:pt x="179" y="170"/>
                </a:lnTo>
                <a:lnTo>
                  <a:pt x="170" y="159"/>
                </a:lnTo>
                <a:lnTo>
                  <a:pt x="166" y="151"/>
                </a:lnTo>
                <a:lnTo>
                  <a:pt x="164" y="145"/>
                </a:lnTo>
                <a:lnTo>
                  <a:pt x="164" y="145"/>
                </a:lnTo>
                <a:lnTo>
                  <a:pt x="166" y="138"/>
                </a:lnTo>
                <a:lnTo>
                  <a:pt x="170" y="128"/>
                </a:lnTo>
                <a:lnTo>
                  <a:pt x="179" y="109"/>
                </a:lnTo>
                <a:lnTo>
                  <a:pt x="179" y="109"/>
                </a:lnTo>
                <a:lnTo>
                  <a:pt x="206" y="58"/>
                </a:lnTo>
                <a:lnTo>
                  <a:pt x="217" y="31"/>
                </a:lnTo>
                <a:lnTo>
                  <a:pt x="229" y="4"/>
                </a:lnTo>
                <a:lnTo>
                  <a:pt x="229" y="4"/>
                </a:lnTo>
                <a:lnTo>
                  <a:pt x="215" y="2"/>
                </a:lnTo>
                <a:lnTo>
                  <a:pt x="204" y="2"/>
                </a:lnTo>
                <a:lnTo>
                  <a:pt x="191" y="2"/>
                </a:lnTo>
                <a:lnTo>
                  <a:pt x="179" y="2"/>
                </a:lnTo>
                <a:lnTo>
                  <a:pt x="179" y="2"/>
                </a:lnTo>
                <a:lnTo>
                  <a:pt x="170" y="0"/>
                </a:lnTo>
                <a:lnTo>
                  <a:pt x="162" y="0"/>
                </a:lnTo>
                <a:lnTo>
                  <a:pt x="162" y="0"/>
                </a:lnTo>
                <a:lnTo>
                  <a:pt x="149" y="4"/>
                </a:lnTo>
                <a:lnTo>
                  <a:pt x="137" y="10"/>
                </a:lnTo>
                <a:lnTo>
                  <a:pt x="126" y="17"/>
                </a:lnTo>
                <a:lnTo>
                  <a:pt x="114" y="21"/>
                </a:lnTo>
                <a:lnTo>
                  <a:pt x="114" y="21"/>
                </a:lnTo>
                <a:lnTo>
                  <a:pt x="113" y="27"/>
                </a:lnTo>
                <a:lnTo>
                  <a:pt x="111" y="35"/>
                </a:lnTo>
                <a:lnTo>
                  <a:pt x="109" y="42"/>
                </a:lnTo>
                <a:lnTo>
                  <a:pt x="105" y="48"/>
                </a:lnTo>
                <a:lnTo>
                  <a:pt x="105" y="48"/>
                </a:lnTo>
                <a:lnTo>
                  <a:pt x="103" y="37"/>
                </a:lnTo>
                <a:lnTo>
                  <a:pt x="103" y="27"/>
                </a:lnTo>
                <a:lnTo>
                  <a:pt x="101" y="2"/>
                </a:lnTo>
                <a:lnTo>
                  <a:pt x="101" y="2"/>
                </a:lnTo>
                <a:lnTo>
                  <a:pt x="86" y="4"/>
                </a:lnTo>
                <a:lnTo>
                  <a:pt x="67" y="2"/>
                </a:lnTo>
                <a:lnTo>
                  <a:pt x="50" y="2"/>
                </a:lnTo>
                <a:lnTo>
                  <a:pt x="44" y="2"/>
                </a:lnTo>
                <a:lnTo>
                  <a:pt x="38" y="6"/>
                </a:lnTo>
                <a:lnTo>
                  <a:pt x="38" y="6"/>
                </a:lnTo>
                <a:lnTo>
                  <a:pt x="29" y="14"/>
                </a:lnTo>
                <a:lnTo>
                  <a:pt x="17" y="23"/>
                </a:lnTo>
                <a:lnTo>
                  <a:pt x="8" y="33"/>
                </a:lnTo>
                <a:lnTo>
                  <a:pt x="4" y="37"/>
                </a:lnTo>
                <a:lnTo>
                  <a:pt x="2" y="40"/>
                </a:lnTo>
                <a:lnTo>
                  <a:pt x="2" y="40"/>
                </a:lnTo>
                <a:lnTo>
                  <a:pt x="0" y="50"/>
                </a:lnTo>
                <a:lnTo>
                  <a:pt x="2" y="61"/>
                </a:lnTo>
                <a:lnTo>
                  <a:pt x="2" y="61"/>
                </a:lnTo>
                <a:lnTo>
                  <a:pt x="4" y="178"/>
                </a:lnTo>
                <a:lnTo>
                  <a:pt x="6" y="235"/>
                </a:lnTo>
                <a:lnTo>
                  <a:pt x="10" y="290"/>
                </a:lnTo>
                <a:lnTo>
                  <a:pt x="10" y="290"/>
                </a:lnTo>
                <a:lnTo>
                  <a:pt x="19" y="296"/>
                </a:lnTo>
                <a:lnTo>
                  <a:pt x="32" y="298"/>
                </a:lnTo>
                <a:lnTo>
                  <a:pt x="48" y="298"/>
                </a:lnTo>
                <a:lnTo>
                  <a:pt x="61" y="298"/>
                </a:lnTo>
                <a:lnTo>
                  <a:pt x="61" y="298"/>
                </a:lnTo>
                <a:lnTo>
                  <a:pt x="71" y="298"/>
                </a:lnTo>
                <a:lnTo>
                  <a:pt x="82" y="296"/>
                </a:lnTo>
                <a:lnTo>
                  <a:pt x="82" y="296"/>
                </a:lnTo>
                <a:lnTo>
                  <a:pt x="86" y="294"/>
                </a:lnTo>
                <a:lnTo>
                  <a:pt x="92" y="290"/>
                </a:lnTo>
                <a:lnTo>
                  <a:pt x="101" y="281"/>
                </a:lnTo>
                <a:lnTo>
                  <a:pt x="111" y="271"/>
                </a:lnTo>
                <a:lnTo>
                  <a:pt x="116" y="267"/>
                </a:lnTo>
                <a:lnTo>
                  <a:pt x="122" y="263"/>
                </a:lnTo>
                <a:lnTo>
                  <a:pt x="122" y="263"/>
                </a:lnTo>
                <a:lnTo>
                  <a:pt x="128" y="271"/>
                </a:lnTo>
                <a:lnTo>
                  <a:pt x="133" y="281"/>
                </a:lnTo>
                <a:lnTo>
                  <a:pt x="139" y="288"/>
                </a:lnTo>
                <a:lnTo>
                  <a:pt x="147" y="294"/>
                </a:lnTo>
                <a:lnTo>
                  <a:pt x="147" y="294"/>
                </a:lnTo>
                <a:lnTo>
                  <a:pt x="153" y="298"/>
                </a:lnTo>
                <a:lnTo>
                  <a:pt x="160" y="298"/>
                </a:lnTo>
                <a:lnTo>
                  <a:pt x="181" y="300"/>
                </a:lnTo>
                <a:lnTo>
                  <a:pt x="202" y="300"/>
                </a:lnTo>
                <a:lnTo>
                  <a:pt x="217" y="296"/>
                </a:lnTo>
                <a:lnTo>
                  <a:pt x="217" y="296"/>
                </a:lnTo>
                <a:lnTo>
                  <a:pt x="225" y="290"/>
                </a:lnTo>
                <a:lnTo>
                  <a:pt x="233" y="281"/>
                </a:lnTo>
                <a:lnTo>
                  <a:pt x="240" y="269"/>
                </a:lnTo>
                <a:lnTo>
                  <a:pt x="244" y="261"/>
                </a:lnTo>
                <a:lnTo>
                  <a:pt x="244" y="261"/>
                </a:lnTo>
                <a:lnTo>
                  <a:pt x="242" y="254"/>
                </a:lnTo>
                <a:lnTo>
                  <a:pt x="235" y="244"/>
                </a:lnTo>
                <a:lnTo>
                  <a:pt x="221" y="225"/>
                </a:lnTo>
                <a:lnTo>
                  <a:pt x="221" y="225"/>
                </a:lnTo>
                <a:close/>
                <a:moveTo>
                  <a:pt x="145" y="27"/>
                </a:moveTo>
                <a:lnTo>
                  <a:pt x="145" y="27"/>
                </a:lnTo>
                <a:lnTo>
                  <a:pt x="141" y="29"/>
                </a:lnTo>
                <a:lnTo>
                  <a:pt x="137" y="33"/>
                </a:lnTo>
                <a:lnTo>
                  <a:pt x="132" y="37"/>
                </a:lnTo>
                <a:lnTo>
                  <a:pt x="126" y="38"/>
                </a:lnTo>
                <a:lnTo>
                  <a:pt x="126" y="38"/>
                </a:lnTo>
                <a:lnTo>
                  <a:pt x="130" y="35"/>
                </a:lnTo>
                <a:lnTo>
                  <a:pt x="133" y="31"/>
                </a:lnTo>
                <a:lnTo>
                  <a:pt x="139" y="29"/>
                </a:lnTo>
                <a:lnTo>
                  <a:pt x="145" y="27"/>
                </a:lnTo>
                <a:lnTo>
                  <a:pt x="145" y="27"/>
                </a:lnTo>
                <a:close/>
                <a:moveTo>
                  <a:pt x="139" y="54"/>
                </a:moveTo>
                <a:lnTo>
                  <a:pt x="139" y="54"/>
                </a:lnTo>
                <a:lnTo>
                  <a:pt x="135" y="56"/>
                </a:lnTo>
                <a:lnTo>
                  <a:pt x="133" y="58"/>
                </a:lnTo>
                <a:lnTo>
                  <a:pt x="126" y="61"/>
                </a:lnTo>
                <a:lnTo>
                  <a:pt x="126" y="61"/>
                </a:lnTo>
                <a:lnTo>
                  <a:pt x="132" y="56"/>
                </a:lnTo>
                <a:lnTo>
                  <a:pt x="135" y="54"/>
                </a:lnTo>
                <a:lnTo>
                  <a:pt x="139" y="54"/>
                </a:lnTo>
                <a:lnTo>
                  <a:pt x="139" y="54"/>
                </a:lnTo>
                <a:close/>
                <a:moveTo>
                  <a:pt x="130" y="69"/>
                </a:moveTo>
                <a:lnTo>
                  <a:pt x="130" y="69"/>
                </a:lnTo>
                <a:lnTo>
                  <a:pt x="130" y="73"/>
                </a:lnTo>
                <a:lnTo>
                  <a:pt x="128" y="75"/>
                </a:lnTo>
                <a:lnTo>
                  <a:pt x="126" y="77"/>
                </a:lnTo>
                <a:lnTo>
                  <a:pt x="122" y="77"/>
                </a:lnTo>
                <a:lnTo>
                  <a:pt x="122" y="77"/>
                </a:lnTo>
                <a:lnTo>
                  <a:pt x="126" y="73"/>
                </a:lnTo>
                <a:lnTo>
                  <a:pt x="130" y="69"/>
                </a:lnTo>
                <a:lnTo>
                  <a:pt x="130" y="69"/>
                </a:lnTo>
                <a:close/>
                <a:moveTo>
                  <a:pt x="12" y="157"/>
                </a:moveTo>
                <a:lnTo>
                  <a:pt x="12" y="157"/>
                </a:lnTo>
                <a:lnTo>
                  <a:pt x="10" y="155"/>
                </a:lnTo>
                <a:lnTo>
                  <a:pt x="10" y="153"/>
                </a:lnTo>
                <a:lnTo>
                  <a:pt x="10" y="147"/>
                </a:lnTo>
                <a:lnTo>
                  <a:pt x="10" y="147"/>
                </a:lnTo>
                <a:lnTo>
                  <a:pt x="15" y="143"/>
                </a:lnTo>
                <a:lnTo>
                  <a:pt x="21" y="141"/>
                </a:lnTo>
                <a:lnTo>
                  <a:pt x="21" y="141"/>
                </a:lnTo>
                <a:lnTo>
                  <a:pt x="19" y="145"/>
                </a:lnTo>
                <a:lnTo>
                  <a:pt x="17" y="149"/>
                </a:lnTo>
                <a:lnTo>
                  <a:pt x="13" y="153"/>
                </a:lnTo>
                <a:lnTo>
                  <a:pt x="12" y="157"/>
                </a:lnTo>
                <a:lnTo>
                  <a:pt x="12" y="157"/>
                </a:lnTo>
                <a:close/>
                <a:moveTo>
                  <a:pt x="10" y="178"/>
                </a:moveTo>
                <a:lnTo>
                  <a:pt x="10" y="178"/>
                </a:lnTo>
                <a:lnTo>
                  <a:pt x="10" y="170"/>
                </a:lnTo>
                <a:lnTo>
                  <a:pt x="10" y="170"/>
                </a:lnTo>
                <a:lnTo>
                  <a:pt x="13" y="168"/>
                </a:lnTo>
                <a:lnTo>
                  <a:pt x="17" y="166"/>
                </a:lnTo>
                <a:lnTo>
                  <a:pt x="17" y="166"/>
                </a:lnTo>
                <a:lnTo>
                  <a:pt x="19" y="168"/>
                </a:lnTo>
                <a:lnTo>
                  <a:pt x="17" y="172"/>
                </a:lnTo>
                <a:lnTo>
                  <a:pt x="13" y="176"/>
                </a:lnTo>
                <a:lnTo>
                  <a:pt x="10" y="178"/>
                </a:lnTo>
                <a:lnTo>
                  <a:pt x="10" y="178"/>
                </a:lnTo>
                <a:close/>
                <a:moveTo>
                  <a:pt x="17" y="124"/>
                </a:moveTo>
                <a:lnTo>
                  <a:pt x="17" y="124"/>
                </a:lnTo>
                <a:lnTo>
                  <a:pt x="15" y="130"/>
                </a:lnTo>
                <a:lnTo>
                  <a:pt x="13" y="132"/>
                </a:lnTo>
                <a:lnTo>
                  <a:pt x="10" y="132"/>
                </a:lnTo>
                <a:lnTo>
                  <a:pt x="10" y="132"/>
                </a:lnTo>
                <a:lnTo>
                  <a:pt x="10" y="130"/>
                </a:lnTo>
                <a:lnTo>
                  <a:pt x="12" y="128"/>
                </a:lnTo>
                <a:lnTo>
                  <a:pt x="17" y="124"/>
                </a:lnTo>
                <a:lnTo>
                  <a:pt x="17" y="124"/>
                </a:lnTo>
                <a:close/>
                <a:moveTo>
                  <a:pt x="44" y="212"/>
                </a:moveTo>
                <a:lnTo>
                  <a:pt x="44" y="212"/>
                </a:lnTo>
                <a:lnTo>
                  <a:pt x="46" y="214"/>
                </a:lnTo>
                <a:lnTo>
                  <a:pt x="46" y="214"/>
                </a:lnTo>
                <a:lnTo>
                  <a:pt x="46" y="218"/>
                </a:lnTo>
                <a:lnTo>
                  <a:pt x="42" y="221"/>
                </a:lnTo>
                <a:lnTo>
                  <a:pt x="34" y="225"/>
                </a:lnTo>
                <a:lnTo>
                  <a:pt x="34" y="225"/>
                </a:lnTo>
                <a:lnTo>
                  <a:pt x="29" y="233"/>
                </a:lnTo>
                <a:lnTo>
                  <a:pt x="25" y="237"/>
                </a:lnTo>
                <a:lnTo>
                  <a:pt x="21" y="239"/>
                </a:lnTo>
                <a:lnTo>
                  <a:pt x="21" y="239"/>
                </a:lnTo>
                <a:lnTo>
                  <a:pt x="27" y="231"/>
                </a:lnTo>
                <a:lnTo>
                  <a:pt x="32" y="225"/>
                </a:lnTo>
                <a:lnTo>
                  <a:pt x="38" y="220"/>
                </a:lnTo>
                <a:lnTo>
                  <a:pt x="44" y="212"/>
                </a:lnTo>
                <a:lnTo>
                  <a:pt x="44" y="212"/>
                </a:lnTo>
                <a:close/>
                <a:moveTo>
                  <a:pt x="46" y="231"/>
                </a:moveTo>
                <a:lnTo>
                  <a:pt x="46" y="231"/>
                </a:lnTo>
                <a:lnTo>
                  <a:pt x="48" y="235"/>
                </a:lnTo>
                <a:lnTo>
                  <a:pt x="46" y="239"/>
                </a:lnTo>
                <a:lnTo>
                  <a:pt x="44" y="242"/>
                </a:lnTo>
                <a:lnTo>
                  <a:pt x="40" y="244"/>
                </a:lnTo>
                <a:lnTo>
                  <a:pt x="32" y="250"/>
                </a:lnTo>
                <a:lnTo>
                  <a:pt x="27" y="256"/>
                </a:lnTo>
                <a:lnTo>
                  <a:pt x="27" y="256"/>
                </a:lnTo>
                <a:lnTo>
                  <a:pt x="29" y="248"/>
                </a:lnTo>
                <a:lnTo>
                  <a:pt x="34" y="242"/>
                </a:lnTo>
                <a:lnTo>
                  <a:pt x="46" y="231"/>
                </a:lnTo>
                <a:lnTo>
                  <a:pt x="46" y="231"/>
                </a:lnTo>
                <a:close/>
                <a:moveTo>
                  <a:pt x="25" y="214"/>
                </a:moveTo>
                <a:lnTo>
                  <a:pt x="25" y="214"/>
                </a:lnTo>
                <a:lnTo>
                  <a:pt x="29" y="208"/>
                </a:lnTo>
                <a:lnTo>
                  <a:pt x="34" y="202"/>
                </a:lnTo>
                <a:lnTo>
                  <a:pt x="46" y="191"/>
                </a:lnTo>
                <a:lnTo>
                  <a:pt x="46" y="191"/>
                </a:lnTo>
                <a:lnTo>
                  <a:pt x="46" y="199"/>
                </a:lnTo>
                <a:lnTo>
                  <a:pt x="46" y="199"/>
                </a:lnTo>
                <a:lnTo>
                  <a:pt x="36" y="206"/>
                </a:lnTo>
                <a:lnTo>
                  <a:pt x="25" y="214"/>
                </a:lnTo>
                <a:lnTo>
                  <a:pt x="25" y="214"/>
                </a:lnTo>
                <a:close/>
                <a:moveTo>
                  <a:pt x="46" y="179"/>
                </a:moveTo>
                <a:lnTo>
                  <a:pt x="46" y="179"/>
                </a:lnTo>
                <a:lnTo>
                  <a:pt x="40" y="183"/>
                </a:lnTo>
                <a:lnTo>
                  <a:pt x="34" y="187"/>
                </a:lnTo>
                <a:lnTo>
                  <a:pt x="29" y="191"/>
                </a:lnTo>
                <a:lnTo>
                  <a:pt x="25" y="193"/>
                </a:lnTo>
                <a:lnTo>
                  <a:pt x="25" y="193"/>
                </a:lnTo>
                <a:lnTo>
                  <a:pt x="32" y="179"/>
                </a:lnTo>
                <a:lnTo>
                  <a:pt x="38" y="176"/>
                </a:lnTo>
                <a:lnTo>
                  <a:pt x="46" y="170"/>
                </a:lnTo>
                <a:lnTo>
                  <a:pt x="46" y="170"/>
                </a:lnTo>
                <a:lnTo>
                  <a:pt x="46" y="176"/>
                </a:lnTo>
                <a:lnTo>
                  <a:pt x="46" y="179"/>
                </a:lnTo>
                <a:lnTo>
                  <a:pt x="46" y="179"/>
                </a:lnTo>
                <a:close/>
                <a:moveTo>
                  <a:pt x="21" y="176"/>
                </a:moveTo>
                <a:lnTo>
                  <a:pt x="21" y="176"/>
                </a:lnTo>
                <a:lnTo>
                  <a:pt x="25" y="168"/>
                </a:lnTo>
                <a:lnTo>
                  <a:pt x="31" y="162"/>
                </a:lnTo>
                <a:lnTo>
                  <a:pt x="36" y="157"/>
                </a:lnTo>
                <a:lnTo>
                  <a:pt x="44" y="151"/>
                </a:lnTo>
                <a:lnTo>
                  <a:pt x="44" y="151"/>
                </a:lnTo>
                <a:lnTo>
                  <a:pt x="40" y="159"/>
                </a:lnTo>
                <a:lnTo>
                  <a:pt x="34" y="166"/>
                </a:lnTo>
                <a:lnTo>
                  <a:pt x="21" y="176"/>
                </a:lnTo>
                <a:lnTo>
                  <a:pt x="21" y="176"/>
                </a:lnTo>
                <a:close/>
                <a:moveTo>
                  <a:pt x="21" y="153"/>
                </a:moveTo>
                <a:lnTo>
                  <a:pt x="21" y="153"/>
                </a:lnTo>
                <a:lnTo>
                  <a:pt x="27" y="145"/>
                </a:lnTo>
                <a:lnTo>
                  <a:pt x="31" y="139"/>
                </a:lnTo>
                <a:lnTo>
                  <a:pt x="36" y="134"/>
                </a:lnTo>
                <a:lnTo>
                  <a:pt x="44" y="128"/>
                </a:lnTo>
                <a:lnTo>
                  <a:pt x="44" y="128"/>
                </a:lnTo>
                <a:lnTo>
                  <a:pt x="44" y="134"/>
                </a:lnTo>
                <a:lnTo>
                  <a:pt x="42" y="138"/>
                </a:lnTo>
                <a:lnTo>
                  <a:pt x="36" y="145"/>
                </a:lnTo>
                <a:lnTo>
                  <a:pt x="31" y="149"/>
                </a:lnTo>
                <a:lnTo>
                  <a:pt x="21" y="153"/>
                </a:lnTo>
                <a:lnTo>
                  <a:pt x="21" y="153"/>
                </a:lnTo>
                <a:close/>
                <a:moveTo>
                  <a:pt x="23" y="128"/>
                </a:moveTo>
                <a:lnTo>
                  <a:pt x="23" y="128"/>
                </a:lnTo>
                <a:lnTo>
                  <a:pt x="27" y="120"/>
                </a:lnTo>
                <a:lnTo>
                  <a:pt x="31" y="117"/>
                </a:lnTo>
                <a:lnTo>
                  <a:pt x="42" y="107"/>
                </a:lnTo>
                <a:lnTo>
                  <a:pt x="42" y="107"/>
                </a:lnTo>
                <a:lnTo>
                  <a:pt x="44" y="109"/>
                </a:lnTo>
                <a:lnTo>
                  <a:pt x="44" y="109"/>
                </a:lnTo>
                <a:lnTo>
                  <a:pt x="42" y="117"/>
                </a:lnTo>
                <a:lnTo>
                  <a:pt x="36" y="120"/>
                </a:lnTo>
                <a:lnTo>
                  <a:pt x="31" y="124"/>
                </a:lnTo>
                <a:lnTo>
                  <a:pt x="23" y="128"/>
                </a:lnTo>
                <a:lnTo>
                  <a:pt x="23" y="128"/>
                </a:lnTo>
                <a:close/>
                <a:moveTo>
                  <a:pt x="21" y="113"/>
                </a:moveTo>
                <a:lnTo>
                  <a:pt x="21" y="113"/>
                </a:lnTo>
                <a:lnTo>
                  <a:pt x="23" y="105"/>
                </a:lnTo>
                <a:lnTo>
                  <a:pt x="29" y="98"/>
                </a:lnTo>
                <a:lnTo>
                  <a:pt x="36" y="92"/>
                </a:lnTo>
                <a:lnTo>
                  <a:pt x="44" y="88"/>
                </a:lnTo>
                <a:lnTo>
                  <a:pt x="44" y="88"/>
                </a:lnTo>
                <a:lnTo>
                  <a:pt x="40" y="96"/>
                </a:lnTo>
                <a:lnTo>
                  <a:pt x="34" y="101"/>
                </a:lnTo>
                <a:lnTo>
                  <a:pt x="21" y="113"/>
                </a:lnTo>
                <a:lnTo>
                  <a:pt x="21" y="113"/>
                </a:lnTo>
                <a:close/>
                <a:moveTo>
                  <a:pt x="42" y="71"/>
                </a:moveTo>
                <a:lnTo>
                  <a:pt x="42" y="71"/>
                </a:lnTo>
                <a:lnTo>
                  <a:pt x="38" y="75"/>
                </a:lnTo>
                <a:lnTo>
                  <a:pt x="34" y="78"/>
                </a:lnTo>
                <a:lnTo>
                  <a:pt x="23" y="86"/>
                </a:lnTo>
                <a:lnTo>
                  <a:pt x="23" y="86"/>
                </a:lnTo>
                <a:lnTo>
                  <a:pt x="31" y="75"/>
                </a:lnTo>
                <a:lnTo>
                  <a:pt x="36" y="69"/>
                </a:lnTo>
                <a:lnTo>
                  <a:pt x="42" y="65"/>
                </a:lnTo>
                <a:lnTo>
                  <a:pt x="42" y="65"/>
                </a:lnTo>
                <a:lnTo>
                  <a:pt x="42" y="71"/>
                </a:lnTo>
                <a:lnTo>
                  <a:pt x="42" y="71"/>
                </a:lnTo>
                <a:close/>
                <a:moveTo>
                  <a:pt x="29" y="61"/>
                </a:moveTo>
                <a:lnTo>
                  <a:pt x="29" y="61"/>
                </a:lnTo>
                <a:lnTo>
                  <a:pt x="21" y="67"/>
                </a:lnTo>
                <a:lnTo>
                  <a:pt x="17" y="71"/>
                </a:lnTo>
                <a:lnTo>
                  <a:pt x="13" y="73"/>
                </a:lnTo>
                <a:lnTo>
                  <a:pt x="13" y="73"/>
                </a:lnTo>
                <a:lnTo>
                  <a:pt x="25" y="58"/>
                </a:lnTo>
                <a:lnTo>
                  <a:pt x="32" y="52"/>
                </a:lnTo>
                <a:lnTo>
                  <a:pt x="42" y="46"/>
                </a:lnTo>
                <a:lnTo>
                  <a:pt x="42" y="46"/>
                </a:lnTo>
                <a:lnTo>
                  <a:pt x="40" y="52"/>
                </a:lnTo>
                <a:lnTo>
                  <a:pt x="36" y="56"/>
                </a:lnTo>
                <a:lnTo>
                  <a:pt x="29" y="61"/>
                </a:lnTo>
                <a:lnTo>
                  <a:pt x="29" y="61"/>
                </a:lnTo>
                <a:close/>
                <a:moveTo>
                  <a:pt x="38" y="29"/>
                </a:moveTo>
                <a:lnTo>
                  <a:pt x="38" y="29"/>
                </a:lnTo>
                <a:lnTo>
                  <a:pt x="40" y="31"/>
                </a:lnTo>
                <a:lnTo>
                  <a:pt x="40" y="31"/>
                </a:lnTo>
                <a:lnTo>
                  <a:pt x="38" y="35"/>
                </a:lnTo>
                <a:lnTo>
                  <a:pt x="36" y="38"/>
                </a:lnTo>
                <a:lnTo>
                  <a:pt x="29" y="44"/>
                </a:lnTo>
                <a:lnTo>
                  <a:pt x="21" y="48"/>
                </a:lnTo>
                <a:lnTo>
                  <a:pt x="15" y="54"/>
                </a:lnTo>
                <a:lnTo>
                  <a:pt x="15" y="54"/>
                </a:lnTo>
                <a:lnTo>
                  <a:pt x="17" y="46"/>
                </a:lnTo>
                <a:lnTo>
                  <a:pt x="25" y="40"/>
                </a:lnTo>
                <a:lnTo>
                  <a:pt x="38" y="29"/>
                </a:lnTo>
                <a:lnTo>
                  <a:pt x="38" y="29"/>
                </a:lnTo>
                <a:close/>
                <a:moveTo>
                  <a:pt x="15" y="44"/>
                </a:moveTo>
                <a:lnTo>
                  <a:pt x="15" y="44"/>
                </a:lnTo>
                <a:lnTo>
                  <a:pt x="12" y="48"/>
                </a:lnTo>
                <a:lnTo>
                  <a:pt x="10" y="50"/>
                </a:lnTo>
                <a:lnTo>
                  <a:pt x="6" y="52"/>
                </a:lnTo>
                <a:lnTo>
                  <a:pt x="6" y="52"/>
                </a:lnTo>
                <a:lnTo>
                  <a:pt x="8" y="48"/>
                </a:lnTo>
                <a:lnTo>
                  <a:pt x="10" y="46"/>
                </a:lnTo>
                <a:lnTo>
                  <a:pt x="15" y="44"/>
                </a:lnTo>
                <a:lnTo>
                  <a:pt x="15" y="44"/>
                </a:lnTo>
                <a:close/>
                <a:moveTo>
                  <a:pt x="19" y="77"/>
                </a:moveTo>
                <a:lnTo>
                  <a:pt x="19" y="77"/>
                </a:lnTo>
                <a:lnTo>
                  <a:pt x="21" y="80"/>
                </a:lnTo>
                <a:lnTo>
                  <a:pt x="17" y="86"/>
                </a:lnTo>
                <a:lnTo>
                  <a:pt x="12" y="90"/>
                </a:lnTo>
                <a:lnTo>
                  <a:pt x="8" y="94"/>
                </a:lnTo>
                <a:lnTo>
                  <a:pt x="8" y="94"/>
                </a:lnTo>
                <a:lnTo>
                  <a:pt x="6" y="90"/>
                </a:lnTo>
                <a:lnTo>
                  <a:pt x="8" y="86"/>
                </a:lnTo>
                <a:lnTo>
                  <a:pt x="12" y="82"/>
                </a:lnTo>
                <a:lnTo>
                  <a:pt x="15" y="80"/>
                </a:lnTo>
                <a:lnTo>
                  <a:pt x="19" y="77"/>
                </a:lnTo>
                <a:lnTo>
                  <a:pt x="19" y="77"/>
                </a:lnTo>
                <a:close/>
                <a:moveTo>
                  <a:pt x="19" y="98"/>
                </a:moveTo>
                <a:lnTo>
                  <a:pt x="19" y="98"/>
                </a:lnTo>
                <a:lnTo>
                  <a:pt x="19" y="101"/>
                </a:lnTo>
                <a:lnTo>
                  <a:pt x="17" y="105"/>
                </a:lnTo>
                <a:lnTo>
                  <a:pt x="10" y="113"/>
                </a:lnTo>
                <a:lnTo>
                  <a:pt x="10" y="113"/>
                </a:lnTo>
                <a:lnTo>
                  <a:pt x="8" y="111"/>
                </a:lnTo>
                <a:lnTo>
                  <a:pt x="8" y="107"/>
                </a:lnTo>
                <a:lnTo>
                  <a:pt x="12" y="105"/>
                </a:lnTo>
                <a:lnTo>
                  <a:pt x="15" y="101"/>
                </a:lnTo>
                <a:lnTo>
                  <a:pt x="19" y="98"/>
                </a:lnTo>
                <a:lnTo>
                  <a:pt x="19" y="98"/>
                </a:lnTo>
                <a:close/>
                <a:moveTo>
                  <a:pt x="17" y="189"/>
                </a:moveTo>
                <a:lnTo>
                  <a:pt x="17" y="189"/>
                </a:lnTo>
                <a:lnTo>
                  <a:pt x="17" y="193"/>
                </a:lnTo>
                <a:lnTo>
                  <a:pt x="15" y="195"/>
                </a:lnTo>
                <a:lnTo>
                  <a:pt x="13" y="199"/>
                </a:lnTo>
                <a:lnTo>
                  <a:pt x="10" y="200"/>
                </a:lnTo>
                <a:lnTo>
                  <a:pt x="10" y="200"/>
                </a:lnTo>
                <a:lnTo>
                  <a:pt x="10" y="197"/>
                </a:lnTo>
                <a:lnTo>
                  <a:pt x="12" y="193"/>
                </a:lnTo>
                <a:lnTo>
                  <a:pt x="17" y="189"/>
                </a:lnTo>
                <a:lnTo>
                  <a:pt x="17" y="189"/>
                </a:lnTo>
                <a:close/>
                <a:moveTo>
                  <a:pt x="12" y="212"/>
                </a:moveTo>
                <a:lnTo>
                  <a:pt x="12" y="212"/>
                </a:lnTo>
                <a:lnTo>
                  <a:pt x="17" y="210"/>
                </a:lnTo>
                <a:lnTo>
                  <a:pt x="17" y="210"/>
                </a:lnTo>
                <a:lnTo>
                  <a:pt x="15" y="216"/>
                </a:lnTo>
                <a:lnTo>
                  <a:pt x="13" y="218"/>
                </a:lnTo>
                <a:lnTo>
                  <a:pt x="12" y="220"/>
                </a:lnTo>
                <a:lnTo>
                  <a:pt x="12" y="220"/>
                </a:lnTo>
                <a:lnTo>
                  <a:pt x="10" y="216"/>
                </a:lnTo>
                <a:lnTo>
                  <a:pt x="12" y="212"/>
                </a:lnTo>
                <a:lnTo>
                  <a:pt x="12" y="212"/>
                </a:lnTo>
                <a:close/>
                <a:moveTo>
                  <a:pt x="19" y="229"/>
                </a:moveTo>
                <a:lnTo>
                  <a:pt x="19" y="229"/>
                </a:lnTo>
                <a:lnTo>
                  <a:pt x="15" y="237"/>
                </a:lnTo>
                <a:lnTo>
                  <a:pt x="13" y="239"/>
                </a:lnTo>
                <a:lnTo>
                  <a:pt x="12" y="240"/>
                </a:lnTo>
                <a:lnTo>
                  <a:pt x="12" y="240"/>
                </a:lnTo>
                <a:lnTo>
                  <a:pt x="12" y="235"/>
                </a:lnTo>
                <a:lnTo>
                  <a:pt x="12" y="235"/>
                </a:lnTo>
                <a:lnTo>
                  <a:pt x="15" y="231"/>
                </a:lnTo>
                <a:lnTo>
                  <a:pt x="19" y="229"/>
                </a:lnTo>
                <a:lnTo>
                  <a:pt x="19" y="229"/>
                </a:lnTo>
                <a:close/>
                <a:moveTo>
                  <a:pt x="12" y="256"/>
                </a:moveTo>
                <a:lnTo>
                  <a:pt x="12" y="256"/>
                </a:lnTo>
                <a:lnTo>
                  <a:pt x="15" y="254"/>
                </a:lnTo>
                <a:lnTo>
                  <a:pt x="19" y="252"/>
                </a:lnTo>
                <a:lnTo>
                  <a:pt x="19" y="252"/>
                </a:lnTo>
                <a:lnTo>
                  <a:pt x="15" y="260"/>
                </a:lnTo>
                <a:lnTo>
                  <a:pt x="12" y="263"/>
                </a:lnTo>
                <a:lnTo>
                  <a:pt x="12" y="263"/>
                </a:lnTo>
                <a:lnTo>
                  <a:pt x="12" y="256"/>
                </a:lnTo>
                <a:lnTo>
                  <a:pt x="12" y="256"/>
                </a:lnTo>
                <a:close/>
                <a:moveTo>
                  <a:pt x="12" y="279"/>
                </a:moveTo>
                <a:lnTo>
                  <a:pt x="12" y="279"/>
                </a:lnTo>
                <a:lnTo>
                  <a:pt x="15" y="275"/>
                </a:lnTo>
                <a:lnTo>
                  <a:pt x="19" y="271"/>
                </a:lnTo>
                <a:lnTo>
                  <a:pt x="23" y="267"/>
                </a:lnTo>
                <a:lnTo>
                  <a:pt x="27" y="263"/>
                </a:lnTo>
                <a:lnTo>
                  <a:pt x="27" y="263"/>
                </a:lnTo>
                <a:lnTo>
                  <a:pt x="27" y="267"/>
                </a:lnTo>
                <a:lnTo>
                  <a:pt x="23" y="273"/>
                </a:lnTo>
                <a:lnTo>
                  <a:pt x="17" y="279"/>
                </a:lnTo>
                <a:lnTo>
                  <a:pt x="15" y="281"/>
                </a:lnTo>
                <a:lnTo>
                  <a:pt x="12" y="279"/>
                </a:lnTo>
                <a:lnTo>
                  <a:pt x="12" y="279"/>
                </a:lnTo>
                <a:close/>
                <a:moveTo>
                  <a:pt x="50" y="252"/>
                </a:moveTo>
                <a:lnTo>
                  <a:pt x="50" y="252"/>
                </a:lnTo>
                <a:lnTo>
                  <a:pt x="48" y="258"/>
                </a:lnTo>
                <a:lnTo>
                  <a:pt x="46" y="261"/>
                </a:lnTo>
                <a:lnTo>
                  <a:pt x="40" y="269"/>
                </a:lnTo>
                <a:lnTo>
                  <a:pt x="23" y="282"/>
                </a:lnTo>
                <a:lnTo>
                  <a:pt x="23" y="282"/>
                </a:lnTo>
                <a:lnTo>
                  <a:pt x="27" y="273"/>
                </a:lnTo>
                <a:lnTo>
                  <a:pt x="34" y="265"/>
                </a:lnTo>
                <a:lnTo>
                  <a:pt x="42" y="258"/>
                </a:lnTo>
                <a:lnTo>
                  <a:pt x="50" y="252"/>
                </a:lnTo>
                <a:lnTo>
                  <a:pt x="50" y="252"/>
                </a:lnTo>
                <a:close/>
                <a:moveTo>
                  <a:pt x="50" y="271"/>
                </a:moveTo>
                <a:lnTo>
                  <a:pt x="50" y="271"/>
                </a:lnTo>
                <a:lnTo>
                  <a:pt x="46" y="275"/>
                </a:lnTo>
                <a:lnTo>
                  <a:pt x="42" y="277"/>
                </a:lnTo>
                <a:lnTo>
                  <a:pt x="42" y="277"/>
                </a:lnTo>
                <a:lnTo>
                  <a:pt x="44" y="273"/>
                </a:lnTo>
                <a:lnTo>
                  <a:pt x="50" y="271"/>
                </a:lnTo>
                <a:lnTo>
                  <a:pt x="50" y="271"/>
                </a:lnTo>
                <a:close/>
                <a:moveTo>
                  <a:pt x="38" y="290"/>
                </a:moveTo>
                <a:lnTo>
                  <a:pt x="38" y="290"/>
                </a:lnTo>
                <a:lnTo>
                  <a:pt x="40" y="286"/>
                </a:lnTo>
                <a:lnTo>
                  <a:pt x="42" y="284"/>
                </a:lnTo>
                <a:lnTo>
                  <a:pt x="50" y="279"/>
                </a:lnTo>
                <a:lnTo>
                  <a:pt x="50" y="279"/>
                </a:lnTo>
                <a:lnTo>
                  <a:pt x="50" y="281"/>
                </a:lnTo>
                <a:lnTo>
                  <a:pt x="50" y="282"/>
                </a:lnTo>
                <a:lnTo>
                  <a:pt x="48" y="286"/>
                </a:lnTo>
                <a:lnTo>
                  <a:pt x="42" y="290"/>
                </a:lnTo>
                <a:lnTo>
                  <a:pt x="40" y="290"/>
                </a:lnTo>
                <a:lnTo>
                  <a:pt x="38" y="290"/>
                </a:lnTo>
                <a:lnTo>
                  <a:pt x="38" y="290"/>
                </a:lnTo>
                <a:close/>
                <a:moveTo>
                  <a:pt x="86" y="269"/>
                </a:moveTo>
                <a:lnTo>
                  <a:pt x="86" y="269"/>
                </a:lnTo>
                <a:lnTo>
                  <a:pt x="84" y="269"/>
                </a:lnTo>
                <a:lnTo>
                  <a:pt x="84" y="267"/>
                </a:lnTo>
                <a:lnTo>
                  <a:pt x="84" y="267"/>
                </a:lnTo>
                <a:lnTo>
                  <a:pt x="86" y="265"/>
                </a:lnTo>
                <a:lnTo>
                  <a:pt x="88" y="265"/>
                </a:lnTo>
                <a:lnTo>
                  <a:pt x="88" y="265"/>
                </a:lnTo>
                <a:lnTo>
                  <a:pt x="88" y="267"/>
                </a:lnTo>
                <a:lnTo>
                  <a:pt x="88" y="269"/>
                </a:lnTo>
                <a:lnTo>
                  <a:pt x="86" y="269"/>
                </a:lnTo>
                <a:lnTo>
                  <a:pt x="86" y="269"/>
                </a:lnTo>
                <a:close/>
                <a:moveTo>
                  <a:pt x="116" y="202"/>
                </a:moveTo>
                <a:lnTo>
                  <a:pt x="116" y="202"/>
                </a:lnTo>
                <a:lnTo>
                  <a:pt x="114" y="202"/>
                </a:lnTo>
                <a:lnTo>
                  <a:pt x="114" y="199"/>
                </a:lnTo>
                <a:lnTo>
                  <a:pt x="114" y="193"/>
                </a:lnTo>
                <a:lnTo>
                  <a:pt x="114" y="193"/>
                </a:lnTo>
                <a:lnTo>
                  <a:pt x="118" y="195"/>
                </a:lnTo>
                <a:lnTo>
                  <a:pt x="118" y="197"/>
                </a:lnTo>
                <a:lnTo>
                  <a:pt x="118" y="200"/>
                </a:lnTo>
                <a:lnTo>
                  <a:pt x="116" y="202"/>
                </a:lnTo>
                <a:lnTo>
                  <a:pt x="116" y="202"/>
                </a:lnTo>
                <a:close/>
                <a:moveTo>
                  <a:pt x="122" y="206"/>
                </a:moveTo>
                <a:lnTo>
                  <a:pt x="122" y="206"/>
                </a:lnTo>
                <a:lnTo>
                  <a:pt x="122" y="204"/>
                </a:lnTo>
                <a:lnTo>
                  <a:pt x="126" y="204"/>
                </a:lnTo>
                <a:lnTo>
                  <a:pt x="126" y="204"/>
                </a:lnTo>
                <a:lnTo>
                  <a:pt x="126" y="206"/>
                </a:lnTo>
                <a:lnTo>
                  <a:pt x="122" y="206"/>
                </a:lnTo>
                <a:lnTo>
                  <a:pt x="122" y="206"/>
                </a:lnTo>
                <a:close/>
                <a:moveTo>
                  <a:pt x="133" y="212"/>
                </a:moveTo>
                <a:lnTo>
                  <a:pt x="133" y="212"/>
                </a:lnTo>
                <a:lnTo>
                  <a:pt x="133" y="216"/>
                </a:lnTo>
                <a:lnTo>
                  <a:pt x="132" y="218"/>
                </a:lnTo>
                <a:lnTo>
                  <a:pt x="126" y="220"/>
                </a:lnTo>
                <a:lnTo>
                  <a:pt x="126" y="220"/>
                </a:lnTo>
                <a:lnTo>
                  <a:pt x="128" y="214"/>
                </a:lnTo>
                <a:lnTo>
                  <a:pt x="130" y="212"/>
                </a:lnTo>
                <a:lnTo>
                  <a:pt x="133" y="212"/>
                </a:lnTo>
                <a:lnTo>
                  <a:pt x="133" y="212"/>
                </a:lnTo>
                <a:close/>
                <a:moveTo>
                  <a:pt x="143" y="221"/>
                </a:moveTo>
                <a:lnTo>
                  <a:pt x="143" y="221"/>
                </a:lnTo>
                <a:lnTo>
                  <a:pt x="139" y="227"/>
                </a:lnTo>
                <a:lnTo>
                  <a:pt x="135" y="231"/>
                </a:lnTo>
                <a:lnTo>
                  <a:pt x="126" y="239"/>
                </a:lnTo>
                <a:lnTo>
                  <a:pt x="126" y="239"/>
                </a:lnTo>
                <a:lnTo>
                  <a:pt x="132" y="227"/>
                </a:lnTo>
                <a:lnTo>
                  <a:pt x="137" y="223"/>
                </a:lnTo>
                <a:lnTo>
                  <a:pt x="143" y="221"/>
                </a:lnTo>
                <a:lnTo>
                  <a:pt x="143" y="221"/>
                </a:lnTo>
                <a:close/>
                <a:moveTo>
                  <a:pt x="149" y="231"/>
                </a:moveTo>
                <a:lnTo>
                  <a:pt x="149" y="231"/>
                </a:lnTo>
                <a:lnTo>
                  <a:pt x="147" y="237"/>
                </a:lnTo>
                <a:lnTo>
                  <a:pt x="141" y="242"/>
                </a:lnTo>
                <a:lnTo>
                  <a:pt x="132" y="248"/>
                </a:lnTo>
                <a:lnTo>
                  <a:pt x="132" y="248"/>
                </a:lnTo>
                <a:lnTo>
                  <a:pt x="139" y="239"/>
                </a:lnTo>
                <a:lnTo>
                  <a:pt x="143" y="235"/>
                </a:lnTo>
                <a:lnTo>
                  <a:pt x="149" y="231"/>
                </a:lnTo>
                <a:lnTo>
                  <a:pt x="149" y="231"/>
                </a:lnTo>
                <a:close/>
                <a:moveTo>
                  <a:pt x="137" y="260"/>
                </a:moveTo>
                <a:lnTo>
                  <a:pt x="137" y="260"/>
                </a:lnTo>
                <a:lnTo>
                  <a:pt x="145" y="250"/>
                </a:lnTo>
                <a:lnTo>
                  <a:pt x="149" y="246"/>
                </a:lnTo>
                <a:lnTo>
                  <a:pt x="154" y="242"/>
                </a:lnTo>
                <a:lnTo>
                  <a:pt x="154" y="242"/>
                </a:lnTo>
                <a:lnTo>
                  <a:pt x="153" y="248"/>
                </a:lnTo>
                <a:lnTo>
                  <a:pt x="149" y="254"/>
                </a:lnTo>
                <a:lnTo>
                  <a:pt x="143" y="258"/>
                </a:lnTo>
                <a:lnTo>
                  <a:pt x="137" y="260"/>
                </a:lnTo>
                <a:lnTo>
                  <a:pt x="137" y="260"/>
                </a:lnTo>
                <a:close/>
                <a:moveTo>
                  <a:pt x="147" y="269"/>
                </a:moveTo>
                <a:lnTo>
                  <a:pt x="147" y="269"/>
                </a:lnTo>
                <a:lnTo>
                  <a:pt x="149" y="265"/>
                </a:lnTo>
                <a:lnTo>
                  <a:pt x="153" y="260"/>
                </a:lnTo>
                <a:lnTo>
                  <a:pt x="162" y="252"/>
                </a:lnTo>
                <a:lnTo>
                  <a:pt x="162" y="252"/>
                </a:lnTo>
                <a:lnTo>
                  <a:pt x="158" y="258"/>
                </a:lnTo>
                <a:lnTo>
                  <a:pt x="156" y="261"/>
                </a:lnTo>
                <a:lnTo>
                  <a:pt x="147" y="269"/>
                </a:lnTo>
                <a:lnTo>
                  <a:pt x="147" y="269"/>
                </a:lnTo>
                <a:close/>
                <a:moveTo>
                  <a:pt x="170" y="277"/>
                </a:moveTo>
                <a:lnTo>
                  <a:pt x="170" y="277"/>
                </a:lnTo>
                <a:lnTo>
                  <a:pt x="172" y="273"/>
                </a:lnTo>
                <a:lnTo>
                  <a:pt x="174" y="271"/>
                </a:lnTo>
                <a:lnTo>
                  <a:pt x="177" y="271"/>
                </a:lnTo>
                <a:lnTo>
                  <a:pt x="177" y="271"/>
                </a:lnTo>
                <a:lnTo>
                  <a:pt x="174" y="275"/>
                </a:lnTo>
                <a:lnTo>
                  <a:pt x="170" y="277"/>
                </a:lnTo>
                <a:lnTo>
                  <a:pt x="170" y="277"/>
                </a:lnTo>
                <a:close/>
                <a:moveTo>
                  <a:pt x="187" y="277"/>
                </a:moveTo>
                <a:lnTo>
                  <a:pt x="187" y="277"/>
                </a:lnTo>
                <a:lnTo>
                  <a:pt x="187" y="273"/>
                </a:lnTo>
                <a:lnTo>
                  <a:pt x="189" y="271"/>
                </a:lnTo>
                <a:lnTo>
                  <a:pt x="191" y="269"/>
                </a:lnTo>
                <a:lnTo>
                  <a:pt x="194" y="269"/>
                </a:lnTo>
                <a:lnTo>
                  <a:pt x="194" y="269"/>
                </a:lnTo>
                <a:lnTo>
                  <a:pt x="193" y="275"/>
                </a:lnTo>
                <a:lnTo>
                  <a:pt x="187" y="277"/>
                </a:lnTo>
                <a:lnTo>
                  <a:pt x="187" y="277"/>
                </a:lnTo>
                <a:close/>
                <a:moveTo>
                  <a:pt x="204" y="275"/>
                </a:moveTo>
                <a:lnTo>
                  <a:pt x="204" y="275"/>
                </a:lnTo>
                <a:lnTo>
                  <a:pt x="204" y="271"/>
                </a:lnTo>
                <a:lnTo>
                  <a:pt x="206" y="269"/>
                </a:lnTo>
                <a:lnTo>
                  <a:pt x="210" y="269"/>
                </a:lnTo>
                <a:lnTo>
                  <a:pt x="210" y="269"/>
                </a:lnTo>
                <a:lnTo>
                  <a:pt x="210" y="273"/>
                </a:lnTo>
                <a:lnTo>
                  <a:pt x="208" y="275"/>
                </a:lnTo>
                <a:lnTo>
                  <a:pt x="204" y="275"/>
                </a:lnTo>
                <a:lnTo>
                  <a:pt x="204" y="275"/>
                </a:lnTo>
                <a:close/>
                <a:moveTo>
                  <a:pt x="177" y="261"/>
                </a:moveTo>
                <a:lnTo>
                  <a:pt x="177" y="261"/>
                </a:lnTo>
                <a:lnTo>
                  <a:pt x="160" y="240"/>
                </a:lnTo>
                <a:lnTo>
                  <a:pt x="145" y="218"/>
                </a:lnTo>
                <a:lnTo>
                  <a:pt x="130" y="199"/>
                </a:lnTo>
                <a:lnTo>
                  <a:pt x="120" y="189"/>
                </a:lnTo>
                <a:lnTo>
                  <a:pt x="111" y="179"/>
                </a:lnTo>
                <a:lnTo>
                  <a:pt x="111" y="179"/>
                </a:lnTo>
                <a:lnTo>
                  <a:pt x="109" y="187"/>
                </a:lnTo>
                <a:lnTo>
                  <a:pt x="109" y="195"/>
                </a:lnTo>
                <a:lnTo>
                  <a:pt x="109" y="210"/>
                </a:lnTo>
                <a:lnTo>
                  <a:pt x="111" y="229"/>
                </a:lnTo>
                <a:lnTo>
                  <a:pt x="111" y="244"/>
                </a:lnTo>
                <a:lnTo>
                  <a:pt x="111" y="244"/>
                </a:lnTo>
                <a:lnTo>
                  <a:pt x="111" y="250"/>
                </a:lnTo>
                <a:lnTo>
                  <a:pt x="109" y="256"/>
                </a:lnTo>
                <a:lnTo>
                  <a:pt x="109" y="256"/>
                </a:lnTo>
                <a:lnTo>
                  <a:pt x="84" y="260"/>
                </a:lnTo>
                <a:lnTo>
                  <a:pt x="57" y="261"/>
                </a:lnTo>
                <a:lnTo>
                  <a:pt x="57" y="261"/>
                </a:lnTo>
                <a:lnTo>
                  <a:pt x="53" y="231"/>
                </a:lnTo>
                <a:lnTo>
                  <a:pt x="52" y="199"/>
                </a:lnTo>
                <a:lnTo>
                  <a:pt x="50" y="136"/>
                </a:lnTo>
                <a:lnTo>
                  <a:pt x="48" y="73"/>
                </a:lnTo>
                <a:lnTo>
                  <a:pt x="46" y="40"/>
                </a:lnTo>
                <a:lnTo>
                  <a:pt x="44" y="10"/>
                </a:lnTo>
                <a:lnTo>
                  <a:pt x="44" y="10"/>
                </a:lnTo>
                <a:lnTo>
                  <a:pt x="55" y="8"/>
                </a:lnTo>
                <a:lnTo>
                  <a:pt x="69" y="8"/>
                </a:lnTo>
                <a:lnTo>
                  <a:pt x="93" y="8"/>
                </a:lnTo>
                <a:lnTo>
                  <a:pt x="93" y="8"/>
                </a:lnTo>
                <a:lnTo>
                  <a:pt x="97" y="42"/>
                </a:lnTo>
                <a:lnTo>
                  <a:pt x="101" y="75"/>
                </a:lnTo>
                <a:lnTo>
                  <a:pt x="101" y="75"/>
                </a:lnTo>
                <a:lnTo>
                  <a:pt x="99" y="107"/>
                </a:lnTo>
                <a:lnTo>
                  <a:pt x="101" y="120"/>
                </a:lnTo>
                <a:lnTo>
                  <a:pt x="103" y="126"/>
                </a:lnTo>
                <a:lnTo>
                  <a:pt x="107" y="132"/>
                </a:lnTo>
                <a:lnTo>
                  <a:pt x="107" y="132"/>
                </a:lnTo>
                <a:lnTo>
                  <a:pt x="113" y="126"/>
                </a:lnTo>
                <a:lnTo>
                  <a:pt x="116" y="119"/>
                </a:lnTo>
                <a:lnTo>
                  <a:pt x="122" y="103"/>
                </a:lnTo>
                <a:lnTo>
                  <a:pt x="122" y="103"/>
                </a:lnTo>
                <a:lnTo>
                  <a:pt x="143" y="56"/>
                </a:lnTo>
                <a:lnTo>
                  <a:pt x="162" y="10"/>
                </a:lnTo>
                <a:lnTo>
                  <a:pt x="162" y="10"/>
                </a:lnTo>
                <a:lnTo>
                  <a:pt x="177" y="8"/>
                </a:lnTo>
                <a:lnTo>
                  <a:pt x="191" y="8"/>
                </a:lnTo>
                <a:lnTo>
                  <a:pt x="219" y="8"/>
                </a:lnTo>
                <a:lnTo>
                  <a:pt x="219" y="8"/>
                </a:lnTo>
                <a:lnTo>
                  <a:pt x="217" y="21"/>
                </a:lnTo>
                <a:lnTo>
                  <a:pt x="212" y="31"/>
                </a:lnTo>
                <a:lnTo>
                  <a:pt x="200" y="52"/>
                </a:lnTo>
                <a:lnTo>
                  <a:pt x="200" y="52"/>
                </a:lnTo>
                <a:lnTo>
                  <a:pt x="196" y="67"/>
                </a:lnTo>
                <a:lnTo>
                  <a:pt x="191" y="80"/>
                </a:lnTo>
                <a:lnTo>
                  <a:pt x="191" y="80"/>
                </a:lnTo>
                <a:lnTo>
                  <a:pt x="177" y="105"/>
                </a:lnTo>
                <a:lnTo>
                  <a:pt x="177" y="105"/>
                </a:lnTo>
                <a:lnTo>
                  <a:pt x="166" y="126"/>
                </a:lnTo>
                <a:lnTo>
                  <a:pt x="160" y="138"/>
                </a:lnTo>
                <a:lnTo>
                  <a:pt x="154" y="147"/>
                </a:lnTo>
                <a:lnTo>
                  <a:pt x="154" y="147"/>
                </a:lnTo>
                <a:lnTo>
                  <a:pt x="187" y="187"/>
                </a:lnTo>
                <a:lnTo>
                  <a:pt x="217" y="231"/>
                </a:lnTo>
                <a:lnTo>
                  <a:pt x="217" y="231"/>
                </a:lnTo>
                <a:lnTo>
                  <a:pt x="229" y="244"/>
                </a:lnTo>
                <a:lnTo>
                  <a:pt x="233" y="252"/>
                </a:lnTo>
                <a:lnTo>
                  <a:pt x="236" y="261"/>
                </a:lnTo>
                <a:lnTo>
                  <a:pt x="236" y="261"/>
                </a:lnTo>
                <a:lnTo>
                  <a:pt x="221" y="263"/>
                </a:lnTo>
                <a:lnTo>
                  <a:pt x="208" y="263"/>
                </a:lnTo>
                <a:lnTo>
                  <a:pt x="177" y="261"/>
                </a:lnTo>
                <a:lnTo>
                  <a:pt x="177" y="2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 name="Freeform 91"/>
          <p:cNvSpPr>
            <a:spLocks noEditPoints="1"/>
          </p:cNvSpPr>
          <p:nvPr/>
        </p:nvSpPr>
        <p:spPr bwMode="auto">
          <a:xfrm>
            <a:off x="2666136" y="2986546"/>
            <a:ext cx="162256" cy="246230"/>
          </a:xfrm>
          <a:custGeom>
            <a:avLst/>
            <a:gdLst/>
            <a:ahLst/>
            <a:cxnLst>
              <a:cxn ang="0">
                <a:pos x="78" y="5"/>
              </a:cxn>
              <a:cxn ang="0">
                <a:pos x="78" y="30"/>
              </a:cxn>
              <a:cxn ang="0">
                <a:pos x="112" y="34"/>
              </a:cxn>
              <a:cxn ang="0">
                <a:pos x="110" y="55"/>
              </a:cxn>
              <a:cxn ang="0">
                <a:pos x="82" y="55"/>
              </a:cxn>
              <a:cxn ang="0">
                <a:pos x="78" y="129"/>
              </a:cxn>
              <a:cxn ang="0">
                <a:pos x="91" y="147"/>
              </a:cxn>
              <a:cxn ang="0">
                <a:pos x="103" y="141"/>
              </a:cxn>
              <a:cxn ang="0">
                <a:pos x="112" y="162"/>
              </a:cxn>
              <a:cxn ang="0">
                <a:pos x="86" y="175"/>
              </a:cxn>
              <a:cxn ang="0">
                <a:pos x="63" y="171"/>
              </a:cxn>
              <a:cxn ang="0">
                <a:pos x="38" y="145"/>
              </a:cxn>
              <a:cxn ang="0">
                <a:pos x="34" y="74"/>
              </a:cxn>
              <a:cxn ang="0">
                <a:pos x="2" y="72"/>
              </a:cxn>
              <a:cxn ang="0">
                <a:pos x="2" y="49"/>
              </a:cxn>
              <a:cxn ang="0">
                <a:pos x="30" y="32"/>
              </a:cxn>
              <a:cxn ang="0">
                <a:pos x="32" y="21"/>
              </a:cxn>
              <a:cxn ang="0">
                <a:pos x="76" y="0"/>
              </a:cxn>
              <a:cxn ang="0">
                <a:pos x="53" y="36"/>
              </a:cxn>
              <a:cxn ang="0">
                <a:pos x="25" y="38"/>
              </a:cxn>
              <a:cxn ang="0">
                <a:pos x="25" y="51"/>
              </a:cxn>
              <a:cxn ang="0">
                <a:pos x="57" y="53"/>
              </a:cxn>
              <a:cxn ang="0">
                <a:pos x="53" y="106"/>
              </a:cxn>
              <a:cxn ang="0">
                <a:pos x="63" y="158"/>
              </a:cxn>
              <a:cxn ang="0">
                <a:pos x="82" y="167"/>
              </a:cxn>
              <a:cxn ang="0">
                <a:pos x="107" y="160"/>
              </a:cxn>
              <a:cxn ang="0">
                <a:pos x="103" y="148"/>
              </a:cxn>
              <a:cxn ang="0">
                <a:pos x="84" y="152"/>
              </a:cxn>
              <a:cxn ang="0">
                <a:pos x="70" y="126"/>
              </a:cxn>
              <a:cxn ang="0">
                <a:pos x="74" y="63"/>
              </a:cxn>
              <a:cxn ang="0">
                <a:pos x="93" y="51"/>
              </a:cxn>
              <a:cxn ang="0">
                <a:pos x="109" y="44"/>
              </a:cxn>
              <a:cxn ang="0">
                <a:pos x="89" y="36"/>
              </a:cxn>
              <a:cxn ang="0">
                <a:pos x="72" y="19"/>
              </a:cxn>
              <a:cxn ang="0">
                <a:pos x="63" y="5"/>
              </a:cxn>
              <a:cxn ang="0">
                <a:pos x="44" y="13"/>
              </a:cxn>
              <a:cxn ang="0">
                <a:pos x="46" y="11"/>
              </a:cxn>
              <a:cxn ang="0">
                <a:pos x="15" y="44"/>
              </a:cxn>
              <a:cxn ang="0">
                <a:pos x="17" y="40"/>
              </a:cxn>
              <a:cxn ang="0">
                <a:pos x="42" y="68"/>
              </a:cxn>
              <a:cxn ang="0">
                <a:pos x="51" y="63"/>
              </a:cxn>
              <a:cxn ang="0">
                <a:pos x="42" y="68"/>
              </a:cxn>
              <a:cxn ang="0">
                <a:pos x="44" y="74"/>
              </a:cxn>
              <a:cxn ang="0">
                <a:pos x="38" y="80"/>
              </a:cxn>
              <a:cxn ang="0">
                <a:pos x="46" y="82"/>
              </a:cxn>
              <a:cxn ang="0">
                <a:pos x="51" y="76"/>
              </a:cxn>
              <a:cxn ang="0">
                <a:pos x="46" y="82"/>
              </a:cxn>
              <a:cxn ang="0">
                <a:pos x="49" y="91"/>
              </a:cxn>
              <a:cxn ang="0">
                <a:pos x="44" y="95"/>
              </a:cxn>
              <a:cxn ang="0">
                <a:pos x="48" y="105"/>
              </a:cxn>
              <a:cxn ang="0">
                <a:pos x="46" y="103"/>
              </a:cxn>
              <a:cxn ang="0">
                <a:pos x="44" y="122"/>
              </a:cxn>
              <a:cxn ang="0">
                <a:pos x="49" y="114"/>
              </a:cxn>
              <a:cxn ang="0">
                <a:pos x="44" y="122"/>
              </a:cxn>
              <a:cxn ang="0">
                <a:pos x="40" y="118"/>
              </a:cxn>
              <a:cxn ang="0">
                <a:pos x="38" y="114"/>
              </a:cxn>
              <a:cxn ang="0">
                <a:pos x="42" y="133"/>
              </a:cxn>
              <a:cxn ang="0">
                <a:pos x="42" y="129"/>
              </a:cxn>
              <a:cxn ang="0">
                <a:pos x="42" y="133"/>
              </a:cxn>
            </a:cxnLst>
            <a:rect l="0" t="0" r="r" b="b"/>
            <a:pathLst>
              <a:path w="112" h="175">
                <a:moveTo>
                  <a:pt x="76" y="0"/>
                </a:moveTo>
                <a:lnTo>
                  <a:pt x="76" y="0"/>
                </a:lnTo>
                <a:lnTo>
                  <a:pt x="78" y="4"/>
                </a:lnTo>
                <a:lnTo>
                  <a:pt x="78" y="5"/>
                </a:lnTo>
                <a:lnTo>
                  <a:pt x="78" y="13"/>
                </a:lnTo>
                <a:lnTo>
                  <a:pt x="78" y="23"/>
                </a:lnTo>
                <a:lnTo>
                  <a:pt x="78" y="30"/>
                </a:lnTo>
                <a:lnTo>
                  <a:pt x="78" y="30"/>
                </a:lnTo>
                <a:lnTo>
                  <a:pt x="86" y="32"/>
                </a:lnTo>
                <a:lnTo>
                  <a:pt x="95" y="32"/>
                </a:lnTo>
                <a:lnTo>
                  <a:pt x="105" y="32"/>
                </a:lnTo>
                <a:lnTo>
                  <a:pt x="112" y="34"/>
                </a:lnTo>
                <a:lnTo>
                  <a:pt x="112" y="34"/>
                </a:lnTo>
                <a:lnTo>
                  <a:pt x="112" y="46"/>
                </a:lnTo>
                <a:lnTo>
                  <a:pt x="112" y="51"/>
                </a:lnTo>
                <a:lnTo>
                  <a:pt x="110" y="55"/>
                </a:lnTo>
                <a:lnTo>
                  <a:pt x="110" y="55"/>
                </a:lnTo>
                <a:lnTo>
                  <a:pt x="105" y="57"/>
                </a:lnTo>
                <a:lnTo>
                  <a:pt x="97" y="57"/>
                </a:lnTo>
                <a:lnTo>
                  <a:pt x="82" y="55"/>
                </a:lnTo>
                <a:lnTo>
                  <a:pt x="82" y="55"/>
                </a:lnTo>
                <a:lnTo>
                  <a:pt x="78" y="118"/>
                </a:lnTo>
                <a:lnTo>
                  <a:pt x="78" y="118"/>
                </a:lnTo>
                <a:lnTo>
                  <a:pt x="78" y="129"/>
                </a:lnTo>
                <a:lnTo>
                  <a:pt x="80" y="141"/>
                </a:lnTo>
                <a:lnTo>
                  <a:pt x="82" y="145"/>
                </a:lnTo>
                <a:lnTo>
                  <a:pt x="86" y="147"/>
                </a:lnTo>
                <a:lnTo>
                  <a:pt x="91" y="147"/>
                </a:lnTo>
                <a:lnTo>
                  <a:pt x="97" y="145"/>
                </a:lnTo>
                <a:lnTo>
                  <a:pt x="97" y="145"/>
                </a:lnTo>
                <a:lnTo>
                  <a:pt x="101" y="143"/>
                </a:lnTo>
                <a:lnTo>
                  <a:pt x="103" y="141"/>
                </a:lnTo>
                <a:lnTo>
                  <a:pt x="103" y="141"/>
                </a:lnTo>
                <a:lnTo>
                  <a:pt x="107" y="145"/>
                </a:lnTo>
                <a:lnTo>
                  <a:pt x="109" y="150"/>
                </a:lnTo>
                <a:lnTo>
                  <a:pt x="112" y="162"/>
                </a:lnTo>
                <a:lnTo>
                  <a:pt x="112" y="162"/>
                </a:lnTo>
                <a:lnTo>
                  <a:pt x="101" y="171"/>
                </a:lnTo>
                <a:lnTo>
                  <a:pt x="93" y="173"/>
                </a:lnTo>
                <a:lnTo>
                  <a:pt x="86" y="175"/>
                </a:lnTo>
                <a:lnTo>
                  <a:pt x="86" y="175"/>
                </a:lnTo>
                <a:lnTo>
                  <a:pt x="76" y="175"/>
                </a:lnTo>
                <a:lnTo>
                  <a:pt x="69" y="175"/>
                </a:lnTo>
                <a:lnTo>
                  <a:pt x="63" y="171"/>
                </a:lnTo>
                <a:lnTo>
                  <a:pt x="55" y="167"/>
                </a:lnTo>
                <a:lnTo>
                  <a:pt x="49" y="164"/>
                </a:lnTo>
                <a:lnTo>
                  <a:pt x="46" y="158"/>
                </a:lnTo>
                <a:lnTo>
                  <a:pt x="38" y="145"/>
                </a:lnTo>
                <a:lnTo>
                  <a:pt x="34" y="129"/>
                </a:lnTo>
                <a:lnTo>
                  <a:pt x="32" y="110"/>
                </a:lnTo>
                <a:lnTo>
                  <a:pt x="32" y="91"/>
                </a:lnTo>
                <a:lnTo>
                  <a:pt x="34" y="74"/>
                </a:lnTo>
                <a:lnTo>
                  <a:pt x="34" y="74"/>
                </a:lnTo>
                <a:lnTo>
                  <a:pt x="19" y="72"/>
                </a:lnTo>
                <a:lnTo>
                  <a:pt x="2" y="72"/>
                </a:lnTo>
                <a:lnTo>
                  <a:pt x="2" y="72"/>
                </a:lnTo>
                <a:lnTo>
                  <a:pt x="0" y="66"/>
                </a:lnTo>
                <a:lnTo>
                  <a:pt x="0" y="61"/>
                </a:lnTo>
                <a:lnTo>
                  <a:pt x="2" y="49"/>
                </a:lnTo>
                <a:lnTo>
                  <a:pt x="2" y="49"/>
                </a:lnTo>
                <a:lnTo>
                  <a:pt x="8" y="44"/>
                </a:lnTo>
                <a:lnTo>
                  <a:pt x="13" y="38"/>
                </a:lnTo>
                <a:lnTo>
                  <a:pt x="21" y="34"/>
                </a:lnTo>
                <a:lnTo>
                  <a:pt x="30" y="32"/>
                </a:lnTo>
                <a:lnTo>
                  <a:pt x="30" y="32"/>
                </a:lnTo>
                <a:lnTo>
                  <a:pt x="30" y="26"/>
                </a:lnTo>
                <a:lnTo>
                  <a:pt x="32" y="21"/>
                </a:lnTo>
                <a:lnTo>
                  <a:pt x="32" y="21"/>
                </a:lnTo>
                <a:lnTo>
                  <a:pt x="38" y="11"/>
                </a:lnTo>
                <a:lnTo>
                  <a:pt x="48" y="4"/>
                </a:lnTo>
                <a:lnTo>
                  <a:pt x="61" y="0"/>
                </a:lnTo>
                <a:lnTo>
                  <a:pt x="76" y="0"/>
                </a:lnTo>
                <a:lnTo>
                  <a:pt x="76" y="0"/>
                </a:lnTo>
                <a:close/>
                <a:moveTo>
                  <a:pt x="55" y="7"/>
                </a:moveTo>
                <a:lnTo>
                  <a:pt x="55" y="7"/>
                </a:lnTo>
                <a:lnTo>
                  <a:pt x="53" y="36"/>
                </a:lnTo>
                <a:lnTo>
                  <a:pt x="53" y="36"/>
                </a:lnTo>
                <a:lnTo>
                  <a:pt x="38" y="36"/>
                </a:lnTo>
                <a:lnTo>
                  <a:pt x="30" y="36"/>
                </a:lnTo>
                <a:lnTo>
                  <a:pt x="25" y="38"/>
                </a:lnTo>
                <a:lnTo>
                  <a:pt x="25" y="38"/>
                </a:lnTo>
                <a:lnTo>
                  <a:pt x="23" y="44"/>
                </a:lnTo>
                <a:lnTo>
                  <a:pt x="25" y="51"/>
                </a:lnTo>
                <a:lnTo>
                  <a:pt x="25" y="51"/>
                </a:lnTo>
                <a:lnTo>
                  <a:pt x="32" y="51"/>
                </a:lnTo>
                <a:lnTo>
                  <a:pt x="42" y="51"/>
                </a:lnTo>
                <a:lnTo>
                  <a:pt x="49" y="51"/>
                </a:lnTo>
                <a:lnTo>
                  <a:pt x="57" y="53"/>
                </a:lnTo>
                <a:lnTo>
                  <a:pt x="57" y="53"/>
                </a:lnTo>
                <a:lnTo>
                  <a:pt x="57" y="65"/>
                </a:lnTo>
                <a:lnTo>
                  <a:pt x="57" y="78"/>
                </a:lnTo>
                <a:lnTo>
                  <a:pt x="53" y="106"/>
                </a:lnTo>
                <a:lnTo>
                  <a:pt x="53" y="122"/>
                </a:lnTo>
                <a:lnTo>
                  <a:pt x="55" y="135"/>
                </a:lnTo>
                <a:lnTo>
                  <a:pt x="57" y="148"/>
                </a:lnTo>
                <a:lnTo>
                  <a:pt x="63" y="158"/>
                </a:lnTo>
                <a:lnTo>
                  <a:pt x="63" y="158"/>
                </a:lnTo>
                <a:lnTo>
                  <a:pt x="67" y="162"/>
                </a:lnTo>
                <a:lnTo>
                  <a:pt x="70" y="164"/>
                </a:lnTo>
                <a:lnTo>
                  <a:pt x="82" y="167"/>
                </a:lnTo>
                <a:lnTo>
                  <a:pt x="89" y="167"/>
                </a:lnTo>
                <a:lnTo>
                  <a:pt x="95" y="166"/>
                </a:lnTo>
                <a:lnTo>
                  <a:pt x="101" y="164"/>
                </a:lnTo>
                <a:lnTo>
                  <a:pt x="107" y="160"/>
                </a:lnTo>
                <a:lnTo>
                  <a:pt x="107" y="160"/>
                </a:lnTo>
                <a:lnTo>
                  <a:pt x="105" y="154"/>
                </a:lnTo>
                <a:lnTo>
                  <a:pt x="103" y="148"/>
                </a:lnTo>
                <a:lnTo>
                  <a:pt x="103" y="148"/>
                </a:lnTo>
                <a:lnTo>
                  <a:pt x="95" y="150"/>
                </a:lnTo>
                <a:lnTo>
                  <a:pt x="88" y="152"/>
                </a:lnTo>
                <a:lnTo>
                  <a:pt x="88" y="152"/>
                </a:lnTo>
                <a:lnTo>
                  <a:pt x="84" y="152"/>
                </a:lnTo>
                <a:lnTo>
                  <a:pt x="80" y="150"/>
                </a:lnTo>
                <a:lnTo>
                  <a:pt x="74" y="145"/>
                </a:lnTo>
                <a:lnTo>
                  <a:pt x="72" y="135"/>
                </a:lnTo>
                <a:lnTo>
                  <a:pt x="70" y="126"/>
                </a:lnTo>
                <a:lnTo>
                  <a:pt x="72" y="103"/>
                </a:lnTo>
                <a:lnTo>
                  <a:pt x="74" y="80"/>
                </a:lnTo>
                <a:lnTo>
                  <a:pt x="74" y="80"/>
                </a:lnTo>
                <a:lnTo>
                  <a:pt x="74" y="63"/>
                </a:lnTo>
                <a:lnTo>
                  <a:pt x="76" y="55"/>
                </a:lnTo>
                <a:lnTo>
                  <a:pt x="78" y="49"/>
                </a:lnTo>
                <a:lnTo>
                  <a:pt x="78" y="49"/>
                </a:lnTo>
                <a:lnTo>
                  <a:pt x="93" y="51"/>
                </a:lnTo>
                <a:lnTo>
                  <a:pt x="101" y="51"/>
                </a:lnTo>
                <a:lnTo>
                  <a:pt x="107" y="51"/>
                </a:lnTo>
                <a:lnTo>
                  <a:pt x="107" y="51"/>
                </a:lnTo>
                <a:lnTo>
                  <a:pt x="109" y="44"/>
                </a:lnTo>
                <a:lnTo>
                  <a:pt x="109" y="38"/>
                </a:lnTo>
                <a:lnTo>
                  <a:pt x="109" y="38"/>
                </a:lnTo>
                <a:lnTo>
                  <a:pt x="101" y="36"/>
                </a:lnTo>
                <a:lnTo>
                  <a:pt x="89" y="36"/>
                </a:lnTo>
                <a:lnTo>
                  <a:pt x="80" y="36"/>
                </a:lnTo>
                <a:lnTo>
                  <a:pt x="70" y="34"/>
                </a:lnTo>
                <a:lnTo>
                  <a:pt x="70" y="34"/>
                </a:lnTo>
                <a:lnTo>
                  <a:pt x="72" y="19"/>
                </a:lnTo>
                <a:lnTo>
                  <a:pt x="72" y="11"/>
                </a:lnTo>
                <a:lnTo>
                  <a:pt x="70" y="5"/>
                </a:lnTo>
                <a:lnTo>
                  <a:pt x="70" y="5"/>
                </a:lnTo>
                <a:lnTo>
                  <a:pt x="63" y="5"/>
                </a:lnTo>
                <a:lnTo>
                  <a:pt x="55" y="7"/>
                </a:lnTo>
                <a:lnTo>
                  <a:pt x="55" y="7"/>
                </a:lnTo>
                <a:close/>
                <a:moveTo>
                  <a:pt x="44" y="13"/>
                </a:moveTo>
                <a:lnTo>
                  <a:pt x="44" y="13"/>
                </a:lnTo>
                <a:lnTo>
                  <a:pt x="48" y="13"/>
                </a:lnTo>
                <a:lnTo>
                  <a:pt x="48" y="9"/>
                </a:lnTo>
                <a:lnTo>
                  <a:pt x="48" y="9"/>
                </a:lnTo>
                <a:lnTo>
                  <a:pt x="46" y="11"/>
                </a:lnTo>
                <a:lnTo>
                  <a:pt x="44" y="13"/>
                </a:lnTo>
                <a:lnTo>
                  <a:pt x="44" y="13"/>
                </a:lnTo>
                <a:close/>
                <a:moveTo>
                  <a:pt x="15" y="44"/>
                </a:moveTo>
                <a:lnTo>
                  <a:pt x="15" y="44"/>
                </a:lnTo>
                <a:lnTo>
                  <a:pt x="19" y="42"/>
                </a:lnTo>
                <a:lnTo>
                  <a:pt x="19" y="42"/>
                </a:lnTo>
                <a:lnTo>
                  <a:pt x="17" y="40"/>
                </a:lnTo>
                <a:lnTo>
                  <a:pt x="17" y="40"/>
                </a:lnTo>
                <a:lnTo>
                  <a:pt x="15" y="42"/>
                </a:lnTo>
                <a:lnTo>
                  <a:pt x="15" y="44"/>
                </a:lnTo>
                <a:lnTo>
                  <a:pt x="15" y="44"/>
                </a:lnTo>
                <a:close/>
                <a:moveTo>
                  <a:pt x="42" y="68"/>
                </a:moveTo>
                <a:lnTo>
                  <a:pt x="42" y="68"/>
                </a:lnTo>
                <a:lnTo>
                  <a:pt x="46" y="66"/>
                </a:lnTo>
                <a:lnTo>
                  <a:pt x="51" y="63"/>
                </a:lnTo>
                <a:lnTo>
                  <a:pt x="51" y="63"/>
                </a:lnTo>
                <a:lnTo>
                  <a:pt x="48" y="63"/>
                </a:lnTo>
                <a:lnTo>
                  <a:pt x="46" y="65"/>
                </a:lnTo>
                <a:lnTo>
                  <a:pt x="42" y="68"/>
                </a:lnTo>
                <a:lnTo>
                  <a:pt x="42" y="68"/>
                </a:lnTo>
                <a:close/>
                <a:moveTo>
                  <a:pt x="38" y="84"/>
                </a:moveTo>
                <a:lnTo>
                  <a:pt x="38" y="84"/>
                </a:lnTo>
                <a:lnTo>
                  <a:pt x="42" y="78"/>
                </a:lnTo>
                <a:lnTo>
                  <a:pt x="44" y="74"/>
                </a:lnTo>
                <a:lnTo>
                  <a:pt x="44" y="72"/>
                </a:lnTo>
                <a:lnTo>
                  <a:pt x="44" y="72"/>
                </a:lnTo>
                <a:lnTo>
                  <a:pt x="40" y="78"/>
                </a:lnTo>
                <a:lnTo>
                  <a:pt x="38" y="80"/>
                </a:lnTo>
                <a:lnTo>
                  <a:pt x="38" y="84"/>
                </a:lnTo>
                <a:lnTo>
                  <a:pt x="38" y="84"/>
                </a:lnTo>
                <a:close/>
                <a:moveTo>
                  <a:pt x="46" y="82"/>
                </a:moveTo>
                <a:lnTo>
                  <a:pt x="46" y="82"/>
                </a:lnTo>
                <a:lnTo>
                  <a:pt x="48" y="80"/>
                </a:lnTo>
                <a:lnTo>
                  <a:pt x="49" y="78"/>
                </a:lnTo>
                <a:lnTo>
                  <a:pt x="51" y="76"/>
                </a:lnTo>
                <a:lnTo>
                  <a:pt x="51" y="76"/>
                </a:lnTo>
                <a:lnTo>
                  <a:pt x="48" y="76"/>
                </a:lnTo>
                <a:lnTo>
                  <a:pt x="46" y="78"/>
                </a:lnTo>
                <a:lnTo>
                  <a:pt x="46" y="82"/>
                </a:lnTo>
                <a:lnTo>
                  <a:pt x="46" y="82"/>
                </a:lnTo>
                <a:close/>
                <a:moveTo>
                  <a:pt x="44" y="95"/>
                </a:moveTo>
                <a:lnTo>
                  <a:pt x="44" y="95"/>
                </a:lnTo>
                <a:lnTo>
                  <a:pt x="48" y="93"/>
                </a:lnTo>
                <a:lnTo>
                  <a:pt x="49" y="91"/>
                </a:lnTo>
                <a:lnTo>
                  <a:pt x="49" y="89"/>
                </a:lnTo>
                <a:lnTo>
                  <a:pt x="49" y="89"/>
                </a:lnTo>
                <a:lnTo>
                  <a:pt x="46" y="91"/>
                </a:lnTo>
                <a:lnTo>
                  <a:pt x="44" y="95"/>
                </a:lnTo>
                <a:lnTo>
                  <a:pt x="44" y="95"/>
                </a:lnTo>
                <a:close/>
                <a:moveTo>
                  <a:pt x="44" y="106"/>
                </a:moveTo>
                <a:lnTo>
                  <a:pt x="44" y="106"/>
                </a:lnTo>
                <a:lnTo>
                  <a:pt x="48" y="105"/>
                </a:lnTo>
                <a:lnTo>
                  <a:pt x="49" y="103"/>
                </a:lnTo>
                <a:lnTo>
                  <a:pt x="49" y="101"/>
                </a:lnTo>
                <a:lnTo>
                  <a:pt x="49" y="101"/>
                </a:lnTo>
                <a:lnTo>
                  <a:pt x="46" y="103"/>
                </a:lnTo>
                <a:lnTo>
                  <a:pt x="44" y="106"/>
                </a:lnTo>
                <a:lnTo>
                  <a:pt x="44" y="106"/>
                </a:lnTo>
                <a:close/>
                <a:moveTo>
                  <a:pt x="44" y="122"/>
                </a:moveTo>
                <a:lnTo>
                  <a:pt x="44" y="122"/>
                </a:lnTo>
                <a:lnTo>
                  <a:pt x="49" y="118"/>
                </a:lnTo>
                <a:lnTo>
                  <a:pt x="49" y="118"/>
                </a:lnTo>
                <a:lnTo>
                  <a:pt x="49" y="116"/>
                </a:lnTo>
                <a:lnTo>
                  <a:pt x="49" y="114"/>
                </a:lnTo>
                <a:lnTo>
                  <a:pt x="48" y="114"/>
                </a:lnTo>
                <a:lnTo>
                  <a:pt x="48" y="114"/>
                </a:lnTo>
                <a:lnTo>
                  <a:pt x="46" y="118"/>
                </a:lnTo>
                <a:lnTo>
                  <a:pt x="44" y="122"/>
                </a:lnTo>
                <a:lnTo>
                  <a:pt x="44" y="122"/>
                </a:lnTo>
                <a:close/>
                <a:moveTo>
                  <a:pt x="38" y="120"/>
                </a:moveTo>
                <a:lnTo>
                  <a:pt x="38" y="120"/>
                </a:lnTo>
                <a:lnTo>
                  <a:pt x="40" y="118"/>
                </a:lnTo>
                <a:lnTo>
                  <a:pt x="40" y="114"/>
                </a:lnTo>
                <a:lnTo>
                  <a:pt x="40" y="114"/>
                </a:lnTo>
                <a:lnTo>
                  <a:pt x="38" y="114"/>
                </a:lnTo>
                <a:lnTo>
                  <a:pt x="38" y="114"/>
                </a:lnTo>
                <a:lnTo>
                  <a:pt x="36" y="118"/>
                </a:lnTo>
                <a:lnTo>
                  <a:pt x="38" y="120"/>
                </a:lnTo>
                <a:lnTo>
                  <a:pt x="38" y="120"/>
                </a:lnTo>
                <a:close/>
                <a:moveTo>
                  <a:pt x="42" y="133"/>
                </a:moveTo>
                <a:lnTo>
                  <a:pt x="42" y="133"/>
                </a:lnTo>
                <a:lnTo>
                  <a:pt x="42" y="131"/>
                </a:lnTo>
                <a:lnTo>
                  <a:pt x="42" y="129"/>
                </a:lnTo>
                <a:lnTo>
                  <a:pt x="42" y="129"/>
                </a:lnTo>
                <a:lnTo>
                  <a:pt x="40" y="129"/>
                </a:lnTo>
                <a:lnTo>
                  <a:pt x="40" y="131"/>
                </a:lnTo>
                <a:lnTo>
                  <a:pt x="40" y="133"/>
                </a:lnTo>
                <a:lnTo>
                  <a:pt x="42" y="133"/>
                </a:lnTo>
                <a:lnTo>
                  <a:pt x="42" y="1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 name="Freeform 92"/>
          <p:cNvSpPr>
            <a:spLocks noEditPoints="1"/>
          </p:cNvSpPr>
          <p:nvPr/>
        </p:nvSpPr>
        <p:spPr bwMode="auto">
          <a:xfrm>
            <a:off x="2383636" y="2857100"/>
            <a:ext cx="359282" cy="381304"/>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 name="Freeform 93"/>
          <p:cNvSpPr>
            <a:spLocks noEditPoints="1"/>
          </p:cNvSpPr>
          <p:nvPr/>
        </p:nvSpPr>
        <p:spPr bwMode="auto">
          <a:xfrm>
            <a:off x="5885188" y="2344943"/>
            <a:ext cx="289744" cy="337686"/>
          </a:xfrm>
          <a:custGeom>
            <a:avLst/>
            <a:gdLst/>
            <a:ahLst/>
            <a:cxnLst>
              <a:cxn ang="0">
                <a:pos x="185" y="96"/>
              </a:cxn>
              <a:cxn ang="0">
                <a:pos x="107" y="0"/>
              </a:cxn>
              <a:cxn ang="0">
                <a:pos x="0" y="52"/>
              </a:cxn>
              <a:cxn ang="0">
                <a:pos x="65" y="235"/>
              </a:cxn>
              <a:cxn ang="0">
                <a:pos x="122" y="240"/>
              </a:cxn>
              <a:cxn ang="0">
                <a:pos x="187" y="229"/>
              </a:cxn>
              <a:cxn ang="0">
                <a:pos x="36" y="29"/>
              </a:cxn>
              <a:cxn ang="0">
                <a:pos x="25" y="130"/>
              </a:cxn>
              <a:cxn ang="0">
                <a:pos x="25" y="143"/>
              </a:cxn>
              <a:cxn ang="0">
                <a:pos x="14" y="126"/>
              </a:cxn>
              <a:cxn ang="0">
                <a:pos x="14" y="126"/>
              </a:cxn>
              <a:cxn ang="0">
                <a:pos x="21" y="101"/>
              </a:cxn>
              <a:cxn ang="0">
                <a:pos x="14" y="86"/>
              </a:cxn>
              <a:cxn ang="0">
                <a:pos x="21" y="80"/>
              </a:cxn>
              <a:cxn ang="0">
                <a:pos x="14" y="65"/>
              </a:cxn>
              <a:cxn ang="0">
                <a:pos x="23" y="44"/>
              </a:cxn>
              <a:cxn ang="0">
                <a:pos x="12" y="31"/>
              </a:cxn>
              <a:cxn ang="0">
                <a:pos x="27" y="63"/>
              </a:cxn>
              <a:cxn ang="0">
                <a:pos x="27" y="103"/>
              </a:cxn>
              <a:cxn ang="0">
                <a:pos x="6" y="137"/>
              </a:cxn>
              <a:cxn ang="0">
                <a:pos x="25" y="160"/>
              </a:cxn>
              <a:cxn ang="0">
                <a:pos x="27" y="176"/>
              </a:cxn>
              <a:cxn ang="0">
                <a:pos x="25" y="181"/>
              </a:cxn>
              <a:cxn ang="0">
                <a:pos x="8" y="219"/>
              </a:cxn>
              <a:cxn ang="0">
                <a:pos x="8" y="219"/>
              </a:cxn>
              <a:cxn ang="0">
                <a:pos x="31" y="210"/>
              </a:cxn>
              <a:cxn ang="0">
                <a:pos x="23" y="198"/>
              </a:cxn>
              <a:cxn ang="0">
                <a:pos x="38" y="147"/>
              </a:cxn>
              <a:cxn ang="0">
                <a:pos x="38" y="147"/>
              </a:cxn>
              <a:cxn ang="0">
                <a:pos x="40" y="225"/>
              </a:cxn>
              <a:cxn ang="0">
                <a:pos x="71" y="219"/>
              </a:cxn>
              <a:cxn ang="0">
                <a:pos x="73" y="216"/>
              </a:cxn>
              <a:cxn ang="0">
                <a:pos x="92" y="155"/>
              </a:cxn>
              <a:cxn ang="0">
                <a:pos x="113" y="157"/>
              </a:cxn>
              <a:cxn ang="0">
                <a:pos x="111" y="174"/>
              </a:cxn>
              <a:cxn ang="0">
                <a:pos x="122" y="178"/>
              </a:cxn>
              <a:cxn ang="0">
                <a:pos x="115" y="195"/>
              </a:cxn>
              <a:cxn ang="0">
                <a:pos x="136" y="189"/>
              </a:cxn>
              <a:cxn ang="0">
                <a:pos x="141" y="198"/>
              </a:cxn>
              <a:cxn ang="0">
                <a:pos x="141" y="231"/>
              </a:cxn>
              <a:cxn ang="0">
                <a:pos x="147" y="206"/>
              </a:cxn>
              <a:cxn ang="0">
                <a:pos x="168" y="216"/>
              </a:cxn>
              <a:cxn ang="0">
                <a:pos x="162" y="229"/>
              </a:cxn>
              <a:cxn ang="0">
                <a:pos x="157" y="210"/>
              </a:cxn>
              <a:cxn ang="0">
                <a:pos x="84" y="139"/>
              </a:cxn>
              <a:cxn ang="0">
                <a:pos x="40" y="107"/>
              </a:cxn>
              <a:cxn ang="0">
                <a:pos x="179" y="44"/>
              </a:cxn>
              <a:cxn ang="0">
                <a:pos x="141" y="137"/>
              </a:cxn>
              <a:cxn ang="0">
                <a:pos x="143" y="63"/>
              </a:cxn>
              <a:cxn ang="0">
                <a:pos x="82" y="99"/>
              </a:cxn>
              <a:cxn ang="0">
                <a:pos x="99" y="42"/>
              </a:cxn>
              <a:cxn ang="0">
                <a:pos x="86" y="42"/>
              </a:cxn>
              <a:cxn ang="0">
                <a:pos x="84" y="54"/>
              </a:cxn>
              <a:cxn ang="0">
                <a:pos x="86" y="96"/>
              </a:cxn>
              <a:cxn ang="0">
                <a:pos x="111" y="96"/>
              </a:cxn>
              <a:cxn ang="0">
                <a:pos x="124" y="48"/>
              </a:cxn>
              <a:cxn ang="0">
                <a:pos x="126" y="63"/>
              </a:cxn>
              <a:cxn ang="0">
                <a:pos x="136" y="67"/>
              </a:cxn>
              <a:cxn ang="0">
                <a:pos x="139" y="73"/>
              </a:cxn>
            </a:cxnLst>
            <a:rect l="0" t="0" r="r" b="b"/>
            <a:pathLst>
              <a:path w="200" h="240">
                <a:moveTo>
                  <a:pt x="191" y="195"/>
                </a:moveTo>
                <a:lnTo>
                  <a:pt x="191" y="195"/>
                </a:lnTo>
                <a:lnTo>
                  <a:pt x="179" y="176"/>
                </a:lnTo>
                <a:lnTo>
                  <a:pt x="168" y="158"/>
                </a:lnTo>
                <a:lnTo>
                  <a:pt x="168" y="158"/>
                </a:lnTo>
                <a:lnTo>
                  <a:pt x="143" y="128"/>
                </a:lnTo>
                <a:lnTo>
                  <a:pt x="143" y="128"/>
                </a:lnTo>
                <a:lnTo>
                  <a:pt x="164" y="120"/>
                </a:lnTo>
                <a:lnTo>
                  <a:pt x="174" y="115"/>
                </a:lnTo>
                <a:lnTo>
                  <a:pt x="179" y="107"/>
                </a:lnTo>
                <a:lnTo>
                  <a:pt x="179" y="107"/>
                </a:lnTo>
                <a:lnTo>
                  <a:pt x="185" y="96"/>
                </a:lnTo>
                <a:lnTo>
                  <a:pt x="187" y="84"/>
                </a:lnTo>
                <a:lnTo>
                  <a:pt x="189" y="71"/>
                </a:lnTo>
                <a:lnTo>
                  <a:pt x="187" y="57"/>
                </a:lnTo>
                <a:lnTo>
                  <a:pt x="183" y="44"/>
                </a:lnTo>
                <a:lnTo>
                  <a:pt x="177" y="33"/>
                </a:lnTo>
                <a:lnTo>
                  <a:pt x="170" y="23"/>
                </a:lnTo>
                <a:lnTo>
                  <a:pt x="162" y="16"/>
                </a:lnTo>
                <a:lnTo>
                  <a:pt x="162" y="16"/>
                </a:lnTo>
                <a:lnTo>
                  <a:pt x="151" y="8"/>
                </a:lnTo>
                <a:lnTo>
                  <a:pt x="137" y="4"/>
                </a:lnTo>
                <a:lnTo>
                  <a:pt x="122" y="2"/>
                </a:lnTo>
                <a:lnTo>
                  <a:pt x="107" y="0"/>
                </a:lnTo>
                <a:lnTo>
                  <a:pt x="73" y="2"/>
                </a:lnTo>
                <a:lnTo>
                  <a:pt x="55" y="2"/>
                </a:lnTo>
                <a:lnTo>
                  <a:pt x="38" y="2"/>
                </a:lnTo>
                <a:lnTo>
                  <a:pt x="38" y="2"/>
                </a:lnTo>
                <a:lnTo>
                  <a:pt x="31" y="8"/>
                </a:lnTo>
                <a:lnTo>
                  <a:pt x="19" y="14"/>
                </a:lnTo>
                <a:lnTo>
                  <a:pt x="10" y="19"/>
                </a:lnTo>
                <a:lnTo>
                  <a:pt x="6" y="23"/>
                </a:lnTo>
                <a:lnTo>
                  <a:pt x="4" y="29"/>
                </a:lnTo>
                <a:lnTo>
                  <a:pt x="4" y="29"/>
                </a:lnTo>
                <a:lnTo>
                  <a:pt x="2" y="40"/>
                </a:lnTo>
                <a:lnTo>
                  <a:pt x="0" y="52"/>
                </a:lnTo>
                <a:lnTo>
                  <a:pt x="0" y="52"/>
                </a:lnTo>
                <a:lnTo>
                  <a:pt x="0" y="86"/>
                </a:lnTo>
                <a:lnTo>
                  <a:pt x="0" y="124"/>
                </a:lnTo>
                <a:lnTo>
                  <a:pt x="4" y="198"/>
                </a:lnTo>
                <a:lnTo>
                  <a:pt x="4" y="198"/>
                </a:lnTo>
                <a:lnTo>
                  <a:pt x="4" y="218"/>
                </a:lnTo>
                <a:lnTo>
                  <a:pt x="4" y="225"/>
                </a:lnTo>
                <a:lnTo>
                  <a:pt x="10" y="235"/>
                </a:lnTo>
                <a:lnTo>
                  <a:pt x="10" y="235"/>
                </a:lnTo>
                <a:lnTo>
                  <a:pt x="23" y="235"/>
                </a:lnTo>
                <a:lnTo>
                  <a:pt x="38" y="235"/>
                </a:lnTo>
                <a:lnTo>
                  <a:pt x="65" y="235"/>
                </a:lnTo>
                <a:lnTo>
                  <a:pt x="65" y="235"/>
                </a:lnTo>
                <a:lnTo>
                  <a:pt x="78" y="221"/>
                </a:lnTo>
                <a:lnTo>
                  <a:pt x="94" y="210"/>
                </a:lnTo>
                <a:lnTo>
                  <a:pt x="94" y="210"/>
                </a:lnTo>
                <a:lnTo>
                  <a:pt x="92" y="198"/>
                </a:lnTo>
                <a:lnTo>
                  <a:pt x="92" y="193"/>
                </a:lnTo>
                <a:lnTo>
                  <a:pt x="94" y="189"/>
                </a:lnTo>
                <a:lnTo>
                  <a:pt x="94" y="189"/>
                </a:lnTo>
                <a:lnTo>
                  <a:pt x="103" y="200"/>
                </a:lnTo>
                <a:lnTo>
                  <a:pt x="111" y="212"/>
                </a:lnTo>
                <a:lnTo>
                  <a:pt x="118" y="225"/>
                </a:lnTo>
                <a:lnTo>
                  <a:pt x="122" y="240"/>
                </a:lnTo>
                <a:lnTo>
                  <a:pt x="122" y="240"/>
                </a:lnTo>
                <a:lnTo>
                  <a:pt x="128" y="240"/>
                </a:lnTo>
                <a:lnTo>
                  <a:pt x="132" y="240"/>
                </a:lnTo>
                <a:lnTo>
                  <a:pt x="143" y="238"/>
                </a:lnTo>
                <a:lnTo>
                  <a:pt x="143" y="238"/>
                </a:lnTo>
                <a:lnTo>
                  <a:pt x="158" y="240"/>
                </a:lnTo>
                <a:lnTo>
                  <a:pt x="166" y="240"/>
                </a:lnTo>
                <a:lnTo>
                  <a:pt x="174" y="240"/>
                </a:lnTo>
                <a:lnTo>
                  <a:pt x="174" y="240"/>
                </a:lnTo>
                <a:lnTo>
                  <a:pt x="177" y="238"/>
                </a:lnTo>
                <a:lnTo>
                  <a:pt x="181" y="235"/>
                </a:lnTo>
                <a:lnTo>
                  <a:pt x="187" y="229"/>
                </a:lnTo>
                <a:lnTo>
                  <a:pt x="187" y="229"/>
                </a:lnTo>
                <a:lnTo>
                  <a:pt x="197" y="221"/>
                </a:lnTo>
                <a:lnTo>
                  <a:pt x="200" y="219"/>
                </a:lnTo>
                <a:lnTo>
                  <a:pt x="200" y="216"/>
                </a:lnTo>
                <a:lnTo>
                  <a:pt x="200" y="216"/>
                </a:lnTo>
                <a:lnTo>
                  <a:pt x="200" y="210"/>
                </a:lnTo>
                <a:lnTo>
                  <a:pt x="198" y="204"/>
                </a:lnTo>
                <a:lnTo>
                  <a:pt x="191" y="195"/>
                </a:lnTo>
                <a:lnTo>
                  <a:pt x="191" y="195"/>
                </a:lnTo>
                <a:close/>
                <a:moveTo>
                  <a:pt x="38" y="23"/>
                </a:moveTo>
                <a:lnTo>
                  <a:pt x="38" y="23"/>
                </a:lnTo>
                <a:lnTo>
                  <a:pt x="36" y="29"/>
                </a:lnTo>
                <a:lnTo>
                  <a:pt x="33" y="33"/>
                </a:lnTo>
                <a:lnTo>
                  <a:pt x="27" y="36"/>
                </a:lnTo>
                <a:lnTo>
                  <a:pt x="21" y="38"/>
                </a:lnTo>
                <a:lnTo>
                  <a:pt x="21" y="38"/>
                </a:lnTo>
                <a:lnTo>
                  <a:pt x="29" y="29"/>
                </a:lnTo>
                <a:lnTo>
                  <a:pt x="33" y="25"/>
                </a:lnTo>
                <a:lnTo>
                  <a:pt x="38" y="23"/>
                </a:lnTo>
                <a:lnTo>
                  <a:pt x="38" y="23"/>
                </a:lnTo>
                <a:close/>
                <a:moveTo>
                  <a:pt x="14" y="145"/>
                </a:moveTo>
                <a:lnTo>
                  <a:pt x="14" y="145"/>
                </a:lnTo>
                <a:lnTo>
                  <a:pt x="17" y="137"/>
                </a:lnTo>
                <a:lnTo>
                  <a:pt x="25" y="130"/>
                </a:lnTo>
                <a:lnTo>
                  <a:pt x="33" y="124"/>
                </a:lnTo>
                <a:lnTo>
                  <a:pt x="38" y="120"/>
                </a:lnTo>
                <a:lnTo>
                  <a:pt x="38" y="120"/>
                </a:lnTo>
                <a:lnTo>
                  <a:pt x="38" y="126"/>
                </a:lnTo>
                <a:lnTo>
                  <a:pt x="38" y="126"/>
                </a:lnTo>
                <a:lnTo>
                  <a:pt x="27" y="136"/>
                </a:lnTo>
                <a:lnTo>
                  <a:pt x="14" y="145"/>
                </a:lnTo>
                <a:lnTo>
                  <a:pt x="14" y="145"/>
                </a:lnTo>
                <a:close/>
                <a:moveTo>
                  <a:pt x="25" y="141"/>
                </a:moveTo>
                <a:lnTo>
                  <a:pt x="25" y="141"/>
                </a:lnTo>
                <a:lnTo>
                  <a:pt x="25" y="143"/>
                </a:lnTo>
                <a:lnTo>
                  <a:pt x="25" y="143"/>
                </a:lnTo>
                <a:lnTo>
                  <a:pt x="17" y="155"/>
                </a:lnTo>
                <a:lnTo>
                  <a:pt x="12" y="158"/>
                </a:lnTo>
                <a:lnTo>
                  <a:pt x="8" y="162"/>
                </a:lnTo>
                <a:lnTo>
                  <a:pt x="8" y="162"/>
                </a:lnTo>
                <a:lnTo>
                  <a:pt x="10" y="157"/>
                </a:lnTo>
                <a:lnTo>
                  <a:pt x="14" y="153"/>
                </a:lnTo>
                <a:lnTo>
                  <a:pt x="19" y="147"/>
                </a:lnTo>
                <a:lnTo>
                  <a:pt x="25" y="143"/>
                </a:lnTo>
                <a:lnTo>
                  <a:pt x="25" y="143"/>
                </a:lnTo>
                <a:lnTo>
                  <a:pt x="25" y="141"/>
                </a:lnTo>
                <a:lnTo>
                  <a:pt x="25" y="141"/>
                </a:lnTo>
                <a:close/>
                <a:moveTo>
                  <a:pt x="14" y="126"/>
                </a:moveTo>
                <a:lnTo>
                  <a:pt x="14" y="126"/>
                </a:lnTo>
                <a:lnTo>
                  <a:pt x="17" y="120"/>
                </a:lnTo>
                <a:lnTo>
                  <a:pt x="23" y="113"/>
                </a:lnTo>
                <a:lnTo>
                  <a:pt x="31" y="105"/>
                </a:lnTo>
                <a:lnTo>
                  <a:pt x="38" y="101"/>
                </a:lnTo>
                <a:lnTo>
                  <a:pt x="38" y="101"/>
                </a:lnTo>
                <a:lnTo>
                  <a:pt x="36" y="107"/>
                </a:lnTo>
                <a:lnTo>
                  <a:pt x="35" y="109"/>
                </a:lnTo>
                <a:lnTo>
                  <a:pt x="27" y="117"/>
                </a:lnTo>
                <a:lnTo>
                  <a:pt x="19" y="122"/>
                </a:lnTo>
                <a:lnTo>
                  <a:pt x="14" y="126"/>
                </a:lnTo>
                <a:lnTo>
                  <a:pt x="14" y="126"/>
                </a:lnTo>
                <a:close/>
                <a:moveTo>
                  <a:pt x="21" y="101"/>
                </a:moveTo>
                <a:lnTo>
                  <a:pt x="21" y="101"/>
                </a:lnTo>
                <a:lnTo>
                  <a:pt x="27" y="90"/>
                </a:lnTo>
                <a:lnTo>
                  <a:pt x="33" y="84"/>
                </a:lnTo>
                <a:lnTo>
                  <a:pt x="38" y="80"/>
                </a:lnTo>
                <a:lnTo>
                  <a:pt x="38" y="80"/>
                </a:lnTo>
                <a:lnTo>
                  <a:pt x="38" y="86"/>
                </a:lnTo>
                <a:lnTo>
                  <a:pt x="36" y="88"/>
                </a:lnTo>
                <a:lnTo>
                  <a:pt x="33" y="94"/>
                </a:lnTo>
                <a:lnTo>
                  <a:pt x="25" y="97"/>
                </a:lnTo>
                <a:lnTo>
                  <a:pt x="21" y="101"/>
                </a:lnTo>
                <a:lnTo>
                  <a:pt x="21" y="101"/>
                </a:lnTo>
                <a:close/>
                <a:moveTo>
                  <a:pt x="6" y="109"/>
                </a:moveTo>
                <a:lnTo>
                  <a:pt x="6" y="109"/>
                </a:lnTo>
                <a:lnTo>
                  <a:pt x="8" y="103"/>
                </a:lnTo>
                <a:lnTo>
                  <a:pt x="8" y="99"/>
                </a:lnTo>
                <a:lnTo>
                  <a:pt x="14" y="92"/>
                </a:lnTo>
                <a:lnTo>
                  <a:pt x="29" y="80"/>
                </a:lnTo>
                <a:lnTo>
                  <a:pt x="29" y="80"/>
                </a:lnTo>
                <a:lnTo>
                  <a:pt x="25" y="88"/>
                </a:lnTo>
                <a:lnTo>
                  <a:pt x="19" y="96"/>
                </a:lnTo>
                <a:lnTo>
                  <a:pt x="6" y="109"/>
                </a:lnTo>
                <a:lnTo>
                  <a:pt x="6" y="109"/>
                </a:lnTo>
                <a:close/>
                <a:moveTo>
                  <a:pt x="14" y="86"/>
                </a:moveTo>
                <a:lnTo>
                  <a:pt x="14" y="86"/>
                </a:lnTo>
                <a:lnTo>
                  <a:pt x="17" y="78"/>
                </a:lnTo>
                <a:lnTo>
                  <a:pt x="23" y="73"/>
                </a:lnTo>
                <a:lnTo>
                  <a:pt x="31" y="67"/>
                </a:lnTo>
                <a:lnTo>
                  <a:pt x="36" y="61"/>
                </a:lnTo>
                <a:lnTo>
                  <a:pt x="36" y="61"/>
                </a:lnTo>
                <a:lnTo>
                  <a:pt x="38" y="61"/>
                </a:lnTo>
                <a:lnTo>
                  <a:pt x="38" y="61"/>
                </a:lnTo>
                <a:lnTo>
                  <a:pt x="38" y="67"/>
                </a:lnTo>
                <a:lnTo>
                  <a:pt x="35" y="71"/>
                </a:lnTo>
                <a:lnTo>
                  <a:pt x="29" y="76"/>
                </a:lnTo>
                <a:lnTo>
                  <a:pt x="21" y="80"/>
                </a:lnTo>
                <a:lnTo>
                  <a:pt x="14" y="86"/>
                </a:lnTo>
                <a:lnTo>
                  <a:pt x="14" y="86"/>
                </a:lnTo>
                <a:close/>
                <a:moveTo>
                  <a:pt x="35" y="38"/>
                </a:moveTo>
                <a:lnTo>
                  <a:pt x="35" y="38"/>
                </a:lnTo>
                <a:lnTo>
                  <a:pt x="38" y="38"/>
                </a:lnTo>
                <a:lnTo>
                  <a:pt x="38" y="38"/>
                </a:lnTo>
                <a:lnTo>
                  <a:pt x="38" y="48"/>
                </a:lnTo>
                <a:lnTo>
                  <a:pt x="38" y="48"/>
                </a:lnTo>
                <a:lnTo>
                  <a:pt x="33" y="52"/>
                </a:lnTo>
                <a:lnTo>
                  <a:pt x="25" y="56"/>
                </a:lnTo>
                <a:lnTo>
                  <a:pt x="19" y="61"/>
                </a:lnTo>
                <a:lnTo>
                  <a:pt x="14" y="65"/>
                </a:lnTo>
                <a:lnTo>
                  <a:pt x="14" y="65"/>
                </a:lnTo>
                <a:lnTo>
                  <a:pt x="17" y="57"/>
                </a:lnTo>
                <a:lnTo>
                  <a:pt x="23" y="52"/>
                </a:lnTo>
                <a:lnTo>
                  <a:pt x="29" y="46"/>
                </a:lnTo>
                <a:lnTo>
                  <a:pt x="35" y="38"/>
                </a:lnTo>
                <a:lnTo>
                  <a:pt x="35" y="38"/>
                </a:lnTo>
                <a:close/>
                <a:moveTo>
                  <a:pt x="8" y="61"/>
                </a:moveTo>
                <a:lnTo>
                  <a:pt x="8" y="61"/>
                </a:lnTo>
                <a:lnTo>
                  <a:pt x="10" y="56"/>
                </a:lnTo>
                <a:lnTo>
                  <a:pt x="14" y="52"/>
                </a:lnTo>
                <a:lnTo>
                  <a:pt x="19" y="48"/>
                </a:lnTo>
                <a:lnTo>
                  <a:pt x="23" y="44"/>
                </a:lnTo>
                <a:lnTo>
                  <a:pt x="23" y="44"/>
                </a:lnTo>
                <a:lnTo>
                  <a:pt x="17" y="54"/>
                </a:lnTo>
                <a:lnTo>
                  <a:pt x="8" y="61"/>
                </a:lnTo>
                <a:lnTo>
                  <a:pt x="8" y="61"/>
                </a:lnTo>
                <a:close/>
                <a:moveTo>
                  <a:pt x="33" y="17"/>
                </a:moveTo>
                <a:lnTo>
                  <a:pt x="33" y="17"/>
                </a:lnTo>
                <a:lnTo>
                  <a:pt x="21" y="33"/>
                </a:lnTo>
                <a:lnTo>
                  <a:pt x="8" y="46"/>
                </a:lnTo>
                <a:lnTo>
                  <a:pt x="8" y="46"/>
                </a:lnTo>
                <a:lnTo>
                  <a:pt x="8" y="40"/>
                </a:lnTo>
                <a:lnTo>
                  <a:pt x="10" y="35"/>
                </a:lnTo>
                <a:lnTo>
                  <a:pt x="12" y="31"/>
                </a:lnTo>
                <a:lnTo>
                  <a:pt x="15" y="27"/>
                </a:lnTo>
                <a:lnTo>
                  <a:pt x="23" y="23"/>
                </a:lnTo>
                <a:lnTo>
                  <a:pt x="33" y="17"/>
                </a:lnTo>
                <a:lnTo>
                  <a:pt x="33" y="17"/>
                </a:lnTo>
                <a:close/>
                <a:moveTo>
                  <a:pt x="6" y="78"/>
                </a:moveTo>
                <a:lnTo>
                  <a:pt x="6" y="78"/>
                </a:lnTo>
                <a:lnTo>
                  <a:pt x="14" y="73"/>
                </a:lnTo>
                <a:lnTo>
                  <a:pt x="19" y="67"/>
                </a:lnTo>
                <a:lnTo>
                  <a:pt x="25" y="61"/>
                </a:lnTo>
                <a:lnTo>
                  <a:pt x="31" y="57"/>
                </a:lnTo>
                <a:lnTo>
                  <a:pt x="31" y="57"/>
                </a:lnTo>
                <a:lnTo>
                  <a:pt x="27" y="63"/>
                </a:lnTo>
                <a:lnTo>
                  <a:pt x="21" y="71"/>
                </a:lnTo>
                <a:lnTo>
                  <a:pt x="6" y="86"/>
                </a:lnTo>
                <a:lnTo>
                  <a:pt x="6" y="86"/>
                </a:lnTo>
                <a:lnTo>
                  <a:pt x="6" y="84"/>
                </a:lnTo>
                <a:lnTo>
                  <a:pt x="6" y="82"/>
                </a:lnTo>
                <a:lnTo>
                  <a:pt x="6" y="78"/>
                </a:lnTo>
                <a:lnTo>
                  <a:pt x="6" y="78"/>
                </a:lnTo>
                <a:close/>
                <a:moveTo>
                  <a:pt x="25" y="101"/>
                </a:moveTo>
                <a:lnTo>
                  <a:pt x="25" y="101"/>
                </a:lnTo>
                <a:lnTo>
                  <a:pt x="27" y="101"/>
                </a:lnTo>
                <a:lnTo>
                  <a:pt x="27" y="103"/>
                </a:lnTo>
                <a:lnTo>
                  <a:pt x="27" y="103"/>
                </a:lnTo>
                <a:lnTo>
                  <a:pt x="21" y="111"/>
                </a:lnTo>
                <a:lnTo>
                  <a:pt x="14" y="117"/>
                </a:lnTo>
                <a:lnTo>
                  <a:pt x="14" y="117"/>
                </a:lnTo>
                <a:lnTo>
                  <a:pt x="12" y="122"/>
                </a:lnTo>
                <a:lnTo>
                  <a:pt x="8" y="124"/>
                </a:lnTo>
                <a:lnTo>
                  <a:pt x="6" y="124"/>
                </a:lnTo>
                <a:lnTo>
                  <a:pt x="6" y="124"/>
                </a:lnTo>
                <a:lnTo>
                  <a:pt x="14" y="113"/>
                </a:lnTo>
                <a:lnTo>
                  <a:pt x="25" y="101"/>
                </a:lnTo>
                <a:lnTo>
                  <a:pt x="25" y="101"/>
                </a:lnTo>
                <a:close/>
                <a:moveTo>
                  <a:pt x="6" y="137"/>
                </a:moveTo>
                <a:lnTo>
                  <a:pt x="6" y="137"/>
                </a:lnTo>
                <a:lnTo>
                  <a:pt x="12" y="134"/>
                </a:lnTo>
                <a:lnTo>
                  <a:pt x="17" y="130"/>
                </a:lnTo>
                <a:lnTo>
                  <a:pt x="23" y="124"/>
                </a:lnTo>
                <a:lnTo>
                  <a:pt x="29" y="120"/>
                </a:lnTo>
                <a:lnTo>
                  <a:pt x="29" y="120"/>
                </a:lnTo>
                <a:lnTo>
                  <a:pt x="17" y="134"/>
                </a:lnTo>
                <a:lnTo>
                  <a:pt x="6" y="147"/>
                </a:lnTo>
                <a:lnTo>
                  <a:pt x="6" y="147"/>
                </a:lnTo>
                <a:lnTo>
                  <a:pt x="6" y="137"/>
                </a:lnTo>
                <a:lnTo>
                  <a:pt x="6" y="137"/>
                </a:lnTo>
                <a:close/>
                <a:moveTo>
                  <a:pt x="25" y="160"/>
                </a:moveTo>
                <a:lnTo>
                  <a:pt x="25" y="160"/>
                </a:lnTo>
                <a:lnTo>
                  <a:pt x="17" y="174"/>
                </a:lnTo>
                <a:lnTo>
                  <a:pt x="12" y="179"/>
                </a:lnTo>
                <a:lnTo>
                  <a:pt x="8" y="183"/>
                </a:lnTo>
                <a:lnTo>
                  <a:pt x="8" y="183"/>
                </a:lnTo>
                <a:lnTo>
                  <a:pt x="10" y="176"/>
                </a:lnTo>
                <a:lnTo>
                  <a:pt x="14" y="170"/>
                </a:lnTo>
                <a:lnTo>
                  <a:pt x="19" y="166"/>
                </a:lnTo>
                <a:lnTo>
                  <a:pt x="25" y="160"/>
                </a:lnTo>
                <a:lnTo>
                  <a:pt x="25" y="160"/>
                </a:lnTo>
                <a:close/>
                <a:moveTo>
                  <a:pt x="38" y="166"/>
                </a:moveTo>
                <a:lnTo>
                  <a:pt x="38" y="166"/>
                </a:lnTo>
                <a:lnTo>
                  <a:pt x="27" y="176"/>
                </a:lnTo>
                <a:lnTo>
                  <a:pt x="15" y="183"/>
                </a:lnTo>
                <a:lnTo>
                  <a:pt x="15" y="183"/>
                </a:lnTo>
                <a:lnTo>
                  <a:pt x="19" y="176"/>
                </a:lnTo>
                <a:lnTo>
                  <a:pt x="25" y="168"/>
                </a:lnTo>
                <a:lnTo>
                  <a:pt x="36" y="157"/>
                </a:lnTo>
                <a:lnTo>
                  <a:pt x="36" y="157"/>
                </a:lnTo>
                <a:lnTo>
                  <a:pt x="38" y="158"/>
                </a:lnTo>
                <a:lnTo>
                  <a:pt x="38" y="160"/>
                </a:lnTo>
                <a:lnTo>
                  <a:pt x="38" y="166"/>
                </a:lnTo>
                <a:lnTo>
                  <a:pt x="38" y="166"/>
                </a:lnTo>
                <a:close/>
                <a:moveTo>
                  <a:pt x="25" y="181"/>
                </a:moveTo>
                <a:lnTo>
                  <a:pt x="25" y="181"/>
                </a:lnTo>
                <a:lnTo>
                  <a:pt x="23" y="187"/>
                </a:lnTo>
                <a:lnTo>
                  <a:pt x="19" y="193"/>
                </a:lnTo>
                <a:lnTo>
                  <a:pt x="8" y="204"/>
                </a:lnTo>
                <a:lnTo>
                  <a:pt x="8" y="204"/>
                </a:lnTo>
                <a:lnTo>
                  <a:pt x="8" y="200"/>
                </a:lnTo>
                <a:lnTo>
                  <a:pt x="10" y="197"/>
                </a:lnTo>
                <a:lnTo>
                  <a:pt x="14" y="191"/>
                </a:lnTo>
                <a:lnTo>
                  <a:pt x="19" y="185"/>
                </a:lnTo>
                <a:lnTo>
                  <a:pt x="25" y="181"/>
                </a:lnTo>
                <a:lnTo>
                  <a:pt x="25" y="181"/>
                </a:lnTo>
                <a:close/>
                <a:moveTo>
                  <a:pt x="8" y="219"/>
                </a:moveTo>
                <a:lnTo>
                  <a:pt x="8" y="219"/>
                </a:lnTo>
                <a:lnTo>
                  <a:pt x="12" y="214"/>
                </a:lnTo>
                <a:lnTo>
                  <a:pt x="15" y="210"/>
                </a:lnTo>
                <a:lnTo>
                  <a:pt x="23" y="202"/>
                </a:lnTo>
                <a:lnTo>
                  <a:pt x="23" y="202"/>
                </a:lnTo>
                <a:lnTo>
                  <a:pt x="25" y="202"/>
                </a:lnTo>
                <a:lnTo>
                  <a:pt x="23" y="204"/>
                </a:lnTo>
                <a:lnTo>
                  <a:pt x="19" y="208"/>
                </a:lnTo>
                <a:lnTo>
                  <a:pt x="19" y="208"/>
                </a:lnTo>
                <a:lnTo>
                  <a:pt x="15" y="216"/>
                </a:lnTo>
                <a:lnTo>
                  <a:pt x="12" y="218"/>
                </a:lnTo>
                <a:lnTo>
                  <a:pt x="8" y="219"/>
                </a:lnTo>
                <a:lnTo>
                  <a:pt x="8" y="219"/>
                </a:lnTo>
                <a:close/>
                <a:moveTo>
                  <a:pt x="21" y="231"/>
                </a:moveTo>
                <a:lnTo>
                  <a:pt x="21" y="231"/>
                </a:lnTo>
                <a:lnTo>
                  <a:pt x="27" y="225"/>
                </a:lnTo>
                <a:lnTo>
                  <a:pt x="35" y="221"/>
                </a:lnTo>
                <a:lnTo>
                  <a:pt x="35" y="221"/>
                </a:lnTo>
                <a:lnTo>
                  <a:pt x="33" y="225"/>
                </a:lnTo>
                <a:lnTo>
                  <a:pt x="31" y="227"/>
                </a:lnTo>
                <a:lnTo>
                  <a:pt x="27" y="231"/>
                </a:lnTo>
                <a:lnTo>
                  <a:pt x="21" y="231"/>
                </a:lnTo>
                <a:lnTo>
                  <a:pt x="21" y="231"/>
                </a:lnTo>
                <a:close/>
                <a:moveTo>
                  <a:pt x="31" y="210"/>
                </a:moveTo>
                <a:lnTo>
                  <a:pt x="31" y="210"/>
                </a:lnTo>
                <a:lnTo>
                  <a:pt x="31" y="212"/>
                </a:lnTo>
                <a:lnTo>
                  <a:pt x="27" y="216"/>
                </a:lnTo>
                <a:lnTo>
                  <a:pt x="27" y="216"/>
                </a:lnTo>
                <a:lnTo>
                  <a:pt x="27" y="214"/>
                </a:lnTo>
                <a:lnTo>
                  <a:pt x="29" y="212"/>
                </a:lnTo>
                <a:lnTo>
                  <a:pt x="31" y="210"/>
                </a:lnTo>
                <a:lnTo>
                  <a:pt x="31" y="210"/>
                </a:lnTo>
                <a:close/>
                <a:moveTo>
                  <a:pt x="38" y="189"/>
                </a:moveTo>
                <a:lnTo>
                  <a:pt x="38" y="189"/>
                </a:lnTo>
                <a:lnTo>
                  <a:pt x="33" y="191"/>
                </a:lnTo>
                <a:lnTo>
                  <a:pt x="27" y="195"/>
                </a:lnTo>
                <a:lnTo>
                  <a:pt x="23" y="198"/>
                </a:lnTo>
                <a:lnTo>
                  <a:pt x="17" y="202"/>
                </a:lnTo>
                <a:lnTo>
                  <a:pt x="17" y="202"/>
                </a:lnTo>
                <a:lnTo>
                  <a:pt x="21" y="195"/>
                </a:lnTo>
                <a:lnTo>
                  <a:pt x="25" y="189"/>
                </a:lnTo>
                <a:lnTo>
                  <a:pt x="36" y="178"/>
                </a:lnTo>
                <a:lnTo>
                  <a:pt x="36" y="178"/>
                </a:lnTo>
                <a:lnTo>
                  <a:pt x="38" y="179"/>
                </a:lnTo>
                <a:lnTo>
                  <a:pt x="38" y="181"/>
                </a:lnTo>
                <a:lnTo>
                  <a:pt x="38" y="189"/>
                </a:lnTo>
                <a:lnTo>
                  <a:pt x="38" y="189"/>
                </a:lnTo>
                <a:close/>
                <a:moveTo>
                  <a:pt x="38" y="147"/>
                </a:moveTo>
                <a:lnTo>
                  <a:pt x="38" y="147"/>
                </a:lnTo>
                <a:lnTo>
                  <a:pt x="33" y="149"/>
                </a:lnTo>
                <a:lnTo>
                  <a:pt x="27" y="155"/>
                </a:lnTo>
                <a:lnTo>
                  <a:pt x="15" y="164"/>
                </a:lnTo>
                <a:lnTo>
                  <a:pt x="15" y="164"/>
                </a:lnTo>
                <a:lnTo>
                  <a:pt x="19" y="157"/>
                </a:lnTo>
                <a:lnTo>
                  <a:pt x="25" y="149"/>
                </a:lnTo>
                <a:lnTo>
                  <a:pt x="38" y="137"/>
                </a:lnTo>
                <a:lnTo>
                  <a:pt x="38" y="137"/>
                </a:lnTo>
                <a:lnTo>
                  <a:pt x="38" y="139"/>
                </a:lnTo>
                <a:lnTo>
                  <a:pt x="38" y="141"/>
                </a:lnTo>
                <a:lnTo>
                  <a:pt x="38" y="147"/>
                </a:lnTo>
                <a:lnTo>
                  <a:pt x="38" y="147"/>
                </a:lnTo>
                <a:close/>
                <a:moveTo>
                  <a:pt x="42" y="229"/>
                </a:moveTo>
                <a:lnTo>
                  <a:pt x="42" y="229"/>
                </a:lnTo>
                <a:lnTo>
                  <a:pt x="44" y="225"/>
                </a:lnTo>
                <a:lnTo>
                  <a:pt x="48" y="223"/>
                </a:lnTo>
                <a:lnTo>
                  <a:pt x="57" y="219"/>
                </a:lnTo>
                <a:lnTo>
                  <a:pt x="57" y="219"/>
                </a:lnTo>
                <a:lnTo>
                  <a:pt x="52" y="227"/>
                </a:lnTo>
                <a:lnTo>
                  <a:pt x="48" y="229"/>
                </a:lnTo>
                <a:lnTo>
                  <a:pt x="42" y="229"/>
                </a:lnTo>
                <a:lnTo>
                  <a:pt x="42" y="229"/>
                </a:lnTo>
                <a:close/>
                <a:moveTo>
                  <a:pt x="40" y="225"/>
                </a:moveTo>
                <a:lnTo>
                  <a:pt x="40" y="225"/>
                </a:lnTo>
                <a:lnTo>
                  <a:pt x="42" y="219"/>
                </a:lnTo>
                <a:lnTo>
                  <a:pt x="46" y="216"/>
                </a:lnTo>
                <a:lnTo>
                  <a:pt x="52" y="212"/>
                </a:lnTo>
                <a:lnTo>
                  <a:pt x="57" y="212"/>
                </a:lnTo>
                <a:lnTo>
                  <a:pt x="57" y="212"/>
                </a:lnTo>
                <a:lnTo>
                  <a:pt x="50" y="219"/>
                </a:lnTo>
                <a:lnTo>
                  <a:pt x="40" y="225"/>
                </a:lnTo>
                <a:lnTo>
                  <a:pt x="40" y="225"/>
                </a:lnTo>
                <a:close/>
                <a:moveTo>
                  <a:pt x="61" y="229"/>
                </a:moveTo>
                <a:lnTo>
                  <a:pt x="61" y="229"/>
                </a:lnTo>
                <a:lnTo>
                  <a:pt x="67" y="221"/>
                </a:lnTo>
                <a:lnTo>
                  <a:pt x="71" y="219"/>
                </a:lnTo>
                <a:lnTo>
                  <a:pt x="76" y="218"/>
                </a:lnTo>
                <a:lnTo>
                  <a:pt x="76" y="218"/>
                </a:lnTo>
                <a:lnTo>
                  <a:pt x="69" y="225"/>
                </a:lnTo>
                <a:lnTo>
                  <a:pt x="65" y="227"/>
                </a:lnTo>
                <a:lnTo>
                  <a:pt x="61" y="229"/>
                </a:lnTo>
                <a:lnTo>
                  <a:pt x="61" y="229"/>
                </a:lnTo>
                <a:close/>
                <a:moveTo>
                  <a:pt x="69" y="216"/>
                </a:moveTo>
                <a:lnTo>
                  <a:pt x="69" y="216"/>
                </a:lnTo>
                <a:lnTo>
                  <a:pt x="71" y="214"/>
                </a:lnTo>
                <a:lnTo>
                  <a:pt x="73" y="212"/>
                </a:lnTo>
                <a:lnTo>
                  <a:pt x="73" y="212"/>
                </a:lnTo>
                <a:lnTo>
                  <a:pt x="73" y="216"/>
                </a:lnTo>
                <a:lnTo>
                  <a:pt x="69" y="216"/>
                </a:lnTo>
                <a:lnTo>
                  <a:pt x="69" y="216"/>
                </a:lnTo>
                <a:close/>
                <a:moveTo>
                  <a:pt x="92" y="155"/>
                </a:moveTo>
                <a:lnTo>
                  <a:pt x="92" y="155"/>
                </a:lnTo>
                <a:lnTo>
                  <a:pt x="90" y="151"/>
                </a:lnTo>
                <a:lnTo>
                  <a:pt x="90" y="147"/>
                </a:lnTo>
                <a:lnTo>
                  <a:pt x="92" y="145"/>
                </a:lnTo>
                <a:lnTo>
                  <a:pt x="96" y="147"/>
                </a:lnTo>
                <a:lnTo>
                  <a:pt x="96" y="147"/>
                </a:lnTo>
                <a:lnTo>
                  <a:pt x="94" y="151"/>
                </a:lnTo>
                <a:lnTo>
                  <a:pt x="92" y="155"/>
                </a:lnTo>
                <a:lnTo>
                  <a:pt x="92" y="155"/>
                </a:lnTo>
                <a:close/>
                <a:moveTo>
                  <a:pt x="105" y="151"/>
                </a:moveTo>
                <a:lnTo>
                  <a:pt x="105" y="151"/>
                </a:lnTo>
                <a:lnTo>
                  <a:pt x="101" y="155"/>
                </a:lnTo>
                <a:lnTo>
                  <a:pt x="96" y="158"/>
                </a:lnTo>
                <a:lnTo>
                  <a:pt x="96" y="158"/>
                </a:lnTo>
                <a:lnTo>
                  <a:pt x="96" y="155"/>
                </a:lnTo>
                <a:lnTo>
                  <a:pt x="97" y="151"/>
                </a:lnTo>
                <a:lnTo>
                  <a:pt x="101" y="149"/>
                </a:lnTo>
                <a:lnTo>
                  <a:pt x="105" y="151"/>
                </a:lnTo>
                <a:lnTo>
                  <a:pt x="105" y="151"/>
                </a:lnTo>
                <a:close/>
                <a:moveTo>
                  <a:pt x="113" y="157"/>
                </a:moveTo>
                <a:lnTo>
                  <a:pt x="113" y="157"/>
                </a:lnTo>
                <a:lnTo>
                  <a:pt x="111" y="160"/>
                </a:lnTo>
                <a:lnTo>
                  <a:pt x="107" y="164"/>
                </a:lnTo>
                <a:lnTo>
                  <a:pt x="97" y="172"/>
                </a:lnTo>
                <a:lnTo>
                  <a:pt x="97" y="172"/>
                </a:lnTo>
                <a:lnTo>
                  <a:pt x="99" y="166"/>
                </a:lnTo>
                <a:lnTo>
                  <a:pt x="103" y="160"/>
                </a:lnTo>
                <a:lnTo>
                  <a:pt x="107" y="158"/>
                </a:lnTo>
                <a:lnTo>
                  <a:pt x="113" y="157"/>
                </a:lnTo>
                <a:lnTo>
                  <a:pt x="113" y="157"/>
                </a:lnTo>
                <a:close/>
                <a:moveTo>
                  <a:pt x="120" y="166"/>
                </a:moveTo>
                <a:lnTo>
                  <a:pt x="120" y="166"/>
                </a:lnTo>
                <a:lnTo>
                  <a:pt x="111" y="174"/>
                </a:lnTo>
                <a:lnTo>
                  <a:pt x="107" y="178"/>
                </a:lnTo>
                <a:lnTo>
                  <a:pt x="101" y="179"/>
                </a:lnTo>
                <a:lnTo>
                  <a:pt x="101" y="179"/>
                </a:lnTo>
                <a:lnTo>
                  <a:pt x="105" y="174"/>
                </a:lnTo>
                <a:lnTo>
                  <a:pt x="109" y="168"/>
                </a:lnTo>
                <a:lnTo>
                  <a:pt x="115" y="164"/>
                </a:lnTo>
                <a:lnTo>
                  <a:pt x="118" y="164"/>
                </a:lnTo>
                <a:lnTo>
                  <a:pt x="120" y="166"/>
                </a:lnTo>
                <a:lnTo>
                  <a:pt x="120" y="166"/>
                </a:lnTo>
                <a:close/>
                <a:moveTo>
                  <a:pt x="124" y="174"/>
                </a:moveTo>
                <a:lnTo>
                  <a:pt x="124" y="174"/>
                </a:lnTo>
                <a:lnTo>
                  <a:pt x="122" y="178"/>
                </a:lnTo>
                <a:lnTo>
                  <a:pt x="118" y="181"/>
                </a:lnTo>
                <a:lnTo>
                  <a:pt x="107" y="187"/>
                </a:lnTo>
                <a:lnTo>
                  <a:pt x="107" y="187"/>
                </a:lnTo>
                <a:lnTo>
                  <a:pt x="115" y="178"/>
                </a:lnTo>
                <a:lnTo>
                  <a:pt x="120" y="174"/>
                </a:lnTo>
                <a:lnTo>
                  <a:pt x="124" y="174"/>
                </a:lnTo>
                <a:lnTo>
                  <a:pt x="124" y="174"/>
                </a:lnTo>
                <a:close/>
                <a:moveTo>
                  <a:pt x="130" y="183"/>
                </a:moveTo>
                <a:lnTo>
                  <a:pt x="130" y="183"/>
                </a:lnTo>
                <a:lnTo>
                  <a:pt x="124" y="189"/>
                </a:lnTo>
                <a:lnTo>
                  <a:pt x="120" y="193"/>
                </a:lnTo>
                <a:lnTo>
                  <a:pt x="115" y="195"/>
                </a:lnTo>
                <a:lnTo>
                  <a:pt x="115" y="195"/>
                </a:lnTo>
                <a:lnTo>
                  <a:pt x="116" y="191"/>
                </a:lnTo>
                <a:lnTo>
                  <a:pt x="120" y="185"/>
                </a:lnTo>
                <a:lnTo>
                  <a:pt x="126" y="183"/>
                </a:lnTo>
                <a:lnTo>
                  <a:pt x="128" y="181"/>
                </a:lnTo>
                <a:lnTo>
                  <a:pt x="130" y="183"/>
                </a:lnTo>
                <a:lnTo>
                  <a:pt x="130" y="183"/>
                </a:lnTo>
                <a:close/>
                <a:moveTo>
                  <a:pt x="120" y="202"/>
                </a:moveTo>
                <a:lnTo>
                  <a:pt x="120" y="202"/>
                </a:lnTo>
                <a:lnTo>
                  <a:pt x="126" y="195"/>
                </a:lnTo>
                <a:lnTo>
                  <a:pt x="130" y="191"/>
                </a:lnTo>
                <a:lnTo>
                  <a:pt x="136" y="189"/>
                </a:lnTo>
                <a:lnTo>
                  <a:pt x="136" y="189"/>
                </a:lnTo>
                <a:lnTo>
                  <a:pt x="134" y="195"/>
                </a:lnTo>
                <a:lnTo>
                  <a:pt x="130" y="197"/>
                </a:lnTo>
                <a:lnTo>
                  <a:pt x="120" y="202"/>
                </a:lnTo>
                <a:lnTo>
                  <a:pt x="120" y="202"/>
                </a:lnTo>
                <a:close/>
                <a:moveTo>
                  <a:pt x="126" y="208"/>
                </a:moveTo>
                <a:lnTo>
                  <a:pt x="126" y="208"/>
                </a:lnTo>
                <a:lnTo>
                  <a:pt x="134" y="200"/>
                </a:lnTo>
                <a:lnTo>
                  <a:pt x="137" y="197"/>
                </a:lnTo>
                <a:lnTo>
                  <a:pt x="139" y="197"/>
                </a:lnTo>
                <a:lnTo>
                  <a:pt x="141" y="198"/>
                </a:lnTo>
                <a:lnTo>
                  <a:pt x="141" y="198"/>
                </a:lnTo>
                <a:lnTo>
                  <a:pt x="136" y="204"/>
                </a:lnTo>
                <a:lnTo>
                  <a:pt x="126" y="208"/>
                </a:lnTo>
                <a:lnTo>
                  <a:pt x="126" y="208"/>
                </a:lnTo>
                <a:close/>
                <a:moveTo>
                  <a:pt x="139" y="237"/>
                </a:moveTo>
                <a:lnTo>
                  <a:pt x="139" y="237"/>
                </a:lnTo>
                <a:lnTo>
                  <a:pt x="134" y="237"/>
                </a:lnTo>
                <a:lnTo>
                  <a:pt x="134" y="237"/>
                </a:lnTo>
                <a:lnTo>
                  <a:pt x="136" y="231"/>
                </a:lnTo>
                <a:lnTo>
                  <a:pt x="139" y="229"/>
                </a:lnTo>
                <a:lnTo>
                  <a:pt x="139" y="229"/>
                </a:lnTo>
                <a:lnTo>
                  <a:pt x="141" y="229"/>
                </a:lnTo>
                <a:lnTo>
                  <a:pt x="141" y="231"/>
                </a:lnTo>
                <a:lnTo>
                  <a:pt x="139" y="237"/>
                </a:lnTo>
                <a:lnTo>
                  <a:pt x="139" y="237"/>
                </a:lnTo>
                <a:close/>
                <a:moveTo>
                  <a:pt x="130" y="219"/>
                </a:moveTo>
                <a:lnTo>
                  <a:pt x="130" y="219"/>
                </a:lnTo>
                <a:lnTo>
                  <a:pt x="132" y="216"/>
                </a:lnTo>
                <a:lnTo>
                  <a:pt x="136" y="212"/>
                </a:lnTo>
                <a:lnTo>
                  <a:pt x="139" y="208"/>
                </a:lnTo>
                <a:lnTo>
                  <a:pt x="143" y="204"/>
                </a:lnTo>
                <a:lnTo>
                  <a:pt x="143" y="204"/>
                </a:lnTo>
                <a:lnTo>
                  <a:pt x="145" y="204"/>
                </a:lnTo>
                <a:lnTo>
                  <a:pt x="147" y="206"/>
                </a:lnTo>
                <a:lnTo>
                  <a:pt x="147" y="206"/>
                </a:lnTo>
                <a:lnTo>
                  <a:pt x="137" y="214"/>
                </a:lnTo>
                <a:lnTo>
                  <a:pt x="130" y="219"/>
                </a:lnTo>
                <a:lnTo>
                  <a:pt x="130" y="219"/>
                </a:lnTo>
                <a:close/>
                <a:moveTo>
                  <a:pt x="168" y="216"/>
                </a:moveTo>
                <a:lnTo>
                  <a:pt x="168" y="216"/>
                </a:lnTo>
                <a:lnTo>
                  <a:pt x="162" y="219"/>
                </a:lnTo>
                <a:lnTo>
                  <a:pt x="158" y="223"/>
                </a:lnTo>
                <a:lnTo>
                  <a:pt x="147" y="229"/>
                </a:lnTo>
                <a:lnTo>
                  <a:pt x="147" y="229"/>
                </a:lnTo>
                <a:lnTo>
                  <a:pt x="155" y="219"/>
                </a:lnTo>
                <a:lnTo>
                  <a:pt x="158" y="216"/>
                </a:lnTo>
                <a:lnTo>
                  <a:pt x="168" y="216"/>
                </a:lnTo>
                <a:lnTo>
                  <a:pt x="168" y="216"/>
                </a:lnTo>
                <a:close/>
                <a:moveTo>
                  <a:pt x="153" y="235"/>
                </a:moveTo>
                <a:lnTo>
                  <a:pt x="153" y="235"/>
                </a:lnTo>
                <a:lnTo>
                  <a:pt x="149" y="235"/>
                </a:lnTo>
                <a:lnTo>
                  <a:pt x="149" y="235"/>
                </a:lnTo>
                <a:lnTo>
                  <a:pt x="151" y="231"/>
                </a:lnTo>
                <a:lnTo>
                  <a:pt x="155" y="231"/>
                </a:lnTo>
                <a:lnTo>
                  <a:pt x="155" y="231"/>
                </a:lnTo>
                <a:lnTo>
                  <a:pt x="155" y="233"/>
                </a:lnTo>
                <a:lnTo>
                  <a:pt x="153" y="235"/>
                </a:lnTo>
                <a:lnTo>
                  <a:pt x="153" y="235"/>
                </a:lnTo>
                <a:close/>
                <a:moveTo>
                  <a:pt x="162" y="229"/>
                </a:moveTo>
                <a:lnTo>
                  <a:pt x="162" y="229"/>
                </a:lnTo>
                <a:lnTo>
                  <a:pt x="170" y="219"/>
                </a:lnTo>
                <a:lnTo>
                  <a:pt x="176" y="216"/>
                </a:lnTo>
                <a:lnTo>
                  <a:pt x="177" y="216"/>
                </a:lnTo>
                <a:lnTo>
                  <a:pt x="181" y="216"/>
                </a:lnTo>
                <a:lnTo>
                  <a:pt x="181" y="216"/>
                </a:lnTo>
                <a:lnTo>
                  <a:pt x="174" y="225"/>
                </a:lnTo>
                <a:lnTo>
                  <a:pt x="168" y="227"/>
                </a:lnTo>
                <a:lnTo>
                  <a:pt x="162" y="229"/>
                </a:lnTo>
                <a:lnTo>
                  <a:pt x="162" y="229"/>
                </a:lnTo>
                <a:close/>
                <a:moveTo>
                  <a:pt x="157" y="210"/>
                </a:moveTo>
                <a:lnTo>
                  <a:pt x="157" y="210"/>
                </a:lnTo>
                <a:lnTo>
                  <a:pt x="153" y="208"/>
                </a:lnTo>
                <a:lnTo>
                  <a:pt x="151" y="204"/>
                </a:lnTo>
                <a:lnTo>
                  <a:pt x="145" y="195"/>
                </a:lnTo>
                <a:lnTo>
                  <a:pt x="145" y="195"/>
                </a:lnTo>
                <a:lnTo>
                  <a:pt x="134" y="179"/>
                </a:lnTo>
                <a:lnTo>
                  <a:pt x="134" y="179"/>
                </a:lnTo>
                <a:lnTo>
                  <a:pt x="124" y="164"/>
                </a:lnTo>
                <a:lnTo>
                  <a:pt x="116" y="153"/>
                </a:lnTo>
                <a:lnTo>
                  <a:pt x="111" y="147"/>
                </a:lnTo>
                <a:lnTo>
                  <a:pt x="103" y="143"/>
                </a:lnTo>
                <a:lnTo>
                  <a:pt x="96" y="141"/>
                </a:lnTo>
                <a:lnTo>
                  <a:pt x="84" y="139"/>
                </a:lnTo>
                <a:lnTo>
                  <a:pt x="84" y="139"/>
                </a:lnTo>
                <a:lnTo>
                  <a:pt x="84" y="157"/>
                </a:lnTo>
                <a:lnTo>
                  <a:pt x="86" y="172"/>
                </a:lnTo>
                <a:lnTo>
                  <a:pt x="88" y="189"/>
                </a:lnTo>
                <a:lnTo>
                  <a:pt x="86" y="206"/>
                </a:lnTo>
                <a:lnTo>
                  <a:pt x="86" y="206"/>
                </a:lnTo>
                <a:lnTo>
                  <a:pt x="76" y="208"/>
                </a:lnTo>
                <a:lnTo>
                  <a:pt x="65" y="208"/>
                </a:lnTo>
                <a:lnTo>
                  <a:pt x="44" y="208"/>
                </a:lnTo>
                <a:lnTo>
                  <a:pt x="44" y="208"/>
                </a:lnTo>
                <a:lnTo>
                  <a:pt x="42" y="157"/>
                </a:lnTo>
                <a:lnTo>
                  <a:pt x="40" y="107"/>
                </a:lnTo>
                <a:lnTo>
                  <a:pt x="42" y="57"/>
                </a:lnTo>
                <a:lnTo>
                  <a:pt x="44" y="6"/>
                </a:lnTo>
                <a:lnTo>
                  <a:pt x="44" y="6"/>
                </a:lnTo>
                <a:lnTo>
                  <a:pt x="67" y="8"/>
                </a:lnTo>
                <a:lnTo>
                  <a:pt x="90" y="6"/>
                </a:lnTo>
                <a:lnTo>
                  <a:pt x="113" y="6"/>
                </a:lnTo>
                <a:lnTo>
                  <a:pt x="136" y="10"/>
                </a:lnTo>
                <a:lnTo>
                  <a:pt x="136" y="10"/>
                </a:lnTo>
                <a:lnTo>
                  <a:pt x="149" y="14"/>
                </a:lnTo>
                <a:lnTo>
                  <a:pt x="160" y="21"/>
                </a:lnTo>
                <a:lnTo>
                  <a:pt x="172" y="31"/>
                </a:lnTo>
                <a:lnTo>
                  <a:pt x="179" y="44"/>
                </a:lnTo>
                <a:lnTo>
                  <a:pt x="179" y="44"/>
                </a:lnTo>
                <a:lnTo>
                  <a:pt x="183" y="59"/>
                </a:lnTo>
                <a:lnTo>
                  <a:pt x="183" y="73"/>
                </a:lnTo>
                <a:lnTo>
                  <a:pt x="181" y="86"/>
                </a:lnTo>
                <a:lnTo>
                  <a:pt x="177" y="97"/>
                </a:lnTo>
                <a:lnTo>
                  <a:pt x="170" y="107"/>
                </a:lnTo>
                <a:lnTo>
                  <a:pt x="158" y="115"/>
                </a:lnTo>
                <a:lnTo>
                  <a:pt x="147" y="120"/>
                </a:lnTo>
                <a:lnTo>
                  <a:pt x="132" y="122"/>
                </a:lnTo>
                <a:lnTo>
                  <a:pt x="132" y="122"/>
                </a:lnTo>
                <a:lnTo>
                  <a:pt x="136" y="128"/>
                </a:lnTo>
                <a:lnTo>
                  <a:pt x="141" y="137"/>
                </a:lnTo>
                <a:lnTo>
                  <a:pt x="162" y="164"/>
                </a:lnTo>
                <a:lnTo>
                  <a:pt x="183" y="193"/>
                </a:lnTo>
                <a:lnTo>
                  <a:pt x="191" y="204"/>
                </a:lnTo>
                <a:lnTo>
                  <a:pt x="195" y="210"/>
                </a:lnTo>
                <a:lnTo>
                  <a:pt x="195" y="210"/>
                </a:lnTo>
                <a:lnTo>
                  <a:pt x="174" y="212"/>
                </a:lnTo>
                <a:lnTo>
                  <a:pt x="164" y="212"/>
                </a:lnTo>
                <a:lnTo>
                  <a:pt x="157" y="210"/>
                </a:lnTo>
                <a:lnTo>
                  <a:pt x="157" y="210"/>
                </a:lnTo>
                <a:close/>
                <a:moveTo>
                  <a:pt x="145" y="73"/>
                </a:moveTo>
                <a:lnTo>
                  <a:pt x="145" y="73"/>
                </a:lnTo>
                <a:lnTo>
                  <a:pt x="143" y="63"/>
                </a:lnTo>
                <a:lnTo>
                  <a:pt x="139" y="54"/>
                </a:lnTo>
                <a:lnTo>
                  <a:pt x="132" y="48"/>
                </a:lnTo>
                <a:lnTo>
                  <a:pt x="122" y="42"/>
                </a:lnTo>
                <a:lnTo>
                  <a:pt x="113" y="38"/>
                </a:lnTo>
                <a:lnTo>
                  <a:pt x="101" y="38"/>
                </a:lnTo>
                <a:lnTo>
                  <a:pt x="90" y="38"/>
                </a:lnTo>
                <a:lnTo>
                  <a:pt x="78" y="40"/>
                </a:lnTo>
                <a:lnTo>
                  <a:pt x="78" y="40"/>
                </a:lnTo>
                <a:lnTo>
                  <a:pt x="78" y="54"/>
                </a:lnTo>
                <a:lnTo>
                  <a:pt x="76" y="71"/>
                </a:lnTo>
                <a:lnTo>
                  <a:pt x="78" y="86"/>
                </a:lnTo>
                <a:lnTo>
                  <a:pt x="82" y="99"/>
                </a:lnTo>
                <a:lnTo>
                  <a:pt x="82" y="99"/>
                </a:lnTo>
                <a:lnTo>
                  <a:pt x="94" y="101"/>
                </a:lnTo>
                <a:lnTo>
                  <a:pt x="105" y="101"/>
                </a:lnTo>
                <a:lnTo>
                  <a:pt x="116" y="101"/>
                </a:lnTo>
                <a:lnTo>
                  <a:pt x="126" y="97"/>
                </a:lnTo>
                <a:lnTo>
                  <a:pt x="134" y="94"/>
                </a:lnTo>
                <a:lnTo>
                  <a:pt x="139" y="88"/>
                </a:lnTo>
                <a:lnTo>
                  <a:pt x="143" y="82"/>
                </a:lnTo>
                <a:lnTo>
                  <a:pt x="145" y="73"/>
                </a:lnTo>
                <a:lnTo>
                  <a:pt x="145" y="73"/>
                </a:lnTo>
                <a:close/>
                <a:moveTo>
                  <a:pt x="99" y="42"/>
                </a:moveTo>
                <a:lnTo>
                  <a:pt x="99" y="42"/>
                </a:lnTo>
                <a:lnTo>
                  <a:pt x="99" y="44"/>
                </a:lnTo>
                <a:lnTo>
                  <a:pt x="97" y="46"/>
                </a:lnTo>
                <a:lnTo>
                  <a:pt x="94" y="48"/>
                </a:lnTo>
                <a:lnTo>
                  <a:pt x="94" y="48"/>
                </a:lnTo>
                <a:lnTo>
                  <a:pt x="94" y="44"/>
                </a:lnTo>
                <a:lnTo>
                  <a:pt x="99" y="42"/>
                </a:lnTo>
                <a:lnTo>
                  <a:pt x="99" y="42"/>
                </a:lnTo>
                <a:close/>
                <a:moveTo>
                  <a:pt x="82" y="44"/>
                </a:moveTo>
                <a:lnTo>
                  <a:pt x="82" y="44"/>
                </a:lnTo>
                <a:lnTo>
                  <a:pt x="84" y="42"/>
                </a:lnTo>
                <a:lnTo>
                  <a:pt x="86" y="42"/>
                </a:lnTo>
                <a:lnTo>
                  <a:pt x="86" y="42"/>
                </a:lnTo>
                <a:lnTo>
                  <a:pt x="86" y="46"/>
                </a:lnTo>
                <a:lnTo>
                  <a:pt x="84" y="48"/>
                </a:lnTo>
                <a:lnTo>
                  <a:pt x="84" y="48"/>
                </a:lnTo>
                <a:lnTo>
                  <a:pt x="82" y="48"/>
                </a:lnTo>
                <a:lnTo>
                  <a:pt x="82" y="46"/>
                </a:lnTo>
                <a:lnTo>
                  <a:pt x="82" y="44"/>
                </a:lnTo>
                <a:lnTo>
                  <a:pt x="82" y="44"/>
                </a:lnTo>
                <a:close/>
                <a:moveTo>
                  <a:pt x="82" y="54"/>
                </a:moveTo>
                <a:lnTo>
                  <a:pt x="82" y="54"/>
                </a:lnTo>
                <a:lnTo>
                  <a:pt x="84" y="54"/>
                </a:lnTo>
                <a:lnTo>
                  <a:pt x="84" y="54"/>
                </a:lnTo>
                <a:lnTo>
                  <a:pt x="84" y="54"/>
                </a:lnTo>
                <a:lnTo>
                  <a:pt x="84" y="56"/>
                </a:lnTo>
                <a:lnTo>
                  <a:pt x="84" y="59"/>
                </a:lnTo>
                <a:lnTo>
                  <a:pt x="84" y="59"/>
                </a:lnTo>
                <a:lnTo>
                  <a:pt x="82" y="57"/>
                </a:lnTo>
                <a:lnTo>
                  <a:pt x="82" y="54"/>
                </a:lnTo>
                <a:lnTo>
                  <a:pt x="82" y="54"/>
                </a:lnTo>
                <a:close/>
                <a:moveTo>
                  <a:pt x="111" y="96"/>
                </a:moveTo>
                <a:lnTo>
                  <a:pt x="111" y="96"/>
                </a:lnTo>
                <a:lnTo>
                  <a:pt x="105" y="97"/>
                </a:lnTo>
                <a:lnTo>
                  <a:pt x="97" y="97"/>
                </a:lnTo>
                <a:lnTo>
                  <a:pt x="86" y="96"/>
                </a:lnTo>
                <a:lnTo>
                  <a:pt x="86" y="96"/>
                </a:lnTo>
                <a:lnTo>
                  <a:pt x="82" y="80"/>
                </a:lnTo>
                <a:lnTo>
                  <a:pt x="82" y="65"/>
                </a:lnTo>
                <a:lnTo>
                  <a:pt x="82" y="65"/>
                </a:lnTo>
                <a:lnTo>
                  <a:pt x="88" y="63"/>
                </a:lnTo>
                <a:lnTo>
                  <a:pt x="96" y="63"/>
                </a:lnTo>
                <a:lnTo>
                  <a:pt x="101" y="67"/>
                </a:lnTo>
                <a:lnTo>
                  <a:pt x="107" y="71"/>
                </a:lnTo>
                <a:lnTo>
                  <a:pt x="111" y="76"/>
                </a:lnTo>
                <a:lnTo>
                  <a:pt x="113" y="82"/>
                </a:lnTo>
                <a:lnTo>
                  <a:pt x="113" y="90"/>
                </a:lnTo>
                <a:lnTo>
                  <a:pt x="111" y="96"/>
                </a:lnTo>
                <a:lnTo>
                  <a:pt x="111" y="96"/>
                </a:lnTo>
                <a:close/>
                <a:moveTo>
                  <a:pt x="101" y="56"/>
                </a:moveTo>
                <a:lnTo>
                  <a:pt x="101" y="56"/>
                </a:lnTo>
                <a:lnTo>
                  <a:pt x="101" y="52"/>
                </a:lnTo>
                <a:lnTo>
                  <a:pt x="105" y="48"/>
                </a:lnTo>
                <a:lnTo>
                  <a:pt x="109" y="44"/>
                </a:lnTo>
                <a:lnTo>
                  <a:pt x="113" y="46"/>
                </a:lnTo>
                <a:lnTo>
                  <a:pt x="113" y="46"/>
                </a:lnTo>
                <a:lnTo>
                  <a:pt x="109" y="52"/>
                </a:lnTo>
                <a:lnTo>
                  <a:pt x="105" y="54"/>
                </a:lnTo>
                <a:lnTo>
                  <a:pt x="101" y="56"/>
                </a:lnTo>
                <a:lnTo>
                  <a:pt x="101" y="56"/>
                </a:lnTo>
                <a:close/>
                <a:moveTo>
                  <a:pt x="124" y="48"/>
                </a:moveTo>
                <a:lnTo>
                  <a:pt x="124" y="48"/>
                </a:lnTo>
                <a:lnTo>
                  <a:pt x="122" y="50"/>
                </a:lnTo>
                <a:lnTo>
                  <a:pt x="120" y="54"/>
                </a:lnTo>
                <a:lnTo>
                  <a:pt x="115" y="56"/>
                </a:lnTo>
                <a:lnTo>
                  <a:pt x="115" y="56"/>
                </a:lnTo>
                <a:lnTo>
                  <a:pt x="116" y="50"/>
                </a:lnTo>
                <a:lnTo>
                  <a:pt x="120" y="48"/>
                </a:lnTo>
                <a:lnTo>
                  <a:pt x="124" y="48"/>
                </a:lnTo>
                <a:lnTo>
                  <a:pt x="124" y="48"/>
                </a:lnTo>
                <a:close/>
                <a:moveTo>
                  <a:pt x="134" y="56"/>
                </a:moveTo>
                <a:lnTo>
                  <a:pt x="134" y="56"/>
                </a:lnTo>
                <a:lnTo>
                  <a:pt x="126" y="63"/>
                </a:lnTo>
                <a:lnTo>
                  <a:pt x="120" y="65"/>
                </a:lnTo>
                <a:lnTo>
                  <a:pt x="115" y="67"/>
                </a:lnTo>
                <a:lnTo>
                  <a:pt x="115" y="67"/>
                </a:lnTo>
                <a:lnTo>
                  <a:pt x="118" y="61"/>
                </a:lnTo>
                <a:lnTo>
                  <a:pt x="124" y="56"/>
                </a:lnTo>
                <a:lnTo>
                  <a:pt x="128" y="54"/>
                </a:lnTo>
                <a:lnTo>
                  <a:pt x="130" y="54"/>
                </a:lnTo>
                <a:lnTo>
                  <a:pt x="134" y="56"/>
                </a:lnTo>
                <a:lnTo>
                  <a:pt x="134" y="56"/>
                </a:lnTo>
                <a:close/>
                <a:moveTo>
                  <a:pt x="137" y="61"/>
                </a:moveTo>
                <a:lnTo>
                  <a:pt x="137" y="61"/>
                </a:lnTo>
                <a:lnTo>
                  <a:pt x="136" y="67"/>
                </a:lnTo>
                <a:lnTo>
                  <a:pt x="134" y="71"/>
                </a:lnTo>
                <a:lnTo>
                  <a:pt x="122" y="75"/>
                </a:lnTo>
                <a:lnTo>
                  <a:pt x="122" y="75"/>
                </a:lnTo>
                <a:lnTo>
                  <a:pt x="128" y="67"/>
                </a:lnTo>
                <a:lnTo>
                  <a:pt x="132" y="63"/>
                </a:lnTo>
                <a:lnTo>
                  <a:pt x="137" y="61"/>
                </a:lnTo>
                <a:lnTo>
                  <a:pt x="137" y="61"/>
                </a:lnTo>
                <a:close/>
                <a:moveTo>
                  <a:pt x="126" y="84"/>
                </a:moveTo>
                <a:lnTo>
                  <a:pt x="126" y="84"/>
                </a:lnTo>
                <a:lnTo>
                  <a:pt x="132" y="76"/>
                </a:lnTo>
                <a:lnTo>
                  <a:pt x="136" y="73"/>
                </a:lnTo>
                <a:lnTo>
                  <a:pt x="139" y="73"/>
                </a:lnTo>
                <a:lnTo>
                  <a:pt x="139" y="73"/>
                </a:lnTo>
                <a:lnTo>
                  <a:pt x="139" y="78"/>
                </a:lnTo>
                <a:lnTo>
                  <a:pt x="139" y="78"/>
                </a:lnTo>
                <a:lnTo>
                  <a:pt x="136" y="78"/>
                </a:lnTo>
                <a:lnTo>
                  <a:pt x="134" y="80"/>
                </a:lnTo>
                <a:lnTo>
                  <a:pt x="130" y="82"/>
                </a:lnTo>
                <a:lnTo>
                  <a:pt x="126" y="84"/>
                </a:lnTo>
                <a:lnTo>
                  <a:pt x="126" y="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 name="Freeform 94"/>
          <p:cNvSpPr>
            <a:spLocks noEditPoints="1"/>
          </p:cNvSpPr>
          <p:nvPr/>
        </p:nvSpPr>
        <p:spPr bwMode="auto">
          <a:xfrm>
            <a:off x="2903726" y="2347757"/>
            <a:ext cx="375219" cy="337686"/>
          </a:xfrm>
          <a:custGeom>
            <a:avLst/>
            <a:gdLst/>
            <a:ahLst/>
            <a:cxnLst>
              <a:cxn ang="0">
                <a:pos x="206" y="4"/>
              </a:cxn>
              <a:cxn ang="0">
                <a:pos x="257" y="181"/>
              </a:cxn>
              <a:cxn ang="0">
                <a:pos x="177" y="225"/>
              </a:cxn>
              <a:cxn ang="0">
                <a:pos x="126" y="200"/>
              </a:cxn>
              <a:cxn ang="0">
                <a:pos x="89" y="225"/>
              </a:cxn>
              <a:cxn ang="0">
                <a:pos x="0" y="231"/>
              </a:cxn>
              <a:cxn ang="0">
                <a:pos x="67" y="0"/>
              </a:cxn>
              <a:cxn ang="0">
                <a:pos x="131" y="97"/>
              </a:cxn>
              <a:cxn ang="0">
                <a:pos x="46" y="176"/>
              </a:cxn>
              <a:cxn ang="0">
                <a:pos x="120" y="153"/>
              </a:cxn>
              <a:cxn ang="0">
                <a:pos x="206" y="116"/>
              </a:cxn>
              <a:cxn ang="0">
                <a:pos x="248" y="214"/>
              </a:cxn>
              <a:cxn ang="0">
                <a:pos x="208" y="15"/>
              </a:cxn>
              <a:cxn ang="0">
                <a:pos x="103" y="40"/>
              </a:cxn>
              <a:cxn ang="0">
                <a:pos x="168" y="33"/>
              </a:cxn>
              <a:cxn ang="0">
                <a:pos x="9" y="44"/>
              </a:cxn>
              <a:cxn ang="0">
                <a:pos x="9" y="44"/>
              </a:cxn>
              <a:cxn ang="0">
                <a:pos x="23" y="44"/>
              </a:cxn>
              <a:cxn ang="0">
                <a:pos x="187" y="40"/>
              </a:cxn>
              <a:cxn ang="0">
                <a:pos x="40" y="48"/>
              </a:cxn>
              <a:cxn ang="0">
                <a:pos x="21" y="54"/>
              </a:cxn>
              <a:cxn ang="0">
                <a:pos x="164" y="63"/>
              </a:cxn>
              <a:cxn ang="0">
                <a:pos x="152" y="63"/>
              </a:cxn>
              <a:cxn ang="0">
                <a:pos x="9" y="63"/>
              </a:cxn>
              <a:cxn ang="0">
                <a:pos x="40" y="73"/>
              </a:cxn>
              <a:cxn ang="0">
                <a:pos x="168" y="71"/>
              </a:cxn>
              <a:cxn ang="0">
                <a:pos x="171" y="76"/>
              </a:cxn>
              <a:cxn ang="0">
                <a:pos x="28" y="88"/>
              </a:cxn>
              <a:cxn ang="0">
                <a:pos x="40" y="88"/>
              </a:cxn>
              <a:cxn ang="0">
                <a:pos x="139" y="97"/>
              </a:cxn>
              <a:cxn ang="0">
                <a:pos x="13" y="135"/>
              </a:cxn>
              <a:cxn ang="0">
                <a:pos x="13" y="135"/>
              </a:cxn>
              <a:cxn ang="0">
                <a:pos x="6" y="124"/>
              </a:cxn>
              <a:cxn ang="0">
                <a:pos x="6" y="124"/>
              </a:cxn>
              <a:cxn ang="0">
                <a:pos x="188" y="145"/>
              </a:cxn>
              <a:cxn ang="0">
                <a:pos x="11" y="147"/>
              </a:cxn>
              <a:cxn ang="0">
                <a:pos x="11" y="147"/>
              </a:cxn>
              <a:cxn ang="0">
                <a:pos x="95" y="151"/>
              </a:cxn>
              <a:cxn ang="0">
                <a:pos x="6" y="168"/>
              </a:cxn>
              <a:cxn ang="0">
                <a:pos x="15" y="179"/>
              </a:cxn>
              <a:cxn ang="0">
                <a:pos x="101" y="172"/>
              </a:cxn>
              <a:cxn ang="0">
                <a:pos x="192" y="172"/>
              </a:cxn>
              <a:cxn ang="0">
                <a:pos x="116" y="177"/>
              </a:cxn>
              <a:cxn ang="0">
                <a:pos x="38" y="183"/>
              </a:cxn>
              <a:cxn ang="0">
                <a:pos x="206" y="185"/>
              </a:cxn>
              <a:cxn ang="0">
                <a:pos x="131" y="177"/>
              </a:cxn>
              <a:cxn ang="0">
                <a:pos x="103" y="179"/>
              </a:cxn>
              <a:cxn ang="0">
                <a:pos x="4" y="204"/>
              </a:cxn>
              <a:cxn ang="0">
                <a:pos x="28" y="210"/>
              </a:cxn>
              <a:cxn ang="0">
                <a:pos x="206" y="202"/>
              </a:cxn>
              <a:cxn ang="0">
                <a:pos x="190" y="198"/>
              </a:cxn>
              <a:cxn ang="0">
                <a:pos x="19" y="202"/>
              </a:cxn>
              <a:cxn ang="0">
                <a:pos x="200" y="214"/>
              </a:cxn>
              <a:cxn ang="0">
                <a:pos x="13" y="231"/>
              </a:cxn>
              <a:cxn ang="0">
                <a:pos x="185" y="225"/>
              </a:cxn>
              <a:cxn ang="0">
                <a:pos x="230" y="219"/>
              </a:cxn>
              <a:cxn ang="0">
                <a:pos x="28" y="229"/>
              </a:cxn>
              <a:cxn ang="0">
                <a:pos x="200" y="233"/>
              </a:cxn>
              <a:cxn ang="0">
                <a:pos x="80" y="223"/>
              </a:cxn>
              <a:cxn ang="0">
                <a:pos x="59" y="227"/>
              </a:cxn>
              <a:cxn ang="0">
                <a:pos x="234" y="233"/>
              </a:cxn>
              <a:cxn ang="0">
                <a:pos x="211" y="233"/>
              </a:cxn>
            </a:cxnLst>
            <a:rect l="0" t="0" r="r" b="b"/>
            <a:pathLst>
              <a:path w="259" h="240">
                <a:moveTo>
                  <a:pt x="131" y="97"/>
                </a:moveTo>
                <a:lnTo>
                  <a:pt x="131" y="97"/>
                </a:lnTo>
                <a:lnTo>
                  <a:pt x="137" y="90"/>
                </a:lnTo>
                <a:lnTo>
                  <a:pt x="141" y="82"/>
                </a:lnTo>
                <a:lnTo>
                  <a:pt x="147" y="67"/>
                </a:lnTo>
                <a:lnTo>
                  <a:pt x="147" y="67"/>
                </a:lnTo>
                <a:lnTo>
                  <a:pt x="152" y="50"/>
                </a:lnTo>
                <a:lnTo>
                  <a:pt x="156" y="33"/>
                </a:lnTo>
                <a:lnTo>
                  <a:pt x="156" y="33"/>
                </a:lnTo>
                <a:lnTo>
                  <a:pt x="168" y="25"/>
                </a:lnTo>
                <a:lnTo>
                  <a:pt x="179" y="15"/>
                </a:lnTo>
                <a:lnTo>
                  <a:pt x="192" y="8"/>
                </a:lnTo>
                <a:lnTo>
                  <a:pt x="206" y="4"/>
                </a:lnTo>
                <a:lnTo>
                  <a:pt x="206" y="4"/>
                </a:lnTo>
                <a:lnTo>
                  <a:pt x="217" y="4"/>
                </a:lnTo>
                <a:lnTo>
                  <a:pt x="230" y="4"/>
                </a:lnTo>
                <a:lnTo>
                  <a:pt x="244" y="6"/>
                </a:lnTo>
                <a:lnTo>
                  <a:pt x="257" y="6"/>
                </a:lnTo>
                <a:lnTo>
                  <a:pt x="257" y="6"/>
                </a:lnTo>
                <a:lnTo>
                  <a:pt x="257" y="23"/>
                </a:lnTo>
                <a:lnTo>
                  <a:pt x="257" y="40"/>
                </a:lnTo>
                <a:lnTo>
                  <a:pt x="255" y="78"/>
                </a:lnTo>
                <a:lnTo>
                  <a:pt x="255" y="78"/>
                </a:lnTo>
                <a:lnTo>
                  <a:pt x="255" y="132"/>
                </a:lnTo>
                <a:lnTo>
                  <a:pt x="257" y="181"/>
                </a:lnTo>
                <a:lnTo>
                  <a:pt x="257" y="181"/>
                </a:lnTo>
                <a:lnTo>
                  <a:pt x="259" y="198"/>
                </a:lnTo>
                <a:lnTo>
                  <a:pt x="259" y="208"/>
                </a:lnTo>
                <a:lnTo>
                  <a:pt x="259" y="216"/>
                </a:lnTo>
                <a:lnTo>
                  <a:pt x="259" y="216"/>
                </a:lnTo>
                <a:lnTo>
                  <a:pt x="255" y="221"/>
                </a:lnTo>
                <a:lnTo>
                  <a:pt x="249" y="229"/>
                </a:lnTo>
                <a:lnTo>
                  <a:pt x="236" y="240"/>
                </a:lnTo>
                <a:lnTo>
                  <a:pt x="236" y="240"/>
                </a:lnTo>
                <a:lnTo>
                  <a:pt x="204" y="238"/>
                </a:lnTo>
                <a:lnTo>
                  <a:pt x="190" y="238"/>
                </a:lnTo>
                <a:lnTo>
                  <a:pt x="179" y="235"/>
                </a:lnTo>
                <a:lnTo>
                  <a:pt x="179" y="235"/>
                </a:lnTo>
                <a:lnTo>
                  <a:pt x="177" y="225"/>
                </a:lnTo>
                <a:lnTo>
                  <a:pt x="175" y="217"/>
                </a:lnTo>
                <a:lnTo>
                  <a:pt x="175" y="198"/>
                </a:lnTo>
                <a:lnTo>
                  <a:pt x="177" y="179"/>
                </a:lnTo>
                <a:lnTo>
                  <a:pt x="175" y="162"/>
                </a:lnTo>
                <a:lnTo>
                  <a:pt x="175" y="162"/>
                </a:lnTo>
                <a:lnTo>
                  <a:pt x="169" y="166"/>
                </a:lnTo>
                <a:lnTo>
                  <a:pt x="164" y="172"/>
                </a:lnTo>
                <a:lnTo>
                  <a:pt x="156" y="179"/>
                </a:lnTo>
                <a:lnTo>
                  <a:pt x="148" y="187"/>
                </a:lnTo>
                <a:lnTo>
                  <a:pt x="148" y="187"/>
                </a:lnTo>
                <a:lnTo>
                  <a:pt x="135" y="193"/>
                </a:lnTo>
                <a:lnTo>
                  <a:pt x="135" y="193"/>
                </a:lnTo>
                <a:lnTo>
                  <a:pt x="126" y="200"/>
                </a:lnTo>
                <a:lnTo>
                  <a:pt x="122" y="204"/>
                </a:lnTo>
                <a:lnTo>
                  <a:pt x="116" y="206"/>
                </a:lnTo>
                <a:lnTo>
                  <a:pt x="116" y="206"/>
                </a:lnTo>
                <a:lnTo>
                  <a:pt x="112" y="204"/>
                </a:lnTo>
                <a:lnTo>
                  <a:pt x="110" y="202"/>
                </a:lnTo>
                <a:lnTo>
                  <a:pt x="107" y="196"/>
                </a:lnTo>
                <a:lnTo>
                  <a:pt x="103" y="189"/>
                </a:lnTo>
                <a:lnTo>
                  <a:pt x="99" y="187"/>
                </a:lnTo>
                <a:lnTo>
                  <a:pt x="95" y="185"/>
                </a:lnTo>
                <a:lnTo>
                  <a:pt x="95" y="185"/>
                </a:lnTo>
                <a:lnTo>
                  <a:pt x="95" y="200"/>
                </a:lnTo>
                <a:lnTo>
                  <a:pt x="93" y="214"/>
                </a:lnTo>
                <a:lnTo>
                  <a:pt x="89" y="225"/>
                </a:lnTo>
                <a:lnTo>
                  <a:pt x="86" y="229"/>
                </a:lnTo>
                <a:lnTo>
                  <a:pt x="80" y="233"/>
                </a:lnTo>
                <a:lnTo>
                  <a:pt x="80" y="233"/>
                </a:lnTo>
                <a:lnTo>
                  <a:pt x="70" y="235"/>
                </a:lnTo>
                <a:lnTo>
                  <a:pt x="61" y="235"/>
                </a:lnTo>
                <a:lnTo>
                  <a:pt x="40" y="236"/>
                </a:lnTo>
                <a:lnTo>
                  <a:pt x="40" y="236"/>
                </a:lnTo>
                <a:lnTo>
                  <a:pt x="21" y="240"/>
                </a:lnTo>
                <a:lnTo>
                  <a:pt x="11" y="240"/>
                </a:lnTo>
                <a:lnTo>
                  <a:pt x="7" y="238"/>
                </a:lnTo>
                <a:lnTo>
                  <a:pt x="4" y="236"/>
                </a:lnTo>
                <a:lnTo>
                  <a:pt x="4" y="236"/>
                </a:lnTo>
                <a:lnTo>
                  <a:pt x="0" y="231"/>
                </a:lnTo>
                <a:lnTo>
                  <a:pt x="0" y="221"/>
                </a:lnTo>
                <a:lnTo>
                  <a:pt x="0" y="202"/>
                </a:lnTo>
                <a:lnTo>
                  <a:pt x="0" y="202"/>
                </a:lnTo>
                <a:lnTo>
                  <a:pt x="2" y="118"/>
                </a:lnTo>
                <a:lnTo>
                  <a:pt x="2" y="78"/>
                </a:lnTo>
                <a:lnTo>
                  <a:pt x="4" y="36"/>
                </a:lnTo>
                <a:lnTo>
                  <a:pt x="4" y="36"/>
                </a:lnTo>
                <a:lnTo>
                  <a:pt x="11" y="27"/>
                </a:lnTo>
                <a:lnTo>
                  <a:pt x="23" y="19"/>
                </a:lnTo>
                <a:lnTo>
                  <a:pt x="42" y="2"/>
                </a:lnTo>
                <a:lnTo>
                  <a:pt x="42" y="2"/>
                </a:lnTo>
                <a:lnTo>
                  <a:pt x="55" y="2"/>
                </a:lnTo>
                <a:lnTo>
                  <a:pt x="67" y="0"/>
                </a:lnTo>
                <a:lnTo>
                  <a:pt x="78" y="0"/>
                </a:lnTo>
                <a:lnTo>
                  <a:pt x="89" y="0"/>
                </a:lnTo>
                <a:lnTo>
                  <a:pt x="89" y="0"/>
                </a:lnTo>
                <a:lnTo>
                  <a:pt x="93" y="2"/>
                </a:lnTo>
                <a:lnTo>
                  <a:pt x="97" y="6"/>
                </a:lnTo>
                <a:lnTo>
                  <a:pt x="105" y="19"/>
                </a:lnTo>
                <a:lnTo>
                  <a:pt x="110" y="34"/>
                </a:lnTo>
                <a:lnTo>
                  <a:pt x="114" y="46"/>
                </a:lnTo>
                <a:lnTo>
                  <a:pt x="114" y="46"/>
                </a:lnTo>
                <a:lnTo>
                  <a:pt x="122" y="74"/>
                </a:lnTo>
                <a:lnTo>
                  <a:pt x="126" y="86"/>
                </a:lnTo>
                <a:lnTo>
                  <a:pt x="131" y="97"/>
                </a:lnTo>
                <a:lnTo>
                  <a:pt x="131" y="97"/>
                </a:lnTo>
                <a:close/>
                <a:moveTo>
                  <a:pt x="87" y="8"/>
                </a:moveTo>
                <a:lnTo>
                  <a:pt x="87" y="8"/>
                </a:lnTo>
                <a:lnTo>
                  <a:pt x="78" y="6"/>
                </a:lnTo>
                <a:lnTo>
                  <a:pt x="68" y="6"/>
                </a:lnTo>
                <a:lnTo>
                  <a:pt x="57" y="6"/>
                </a:lnTo>
                <a:lnTo>
                  <a:pt x="49" y="10"/>
                </a:lnTo>
                <a:lnTo>
                  <a:pt x="49" y="10"/>
                </a:lnTo>
                <a:lnTo>
                  <a:pt x="46" y="23"/>
                </a:lnTo>
                <a:lnTo>
                  <a:pt x="46" y="36"/>
                </a:lnTo>
                <a:lnTo>
                  <a:pt x="47" y="65"/>
                </a:lnTo>
                <a:lnTo>
                  <a:pt x="47" y="65"/>
                </a:lnTo>
                <a:lnTo>
                  <a:pt x="46" y="139"/>
                </a:lnTo>
                <a:lnTo>
                  <a:pt x="46" y="176"/>
                </a:lnTo>
                <a:lnTo>
                  <a:pt x="47" y="210"/>
                </a:lnTo>
                <a:lnTo>
                  <a:pt x="47" y="210"/>
                </a:lnTo>
                <a:lnTo>
                  <a:pt x="67" y="212"/>
                </a:lnTo>
                <a:lnTo>
                  <a:pt x="76" y="212"/>
                </a:lnTo>
                <a:lnTo>
                  <a:pt x="87" y="208"/>
                </a:lnTo>
                <a:lnTo>
                  <a:pt x="87" y="208"/>
                </a:lnTo>
                <a:lnTo>
                  <a:pt x="89" y="179"/>
                </a:lnTo>
                <a:lnTo>
                  <a:pt x="89" y="153"/>
                </a:lnTo>
                <a:lnTo>
                  <a:pt x="87" y="134"/>
                </a:lnTo>
                <a:lnTo>
                  <a:pt x="87" y="120"/>
                </a:lnTo>
                <a:lnTo>
                  <a:pt x="87" y="120"/>
                </a:lnTo>
                <a:lnTo>
                  <a:pt x="120" y="153"/>
                </a:lnTo>
                <a:lnTo>
                  <a:pt x="120" y="153"/>
                </a:lnTo>
                <a:lnTo>
                  <a:pt x="131" y="166"/>
                </a:lnTo>
                <a:lnTo>
                  <a:pt x="139" y="172"/>
                </a:lnTo>
                <a:lnTo>
                  <a:pt x="141" y="174"/>
                </a:lnTo>
                <a:lnTo>
                  <a:pt x="145" y="176"/>
                </a:lnTo>
                <a:lnTo>
                  <a:pt x="145" y="176"/>
                </a:lnTo>
                <a:lnTo>
                  <a:pt x="150" y="174"/>
                </a:lnTo>
                <a:lnTo>
                  <a:pt x="154" y="172"/>
                </a:lnTo>
                <a:lnTo>
                  <a:pt x="160" y="164"/>
                </a:lnTo>
                <a:lnTo>
                  <a:pt x="173" y="149"/>
                </a:lnTo>
                <a:lnTo>
                  <a:pt x="173" y="149"/>
                </a:lnTo>
                <a:lnTo>
                  <a:pt x="188" y="130"/>
                </a:lnTo>
                <a:lnTo>
                  <a:pt x="196" y="122"/>
                </a:lnTo>
                <a:lnTo>
                  <a:pt x="206" y="116"/>
                </a:lnTo>
                <a:lnTo>
                  <a:pt x="206" y="116"/>
                </a:lnTo>
                <a:lnTo>
                  <a:pt x="209" y="126"/>
                </a:lnTo>
                <a:lnTo>
                  <a:pt x="211" y="137"/>
                </a:lnTo>
                <a:lnTo>
                  <a:pt x="213" y="164"/>
                </a:lnTo>
                <a:lnTo>
                  <a:pt x="215" y="193"/>
                </a:lnTo>
                <a:lnTo>
                  <a:pt x="215" y="204"/>
                </a:lnTo>
                <a:lnTo>
                  <a:pt x="219" y="214"/>
                </a:lnTo>
                <a:lnTo>
                  <a:pt x="219" y="214"/>
                </a:lnTo>
                <a:lnTo>
                  <a:pt x="227" y="214"/>
                </a:lnTo>
                <a:lnTo>
                  <a:pt x="234" y="216"/>
                </a:lnTo>
                <a:lnTo>
                  <a:pt x="240" y="216"/>
                </a:lnTo>
                <a:lnTo>
                  <a:pt x="248" y="214"/>
                </a:lnTo>
                <a:lnTo>
                  <a:pt x="248" y="214"/>
                </a:lnTo>
                <a:lnTo>
                  <a:pt x="249" y="210"/>
                </a:lnTo>
                <a:lnTo>
                  <a:pt x="251" y="202"/>
                </a:lnTo>
                <a:lnTo>
                  <a:pt x="249" y="191"/>
                </a:lnTo>
                <a:lnTo>
                  <a:pt x="249" y="191"/>
                </a:lnTo>
                <a:lnTo>
                  <a:pt x="248" y="101"/>
                </a:lnTo>
                <a:lnTo>
                  <a:pt x="248" y="57"/>
                </a:lnTo>
                <a:lnTo>
                  <a:pt x="249" y="12"/>
                </a:lnTo>
                <a:lnTo>
                  <a:pt x="249" y="12"/>
                </a:lnTo>
                <a:lnTo>
                  <a:pt x="227" y="10"/>
                </a:lnTo>
                <a:lnTo>
                  <a:pt x="217" y="12"/>
                </a:lnTo>
                <a:lnTo>
                  <a:pt x="211" y="12"/>
                </a:lnTo>
                <a:lnTo>
                  <a:pt x="208" y="15"/>
                </a:lnTo>
                <a:lnTo>
                  <a:pt x="208" y="15"/>
                </a:lnTo>
                <a:lnTo>
                  <a:pt x="204" y="21"/>
                </a:lnTo>
                <a:lnTo>
                  <a:pt x="200" y="29"/>
                </a:lnTo>
                <a:lnTo>
                  <a:pt x="200" y="29"/>
                </a:lnTo>
                <a:lnTo>
                  <a:pt x="164" y="109"/>
                </a:lnTo>
                <a:lnTo>
                  <a:pt x="164" y="109"/>
                </a:lnTo>
                <a:lnTo>
                  <a:pt x="154" y="126"/>
                </a:lnTo>
                <a:lnTo>
                  <a:pt x="150" y="135"/>
                </a:lnTo>
                <a:lnTo>
                  <a:pt x="143" y="141"/>
                </a:lnTo>
                <a:lnTo>
                  <a:pt x="143" y="141"/>
                </a:lnTo>
                <a:lnTo>
                  <a:pt x="135" y="126"/>
                </a:lnTo>
                <a:lnTo>
                  <a:pt x="127" y="111"/>
                </a:lnTo>
                <a:lnTo>
                  <a:pt x="116" y="74"/>
                </a:lnTo>
                <a:lnTo>
                  <a:pt x="103" y="40"/>
                </a:lnTo>
                <a:lnTo>
                  <a:pt x="97" y="23"/>
                </a:lnTo>
                <a:lnTo>
                  <a:pt x="87" y="8"/>
                </a:lnTo>
                <a:lnTo>
                  <a:pt x="87" y="8"/>
                </a:lnTo>
                <a:close/>
                <a:moveTo>
                  <a:pt x="34" y="15"/>
                </a:moveTo>
                <a:lnTo>
                  <a:pt x="34" y="15"/>
                </a:lnTo>
                <a:lnTo>
                  <a:pt x="38" y="15"/>
                </a:lnTo>
                <a:lnTo>
                  <a:pt x="40" y="14"/>
                </a:lnTo>
                <a:lnTo>
                  <a:pt x="40" y="14"/>
                </a:lnTo>
                <a:lnTo>
                  <a:pt x="36" y="14"/>
                </a:lnTo>
                <a:lnTo>
                  <a:pt x="34" y="15"/>
                </a:lnTo>
                <a:lnTo>
                  <a:pt x="34" y="15"/>
                </a:lnTo>
                <a:close/>
                <a:moveTo>
                  <a:pt x="168" y="33"/>
                </a:moveTo>
                <a:lnTo>
                  <a:pt x="168" y="33"/>
                </a:lnTo>
                <a:lnTo>
                  <a:pt x="175" y="29"/>
                </a:lnTo>
                <a:lnTo>
                  <a:pt x="185" y="25"/>
                </a:lnTo>
                <a:lnTo>
                  <a:pt x="194" y="21"/>
                </a:lnTo>
                <a:lnTo>
                  <a:pt x="196" y="17"/>
                </a:lnTo>
                <a:lnTo>
                  <a:pt x="200" y="14"/>
                </a:lnTo>
                <a:lnTo>
                  <a:pt x="200" y="14"/>
                </a:lnTo>
                <a:lnTo>
                  <a:pt x="190" y="15"/>
                </a:lnTo>
                <a:lnTo>
                  <a:pt x="181" y="21"/>
                </a:lnTo>
                <a:lnTo>
                  <a:pt x="173" y="27"/>
                </a:lnTo>
                <a:lnTo>
                  <a:pt x="168" y="33"/>
                </a:lnTo>
                <a:lnTo>
                  <a:pt x="168" y="33"/>
                </a:lnTo>
                <a:close/>
                <a:moveTo>
                  <a:pt x="9" y="44"/>
                </a:moveTo>
                <a:lnTo>
                  <a:pt x="9" y="44"/>
                </a:lnTo>
                <a:lnTo>
                  <a:pt x="7" y="48"/>
                </a:lnTo>
                <a:lnTo>
                  <a:pt x="9" y="52"/>
                </a:lnTo>
                <a:lnTo>
                  <a:pt x="9" y="52"/>
                </a:lnTo>
                <a:lnTo>
                  <a:pt x="9" y="52"/>
                </a:lnTo>
                <a:lnTo>
                  <a:pt x="15" y="44"/>
                </a:lnTo>
                <a:lnTo>
                  <a:pt x="23" y="36"/>
                </a:lnTo>
                <a:lnTo>
                  <a:pt x="30" y="29"/>
                </a:lnTo>
                <a:lnTo>
                  <a:pt x="36" y="21"/>
                </a:lnTo>
                <a:lnTo>
                  <a:pt x="36" y="21"/>
                </a:lnTo>
                <a:lnTo>
                  <a:pt x="28" y="25"/>
                </a:lnTo>
                <a:lnTo>
                  <a:pt x="21" y="33"/>
                </a:lnTo>
                <a:lnTo>
                  <a:pt x="9" y="44"/>
                </a:lnTo>
                <a:lnTo>
                  <a:pt x="9" y="44"/>
                </a:lnTo>
                <a:close/>
                <a:moveTo>
                  <a:pt x="23" y="44"/>
                </a:moveTo>
                <a:lnTo>
                  <a:pt x="23" y="44"/>
                </a:lnTo>
                <a:lnTo>
                  <a:pt x="28" y="40"/>
                </a:lnTo>
                <a:lnTo>
                  <a:pt x="34" y="36"/>
                </a:lnTo>
                <a:lnTo>
                  <a:pt x="38" y="34"/>
                </a:lnTo>
                <a:lnTo>
                  <a:pt x="40" y="31"/>
                </a:lnTo>
                <a:lnTo>
                  <a:pt x="40" y="29"/>
                </a:lnTo>
                <a:lnTo>
                  <a:pt x="40" y="29"/>
                </a:lnTo>
                <a:lnTo>
                  <a:pt x="34" y="31"/>
                </a:lnTo>
                <a:lnTo>
                  <a:pt x="28" y="34"/>
                </a:lnTo>
                <a:lnTo>
                  <a:pt x="25" y="40"/>
                </a:lnTo>
                <a:lnTo>
                  <a:pt x="23" y="44"/>
                </a:lnTo>
                <a:lnTo>
                  <a:pt x="23" y="44"/>
                </a:lnTo>
                <a:close/>
                <a:moveTo>
                  <a:pt x="158" y="46"/>
                </a:moveTo>
                <a:lnTo>
                  <a:pt x="158" y="46"/>
                </a:lnTo>
                <a:lnTo>
                  <a:pt x="173" y="40"/>
                </a:lnTo>
                <a:lnTo>
                  <a:pt x="187" y="29"/>
                </a:lnTo>
                <a:lnTo>
                  <a:pt x="187" y="29"/>
                </a:lnTo>
                <a:lnTo>
                  <a:pt x="171" y="34"/>
                </a:lnTo>
                <a:lnTo>
                  <a:pt x="164" y="40"/>
                </a:lnTo>
                <a:lnTo>
                  <a:pt x="158" y="46"/>
                </a:lnTo>
                <a:lnTo>
                  <a:pt x="158" y="46"/>
                </a:lnTo>
                <a:close/>
                <a:moveTo>
                  <a:pt x="173" y="46"/>
                </a:moveTo>
                <a:lnTo>
                  <a:pt x="173" y="46"/>
                </a:lnTo>
                <a:lnTo>
                  <a:pt x="183" y="42"/>
                </a:lnTo>
                <a:lnTo>
                  <a:pt x="187" y="40"/>
                </a:lnTo>
                <a:lnTo>
                  <a:pt x="188" y="36"/>
                </a:lnTo>
                <a:lnTo>
                  <a:pt x="188" y="36"/>
                </a:lnTo>
                <a:lnTo>
                  <a:pt x="185" y="38"/>
                </a:lnTo>
                <a:lnTo>
                  <a:pt x="179" y="40"/>
                </a:lnTo>
                <a:lnTo>
                  <a:pt x="173" y="46"/>
                </a:lnTo>
                <a:lnTo>
                  <a:pt x="173" y="46"/>
                </a:lnTo>
                <a:close/>
                <a:moveTo>
                  <a:pt x="15" y="71"/>
                </a:moveTo>
                <a:lnTo>
                  <a:pt x="15" y="71"/>
                </a:lnTo>
                <a:lnTo>
                  <a:pt x="30" y="57"/>
                </a:lnTo>
                <a:lnTo>
                  <a:pt x="30" y="57"/>
                </a:lnTo>
                <a:lnTo>
                  <a:pt x="36" y="54"/>
                </a:lnTo>
                <a:lnTo>
                  <a:pt x="40" y="52"/>
                </a:lnTo>
                <a:lnTo>
                  <a:pt x="40" y="48"/>
                </a:lnTo>
                <a:lnTo>
                  <a:pt x="40" y="48"/>
                </a:lnTo>
                <a:lnTo>
                  <a:pt x="32" y="52"/>
                </a:lnTo>
                <a:lnTo>
                  <a:pt x="25" y="57"/>
                </a:lnTo>
                <a:lnTo>
                  <a:pt x="19" y="65"/>
                </a:lnTo>
                <a:lnTo>
                  <a:pt x="15" y="71"/>
                </a:lnTo>
                <a:lnTo>
                  <a:pt x="15" y="71"/>
                </a:lnTo>
                <a:close/>
                <a:moveTo>
                  <a:pt x="17" y="59"/>
                </a:moveTo>
                <a:lnTo>
                  <a:pt x="17" y="59"/>
                </a:lnTo>
                <a:lnTo>
                  <a:pt x="23" y="55"/>
                </a:lnTo>
                <a:lnTo>
                  <a:pt x="25" y="52"/>
                </a:lnTo>
                <a:lnTo>
                  <a:pt x="25" y="50"/>
                </a:lnTo>
                <a:lnTo>
                  <a:pt x="25" y="50"/>
                </a:lnTo>
                <a:lnTo>
                  <a:pt x="21" y="54"/>
                </a:lnTo>
                <a:lnTo>
                  <a:pt x="17" y="59"/>
                </a:lnTo>
                <a:lnTo>
                  <a:pt x="17" y="59"/>
                </a:lnTo>
                <a:close/>
                <a:moveTo>
                  <a:pt x="164" y="57"/>
                </a:moveTo>
                <a:lnTo>
                  <a:pt x="164" y="57"/>
                </a:lnTo>
                <a:lnTo>
                  <a:pt x="168" y="55"/>
                </a:lnTo>
                <a:lnTo>
                  <a:pt x="169" y="55"/>
                </a:lnTo>
                <a:lnTo>
                  <a:pt x="169" y="54"/>
                </a:lnTo>
                <a:lnTo>
                  <a:pt x="169" y="54"/>
                </a:lnTo>
                <a:lnTo>
                  <a:pt x="166" y="55"/>
                </a:lnTo>
                <a:lnTo>
                  <a:pt x="164" y="55"/>
                </a:lnTo>
                <a:lnTo>
                  <a:pt x="164" y="57"/>
                </a:lnTo>
                <a:lnTo>
                  <a:pt x="164" y="57"/>
                </a:lnTo>
                <a:close/>
                <a:moveTo>
                  <a:pt x="164" y="63"/>
                </a:moveTo>
                <a:lnTo>
                  <a:pt x="164" y="63"/>
                </a:lnTo>
                <a:lnTo>
                  <a:pt x="173" y="61"/>
                </a:lnTo>
                <a:lnTo>
                  <a:pt x="181" y="59"/>
                </a:lnTo>
                <a:lnTo>
                  <a:pt x="181" y="59"/>
                </a:lnTo>
                <a:lnTo>
                  <a:pt x="181" y="55"/>
                </a:lnTo>
                <a:lnTo>
                  <a:pt x="181" y="55"/>
                </a:lnTo>
                <a:lnTo>
                  <a:pt x="181" y="54"/>
                </a:lnTo>
                <a:lnTo>
                  <a:pt x="181" y="54"/>
                </a:lnTo>
                <a:lnTo>
                  <a:pt x="171" y="57"/>
                </a:lnTo>
                <a:lnTo>
                  <a:pt x="168" y="61"/>
                </a:lnTo>
                <a:lnTo>
                  <a:pt x="164" y="63"/>
                </a:lnTo>
                <a:lnTo>
                  <a:pt x="164" y="63"/>
                </a:lnTo>
                <a:close/>
                <a:moveTo>
                  <a:pt x="152" y="63"/>
                </a:moveTo>
                <a:lnTo>
                  <a:pt x="152" y="63"/>
                </a:lnTo>
                <a:lnTo>
                  <a:pt x="156" y="61"/>
                </a:lnTo>
                <a:lnTo>
                  <a:pt x="158" y="59"/>
                </a:lnTo>
                <a:lnTo>
                  <a:pt x="158" y="59"/>
                </a:lnTo>
                <a:lnTo>
                  <a:pt x="154" y="59"/>
                </a:lnTo>
                <a:lnTo>
                  <a:pt x="152" y="63"/>
                </a:lnTo>
                <a:lnTo>
                  <a:pt x="152" y="63"/>
                </a:lnTo>
                <a:close/>
                <a:moveTo>
                  <a:pt x="9" y="69"/>
                </a:moveTo>
                <a:lnTo>
                  <a:pt x="9" y="69"/>
                </a:lnTo>
                <a:lnTo>
                  <a:pt x="13" y="65"/>
                </a:lnTo>
                <a:lnTo>
                  <a:pt x="15" y="61"/>
                </a:lnTo>
                <a:lnTo>
                  <a:pt x="15" y="61"/>
                </a:lnTo>
                <a:lnTo>
                  <a:pt x="9" y="63"/>
                </a:lnTo>
                <a:lnTo>
                  <a:pt x="7" y="65"/>
                </a:lnTo>
                <a:lnTo>
                  <a:pt x="9" y="69"/>
                </a:lnTo>
                <a:lnTo>
                  <a:pt x="9" y="69"/>
                </a:lnTo>
                <a:close/>
                <a:moveTo>
                  <a:pt x="23" y="78"/>
                </a:moveTo>
                <a:lnTo>
                  <a:pt x="23" y="78"/>
                </a:lnTo>
                <a:lnTo>
                  <a:pt x="15" y="86"/>
                </a:lnTo>
                <a:lnTo>
                  <a:pt x="13" y="90"/>
                </a:lnTo>
                <a:lnTo>
                  <a:pt x="13" y="94"/>
                </a:lnTo>
                <a:lnTo>
                  <a:pt x="13" y="94"/>
                </a:lnTo>
                <a:lnTo>
                  <a:pt x="19" y="88"/>
                </a:lnTo>
                <a:lnTo>
                  <a:pt x="25" y="82"/>
                </a:lnTo>
                <a:lnTo>
                  <a:pt x="32" y="76"/>
                </a:lnTo>
                <a:lnTo>
                  <a:pt x="40" y="73"/>
                </a:lnTo>
                <a:lnTo>
                  <a:pt x="40" y="73"/>
                </a:lnTo>
                <a:lnTo>
                  <a:pt x="40" y="67"/>
                </a:lnTo>
                <a:lnTo>
                  <a:pt x="40" y="65"/>
                </a:lnTo>
                <a:lnTo>
                  <a:pt x="38" y="63"/>
                </a:lnTo>
                <a:lnTo>
                  <a:pt x="38" y="63"/>
                </a:lnTo>
                <a:lnTo>
                  <a:pt x="30" y="71"/>
                </a:lnTo>
                <a:lnTo>
                  <a:pt x="23" y="78"/>
                </a:lnTo>
                <a:lnTo>
                  <a:pt x="23" y="78"/>
                </a:lnTo>
                <a:close/>
                <a:moveTo>
                  <a:pt x="147" y="80"/>
                </a:moveTo>
                <a:lnTo>
                  <a:pt x="147" y="80"/>
                </a:lnTo>
                <a:lnTo>
                  <a:pt x="160" y="74"/>
                </a:lnTo>
                <a:lnTo>
                  <a:pt x="166" y="71"/>
                </a:lnTo>
                <a:lnTo>
                  <a:pt x="168" y="71"/>
                </a:lnTo>
                <a:lnTo>
                  <a:pt x="168" y="69"/>
                </a:lnTo>
                <a:lnTo>
                  <a:pt x="168" y="69"/>
                </a:lnTo>
                <a:lnTo>
                  <a:pt x="162" y="71"/>
                </a:lnTo>
                <a:lnTo>
                  <a:pt x="156" y="73"/>
                </a:lnTo>
                <a:lnTo>
                  <a:pt x="150" y="76"/>
                </a:lnTo>
                <a:lnTo>
                  <a:pt x="147" y="80"/>
                </a:lnTo>
                <a:lnTo>
                  <a:pt x="147" y="80"/>
                </a:lnTo>
                <a:close/>
                <a:moveTo>
                  <a:pt x="162" y="80"/>
                </a:moveTo>
                <a:lnTo>
                  <a:pt x="162" y="80"/>
                </a:lnTo>
                <a:lnTo>
                  <a:pt x="169" y="80"/>
                </a:lnTo>
                <a:lnTo>
                  <a:pt x="171" y="78"/>
                </a:lnTo>
                <a:lnTo>
                  <a:pt x="171" y="76"/>
                </a:lnTo>
                <a:lnTo>
                  <a:pt x="171" y="76"/>
                </a:lnTo>
                <a:lnTo>
                  <a:pt x="166" y="76"/>
                </a:lnTo>
                <a:lnTo>
                  <a:pt x="162" y="80"/>
                </a:lnTo>
                <a:lnTo>
                  <a:pt x="162" y="80"/>
                </a:lnTo>
                <a:close/>
                <a:moveTo>
                  <a:pt x="6" y="103"/>
                </a:moveTo>
                <a:lnTo>
                  <a:pt x="6" y="103"/>
                </a:lnTo>
                <a:lnTo>
                  <a:pt x="6" y="111"/>
                </a:lnTo>
                <a:lnTo>
                  <a:pt x="6" y="111"/>
                </a:lnTo>
                <a:lnTo>
                  <a:pt x="9" y="111"/>
                </a:lnTo>
                <a:lnTo>
                  <a:pt x="11" y="107"/>
                </a:lnTo>
                <a:lnTo>
                  <a:pt x="15" y="99"/>
                </a:lnTo>
                <a:lnTo>
                  <a:pt x="15" y="99"/>
                </a:lnTo>
                <a:lnTo>
                  <a:pt x="25" y="92"/>
                </a:lnTo>
                <a:lnTo>
                  <a:pt x="28" y="88"/>
                </a:lnTo>
                <a:lnTo>
                  <a:pt x="30" y="84"/>
                </a:lnTo>
                <a:lnTo>
                  <a:pt x="30" y="84"/>
                </a:lnTo>
                <a:lnTo>
                  <a:pt x="19" y="94"/>
                </a:lnTo>
                <a:lnTo>
                  <a:pt x="13" y="99"/>
                </a:lnTo>
                <a:lnTo>
                  <a:pt x="6" y="103"/>
                </a:lnTo>
                <a:lnTo>
                  <a:pt x="6" y="103"/>
                </a:lnTo>
                <a:close/>
                <a:moveTo>
                  <a:pt x="15" y="113"/>
                </a:moveTo>
                <a:lnTo>
                  <a:pt x="15" y="113"/>
                </a:lnTo>
                <a:lnTo>
                  <a:pt x="26" y="103"/>
                </a:lnTo>
                <a:lnTo>
                  <a:pt x="40" y="95"/>
                </a:lnTo>
                <a:lnTo>
                  <a:pt x="40" y="95"/>
                </a:lnTo>
                <a:lnTo>
                  <a:pt x="40" y="88"/>
                </a:lnTo>
                <a:lnTo>
                  <a:pt x="40" y="88"/>
                </a:lnTo>
                <a:lnTo>
                  <a:pt x="30" y="92"/>
                </a:lnTo>
                <a:lnTo>
                  <a:pt x="23" y="97"/>
                </a:lnTo>
                <a:lnTo>
                  <a:pt x="17" y="105"/>
                </a:lnTo>
                <a:lnTo>
                  <a:pt x="15" y="113"/>
                </a:lnTo>
                <a:lnTo>
                  <a:pt x="15" y="113"/>
                </a:lnTo>
                <a:close/>
                <a:moveTo>
                  <a:pt x="139" y="97"/>
                </a:moveTo>
                <a:lnTo>
                  <a:pt x="139" y="97"/>
                </a:lnTo>
                <a:lnTo>
                  <a:pt x="148" y="94"/>
                </a:lnTo>
                <a:lnTo>
                  <a:pt x="154" y="90"/>
                </a:lnTo>
                <a:lnTo>
                  <a:pt x="154" y="90"/>
                </a:lnTo>
                <a:lnTo>
                  <a:pt x="147" y="92"/>
                </a:lnTo>
                <a:lnTo>
                  <a:pt x="143" y="94"/>
                </a:lnTo>
                <a:lnTo>
                  <a:pt x="139" y="97"/>
                </a:lnTo>
                <a:lnTo>
                  <a:pt x="139" y="97"/>
                </a:lnTo>
                <a:close/>
                <a:moveTo>
                  <a:pt x="156" y="95"/>
                </a:moveTo>
                <a:lnTo>
                  <a:pt x="156" y="95"/>
                </a:lnTo>
                <a:lnTo>
                  <a:pt x="162" y="95"/>
                </a:lnTo>
                <a:lnTo>
                  <a:pt x="164" y="94"/>
                </a:lnTo>
                <a:lnTo>
                  <a:pt x="166" y="92"/>
                </a:lnTo>
                <a:lnTo>
                  <a:pt x="166" y="92"/>
                </a:lnTo>
                <a:lnTo>
                  <a:pt x="162" y="92"/>
                </a:lnTo>
                <a:lnTo>
                  <a:pt x="160" y="92"/>
                </a:lnTo>
                <a:lnTo>
                  <a:pt x="156" y="95"/>
                </a:lnTo>
                <a:lnTo>
                  <a:pt x="156" y="95"/>
                </a:lnTo>
                <a:close/>
                <a:moveTo>
                  <a:pt x="13" y="135"/>
                </a:moveTo>
                <a:lnTo>
                  <a:pt x="13" y="135"/>
                </a:lnTo>
                <a:lnTo>
                  <a:pt x="15" y="134"/>
                </a:lnTo>
                <a:lnTo>
                  <a:pt x="19" y="132"/>
                </a:lnTo>
                <a:lnTo>
                  <a:pt x="25" y="124"/>
                </a:lnTo>
                <a:lnTo>
                  <a:pt x="25" y="124"/>
                </a:lnTo>
                <a:lnTo>
                  <a:pt x="36" y="118"/>
                </a:lnTo>
                <a:lnTo>
                  <a:pt x="40" y="113"/>
                </a:lnTo>
                <a:lnTo>
                  <a:pt x="40" y="107"/>
                </a:lnTo>
                <a:lnTo>
                  <a:pt x="40" y="107"/>
                </a:lnTo>
                <a:lnTo>
                  <a:pt x="30" y="113"/>
                </a:lnTo>
                <a:lnTo>
                  <a:pt x="23" y="118"/>
                </a:lnTo>
                <a:lnTo>
                  <a:pt x="17" y="128"/>
                </a:lnTo>
                <a:lnTo>
                  <a:pt x="13" y="135"/>
                </a:lnTo>
                <a:lnTo>
                  <a:pt x="13" y="135"/>
                </a:lnTo>
                <a:close/>
                <a:moveTo>
                  <a:pt x="137" y="111"/>
                </a:moveTo>
                <a:lnTo>
                  <a:pt x="137" y="111"/>
                </a:lnTo>
                <a:lnTo>
                  <a:pt x="139" y="113"/>
                </a:lnTo>
                <a:lnTo>
                  <a:pt x="141" y="111"/>
                </a:lnTo>
                <a:lnTo>
                  <a:pt x="145" y="109"/>
                </a:lnTo>
                <a:lnTo>
                  <a:pt x="145" y="109"/>
                </a:lnTo>
                <a:lnTo>
                  <a:pt x="143" y="107"/>
                </a:lnTo>
                <a:lnTo>
                  <a:pt x="141" y="107"/>
                </a:lnTo>
                <a:lnTo>
                  <a:pt x="139" y="109"/>
                </a:lnTo>
                <a:lnTo>
                  <a:pt x="137" y="111"/>
                </a:lnTo>
                <a:lnTo>
                  <a:pt x="137" y="111"/>
                </a:lnTo>
                <a:close/>
                <a:moveTo>
                  <a:pt x="6" y="124"/>
                </a:moveTo>
                <a:lnTo>
                  <a:pt x="6" y="124"/>
                </a:lnTo>
                <a:lnTo>
                  <a:pt x="6" y="132"/>
                </a:lnTo>
                <a:lnTo>
                  <a:pt x="6" y="134"/>
                </a:lnTo>
                <a:lnTo>
                  <a:pt x="7" y="135"/>
                </a:lnTo>
                <a:lnTo>
                  <a:pt x="7" y="135"/>
                </a:lnTo>
                <a:lnTo>
                  <a:pt x="9" y="130"/>
                </a:lnTo>
                <a:lnTo>
                  <a:pt x="13" y="126"/>
                </a:lnTo>
                <a:lnTo>
                  <a:pt x="17" y="122"/>
                </a:lnTo>
                <a:lnTo>
                  <a:pt x="17" y="116"/>
                </a:lnTo>
                <a:lnTo>
                  <a:pt x="17" y="116"/>
                </a:lnTo>
                <a:lnTo>
                  <a:pt x="13" y="122"/>
                </a:lnTo>
                <a:lnTo>
                  <a:pt x="9" y="124"/>
                </a:lnTo>
                <a:lnTo>
                  <a:pt x="6" y="124"/>
                </a:lnTo>
                <a:lnTo>
                  <a:pt x="6" y="124"/>
                </a:lnTo>
                <a:close/>
                <a:moveTo>
                  <a:pt x="28" y="139"/>
                </a:moveTo>
                <a:lnTo>
                  <a:pt x="28" y="139"/>
                </a:lnTo>
                <a:lnTo>
                  <a:pt x="34" y="137"/>
                </a:lnTo>
                <a:lnTo>
                  <a:pt x="40" y="134"/>
                </a:lnTo>
                <a:lnTo>
                  <a:pt x="40" y="134"/>
                </a:lnTo>
                <a:lnTo>
                  <a:pt x="40" y="128"/>
                </a:lnTo>
                <a:lnTo>
                  <a:pt x="40" y="128"/>
                </a:lnTo>
                <a:lnTo>
                  <a:pt x="36" y="130"/>
                </a:lnTo>
                <a:lnTo>
                  <a:pt x="32" y="132"/>
                </a:lnTo>
                <a:lnTo>
                  <a:pt x="30" y="135"/>
                </a:lnTo>
                <a:lnTo>
                  <a:pt x="28" y="139"/>
                </a:lnTo>
                <a:lnTo>
                  <a:pt x="28" y="139"/>
                </a:lnTo>
                <a:close/>
                <a:moveTo>
                  <a:pt x="188" y="145"/>
                </a:moveTo>
                <a:lnTo>
                  <a:pt x="188" y="145"/>
                </a:lnTo>
                <a:lnTo>
                  <a:pt x="192" y="141"/>
                </a:lnTo>
                <a:lnTo>
                  <a:pt x="198" y="137"/>
                </a:lnTo>
                <a:lnTo>
                  <a:pt x="204" y="134"/>
                </a:lnTo>
                <a:lnTo>
                  <a:pt x="204" y="132"/>
                </a:lnTo>
                <a:lnTo>
                  <a:pt x="204" y="128"/>
                </a:lnTo>
                <a:lnTo>
                  <a:pt x="204" y="128"/>
                </a:lnTo>
                <a:lnTo>
                  <a:pt x="196" y="130"/>
                </a:lnTo>
                <a:lnTo>
                  <a:pt x="192" y="134"/>
                </a:lnTo>
                <a:lnTo>
                  <a:pt x="188" y="139"/>
                </a:lnTo>
                <a:lnTo>
                  <a:pt x="188" y="145"/>
                </a:lnTo>
                <a:lnTo>
                  <a:pt x="188" y="145"/>
                </a:lnTo>
                <a:close/>
                <a:moveTo>
                  <a:pt x="11" y="147"/>
                </a:moveTo>
                <a:lnTo>
                  <a:pt x="11" y="147"/>
                </a:lnTo>
                <a:lnTo>
                  <a:pt x="7" y="149"/>
                </a:lnTo>
                <a:lnTo>
                  <a:pt x="6" y="151"/>
                </a:lnTo>
                <a:lnTo>
                  <a:pt x="6" y="153"/>
                </a:lnTo>
                <a:lnTo>
                  <a:pt x="6" y="155"/>
                </a:lnTo>
                <a:lnTo>
                  <a:pt x="6" y="155"/>
                </a:lnTo>
                <a:lnTo>
                  <a:pt x="19" y="143"/>
                </a:lnTo>
                <a:lnTo>
                  <a:pt x="23" y="135"/>
                </a:lnTo>
                <a:lnTo>
                  <a:pt x="26" y="130"/>
                </a:lnTo>
                <a:lnTo>
                  <a:pt x="26" y="130"/>
                </a:lnTo>
                <a:lnTo>
                  <a:pt x="19" y="139"/>
                </a:lnTo>
                <a:lnTo>
                  <a:pt x="11" y="147"/>
                </a:lnTo>
                <a:lnTo>
                  <a:pt x="11" y="147"/>
                </a:lnTo>
                <a:close/>
                <a:moveTo>
                  <a:pt x="95" y="151"/>
                </a:moveTo>
                <a:lnTo>
                  <a:pt x="95" y="151"/>
                </a:lnTo>
                <a:lnTo>
                  <a:pt x="97" y="151"/>
                </a:lnTo>
                <a:lnTo>
                  <a:pt x="99" y="149"/>
                </a:lnTo>
                <a:lnTo>
                  <a:pt x="99" y="145"/>
                </a:lnTo>
                <a:lnTo>
                  <a:pt x="99" y="145"/>
                </a:lnTo>
                <a:lnTo>
                  <a:pt x="97" y="143"/>
                </a:lnTo>
                <a:lnTo>
                  <a:pt x="95" y="143"/>
                </a:lnTo>
                <a:lnTo>
                  <a:pt x="95" y="143"/>
                </a:lnTo>
                <a:lnTo>
                  <a:pt x="93" y="145"/>
                </a:lnTo>
                <a:lnTo>
                  <a:pt x="93" y="147"/>
                </a:lnTo>
                <a:lnTo>
                  <a:pt x="95" y="151"/>
                </a:lnTo>
                <a:lnTo>
                  <a:pt x="95" y="151"/>
                </a:lnTo>
                <a:close/>
                <a:moveTo>
                  <a:pt x="6" y="168"/>
                </a:moveTo>
                <a:lnTo>
                  <a:pt x="6" y="168"/>
                </a:lnTo>
                <a:lnTo>
                  <a:pt x="4" y="176"/>
                </a:lnTo>
                <a:lnTo>
                  <a:pt x="4" y="179"/>
                </a:lnTo>
                <a:lnTo>
                  <a:pt x="6" y="183"/>
                </a:lnTo>
                <a:lnTo>
                  <a:pt x="6" y="183"/>
                </a:lnTo>
                <a:lnTo>
                  <a:pt x="19" y="164"/>
                </a:lnTo>
                <a:lnTo>
                  <a:pt x="32" y="145"/>
                </a:lnTo>
                <a:lnTo>
                  <a:pt x="32" y="145"/>
                </a:lnTo>
                <a:lnTo>
                  <a:pt x="25" y="151"/>
                </a:lnTo>
                <a:lnTo>
                  <a:pt x="19" y="156"/>
                </a:lnTo>
                <a:lnTo>
                  <a:pt x="13" y="164"/>
                </a:lnTo>
                <a:lnTo>
                  <a:pt x="6" y="168"/>
                </a:lnTo>
                <a:lnTo>
                  <a:pt x="6" y="168"/>
                </a:lnTo>
                <a:close/>
                <a:moveTo>
                  <a:pt x="188" y="158"/>
                </a:moveTo>
                <a:lnTo>
                  <a:pt x="188" y="158"/>
                </a:lnTo>
                <a:lnTo>
                  <a:pt x="198" y="155"/>
                </a:lnTo>
                <a:lnTo>
                  <a:pt x="202" y="151"/>
                </a:lnTo>
                <a:lnTo>
                  <a:pt x="204" y="147"/>
                </a:lnTo>
                <a:lnTo>
                  <a:pt x="204" y="147"/>
                </a:lnTo>
                <a:lnTo>
                  <a:pt x="200" y="147"/>
                </a:lnTo>
                <a:lnTo>
                  <a:pt x="196" y="151"/>
                </a:lnTo>
                <a:lnTo>
                  <a:pt x="188" y="158"/>
                </a:lnTo>
                <a:lnTo>
                  <a:pt x="188" y="158"/>
                </a:lnTo>
                <a:close/>
                <a:moveTo>
                  <a:pt x="15" y="179"/>
                </a:moveTo>
                <a:lnTo>
                  <a:pt x="15" y="179"/>
                </a:lnTo>
                <a:lnTo>
                  <a:pt x="21" y="176"/>
                </a:lnTo>
                <a:lnTo>
                  <a:pt x="26" y="170"/>
                </a:lnTo>
                <a:lnTo>
                  <a:pt x="32" y="164"/>
                </a:lnTo>
                <a:lnTo>
                  <a:pt x="38" y="160"/>
                </a:lnTo>
                <a:lnTo>
                  <a:pt x="38" y="160"/>
                </a:lnTo>
                <a:lnTo>
                  <a:pt x="40" y="155"/>
                </a:lnTo>
                <a:lnTo>
                  <a:pt x="40" y="149"/>
                </a:lnTo>
                <a:lnTo>
                  <a:pt x="40" y="149"/>
                </a:lnTo>
                <a:lnTo>
                  <a:pt x="32" y="155"/>
                </a:lnTo>
                <a:lnTo>
                  <a:pt x="25" y="162"/>
                </a:lnTo>
                <a:lnTo>
                  <a:pt x="15" y="179"/>
                </a:lnTo>
                <a:lnTo>
                  <a:pt x="15" y="179"/>
                </a:lnTo>
                <a:close/>
                <a:moveTo>
                  <a:pt x="101" y="172"/>
                </a:moveTo>
                <a:lnTo>
                  <a:pt x="101" y="172"/>
                </a:lnTo>
                <a:lnTo>
                  <a:pt x="107" y="170"/>
                </a:lnTo>
                <a:lnTo>
                  <a:pt x="110" y="166"/>
                </a:lnTo>
                <a:lnTo>
                  <a:pt x="114" y="162"/>
                </a:lnTo>
                <a:lnTo>
                  <a:pt x="112" y="156"/>
                </a:lnTo>
                <a:lnTo>
                  <a:pt x="112" y="156"/>
                </a:lnTo>
                <a:lnTo>
                  <a:pt x="105" y="162"/>
                </a:lnTo>
                <a:lnTo>
                  <a:pt x="103" y="166"/>
                </a:lnTo>
                <a:lnTo>
                  <a:pt x="101" y="172"/>
                </a:lnTo>
                <a:lnTo>
                  <a:pt x="101" y="172"/>
                </a:lnTo>
                <a:close/>
                <a:moveTo>
                  <a:pt x="188" y="174"/>
                </a:moveTo>
                <a:lnTo>
                  <a:pt x="188" y="174"/>
                </a:lnTo>
                <a:lnTo>
                  <a:pt x="192" y="172"/>
                </a:lnTo>
                <a:lnTo>
                  <a:pt x="196" y="170"/>
                </a:lnTo>
                <a:lnTo>
                  <a:pt x="202" y="166"/>
                </a:lnTo>
                <a:lnTo>
                  <a:pt x="206" y="164"/>
                </a:lnTo>
                <a:lnTo>
                  <a:pt x="206" y="164"/>
                </a:lnTo>
                <a:lnTo>
                  <a:pt x="204" y="162"/>
                </a:lnTo>
                <a:lnTo>
                  <a:pt x="200" y="162"/>
                </a:lnTo>
                <a:lnTo>
                  <a:pt x="194" y="166"/>
                </a:lnTo>
                <a:lnTo>
                  <a:pt x="190" y="170"/>
                </a:lnTo>
                <a:lnTo>
                  <a:pt x="188" y="174"/>
                </a:lnTo>
                <a:lnTo>
                  <a:pt x="188" y="174"/>
                </a:lnTo>
                <a:close/>
                <a:moveTo>
                  <a:pt x="110" y="179"/>
                </a:moveTo>
                <a:lnTo>
                  <a:pt x="110" y="179"/>
                </a:lnTo>
                <a:lnTo>
                  <a:pt x="116" y="177"/>
                </a:lnTo>
                <a:lnTo>
                  <a:pt x="120" y="176"/>
                </a:lnTo>
                <a:lnTo>
                  <a:pt x="124" y="172"/>
                </a:lnTo>
                <a:lnTo>
                  <a:pt x="124" y="166"/>
                </a:lnTo>
                <a:lnTo>
                  <a:pt x="124" y="166"/>
                </a:lnTo>
                <a:lnTo>
                  <a:pt x="118" y="168"/>
                </a:lnTo>
                <a:lnTo>
                  <a:pt x="114" y="172"/>
                </a:lnTo>
                <a:lnTo>
                  <a:pt x="110" y="179"/>
                </a:lnTo>
                <a:lnTo>
                  <a:pt x="110" y="179"/>
                </a:lnTo>
                <a:close/>
                <a:moveTo>
                  <a:pt x="15" y="200"/>
                </a:moveTo>
                <a:lnTo>
                  <a:pt x="15" y="200"/>
                </a:lnTo>
                <a:lnTo>
                  <a:pt x="25" y="191"/>
                </a:lnTo>
                <a:lnTo>
                  <a:pt x="38" y="183"/>
                </a:lnTo>
                <a:lnTo>
                  <a:pt x="38" y="183"/>
                </a:lnTo>
                <a:lnTo>
                  <a:pt x="38" y="174"/>
                </a:lnTo>
                <a:lnTo>
                  <a:pt x="38" y="174"/>
                </a:lnTo>
                <a:lnTo>
                  <a:pt x="30" y="179"/>
                </a:lnTo>
                <a:lnTo>
                  <a:pt x="25" y="187"/>
                </a:lnTo>
                <a:lnTo>
                  <a:pt x="19" y="193"/>
                </a:lnTo>
                <a:lnTo>
                  <a:pt x="15" y="200"/>
                </a:lnTo>
                <a:lnTo>
                  <a:pt x="15" y="200"/>
                </a:lnTo>
                <a:close/>
                <a:moveTo>
                  <a:pt x="185" y="195"/>
                </a:moveTo>
                <a:lnTo>
                  <a:pt x="185" y="195"/>
                </a:lnTo>
                <a:lnTo>
                  <a:pt x="194" y="189"/>
                </a:lnTo>
                <a:lnTo>
                  <a:pt x="200" y="187"/>
                </a:lnTo>
                <a:lnTo>
                  <a:pt x="206" y="185"/>
                </a:lnTo>
                <a:lnTo>
                  <a:pt x="206" y="185"/>
                </a:lnTo>
                <a:lnTo>
                  <a:pt x="206" y="179"/>
                </a:lnTo>
                <a:lnTo>
                  <a:pt x="206" y="176"/>
                </a:lnTo>
                <a:lnTo>
                  <a:pt x="204" y="176"/>
                </a:lnTo>
                <a:lnTo>
                  <a:pt x="204" y="176"/>
                </a:lnTo>
                <a:lnTo>
                  <a:pt x="194" y="185"/>
                </a:lnTo>
                <a:lnTo>
                  <a:pt x="185" y="195"/>
                </a:lnTo>
                <a:lnTo>
                  <a:pt x="185" y="195"/>
                </a:lnTo>
                <a:close/>
                <a:moveTo>
                  <a:pt x="122" y="187"/>
                </a:moveTo>
                <a:lnTo>
                  <a:pt x="122" y="187"/>
                </a:lnTo>
                <a:lnTo>
                  <a:pt x="124" y="185"/>
                </a:lnTo>
                <a:lnTo>
                  <a:pt x="127" y="183"/>
                </a:lnTo>
                <a:lnTo>
                  <a:pt x="131" y="181"/>
                </a:lnTo>
                <a:lnTo>
                  <a:pt x="131" y="177"/>
                </a:lnTo>
                <a:lnTo>
                  <a:pt x="131" y="177"/>
                </a:lnTo>
                <a:lnTo>
                  <a:pt x="124" y="181"/>
                </a:lnTo>
                <a:lnTo>
                  <a:pt x="122" y="183"/>
                </a:lnTo>
                <a:lnTo>
                  <a:pt x="122" y="187"/>
                </a:lnTo>
                <a:lnTo>
                  <a:pt x="122" y="187"/>
                </a:lnTo>
                <a:close/>
                <a:moveTo>
                  <a:pt x="101" y="181"/>
                </a:moveTo>
                <a:lnTo>
                  <a:pt x="101" y="181"/>
                </a:lnTo>
                <a:lnTo>
                  <a:pt x="103" y="181"/>
                </a:lnTo>
                <a:lnTo>
                  <a:pt x="105" y="181"/>
                </a:lnTo>
                <a:lnTo>
                  <a:pt x="105" y="181"/>
                </a:lnTo>
                <a:lnTo>
                  <a:pt x="105" y="179"/>
                </a:lnTo>
                <a:lnTo>
                  <a:pt x="105" y="179"/>
                </a:lnTo>
                <a:lnTo>
                  <a:pt x="103" y="179"/>
                </a:lnTo>
                <a:lnTo>
                  <a:pt x="101" y="181"/>
                </a:lnTo>
                <a:lnTo>
                  <a:pt x="101" y="181"/>
                </a:lnTo>
                <a:close/>
                <a:moveTo>
                  <a:pt x="4" y="204"/>
                </a:moveTo>
                <a:lnTo>
                  <a:pt x="4" y="204"/>
                </a:lnTo>
                <a:lnTo>
                  <a:pt x="15" y="193"/>
                </a:lnTo>
                <a:lnTo>
                  <a:pt x="19" y="187"/>
                </a:lnTo>
                <a:lnTo>
                  <a:pt x="19" y="183"/>
                </a:lnTo>
                <a:lnTo>
                  <a:pt x="19" y="183"/>
                </a:lnTo>
                <a:lnTo>
                  <a:pt x="15" y="187"/>
                </a:lnTo>
                <a:lnTo>
                  <a:pt x="9" y="191"/>
                </a:lnTo>
                <a:lnTo>
                  <a:pt x="6" y="196"/>
                </a:lnTo>
                <a:lnTo>
                  <a:pt x="4" y="200"/>
                </a:lnTo>
                <a:lnTo>
                  <a:pt x="4" y="204"/>
                </a:lnTo>
                <a:lnTo>
                  <a:pt x="4" y="204"/>
                </a:lnTo>
                <a:close/>
                <a:moveTo>
                  <a:pt x="183" y="191"/>
                </a:moveTo>
                <a:lnTo>
                  <a:pt x="183" y="191"/>
                </a:lnTo>
                <a:lnTo>
                  <a:pt x="188" y="183"/>
                </a:lnTo>
                <a:lnTo>
                  <a:pt x="188" y="183"/>
                </a:lnTo>
                <a:lnTo>
                  <a:pt x="185" y="183"/>
                </a:lnTo>
                <a:lnTo>
                  <a:pt x="181" y="185"/>
                </a:lnTo>
                <a:lnTo>
                  <a:pt x="181" y="189"/>
                </a:lnTo>
                <a:lnTo>
                  <a:pt x="183" y="191"/>
                </a:lnTo>
                <a:lnTo>
                  <a:pt x="183" y="191"/>
                </a:lnTo>
                <a:close/>
                <a:moveTo>
                  <a:pt x="13" y="223"/>
                </a:moveTo>
                <a:lnTo>
                  <a:pt x="13" y="223"/>
                </a:lnTo>
                <a:lnTo>
                  <a:pt x="28" y="210"/>
                </a:lnTo>
                <a:lnTo>
                  <a:pt x="36" y="204"/>
                </a:lnTo>
                <a:lnTo>
                  <a:pt x="36" y="198"/>
                </a:lnTo>
                <a:lnTo>
                  <a:pt x="36" y="195"/>
                </a:lnTo>
                <a:lnTo>
                  <a:pt x="36" y="195"/>
                </a:lnTo>
                <a:lnTo>
                  <a:pt x="23" y="208"/>
                </a:lnTo>
                <a:lnTo>
                  <a:pt x="19" y="214"/>
                </a:lnTo>
                <a:lnTo>
                  <a:pt x="13" y="223"/>
                </a:lnTo>
                <a:lnTo>
                  <a:pt x="13" y="223"/>
                </a:lnTo>
                <a:close/>
                <a:moveTo>
                  <a:pt x="185" y="212"/>
                </a:moveTo>
                <a:lnTo>
                  <a:pt x="185" y="212"/>
                </a:lnTo>
                <a:lnTo>
                  <a:pt x="194" y="206"/>
                </a:lnTo>
                <a:lnTo>
                  <a:pt x="200" y="204"/>
                </a:lnTo>
                <a:lnTo>
                  <a:pt x="206" y="202"/>
                </a:lnTo>
                <a:lnTo>
                  <a:pt x="206" y="202"/>
                </a:lnTo>
                <a:lnTo>
                  <a:pt x="206" y="198"/>
                </a:lnTo>
                <a:lnTo>
                  <a:pt x="206" y="195"/>
                </a:lnTo>
                <a:lnTo>
                  <a:pt x="206" y="195"/>
                </a:lnTo>
                <a:lnTo>
                  <a:pt x="200" y="198"/>
                </a:lnTo>
                <a:lnTo>
                  <a:pt x="194" y="202"/>
                </a:lnTo>
                <a:lnTo>
                  <a:pt x="185" y="212"/>
                </a:lnTo>
                <a:lnTo>
                  <a:pt x="185" y="212"/>
                </a:lnTo>
                <a:close/>
                <a:moveTo>
                  <a:pt x="181" y="210"/>
                </a:moveTo>
                <a:lnTo>
                  <a:pt x="181" y="210"/>
                </a:lnTo>
                <a:lnTo>
                  <a:pt x="188" y="202"/>
                </a:lnTo>
                <a:lnTo>
                  <a:pt x="190" y="200"/>
                </a:lnTo>
                <a:lnTo>
                  <a:pt x="190" y="198"/>
                </a:lnTo>
                <a:lnTo>
                  <a:pt x="190" y="198"/>
                </a:lnTo>
                <a:lnTo>
                  <a:pt x="188" y="200"/>
                </a:lnTo>
                <a:lnTo>
                  <a:pt x="183" y="202"/>
                </a:lnTo>
                <a:lnTo>
                  <a:pt x="181" y="206"/>
                </a:lnTo>
                <a:lnTo>
                  <a:pt x="181" y="208"/>
                </a:lnTo>
                <a:lnTo>
                  <a:pt x="181" y="210"/>
                </a:lnTo>
                <a:lnTo>
                  <a:pt x="181" y="210"/>
                </a:lnTo>
                <a:close/>
                <a:moveTo>
                  <a:pt x="4" y="223"/>
                </a:moveTo>
                <a:lnTo>
                  <a:pt x="4" y="223"/>
                </a:lnTo>
                <a:lnTo>
                  <a:pt x="15" y="214"/>
                </a:lnTo>
                <a:lnTo>
                  <a:pt x="19" y="208"/>
                </a:lnTo>
                <a:lnTo>
                  <a:pt x="19" y="202"/>
                </a:lnTo>
                <a:lnTo>
                  <a:pt x="19" y="202"/>
                </a:lnTo>
                <a:lnTo>
                  <a:pt x="15" y="208"/>
                </a:lnTo>
                <a:lnTo>
                  <a:pt x="9" y="212"/>
                </a:lnTo>
                <a:lnTo>
                  <a:pt x="6" y="217"/>
                </a:lnTo>
                <a:lnTo>
                  <a:pt x="4" y="219"/>
                </a:lnTo>
                <a:lnTo>
                  <a:pt x="4" y="223"/>
                </a:lnTo>
                <a:lnTo>
                  <a:pt x="4" y="223"/>
                </a:lnTo>
                <a:close/>
                <a:moveTo>
                  <a:pt x="198" y="219"/>
                </a:moveTo>
                <a:lnTo>
                  <a:pt x="198" y="219"/>
                </a:lnTo>
                <a:lnTo>
                  <a:pt x="202" y="217"/>
                </a:lnTo>
                <a:lnTo>
                  <a:pt x="202" y="216"/>
                </a:lnTo>
                <a:lnTo>
                  <a:pt x="204" y="212"/>
                </a:lnTo>
                <a:lnTo>
                  <a:pt x="204" y="212"/>
                </a:lnTo>
                <a:lnTo>
                  <a:pt x="200" y="214"/>
                </a:lnTo>
                <a:lnTo>
                  <a:pt x="200" y="216"/>
                </a:lnTo>
                <a:lnTo>
                  <a:pt x="198" y="219"/>
                </a:lnTo>
                <a:lnTo>
                  <a:pt x="198" y="219"/>
                </a:lnTo>
                <a:close/>
                <a:moveTo>
                  <a:pt x="13" y="231"/>
                </a:moveTo>
                <a:lnTo>
                  <a:pt x="13" y="231"/>
                </a:lnTo>
                <a:lnTo>
                  <a:pt x="15" y="231"/>
                </a:lnTo>
                <a:lnTo>
                  <a:pt x="19" y="231"/>
                </a:lnTo>
                <a:lnTo>
                  <a:pt x="25" y="225"/>
                </a:lnTo>
                <a:lnTo>
                  <a:pt x="32" y="216"/>
                </a:lnTo>
                <a:lnTo>
                  <a:pt x="32" y="216"/>
                </a:lnTo>
                <a:lnTo>
                  <a:pt x="26" y="217"/>
                </a:lnTo>
                <a:lnTo>
                  <a:pt x="21" y="221"/>
                </a:lnTo>
                <a:lnTo>
                  <a:pt x="13" y="231"/>
                </a:lnTo>
                <a:lnTo>
                  <a:pt x="13" y="231"/>
                </a:lnTo>
                <a:close/>
                <a:moveTo>
                  <a:pt x="59" y="219"/>
                </a:moveTo>
                <a:lnTo>
                  <a:pt x="59" y="219"/>
                </a:lnTo>
                <a:lnTo>
                  <a:pt x="65" y="219"/>
                </a:lnTo>
                <a:lnTo>
                  <a:pt x="68" y="216"/>
                </a:lnTo>
                <a:lnTo>
                  <a:pt x="68" y="216"/>
                </a:lnTo>
                <a:lnTo>
                  <a:pt x="63" y="216"/>
                </a:lnTo>
                <a:lnTo>
                  <a:pt x="61" y="217"/>
                </a:lnTo>
                <a:lnTo>
                  <a:pt x="59" y="219"/>
                </a:lnTo>
                <a:lnTo>
                  <a:pt x="59" y="219"/>
                </a:lnTo>
                <a:close/>
                <a:moveTo>
                  <a:pt x="183" y="229"/>
                </a:moveTo>
                <a:lnTo>
                  <a:pt x="183" y="229"/>
                </a:lnTo>
                <a:lnTo>
                  <a:pt x="185" y="225"/>
                </a:lnTo>
                <a:lnTo>
                  <a:pt x="187" y="223"/>
                </a:lnTo>
                <a:lnTo>
                  <a:pt x="188" y="219"/>
                </a:lnTo>
                <a:lnTo>
                  <a:pt x="190" y="217"/>
                </a:lnTo>
                <a:lnTo>
                  <a:pt x="190" y="217"/>
                </a:lnTo>
                <a:lnTo>
                  <a:pt x="187" y="219"/>
                </a:lnTo>
                <a:lnTo>
                  <a:pt x="183" y="221"/>
                </a:lnTo>
                <a:lnTo>
                  <a:pt x="181" y="225"/>
                </a:lnTo>
                <a:lnTo>
                  <a:pt x="183" y="229"/>
                </a:lnTo>
                <a:lnTo>
                  <a:pt x="183" y="229"/>
                </a:lnTo>
                <a:close/>
                <a:moveTo>
                  <a:pt x="227" y="223"/>
                </a:moveTo>
                <a:lnTo>
                  <a:pt x="227" y="223"/>
                </a:lnTo>
                <a:lnTo>
                  <a:pt x="230" y="223"/>
                </a:lnTo>
                <a:lnTo>
                  <a:pt x="230" y="219"/>
                </a:lnTo>
                <a:lnTo>
                  <a:pt x="230" y="219"/>
                </a:lnTo>
                <a:lnTo>
                  <a:pt x="229" y="221"/>
                </a:lnTo>
                <a:lnTo>
                  <a:pt x="227" y="223"/>
                </a:lnTo>
                <a:lnTo>
                  <a:pt x="227" y="223"/>
                </a:lnTo>
                <a:close/>
                <a:moveTo>
                  <a:pt x="28" y="229"/>
                </a:moveTo>
                <a:lnTo>
                  <a:pt x="28" y="229"/>
                </a:lnTo>
                <a:lnTo>
                  <a:pt x="36" y="225"/>
                </a:lnTo>
                <a:lnTo>
                  <a:pt x="42" y="221"/>
                </a:lnTo>
                <a:lnTo>
                  <a:pt x="42" y="221"/>
                </a:lnTo>
                <a:lnTo>
                  <a:pt x="36" y="221"/>
                </a:lnTo>
                <a:lnTo>
                  <a:pt x="32" y="223"/>
                </a:lnTo>
                <a:lnTo>
                  <a:pt x="28" y="229"/>
                </a:lnTo>
                <a:lnTo>
                  <a:pt x="28" y="229"/>
                </a:lnTo>
                <a:close/>
                <a:moveTo>
                  <a:pt x="242" y="225"/>
                </a:moveTo>
                <a:lnTo>
                  <a:pt x="242" y="225"/>
                </a:lnTo>
                <a:lnTo>
                  <a:pt x="244" y="225"/>
                </a:lnTo>
                <a:lnTo>
                  <a:pt x="246" y="223"/>
                </a:lnTo>
                <a:lnTo>
                  <a:pt x="246" y="221"/>
                </a:lnTo>
                <a:lnTo>
                  <a:pt x="244" y="221"/>
                </a:lnTo>
                <a:lnTo>
                  <a:pt x="244" y="221"/>
                </a:lnTo>
                <a:lnTo>
                  <a:pt x="242" y="223"/>
                </a:lnTo>
                <a:lnTo>
                  <a:pt x="242" y="225"/>
                </a:lnTo>
                <a:lnTo>
                  <a:pt x="242" y="225"/>
                </a:lnTo>
                <a:close/>
                <a:moveTo>
                  <a:pt x="194" y="235"/>
                </a:moveTo>
                <a:lnTo>
                  <a:pt x="194" y="235"/>
                </a:lnTo>
                <a:lnTo>
                  <a:pt x="200" y="233"/>
                </a:lnTo>
                <a:lnTo>
                  <a:pt x="204" y="229"/>
                </a:lnTo>
                <a:lnTo>
                  <a:pt x="211" y="221"/>
                </a:lnTo>
                <a:lnTo>
                  <a:pt x="211" y="221"/>
                </a:lnTo>
                <a:lnTo>
                  <a:pt x="204" y="223"/>
                </a:lnTo>
                <a:lnTo>
                  <a:pt x="200" y="225"/>
                </a:lnTo>
                <a:lnTo>
                  <a:pt x="196" y="231"/>
                </a:lnTo>
                <a:lnTo>
                  <a:pt x="194" y="235"/>
                </a:lnTo>
                <a:lnTo>
                  <a:pt x="194" y="235"/>
                </a:lnTo>
                <a:close/>
                <a:moveTo>
                  <a:pt x="76" y="229"/>
                </a:moveTo>
                <a:lnTo>
                  <a:pt x="76" y="229"/>
                </a:lnTo>
                <a:lnTo>
                  <a:pt x="78" y="229"/>
                </a:lnTo>
                <a:lnTo>
                  <a:pt x="80" y="229"/>
                </a:lnTo>
                <a:lnTo>
                  <a:pt x="80" y="223"/>
                </a:lnTo>
                <a:lnTo>
                  <a:pt x="80" y="223"/>
                </a:lnTo>
                <a:lnTo>
                  <a:pt x="76" y="225"/>
                </a:lnTo>
                <a:lnTo>
                  <a:pt x="76" y="229"/>
                </a:lnTo>
                <a:lnTo>
                  <a:pt x="76" y="229"/>
                </a:lnTo>
                <a:close/>
                <a:moveTo>
                  <a:pt x="59" y="229"/>
                </a:moveTo>
                <a:lnTo>
                  <a:pt x="59" y="229"/>
                </a:lnTo>
                <a:lnTo>
                  <a:pt x="61" y="231"/>
                </a:lnTo>
                <a:lnTo>
                  <a:pt x="63" y="229"/>
                </a:lnTo>
                <a:lnTo>
                  <a:pt x="65" y="227"/>
                </a:lnTo>
                <a:lnTo>
                  <a:pt x="63" y="225"/>
                </a:lnTo>
                <a:lnTo>
                  <a:pt x="63" y="225"/>
                </a:lnTo>
                <a:lnTo>
                  <a:pt x="61" y="227"/>
                </a:lnTo>
                <a:lnTo>
                  <a:pt x="59" y="227"/>
                </a:lnTo>
                <a:lnTo>
                  <a:pt x="59" y="229"/>
                </a:lnTo>
                <a:lnTo>
                  <a:pt x="59" y="229"/>
                </a:lnTo>
                <a:close/>
                <a:moveTo>
                  <a:pt x="40" y="229"/>
                </a:moveTo>
                <a:lnTo>
                  <a:pt x="40" y="229"/>
                </a:lnTo>
                <a:lnTo>
                  <a:pt x="44" y="229"/>
                </a:lnTo>
                <a:lnTo>
                  <a:pt x="46" y="227"/>
                </a:lnTo>
                <a:lnTo>
                  <a:pt x="46" y="225"/>
                </a:lnTo>
                <a:lnTo>
                  <a:pt x="46" y="225"/>
                </a:lnTo>
                <a:lnTo>
                  <a:pt x="42" y="227"/>
                </a:lnTo>
                <a:lnTo>
                  <a:pt x="42" y="227"/>
                </a:lnTo>
                <a:lnTo>
                  <a:pt x="40" y="229"/>
                </a:lnTo>
                <a:lnTo>
                  <a:pt x="40" y="229"/>
                </a:lnTo>
                <a:close/>
                <a:moveTo>
                  <a:pt x="234" y="233"/>
                </a:moveTo>
                <a:lnTo>
                  <a:pt x="234" y="233"/>
                </a:lnTo>
                <a:lnTo>
                  <a:pt x="236" y="233"/>
                </a:lnTo>
                <a:lnTo>
                  <a:pt x="238" y="231"/>
                </a:lnTo>
                <a:lnTo>
                  <a:pt x="238" y="229"/>
                </a:lnTo>
                <a:lnTo>
                  <a:pt x="238" y="227"/>
                </a:lnTo>
                <a:lnTo>
                  <a:pt x="238" y="227"/>
                </a:lnTo>
                <a:lnTo>
                  <a:pt x="236" y="229"/>
                </a:lnTo>
                <a:lnTo>
                  <a:pt x="234" y="233"/>
                </a:lnTo>
                <a:lnTo>
                  <a:pt x="234" y="233"/>
                </a:lnTo>
                <a:close/>
                <a:moveTo>
                  <a:pt x="206" y="235"/>
                </a:moveTo>
                <a:lnTo>
                  <a:pt x="206" y="235"/>
                </a:lnTo>
                <a:lnTo>
                  <a:pt x="209" y="235"/>
                </a:lnTo>
                <a:lnTo>
                  <a:pt x="211" y="233"/>
                </a:lnTo>
                <a:lnTo>
                  <a:pt x="213" y="231"/>
                </a:lnTo>
                <a:lnTo>
                  <a:pt x="211" y="227"/>
                </a:lnTo>
                <a:lnTo>
                  <a:pt x="211" y="227"/>
                </a:lnTo>
                <a:lnTo>
                  <a:pt x="208" y="231"/>
                </a:lnTo>
                <a:lnTo>
                  <a:pt x="206" y="235"/>
                </a:lnTo>
                <a:lnTo>
                  <a:pt x="206"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 name="Freeform 95"/>
          <p:cNvSpPr>
            <a:spLocks noEditPoints="1"/>
          </p:cNvSpPr>
          <p:nvPr/>
        </p:nvSpPr>
        <p:spPr bwMode="auto">
          <a:xfrm>
            <a:off x="3891752" y="3066747"/>
            <a:ext cx="198475" cy="174471"/>
          </a:xfrm>
          <a:custGeom>
            <a:avLst/>
            <a:gdLst/>
            <a:ahLst/>
            <a:cxnLst>
              <a:cxn ang="0">
                <a:pos x="73" y="27"/>
              </a:cxn>
              <a:cxn ang="0">
                <a:pos x="137" y="6"/>
              </a:cxn>
              <a:cxn ang="0">
                <a:pos x="114" y="80"/>
              </a:cxn>
              <a:cxn ang="0">
                <a:pos x="86" y="116"/>
              </a:cxn>
              <a:cxn ang="0">
                <a:pos x="33" y="120"/>
              </a:cxn>
              <a:cxn ang="0">
                <a:pos x="0" y="17"/>
              </a:cxn>
              <a:cxn ang="0">
                <a:pos x="38" y="0"/>
              </a:cxn>
              <a:cxn ang="0">
                <a:pos x="36" y="44"/>
              </a:cxn>
              <a:cxn ang="0">
                <a:pos x="57" y="101"/>
              </a:cxn>
              <a:cxn ang="0">
                <a:pos x="120" y="55"/>
              </a:cxn>
              <a:cxn ang="0">
                <a:pos x="92" y="34"/>
              </a:cxn>
              <a:cxn ang="0">
                <a:pos x="69" y="36"/>
              </a:cxn>
              <a:cxn ang="0">
                <a:pos x="78" y="21"/>
              </a:cxn>
              <a:cxn ang="0">
                <a:pos x="95" y="11"/>
              </a:cxn>
              <a:cxn ang="0">
                <a:pos x="23" y="11"/>
              </a:cxn>
              <a:cxn ang="0">
                <a:pos x="23" y="13"/>
              </a:cxn>
              <a:cxn ang="0">
                <a:pos x="13" y="15"/>
              </a:cxn>
              <a:cxn ang="0">
                <a:pos x="21" y="29"/>
              </a:cxn>
              <a:cxn ang="0">
                <a:pos x="84" y="25"/>
              </a:cxn>
              <a:cxn ang="0">
                <a:pos x="88" y="23"/>
              </a:cxn>
              <a:cxn ang="0">
                <a:pos x="12" y="27"/>
              </a:cxn>
              <a:cxn ang="0">
                <a:pos x="82" y="34"/>
              </a:cxn>
              <a:cxn ang="0">
                <a:pos x="88" y="29"/>
              </a:cxn>
              <a:cxn ang="0">
                <a:pos x="29" y="30"/>
              </a:cxn>
              <a:cxn ang="0">
                <a:pos x="15" y="38"/>
              </a:cxn>
              <a:cxn ang="0">
                <a:pos x="17" y="51"/>
              </a:cxn>
              <a:cxn ang="0">
                <a:pos x="23" y="44"/>
              </a:cxn>
              <a:cxn ang="0">
                <a:pos x="80" y="42"/>
              </a:cxn>
              <a:cxn ang="0">
                <a:pos x="21" y="59"/>
              </a:cxn>
              <a:cxn ang="0">
                <a:pos x="21" y="59"/>
              </a:cxn>
              <a:cxn ang="0">
                <a:pos x="80" y="55"/>
              </a:cxn>
              <a:cxn ang="0">
                <a:pos x="17" y="57"/>
              </a:cxn>
              <a:cxn ang="0">
                <a:pos x="27" y="65"/>
              </a:cxn>
              <a:cxn ang="0">
                <a:pos x="27" y="65"/>
              </a:cxn>
              <a:cxn ang="0">
                <a:pos x="25" y="59"/>
              </a:cxn>
              <a:cxn ang="0">
                <a:pos x="34" y="70"/>
              </a:cxn>
              <a:cxn ang="0">
                <a:pos x="23" y="82"/>
              </a:cxn>
              <a:cxn ang="0">
                <a:pos x="31" y="74"/>
              </a:cxn>
              <a:cxn ang="0">
                <a:pos x="36" y="80"/>
              </a:cxn>
              <a:cxn ang="0">
                <a:pos x="31" y="82"/>
              </a:cxn>
              <a:cxn ang="0">
                <a:pos x="19" y="76"/>
              </a:cxn>
              <a:cxn ang="0">
                <a:pos x="33" y="93"/>
              </a:cxn>
              <a:cxn ang="0">
                <a:pos x="44" y="80"/>
              </a:cxn>
              <a:cxn ang="0">
                <a:pos x="33" y="88"/>
              </a:cxn>
              <a:cxn ang="0">
                <a:pos x="44" y="95"/>
              </a:cxn>
              <a:cxn ang="0">
                <a:pos x="31" y="105"/>
              </a:cxn>
              <a:cxn ang="0">
                <a:pos x="31" y="105"/>
              </a:cxn>
              <a:cxn ang="0">
                <a:pos x="46" y="101"/>
              </a:cxn>
              <a:cxn ang="0">
                <a:pos x="71" y="103"/>
              </a:cxn>
              <a:cxn ang="0">
                <a:pos x="76" y="107"/>
              </a:cxn>
              <a:cxn ang="0">
                <a:pos x="67" y="120"/>
              </a:cxn>
              <a:cxn ang="0">
                <a:pos x="78" y="109"/>
              </a:cxn>
              <a:cxn ang="0">
                <a:pos x="84" y="114"/>
              </a:cxn>
              <a:cxn ang="0">
                <a:pos x="84" y="114"/>
              </a:cxn>
              <a:cxn ang="0">
                <a:pos x="52" y="110"/>
              </a:cxn>
              <a:cxn ang="0">
                <a:pos x="59" y="118"/>
              </a:cxn>
            </a:cxnLst>
            <a:rect l="0" t="0" r="r" b="b"/>
            <a:pathLst>
              <a:path w="137" h="124">
                <a:moveTo>
                  <a:pt x="59" y="2"/>
                </a:moveTo>
                <a:lnTo>
                  <a:pt x="59" y="2"/>
                </a:lnTo>
                <a:lnTo>
                  <a:pt x="63" y="17"/>
                </a:lnTo>
                <a:lnTo>
                  <a:pt x="69" y="32"/>
                </a:lnTo>
                <a:lnTo>
                  <a:pt x="69" y="32"/>
                </a:lnTo>
                <a:lnTo>
                  <a:pt x="73" y="29"/>
                </a:lnTo>
                <a:lnTo>
                  <a:pt x="73" y="27"/>
                </a:lnTo>
                <a:lnTo>
                  <a:pt x="74" y="19"/>
                </a:lnTo>
                <a:lnTo>
                  <a:pt x="74" y="19"/>
                </a:lnTo>
                <a:lnTo>
                  <a:pt x="97" y="0"/>
                </a:lnTo>
                <a:lnTo>
                  <a:pt x="97" y="0"/>
                </a:lnTo>
                <a:lnTo>
                  <a:pt x="118" y="2"/>
                </a:lnTo>
                <a:lnTo>
                  <a:pt x="130" y="2"/>
                </a:lnTo>
                <a:lnTo>
                  <a:pt x="137" y="6"/>
                </a:lnTo>
                <a:lnTo>
                  <a:pt x="137" y="6"/>
                </a:lnTo>
                <a:lnTo>
                  <a:pt x="137" y="11"/>
                </a:lnTo>
                <a:lnTo>
                  <a:pt x="137" y="19"/>
                </a:lnTo>
                <a:lnTo>
                  <a:pt x="132" y="32"/>
                </a:lnTo>
                <a:lnTo>
                  <a:pt x="132" y="32"/>
                </a:lnTo>
                <a:lnTo>
                  <a:pt x="114" y="80"/>
                </a:lnTo>
                <a:lnTo>
                  <a:pt x="114" y="80"/>
                </a:lnTo>
                <a:lnTo>
                  <a:pt x="109" y="93"/>
                </a:lnTo>
                <a:lnTo>
                  <a:pt x="107" y="99"/>
                </a:lnTo>
                <a:lnTo>
                  <a:pt x="103" y="103"/>
                </a:lnTo>
                <a:lnTo>
                  <a:pt x="103" y="103"/>
                </a:lnTo>
                <a:lnTo>
                  <a:pt x="95" y="109"/>
                </a:lnTo>
                <a:lnTo>
                  <a:pt x="95" y="109"/>
                </a:lnTo>
                <a:lnTo>
                  <a:pt x="86" y="116"/>
                </a:lnTo>
                <a:lnTo>
                  <a:pt x="80" y="120"/>
                </a:lnTo>
                <a:lnTo>
                  <a:pt x="74" y="122"/>
                </a:lnTo>
                <a:lnTo>
                  <a:pt x="74" y="122"/>
                </a:lnTo>
                <a:lnTo>
                  <a:pt x="65" y="124"/>
                </a:lnTo>
                <a:lnTo>
                  <a:pt x="53" y="124"/>
                </a:lnTo>
                <a:lnTo>
                  <a:pt x="33" y="120"/>
                </a:lnTo>
                <a:lnTo>
                  <a:pt x="33" y="120"/>
                </a:lnTo>
                <a:lnTo>
                  <a:pt x="23" y="95"/>
                </a:lnTo>
                <a:lnTo>
                  <a:pt x="15" y="69"/>
                </a:lnTo>
                <a:lnTo>
                  <a:pt x="15" y="69"/>
                </a:lnTo>
                <a:lnTo>
                  <a:pt x="8" y="44"/>
                </a:lnTo>
                <a:lnTo>
                  <a:pt x="4" y="30"/>
                </a:lnTo>
                <a:lnTo>
                  <a:pt x="0" y="17"/>
                </a:lnTo>
                <a:lnTo>
                  <a:pt x="0" y="17"/>
                </a:lnTo>
                <a:lnTo>
                  <a:pt x="6" y="15"/>
                </a:lnTo>
                <a:lnTo>
                  <a:pt x="12" y="9"/>
                </a:lnTo>
                <a:lnTo>
                  <a:pt x="15" y="6"/>
                </a:lnTo>
                <a:lnTo>
                  <a:pt x="21" y="4"/>
                </a:lnTo>
                <a:lnTo>
                  <a:pt x="21" y="4"/>
                </a:lnTo>
                <a:lnTo>
                  <a:pt x="31" y="2"/>
                </a:lnTo>
                <a:lnTo>
                  <a:pt x="38" y="0"/>
                </a:lnTo>
                <a:lnTo>
                  <a:pt x="59" y="2"/>
                </a:lnTo>
                <a:lnTo>
                  <a:pt x="59" y="2"/>
                </a:lnTo>
                <a:close/>
                <a:moveTo>
                  <a:pt x="27" y="6"/>
                </a:moveTo>
                <a:lnTo>
                  <a:pt x="27" y="6"/>
                </a:lnTo>
                <a:lnTo>
                  <a:pt x="31" y="25"/>
                </a:lnTo>
                <a:lnTo>
                  <a:pt x="36" y="44"/>
                </a:lnTo>
                <a:lnTo>
                  <a:pt x="36" y="44"/>
                </a:lnTo>
                <a:lnTo>
                  <a:pt x="42" y="65"/>
                </a:lnTo>
                <a:lnTo>
                  <a:pt x="50" y="82"/>
                </a:lnTo>
                <a:lnTo>
                  <a:pt x="50" y="82"/>
                </a:lnTo>
                <a:lnTo>
                  <a:pt x="52" y="93"/>
                </a:lnTo>
                <a:lnTo>
                  <a:pt x="55" y="97"/>
                </a:lnTo>
                <a:lnTo>
                  <a:pt x="57" y="101"/>
                </a:lnTo>
                <a:lnTo>
                  <a:pt x="57" y="101"/>
                </a:lnTo>
                <a:lnTo>
                  <a:pt x="67" y="101"/>
                </a:lnTo>
                <a:lnTo>
                  <a:pt x="76" y="101"/>
                </a:lnTo>
                <a:lnTo>
                  <a:pt x="95" y="103"/>
                </a:lnTo>
                <a:lnTo>
                  <a:pt x="95" y="103"/>
                </a:lnTo>
                <a:lnTo>
                  <a:pt x="103" y="99"/>
                </a:lnTo>
                <a:lnTo>
                  <a:pt x="103" y="99"/>
                </a:lnTo>
                <a:lnTo>
                  <a:pt x="120" y="55"/>
                </a:lnTo>
                <a:lnTo>
                  <a:pt x="135" y="8"/>
                </a:lnTo>
                <a:lnTo>
                  <a:pt x="135" y="8"/>
                </a:lnTo>
                <a:lnTo>
                  <a:pt x="120" y="6"/>
                </a:lnTo>
                <a:lnTo>
                  <a:pt x="101" y="4"/>
                </a:lnTo>
                <a:lnTo>
                  <a:pt x="101" y="4"/>
                </a:lnTo>
                <a:lnTo>
                  <a:pt x="95" y="19"/>
                </a:lnTo>
                <a:lnTo>
                  <a:pt x="92" y="34"/>
                </a:lnTo>
                <a:lnTo>
                  <a:pt x="92" y="34"/>
                </a:lnTo>
                <a:lnTo>
                  <a:pt x="88" y="51"/>
                </a:lnTo>
                <a:lnTo>
                  <a:pt x="86" y="59"/>
                </a:lnTo>
                <a:lnTo>
                  <a:pt x="82" y="65"/>
                </a:lnTo>
                <a:lnTo>
                  <a:pt x="82" y="65"/>
                </a:lnTo>
                <a:lnTo>
                  <a:pt x="74" y="51"/>
                </a:lnTo>
                <a:lnTo>
                  <a:pt x="69" y="36"/>
                </a:lnTo>
                <a:lnTo>
                  <a:pt x="55" y="6"/>
                </a:lnTo>
                <a:lnTo>
                  <a:pt x="55" y="6"/>
                </a:lnTo>
                <a:lnTo>
                  <a:pt x="42" y="4"/>
                </a:lnTo>
                <a:lnTo>
                  <a:pt x="33" y="4"/>
                </a:lnTo>
                <a:lnTo>
                  <a:pt x="27" y="6"/>
                </a:lnTo>
                <a:lnTo>
                  <a:pt x="27" y="6"/>
                </a:lnTo>
                <a:close/>
                <a:moveTo>
                  <a:pt x="78" y="21"/>
                </a:moveTo>
                <a:lnTo>
                  <a:pt x="78" y="21"/>
                </a:lnTo>
                <a:lnTo>
                  <a:pt x="82" y="21"/>
                </a:lnTo>
                <a:lnTo>
                  <a:pt x="86" y="17"/>
                </a:lnTo>
                <a:lnTo>
                  <a:pt x="90" y="15"/>
                </a:lnTo>
                <a:lnTo>
                  <a:pt x="94" y="15"/>
                </a:lnTo>
                <a:lnTo>
                  <a:pt x="94" y="15"/>
                </a:lnTo>
                <a:lnTo>
                  <a:pt x="95" y="11"/>
                </a:lnTo>
                <a:lnTo>
                  <a:pt x="95" y="8"/>
                </a:lnTo>
                <a:lnTo>
                  <a:pt x="95" y="8"/>
                </a:lnTo>
                <a:lnTo>
                  <a:pt x="86" y="13"/>
                </a:lnTo>
                <a:lnTo>
                  <a:pt x="78" y="21"/>
                </a:lnTo>
                <a:lnTo>
                  <a:pt x="78" y="21"/>
                </a:lnTo>
                <a:close/>
                <a:moveTo>
                  <a:pt x="23" y="11"/>
                </a:moveTo>
                <a:lnTo>
                  <a:pt x="23" y="11"/>
                </a:lnTo>
                <a:lnTo>
                  <a:pt x="17" y="17"/>
                </a:lnTo>
                <a:lnTo>
                  <a:pt x="12" y="23"/>
                </a:lnTo>
                <a:lnTo>
                  <a:pt x="12" y="23"/>
                </a:lnTo>
                <a:lnTo>
                  <a:pt x="19" y="19"/>
                </a:lnTo>
                <a:lnTo>
                  <a:pt x="25" y="15"/>
                </a:lnTo>
                <a:lnTo>
                  <a:pt x="25" y="15"/>
                </a:lnTo>
                <a:lnTo>
                  <a:pt x="23" y="13"/>
                </a:lnTo>
                <a:lnTo>
                  <a:pt x="23" y="11"/>
                </a:lnTo>
                <a:lnTo>
                  <a:pt x="23" y="11"/>
                </a:lnTo>
                <a:close/>
                <a:moveTo>
                  <a:pt x="4" y="25"/>
                </a:moveTo>
                <a:lnTo>
                  <a:pt x="4" y="25"/>
                </a:lnTo>
                <a:lnTo>
                  <a:pt x="10" y="21"/>
                </a:lnTo>
                <a:lnTo>
                  <a:pt x="13" y="15"/>
                </a:lnTo>
                <a:lnTo>
                  <a:pt x="13" y="15"/>
                </a:lnTo>
                <a:lnTo>
                  <a:pt x="8" y="19"/>
                </a:lnTo>
                <a:lnTo>
                  <a:pt x="6" y="23"/>
                </a:lnTo>
                <a:lnTo>
                  <a:pt x="4" y="25"/>
                </a:lnTo>
                <a:lnTo>
                  <a:pt x="4" y="25"/>
                </a:lnTo>
                <a:close/>
                <a:moveTo>
                  <a:pt x="13" y="32"/>
                </a:moveTo>
                <a:lnTo>
                  <a:pt x="13" y="32"/>
                </a:lnTo>
                <a:lnTo>
                  <a:pt x="21" y="29"/>
                </a:lnTo>
                <a:lnTo>
                  <a:pt x="25" y="25"/>
                </a:lnTo>
                <a:lnTo>
                  <a:pt x="27" y="21"/>
                </a:lnTo>
                <a:lnTo>
                  <a:pt x="27" y="21"/>
                </a:lnTo>
                <a:lnTo>
                  <a:pt x="19" y="27"/>
                </a:lnTo>
                <a:lnTo>
                  <a:pt x="13" y="32"/>
                </a:lnTo>
                <a:lnTo>
                  <a:pt x="13" y="32"/>
                </a:lnTo>
                <a:close/>
                <a:moveTo>
                  <a:pt x="84" y="25"/>
                </a:moveTo>
                <a:lnTo>
                  <a:pt x="84" y="25"/>
                </a:lnTo>
                <a:lnTo>
                  <a:pt x="92" y="23"/>
                </a:lnTo>
                <a:lnTo>
                  <a:pt x="92" y="23"/>
                </a:lnTo>
                <a:lnTo>
                  <a:pt x="92" y="21"/>
                </a:lnTo>
                <a:lnTo>
                  <a:pt x="90" y="21"/>
                </a:lnTo>
                <a:lnTo>
                  <a:pt x="90" y="21"/>
                </a:lnTo>
                <a:lnTo>
                  <a:pt x="88" y="23"/>
                </a:lnTo>
                <a:lnTo>
                  <a:pt x="84" y="25"/>
                </a:lnTo>
                <a:lnTo>
                  <a:pt x="84" y="25"/>
                </a:lnTo>
                <a:close/>
                <a:moveTo>
                  <a:pt x="6" y="32"/>
                </a:moveTo>
                <a:lnTo>
                  <a:pt x="6" y="32"/>
                </a:lnTo>
                <a:lnTo>
                  <a:pt x="8" y="32"/>
                </a:lnTo>
                <a:lnTo>
                  <a:pt x="10" y="32"/>
                </a:lnTo>
                <a:lnTo>
                  <a:pt x="12" y="27"/>
                </a:lnTo>
                <a:lnTo>
                  <a:pt x="12" y="27"/>
                </a:lnTo>
                <a:lnTo>
                  <a:pt x="12" y="29"/>
                </a:lnTo>
                <a:lnTo>
                  <a:pt x="10" y="30"/>
                </a:lnTo>
                <a:lnTo>
                  <a:pt x="8" y="30"/>
                </a:lnTo>
                <a:lnTo>
                  <a:pt x="6" y="32"/>
                </a:lnTo>
                <a:lnTo>
                  <a:pt x="6" y="32"/>
                </a:lnTo>
                <a:close/>
                <a:moveTo>
                  <a:pt x="82" y="34"/>
                </a:moveTo>
                <a:lnTo>
                  <a:pt x="82" y="34"/>
                </a:lnTo>
                <a:lnTo>
                  <a:pt x="88" y="32"/>
                </a:lnTo>
                <a:lnTo>
                  <a:pt x="88" y="32"/>
                </a:lnTo>
                <a:lnTo>
                  <a:pt x="90" y="30"/>
                </a:lnTo>
                <a:lnTo>
                  <a:pt x="90" y="30"/>
                </a:lnTo>
                <a:lnTo>
                  <a:pt x="88" y="29"/>
                </a:lnTo>
                <a:lnTo>
                  <a:pt x="88" y="29"/>
                </a:lnTo>
                <a:lnTo>
                  <a:pt x="82" y="34"/>
                </a:lnTo>
                <a:lnTo>
                  <a:pt x="82" y="34"/>
                </a:lnTo>
                <a:close/>
                <a:moveTo>
                  <a:pt x="19" y="38"/>
                </a:moveTo>
                <a:lnTo>
                  <a:pt x="19" y="38"/>
                </a:lnTo>
                <a:lnTo>
                  <a:pt x="25" y="34"/>
                </a:lnTo>
                <a:lnTo>
                  <a:pt x="27" y="32"/>
                </a:lnTo>
                <a:lnTo>
                  <a:pt x="29" y="30"/>
                </a:lnTo>
                <a:lnTo>
                  <a:pt x="29" y="30"/>
                </a:lnTo>
                <a:lnTo>
                  <a:pt x="23" y="34"/>
                </a:lnTo>
                <a:lnTo>
                  <a:pt x="19" y="38"/>
                </a:lnTo>
                <a:lnTo>
                  <a:pt x="19" y="38"/>
                </a:lnTo>
                <a:close/>
                <a:moveTo>
                  <a:pt x="10" y="44"/>
                </a:moveTo>
                <a:lnTo>
                  <a:pt x="10" y="44"/>
                </a:lnTo>
                <a:lnTo>
                  <a:pt x="15" y="38"/>
                </a:lnTo>
                <a:lnTo>
                  <a:pt x="19" y="32"/>
                </a:lnTo>
                <a:lnTo>
                  <a:pt x="19" y="32"/>
                </a:lnTo>
                <a:lnTo>
                  <a:pt x="13" y="36"/>
                </a:lnTo>
                <a:lnTo>
                  <a:pt x="10" y="40"/>
                </a:lnTo>
                <a:lnTo>
                  <a:pt x="10" y="44"/>
                </a:lnTo>
                <a:lnTo>
                  <a:pt x="10" y="44"/>
                </a:lnTo>
                <a:close/>
                <a:moveTo>
                  <a:pt x="17" y="51"/>
                </a:moveTo>
                <a:lnTo>
                  <a:pt x="17" y="51"/>
                </a:lnTo>
                <a:lnTo>
                  <a:pt x="25" y="46"/>
                </a:lnTo>
                <a:lnTo>
                  <a:pt x="29" y="42"/>
                </a:lnTo>
                <a:lnTo>
                  <a:pt x="31" y="38"/>
                </a:lnTo>
                <a:lnTo>
                  <a:pt x="31" y="38"/>
                </a:lnTo>
                <a:lnTo>
                  <a:pt x="27" y="40"/>
                </a:lnTo>
                <a:lnTo>
                  <a:pt x="23" y="44"/>
                </a:lnTo>
                <a:lnTo>
                  <a:pt x="17" y="51"/>
                </a:lnTo>
                <a:lnTo>
                  <a:pt x="17" y="51"/>
                </a:lnTo>
                <a:close/>
                <a:moveTo>
                  <a:pt x="74" y="44"/>
                </a:moveTo>
                <a:lnTo>
                  <a:pt x="74" y="44"/>
                </a:lnTo>
                <a:lnTo>
                  <a:pt x="76" y="46"/>
                </a:lnTo>
                <a:lnTo>
                  <a:pt x="76" y="46"/>
                </a:lnTo>
                <a:lnTo>
                  <a:pt x="80" y="42"/>
                </a:lnTo>
                <a:lnTo>
                  <a:pt x="82" y="38"/>
                </a:lnTo>
                <a:lnTo>
                  <a:pt x="82" y="38"/>
                </a:lnTo>
                <a:lnTo>
                  <a:pt x="76" y="40"/>
                </a:lnTo>
                <a:lnTo>
                  <a:pt x="74" y="44"/>
                </a:lnTo>
                <a:lnTo>
                  <a:pt x="74" y="44"/>
                </a:lnTo>
                <a:close/>
                <a:moveTo>
                  <a:pt x="21" y="59"/>
                </a:moveTo>
                <a:lnTo>
                  <a:pt x="21" y="59"/>
                </a:lnTo>
                <a:lnTo>
                  <a:pt x="29" y="53"/>
                </a:lnTo>
                <a:lnTo>
                  <a:pt x="33" y="49"/>
                </a:lnTo>
                <a:lnTo>
                  <a:pt x="33" y="46"/>
                </a:lnTo>
                <a:lnTo>
                  <a:pt x="33" y="46"/>
                </a:lnTo>
                <a:lnTo>
                  <a:pt x="25" y="51"/>
                </a:lnTo>
                <a:lnTo>
                  <a:pt x="23" y="55"/>
                </a:lnTo>
                <a:lnTo>
                  <a:pt x="21" y="59"/>
                </a:lnTo>
                <a:lnTo>
                  <a:pt x="21" y="59"/>
                </a:lnTo>
                <a:close/>
                <a:moveTo>
                  <a:pt x="82" y="59"/>
                </a:moveTo>
                <a:lnTo>
                  <a:pt x="82" y="59"/>
                </a:lnTo>
                <a:lnTo>
                  <a:pt x="84" y="55"/>
                </a:lnTo>
                <a:lnTo>
                  <a:pt x="82" y="51"/>
                </a:lnTo>
                <a:lnTo>
                  <a:pt x="82" y="51"/>
                </a:lnTo>
                <a:lnTo>
                  <a:pt x="80" y="55"/>
                </a:lnTo>
                <a:lnTo>
                  <a:pt x="80" y="57"/>
                </a:lnTo>
                <a:lnTo>
                  <a:pt x="82" y="59"/>
                </a:lnTo>
                <a:lnTo>
                  <a:pt x="82" y="59"/>
                </a:lnTo>
                <a:close/>
                <a:moveTo>
                  <a:pt x="15" y="59"/>
                </a:moveTo>
                <a:lnTo>
                  <a:pt x="15" y="59"/>
                </a:lnTo>
                <a:lnTo>
                  <a:pt x="17" y="59"/>
                </a:lnTo>
                <a:lnTo>
                  <a:pt x="17" y="57"/>
                </a:lnTo>
                <a:lnTo>
                  <a:pt x="19" y="55"/>
                </a:lnTo>
                <a:lnTo>
                  <a:pt x="19" y="55"/>
                </a:lnTo>
                <a:lnTo>
                  <a:pt x="15" y="57"/>
                </a:lnTo>
                <a:lnTo>
                  <a:pt x="15" y="59"/>
                </a:lnTo>
                <a:lnTo>
                  <a:pt x="15" y="59"/>
                </a:lnTo>
                <a:close/>
                <a:moveTo>
                  <a:pt x="27" y="65"/>
                </a:moveTo>
                <a:lnTo>
                  <a:pt x="27" y="65"/>
                </a:lnTo>
                <a:lnTo>
                  <a:pt x="33" y="61"/>
                </a:lnTo>
                <a:lnTo>
                  <a:pt x="34" y="59"/>
                </a:lnTo>
                <a:lnTo>
                  <a:pt x="36" y="57"/>
                </a:lnTo>
                <a:lnTo>
                  <a:pt x="36" y="57"/>
                </a:lnTo>
                <a:lnTo>
                  <a:pt x="29" y="61"/>
                </a:lnTo>
                <a:lnTo>
                  <a:pt x="27" y="63"/>
                </a:lnTo>
                <a:lnTo>
                  <a:pt x="27" y="65"/>
                </a:lnTo>
                <a:lnTo>
                  <a:pt x="27" y="65"/>
                </a:lnTo>
                <a:close/>
                <a:moveTo>
                  <a:pt x="19" y="69"/>
                </a:moveTo>
                <a:lnTo>
                  <a:pt x="19" y="69"/>
                </a:lnTo>
                <a:lnTo>
                  <a:pt x="23" y="65"/>
                </a:lnTo>
                <a:lnTo>
                  <a:pt x="25" y="63"/>
                </a:lnTo>
                <a:lnTo>
                  <a:pt x="25" y="59"/>
                </a:lnTo>
                <a:lnTo>
                  <a:pt x="25" y="59"/>
                </a:lnTo>
                <a:lnTo>
                  <a:pt x="19" y="65"/>
                </a:lnTo>
                <a:lnTo>
                  <a:pt x="17" y="67"/>
                </a:lnTo>
                <a:lnTo>
                  <a:pt x="19" y="69"/>
                </a:lnTo>
                <a:lnTo>
                  <a:pt x="19" y="69"/>
                </a:lnTo>
                <a:close/>
                <a:moveTo>
                  <a:pt x="29" y="72"/>
                </a:moveTo>
                <a:lnTo>
                  <a:pt x="29" y="72"/>
                </a:lnTo>
                <a:lnTo>
                  <a:pt x="34" y="70"/>
                </a:lnTo>
                <a:lnTo>
                  <a:pt x="36" y="69"/>
                </a:lnTo>
                <a:lnTo>
                  <a:pt x="38" y="65"/>
                </a:lnTo>
                <a:lnTo>
                  <a:pt x="38" y="65"/>
                </a:lnTo>
                <a:lnTo>
                  <a:pt x="33" y="69"/>
                </a:lnTo>
                <a:lnTo>
                  <a:pt x="29" y="72"/>
                </a:lnTo>
                <a:lnTo>
                  <a:pt x="29" y="72"/>
                </a:lnTo>
                <a:close/>
                <a:moveTo>
                  <a:pt x="23" y="82"/>
                </a:moveTo>
                <a:lnTo>
                  <a:pt x="23" y="82"/>
                </a:lnTo>
                <a:lnTo>
                  <a:pt x="23" y="86"/>
                </a:lnTo>
                <a:lnTo>
                  <a:pt x="25" y="86"/>
                </a:lnTo>
                <a:lnTo>
                  <a:pt x="25" y="86"/>
                </a:lnTo>
                <a:lnTo>
                  <a:pt x="34" y="72"/>
                </a:lnTo>
                <a:lnTo>
                  <a:pt x="34" y="72"/>
                </a:lnTo>
                <a:lnTo>
                  <a:pt x="31" y="74"/>
                </a:lnTo>
                <a:lnTo>
                  <a:pt x="29" y="78"/>
                </a:lnTo>
                <a:lnTo>
                  <a:pt x="25" y="80"/>
                </a:lnTo>
                <a:lnTo>
                  <a:pt x="23" y="82"/>
                </a:lnTo>
                <a:lnTo>
                  <a:pt x="23" y="82"/>
                </a:lnTo>
                <a:close/>
                <a:moveTo>
                  <a:pt x="31" y="82"/>
                </a:moveTo>
                <a:lnTo>
                  <a:pt x="31" y="82"/>
                </a:lnTo>
                <a:lnTo>
                  <a:pt x="36" y="80"/>
                </a:lnTo>
                <a:lnTo>
                  <a:pt x="40" y="76"/>
                </a:lnTo>
                <a:lnTo>
                  <a:pt x="42" y="74"/>
                </a:lnTo>
                <a:lnTo>
                  <a:pt x="42" y="74"/>
                </a:lnTo>
                <a:lnTo>
                  <a:pt x="38" y="74"/>
                </a:lnTo>
                <a:lnTo>
                  <a:pt x="34" y="76"/>
                </a:lnTo>
                <a:lnTo>
                  <a:pt x="31" y="82"/>
                </a:lnTo>
                <a:lnTo>
                  <a:pt x="31" y="82"/>
                </a:lnTo>
                <a:close/>
                <a:moveTo>
                  <a:pt x="21" y="78"/>
                </a:moveTo>
                <a:lnTo>
                  <a:pt x="21" y="78"/>
                </a:lnTo>
                <a:lnTo>
                  <a:pt x="23" y="76"/>
                </a:lnTo>
                <a:lnTo>
                  <a:pt x="23" y="74"/>
                </a:lnTo>
                <a:lnTo>
                  <a:pt x="23" y="74"/>
                </a:lnTo>
                <a:lnTo>
                  <a:pt x="21" y="74"/>
                </a:lnTo>
                <a:lnTo>
                  <a:pt x="19" y="76"/>
                </a:lnTo>
                <a:lnTo>
                  <a:pt x="19" y="76"/>
                </a:lnTo>
                <a:lnTo>
                  <a:pt x="21" y="78"/>
                </a:lnTo>
                <a:lnTo>
                  <a:pt x="21" y="78"/>
                </a:lnTo>
                <a:close/>
                <a:moveTo>
                  <a:pt x="44" y="80"/>
                </a:moveTo>
                <a:lnTo>
                  <a:pt x="44" y="80"/>
                </a:lnTo>
                <a:lnTo>
                  <a:pt x="36" y="88"/>
                </a:lnTo>
                <a:lnTo>
                  <a:pt x="33" y="93"/>
                </a:lnTo>
                <a:lnTo>
                  <a:pt x="33" y="93"/>
                </a:lnTo>
                <a:lnTo>
                  <a:pt x="40" y="90"/>
                </a:lnTo>
                <a:lnTo>
                  <a:pt x="46" y="84"/>
                </a:lnTo>
                <a:lnTo>
                  <a:pt x="46" y="84"/>
                </a:lnTo>
                <a:lnTo>
                  <a:pt x="44" y="82"/>
                </a:lnTo>
                <a:lnTo>
                  <a:pt x="44" y="80"/>
                </a:lnTo>
                <a:lnTo>
                  <a:pt x="44" y="80"/>
                </a:lnTo>
                <a:close/>
                <a:moveTo>
                  <a:pt x="27" y="95"/>
                </a:moveTo>
                <a:lnTo>
                  <a:pt x="27" y="95"/>
                </a:lnTo>
                <a:lnTo>
                  <a:pt x="33" y="90"/>
                </a:lnTo>
                <a:lnTo>
                  <a:pt x="34" y="88"/>
                </a:lnTo>
                <a:lnTo>
                  <a:pt x="34" y="84"/>
                </a:lnTo>
                <a:lnTo>
                  <a:pt x="34" y="84"/>
                </a:lnTo>
                <a:lnTo>
                  <a:pt x="33" y="88"/>
                </a:lnTo>
                <a:lnTo>
                  <a:pt x="29" y="90"/>
                </a:lnTo>
                <a:lnTo>
                  <a:pt x="27" y="91"/>
                </a:lnTo>
                <a:lnTo>
                  <a:pt x="27" y="95"/>
                </a:lnTo>
                <a:lnTo>
                  <a:pt x="27" y="95"/>
                </a:lnTo>
                <a:close/>
                <a:moveTo>
                  <a:pt x="38" y="99"/>
                </a:moveTo>
                <a:lnTo>
                  <a:pt x="38" y="99"/>
                </a:lnTo>
                <a:lnTo>
                  <a:pt x="44" y="95"/>
                </a:lnTo>
                <a:lnTo>
                  <a:pt x="48" y="91"/>
                </a:lnTo>
                <a:lnTo>
                  <a:pt x="48" y="91"/>
                </a:lnTo>
                <a:lnTo>
                  <a:pt x="46" y="91"/>
                </a:lnTo>
                <a:lnTo>
                  <a:pt x="42" y="93"/>
                </a:lnTo>
                <a:lnTo>
                  <a:pt x="38" y="99"/>
                </a:lnTo>
                <a:lnTo>
                  <a:pt x="38" y="99"/>
                </a:lnTo>
                <a:close/>
                <a:moveTo>
                  <a:pt x="31" y="105"/>
                </a:moveTo>
                <a:lnTo>
                  <a:pt x="31" y="105"/>
                </a:lnTo>
                <a:lnTo>
                  <a:pt x="34" y="101"/>
                </a:lnTo>
                <a:lnTo>
                  <a:pt x="36" y="95"/>
                </a:lnTo>
                <a:lnTo>
                  <a:pt x="36" y="95"/>
                </a:lnTo>
                <a:lnTo>
                  <a:pt x="33" y="99"/>
                </a:lnTo>
                <a:lnTo>
                  <a:pt x="31" y="101"/>
                </a:lnTo>
                <a:lnTo>
                  <a:pt x="31" y="105"/>
                </a:lnTo>
                <a:lnTo>
                  <a:pt x="31" y="105"/>
                </a:lnTo>
                <a:close/>
                <a:moveTo>
                  <a:pt x="44" y="103"/>
                </a:moveTo>
                <a:lnTo>
                  <a:pt x="44" y="103"/>
                </a:lnTo>
                <a:lnTo>
                  <a:pt x="48" y="103"/>
                </a:lnTo>
                <a:lnTo>
                  <a:pt x="50" y="99"/>
                </a:lnTo>
                <a:lnTo>
                  <a:pt x="50" y="99"/>
                </a:lnTo>
                <a:lnTo>
                  <a:pt x="46" y="101"/>
                </a:lnTo>
                <a:lnTo>
                  <a:pt x="44" y="103"/>
                </a:lnTo>
                <a:lnTo>
                  <a:pt x="44" y="103"/>
                </a:lnTo>
                <a:close/>
                <a:moveTo>
                  <a:pt x="55" y="114"/>
                </a:moveTo>
                <a:lnTo>
                  <a:pt x="55" y="114"/>
                </a:lnTo>
                <a:lnTo>
                  <a:pt x="63" y="109"/>
                </a:lnTo>
                <a:lnTo>
                  <a:pt x="71" y="103"/>
                </a:lnTo>
                <a:lnTo>
                  <a:pt x="71" y="103"/>
                </a:lnTo>
                <a:lnTo>
                  <a:pt x="65" y="103"/>
                </a:lnTo>
                <a:lnTo>
                  <a:pt x="61" y="107"/>
                </a:lnTo>
                <a:lnTo>
                  <a:pt x="55" y="114"/>
                </a:lnTo>
                <a:lnTo>
                  <a:pt x="55" y="114"/>
                </a:lnTo>
                <a:close/>
                <a:moveTo>
                  <a:pt x="74" y="107"/>
                </a:moveTo>
                <a:lnTo>
                  <a:pt x="74" y="107"/>
                </a:lnTo>
                <a:lnTo>
                  <a:pt x="76" y="107"/>
                </a:lnTo>
                <a:lnTo>
                  <a:pt x="78" y="105"/>
                </a:lnTo>
                <a:lnTo>
                  <a:pt x="78" y="105"/>
                </a:lnTo>
                <a:lnTo>
                  <a:pt x="74" y="103"/>
                </a:lnTo>
                <a:lnTo>
                  <a:pt x="74" y="103"/>
                </a:lnTo>
                <a:lnTo>
                  <a:pt x="74" y="107"/>
                </a:lnTo>
                <a:lnTo>
                  <a:pt x="74" y="107"/>
                </a:lnTo>
                <a:close/>
                <a:moveTo>
                  <a:pt x="67" y="120"/>
                </a:moveTo>
                <a:lnTo>
                  <a:pt x="67" y="120"/>
                </a:lnTo>
                <a:lnTo>
                  <a:pt x="71" y="118"/>
                </a:lnTo>
                <a:lnTo>
                  <a:pt x="73" y="116"/>
                </a:lnTo>
                <a:lnTo>
                  <a:pt x="76" y="112"/>
                </a:lnTo>
                <a:lnTo>
                  <a:pt x="78" y="110"/>
                </a:lnTo>
                <a:lnTo>
                  <a:pt x="78" y="110"/>
                </a:lnTo>
                <a:lnTo>
                  <a:pt x="78" y="109"/>
                </a:lnTo>
                <a:lnTo>
                  <a:pt x="76" y="109"/>
                </a:lnTo>
                <a:lnTo>
                  <a:pt x="76" y="109"/>
                </a:lnTo>
                <a:lnTo>
                  <a:pt x="71" y="112"/>
                </a:lnTo>
                <a:lnTo>
                  <a:pt x="69" y="116"/>
                </a:lnTo>
                <a:lnTo>
                  <a:pt x="67" y="120"/>
                </a:lnTo>
                <a:lnTo>
                  <a:pt x="67" y="120"/>
                </a:lnTo>
                <a:close/>
                <a:moveTo>
                  <a:pt x="84" y="114"/>
                </a:moveTo>
                <a:lnTo>
                  <a:pt x="84" y="114"/>
                </a:lnTo>
                <a:lnTo>
                  <a:pt x="86" y="112"/>
                </a:lnTo>
                <a:lnTo>
                  <a:pt x="88" y="110"/>
                </a:lnTo>
                <a:lnTo>
                  <a:pt x="88" y="110"/>
                </a:lnTo>
                <a:lnTo>
                  <a:pt x="84" y="112"/>
                </a:lnTo>
                <a:lnTo>
                  <a:pt x="84" y="114"/>
                </a:lnTo>
                <a:lnTo>
                  <a:pt x="84" y="114"/>
                </a:lnTo>
                <a:close/>
                <a:moveTo>
                  <a:pt x="46" y="118"/>
                </a:moveTo>
                <a:lnTo>
                  <a:pt x="46" y="118"/>
                </a:lnTo>
                <a:lnTo>
                  <a:pt x="50" y="118"/>
                </a:lnTo>
                <a:lnTo>
                  <a:pt x="52" y="116"/>
                </a:lnTo>
                <a:lnTo>
                  <a:pt x="52" y="112"/>
                </a:lnTo>
                <a:lnTo>
                  <a:pt x="52" y="110"/>
                </a:lnTo>
                <a:lnTo>
                  <a:pt x="52" y="110"/>
                </a:lnTo>
                <a:lnTo>
                  <a:pt x="48" y="114"/>
                </a:lnTo>
                <a:lnTo>
                  <a:pt x="46" y="116"/>
                </a:lnTo>
                <a:lnTo>
                  <a:pt x="46" y="118"/>
                </a:lnTo>
                <a:lnTo>
                  <a:pt x="46" y="118"/>
                </a:lnTo>
                <a:close/>
                <a:moveTo>
                  <a:pt x="57" y="118"/>
                </a:moveTo>
                <a:lnTo>
                  <a:pt x="57" y="118"/>
                </a:lnTo>
                <a:lnTo>
                  <a:pt x="59" y="118"/>
                </a:lnTo>
                <a:lnTo>
                  <a:pt x="61" y="116"/>
                </a:lnTo>
                <a:lnTo>
                  <a:pt x="63" y="112"/>
                </a:lnTo>
                <a:lnTo>
                  <a:pt x="63" y="112"/>
                </a:lnTo>
                <a:lnTo>
                  <a:pt x="59" y="114"/>
                </a:lnTo>
                <a:lnTo>
                  <a:pt x="57" y="118"/>
                </a:lnTo>
                <a:lnTo>
                  <a:pt x="57" y="1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 name="Freeform 96"/>
          <p:cNvSpPr>
            <a:spLocks noEditPoints="1"/>
          </p:cNvSpPr>
          <p:nvPr/>
        </p:nvSpPr>
        <p:spPr bwMode="auto">
          <a:xfrm>
            <a:off x="3623739" y="2342129"/>
            <a:ext cx="310026" cy="340500"/>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 name="Freeform 97"/>
          <p:cNvSpPr>
            <a:spLocks noEditPoints="1"/>
          </p:cNvSpPr>
          <p:nvPr/>
        </p:nvSpPr>
        <p:spPr bwMode="auto">
          <a:xfrm>
            <a:off x="4193085" y="2344943"/>
            <a:ext cx="347692" cy="334872"/>
          </a:xfrm>
          <a:custGeom>
            <a:avLst/>
            <a:gdLst/>
            <a:ahLst/>
            <a:cxnLst>
              <a:cxn ang="0">
                <a:pos x="57" y="14"/>
              </a:cxn>
              <a:cxn ang="0">
                <a:pos x="0" y="134"/>
              </a:cxn>
              <a:cxn ang="0">
                <a:pos x="57" y="227"/>
              </a:cxn>
              <a:cxn ang="0">
                <a:pos x="211" y="206"/>
              </a:cxn>
              <a:cxn ang="0">
                <a:pos x="225" y="59"/>
              </a:cxn>
              <a:cxn ang="0">
                <a:pos x="72" y="19"/>
              </a:cxn>
              <a:cxn ang="0">
                <a:pos x="49" y="38"/>
              </a:cxn>
              <a:cxn ang="0">
                <a:pos x="53" y="48"/>
              </a:cxn>
              <a:cxn ang="0">
                <a:pos x="53" y="44"/>
              </a:cxn>
              <a:cxn ang="0">
                <a:pos x="30" y="63"/>
              </a:cxn>
              <a:cxn ang="0">
                <a:pos x="25" y="84"/>
              </a:cxn>
              <a:cxn ang="0">
                <a:pos x="21" y="57"/>
              </a:cxn>
              <a:cxn ang="0">
                <a:pos x="34" y="94"/>
              </a:cxn>
              <a:cxn ang="0">
                <a:pos x="27" y="96"/>
              </a:cxn>
              <a:cxn ang="0">
                <a:pos x="30" y="172"/>
              </a:cxn>
              <a:cxn ang="0">
                <a:pos x="49" y="185"/>
              </a:cxn>
              <a:cxn ang="0">
                <a:pos x="19" y="164"/>
              </a:cxn>
              <a:cxn ang="0">
                <a:pos x="30" y="132"/>
              </a:cxn>
              <a:cxn ang="0">
                <a:pos x="21" y="139"/>
              </a:cxn>
              <a:cxn ang="0">
                <a:pos x="27" y="122"/>
              </a:cxn>
              <a:cxn ang="0">
                <a:pos x="7" y="122"/>
              </a:cxn>
              <a:cxn ang="0">
                <a:pos x="9" y="147"/>
              </a:cxn>
              <a:cxn ang="0">
                <a:pos x="19" y="155"/>
              </a:cxn>
              <a:cxn ang="0">
                <a:pos x="19" y="174"/>
              </a:cxn>
              <a:cxn ang="0">
                <a:pos x="25" y="193"/>
              </a:cxn>
              <a:cxn ang="0">
                <a:pos x="32" y="202"/>
              </a:cxn>
              <a:cxn ang="0">
                <a:pos x="49" y="195"/>
              </a:cxn>
              <a:cxn ang="0">
                <a:pos x="42" y="206"/>
              </a:cxn>
              <a:cxn ang="0">
                <a:pos x="57" y="212"/>
              </a:cxn>
              <a:cxn ang="0">
                <a:pos x="78" y="221"/>
              </a:cxn>
              <a:cxn ang="0">
                <a:pos x="76" y="216"/>
              </a:cxn>
              <a:cxn ang="0">
                <a:pos x="95" y="229"/>
              </a:cxn>
              <a:cxn ang="0">
                <a:pos x="89" y="218"/>
              </a:cxn>
              <a:cxn ang="0">
                <a:pos x="112" y="231"/>
              </a:cxn>
              <a:cxn ang="0">
                <a:pos x="208" y="198"/>
              </a:cxn>
              <a:cxn ang="0">
                <a:pos x="88" y="210"/>
              </a:cxn>
              <a:cxn ang="0">
                <a:pos x="42" y="76"/>
              </a:cxn>
              <a:cxn ang="0">
                <a:pos x="124" y="14"/>
              </a:cxn>
              <a:cxn ang="0">
                <a:pos x="219" y="65"/>
              </a:cxn>
              <a:cxn ang="0">
                <a:pos x="133" y="54"/>
              </a:cxn>
              <a:cxn ang="0">
                <a:pos x="82" y="136"/>
              </a:cxn>
              <a:cxn ang="0">
                <a:pos x="137" y="189"/>
              </a:cxn>
              <a:cxn ang="0">
                <a:pos x="196" y="153"/>
              </a:cxn>
              <a:cxn ang="0">
                <a:pos x="171" y="76"/>
              </a:cxn>
              <a:cxn ang="0">
                <a:pos x="171" y="76"/>
              </a:cxn>
              <a:cxn ang="0">
                <a:pos x="162" y="69"/>
              </a:cxn>
              <a:cxn ang="0">
                <a:pos x="154" y="65"/>
              </a:cxn>
              <a:cxn ang="0">
                <a:pos x="131" y="61"/>
              </a:cxn>
              <a:cxn ang="0">
                <a:pos x="126" y="178"/>
              </a:cxn>
              <a:cxn ang="0">
                <a:pos x="89" y="134"/>
              </a:cxn>
              <a:cxn ang="0">
                <a:pos x="126" y="71"/>
              </a:cxn>
              <a:cxn ang="0">
                <a:pos x="164" y="174"/>
              </a:cxn>
              <a:cxn ang="0">
                <a:pos x="189" y="155"/>
              </a:cxn>
              <a:cxn ang="0">
                <a:pos x="192" y="143"/>
              </a:cxn>
              <a:cxn ang="0">
                <a:pos x="173" y="137"/>
              </a:cxn>
              <a:cxn ang="0">
                <a:pos x="179" y="117"/>
              </a:cxn>
              <a:cxn ang="0">
                <a:pos x="189" y="99"/>
              </a:cxn>
              <a:cxn ang="0">
                <a:pos x="189" y="99"/>
              </a:cxn>
              <a:cxn ang="0">
                <a:pos x="181" y="86"/>
              </a:cxn>
            </a:cxnLst>
            <a:rect l="0" t="0" r="r" b="b"/>
            <a:pathLst>
              <a:path w="240" h="238">
                <a:moveTo>
                  <a:pt x="177" y="12"/>
                </a:moveTo>
                <a:lnTo>
                  <a:pt x="177" y="12"/>
                </a:lnTo>
                <a:lnTo>
                  <a:pt x="150" y="6"/>
                </a:lnTo>
                <a:lnTo>
                  <a:pt x="129" y="0"/>
                </a:lnTo>
                <a:lnTo>
                  <a:pt x="129" y="0"/>
                </a:lnTo>
                <a:lnTo>
                  <a:pt x="112" y="0"/>
                </a:lnTo>
                <a:lnTo>
                  <a:pt x="93" y="2"/>
                </a:lnTo>
                <a:lnTo>
                  <a:pt x="93" y="2"/>
                </a:lnTo>
                <a:lnTo>
                  <a:pt x="74" y="6"/>
                </a:lnTo>
                <a:lnTo>
                  <a:pt x="57" y="14"/>
                </a:lnTo>
                <a:lnTo>
                  <a:pt x="42" y="23"/>
                </a:lnTo>
                <a:lnTo>
                  <a:pt x="28" y="35"/>
                </a:lnTo>
                <a:lnTo>
                  <a:pt x="28" y="35"/>
                </a:lnTo>
                <a:lnTo>
                  <a:pt x="15" y="50"/>
                </a:lnTo>
                <a:lnTo>
                  <a:pt x="9" y="57"/>
                </a:lnTo>
                <a:lnTo>
                  <a:pt x="6" y="65"/>
                </a:lnTo>
                <a:lnTo>
                  <a:pt x="6" y="65"/>
                </a:lnTo>
                <a:lnTo>
                  <a:pt x="2" y="80"/>
                </a:lnTo>
                <a:lnTo>
                  <a:pt x="0" y="97"/>
                </a:lnTo>
                <a:lnTo>
                  <a:pt x="0" y="134"/>
                </a:lnTo>
                <a:lnTo>
                  <a:pt x="0" y="134"/>
                </a:lnTo>
                <a:lnTo>
                  <a:pt x="0" y="155"/>
                </a:lnTo>
                <a:lnTo>
                  <a:pt x="4" y="174"/>
                </a:lnTo>
                <a:lnTo>
                  <a:pt x="7" y="189"/>
                </a:lnTo>
                <a:lnTo>
                  <a:pt x="15" y="202"/>
                </a:lnTo>
                <a:lnTo>
                  <a:pt x="15" y="202"/>
                </a:lnTo>
                <a:lnTo>
                  <a:pt x="23" y="210"/>
                </a:lnTo>
                <a:lnTo>
                  <a:pt x="32" y="216"/>
                </a:lnTo>
                <a:lnTo>
                  <a:pt x="46" y="223"/>
                </a:lnTo>
                <a:lnTo>
                  <a:pt x="57" y="227"/>
                </a:lnTo>
                <a:lnTo>
                  <a:pt x="86" y="235"/>
                </a:lnTo>
                <a:lnTo>
                  <a:pt x="99" y="237"/>
                </a:lnTo>
                <a:lnTo>
                  <a:pt x="110" y="238"/>
                </a:lnTo>
                <a:lnTo>
                  <a:pt x="110" y="238"/>
                </a:lnTo>
                <a:lnTo>
                  <a:pt x="137" y="237"/>
                </a:lnTo>
                <a:lnTo>
                  <a:pt x="162" y="231"/>
                </a:lnTo>
                <a:lnTo>
                  <a:pt x="185" y="223"/>
                </a:lnTo>
                <a:lnTo>
                  <a:pt x="204" y="212"/>
                </a:lnTo>
                <a:lnTo>
                  <a:pt x="204" y="212"/>
                </a:lnTo>
                <a:lnTo>
                  <a:pt x="211" y="206"/>
                </a:lnTo>
                <a:lnTo>
                  <a:pt x="219" y="200"/>
                </a:lnTo>
                <a:lnTo>
                  <a:pt x="225" y="191"/>
                </a:lnTo>
                <a:lnTo>
                  <a:pt x="230" y="181"/>
                </a:lnTo>
                <a:lnTo>
                  <a:pt x="236" y="160"/>
                </a:lnTo>
                <a:lnTo>
                  <a:pt x="240" y="137"/>
                </a:lnTo>
                <a:lnTo>
                  <a:pt x="240" y="137"/>
                </a:lnTo>
                <a:lnTo>
                  <a:pt x="240" y="118"/>
                </a:lnTo>
                <a:lnTo>
                  <a:pt x="238" y="97"/>
                </a:lnTo>
                <a:lnTo>
                  <a:pt x="232" y="78"/>
                </a:lnTo>
                <a:lnTo>
                  <a:pt x="225" y="59"/>
                </a:lnTo>
                <a:lnTo>
                  <a:pt x="215" y="44"/>
                </a:lnTo>
                <a:lnTo>
                  <a:pt x="204" y="29"/>
                </a:lnTo>
                <a:lnTo>
                  <a:pt x="190" y="19"/>
                </a:lnTo>
                <a:lnTo>
                  <a:pt x="177" y="12"/>
                </a:lnTo>
                <a:lnTo>
                  <a:pt x="177" y="12"/>
                </a:lnTo>
                <a:close/>
                <a:moveTo>
                  <a:pt x="93" y="16"/>
                </a:moveTo>
                <a:lnTo>
                  <a:pt x="93" y="16"/>
                </a:lnTo>
                <a:lnTo>
                  <a:pt x="89" y="17"/>
                </a:lnTo>
                <a:lnTo>
                  <a:pt x="84" y="19"/>
                </a:lnTo>
                <a:lnTo>
                  <a:pt x="72" y="19"/>
                </a:lnTo>
                <a:lnTo>
                  <a:pt x="72" y="19"/>
                </a:lnTo>
                <a:lnTo>
                  <a:pt x="82" y="16"/>
                </a:lnTo>
                <a:lnTo>
                  <a:pt x="88" y="14"/>
                </a:lnTo>
                <a:lnTo>
                  <a:pt x="93" y="16"/>
                </a:lnTo>
                <a:lnTo>
                  <a:pt x="93" y="16"/>
                </a:lnTo>
                <a:close/>
                <a:moveTo>
                  <a:pt x="72" y="27"/>
                </a:moveTo>
                <a:lnTo>
                  <a:pt x="72" y="27"/>
                </a:lnTo>
                <a:lnTo>
                  <a:pt x="68" y="33"/>
                </a:lnTo>
                <a:lnTo>
                  <a:pt x="63" y="36"/>
                </a:lnTo>
                <a:lnTo>
                  <a:pt x="49" y="38"/>
                </a:lnTo>
                <a:lnTo>
                  <a:pt x="49" y="38"/>
                </a:lnTo>
                <a:lnTo>
                  <a:pt x="53" y="35"/>
                </a:lnTo>
                <a:lnTo>
                  <a:pt x="57" y="31"/>
                </a:lnTo>
                <a:lnTo>
                  <a:pt x="65" y="29"/>
                </a:lnTo>
                <a:lnTo>
                  <a:pt x="72" y="27"/>
                </a:lnTo>
                <a:lnTo>
                  <a:pt x="72" y="27"/>
                </a:lnTo>
                <a:close/>
                <a:moveTo>
                  <a:pt x="53" y="44"/>
                </a:moveTo>
                <a:lnTo>
                  <a:pt x="53" y="44"/>
                </a:lnTo>
                <a:lnTo>
                  <a:pt x="53" y="46"/>
                </a:lnTo>
                <a:lnTo>
                  <a:pt x="53" y="48"/>
                </a:lnTo>
                <a:lnTo>
                  <a:pt x="51" y="52"/>
                </a:lnTo>
                <a:lnTo>
                  <a:pt x="51" y="52"/>
                </a:lnTo>
                <a:lnTo>
                  <a:pt x="46" y="50"/>
                </a:lnTo>
                <a:lnTo>
                  <a:pt x="42" y="52"/>
                </a:lnTo>
                <a:lnTo>
                  <a:pt x="38" y="54"/>
                </a:lnTo>
                <a:lnTo>
                  <a:pt x="32" y="54"/>
                </a:lnTo>
                <a:lnTo>
                  <a:pt x="32" y="54"/>
                </a:lnTo>
                <a:lnTo>
                  <a:pt x="36" y="52"/>
                </a:lnTo>
                <a:lnTo>
                  <a:pt x="42" y="48"/>
                </a:lnTo>
                <a:lnTo>
                  <a:pt x="53" y="44"/>
                </a:lnTo>
                <a:lnTo>
                  <a:pt x="53" y="44"/>
                </a:lnTo>
                <a:close/>
                <a:moveTo>
                  <a:pt x="46" y="57"/>
                </a:moveTo>
                <a:lnTo>
                  <a:pt x="46" y="57"/>
                </a:lnTo>
                <a:lnTo>
                  <a:pt x="44" y="61"/>
                </a:lnTo>
                <a:lnTo>
                  <a:pt x="42" y="65"/>
                </a:lnTo>
                <a:lnTo>
                  <a:pt x="36" y="69"/>
                </a:lnTo>
                <a:lnTo>
                  <a:pt x="19" y="75"/>
                </a:lnTo>
                <a:lnTo>
                  <a:pt x="19" y="75"/>
                </a:lnTo>
                <a:lnTo>
                  <a:pt x="25" y="69"/>
                </a:lnTo>
                <a:lnTo>
                  <a:pt x="30" y="63"/>
                </a:lnTo>
                <a:lnTo>
                  <a:pt x="38" y="59"/>
                </a:lnTo>
                <a:lnTo>
                  <a:pt x="46" y="57"/>
                </a:lnTo>
                <a:lnTo>
                  <a:pt x="46" y="57"/>
                </a:lnTo>
                <a:close/>
                <a:moveTo>
                  <a:pt x="36" y="82"/>
                </a:moveTo>
                <a:lnTo>
                  <a:pt x="36" y="82"/>
                </a:lnTo>
                <a:lnTo>
                  <a:pt x="30" y="84"/>
                </a:lnTo>
                <a:lnTo>
                  <a:pt x="27" y="86"/>
                </a:lnTo>
                <a:lnTo>
                  <a:pt x="23" y="88"/>
                </a:lnTo>
                <a:lnTo>
                  <a:pt x="23" y="88"/>
                </a:lnTo>
                <a:lnTo>
                  <a:pt x="25" y="84"/>
                </a:lnTo>
                <a:lnTo>
                  <a:pt x="28" y="80"/>
                </a:lnTo>
                <a:lnTo>
                  <a:pt x="34" y="78"/>
                </a:lnTo>
                <a:lnTo>
                  <a:pt x="38" y="78"/>
                </a:lnTo>
                <a:lnTo>
                  <a:pt x="38" y="78"/>
                </a:lnTo>
                <a:lnTo>
                  <a:pt x="38" y="80"/>
                </a:lnTo>
                <a:lnTo>
                  <a:pt x="36" y="82"/>
                </a:lnTo>
                <a:lnTo>
                  <a:pt x="36" y="82"/>
                </a:lnTo>
                <a:close/>
                <a:moveTo>
                  <a:pt x="19" y="54"/>
                </a:moveTo>
                <a:lnTo>
                  <a:pt x="19" y="54"/>
                </a:lnTo>
                <a:lnTo>
                  <a:pt x="21" y="57"/>
                </a:lnTo>
                <a:lnTo>
                  <a:pt x="19" y="59"/>
                </a:lnTo>
                <a:lnTo>
                  <a:pt x="15" y="63"/>
                </a:lnTo>
                <a:lnTo>
                  <a:pt x="13" y="67"/>
                </a:lnTo>
                <a:lnTo>
                  <a:pt x="13" y="67"/>
                </a:lnTo>
                <a:lnTo>
                  <a:pt x="13" y="63"/>
                </a:lnTo>
                <a:lnTo>
                  <a:pt x="15" y="61"/>
                </a:lnTo>
                <a:lnTo>
                  <a:pt x="19" y="54"/>
                </a:lnTo>
                <a:lnTo>
                  <a:pt x="19" y="54"/>
                </a:lnTo>
                <a:close/>
                <a:moveTo>
                  <a:pt x="34" y="94"/>
                </a:moveTo>
                <a:lnTo>
                  <a:pt x="34" y="94"/>
                </a:lnTo>
                <a:lnTo>
                  <a:pt x="34" y="96"/>
                </a:lnTo>
                <a:lnTo>
                  <a:pt x="32" y="99"/>
                </a:lnTo>
                <a:lnTo>
                  <a:pt x="32" y="99"/>
                </a:lnTo>
                <a:lnTo>
                  <a:pt x="25" y="101"/>
                </a:lnTo>
                <a:lnTo>
                  <a:pt x="19" y="105"/>
                </a:lnTo>
                <a:lnTo>
                  <a:pt x="13" y="109"/>
                </a:lnTo>
                <a:lnTo>
                  <a:pt x="7" y="111"/>
                </a:lnTo>
                <a:lnTo>
                  <a:pt x="7" y="111"/>
                </a:lnTo>
                <a:lnTo>
                  <a:pt x="19" y="99"/>
                </a:lnTo>
                <a:lnTo>
                  <a:pt x="27" y="96"/>
                </a:lnTo>
                <a:lnTo>
                  <a:pt x="34" y="94"/>
                </a:lnTo>
                <a:lnTo>
                  <a:pt x="34" y="94"/>
                </a:lnTo>
                <a:close/>
                <a:moveTo>
                  <a:pt x="42" y="170"/>
                </a:moveTo>
                <a:lnTo>
                  <a:pt x="42" y="170"/>
                </a:lnTo>
                <a:lnTo>
                  <a:pt x="34" y="176"/>
                </a:lnTo>
                <a:lnTo>
                  <a:pt x="30" y="179"/>
                </a:lnTo>
                <a:lnTo>
                  <a:pt x="25" y="181"/>
                </a:lnTo>
                <a:lnTo>
                  <a:pt x="25" y="181"/>
                </a:lnTo>
                <a:lnTo>
                  <a:pt x="27" y="176"/>
                </a:lnTo>
                <a:lnTo>
                  <a:pt x="30" y="172"/>
                </a:lnTo>
                <a:lnTo>
                  <a:pt x="38" y="164"/>
                </a:lnTo>
                <a:lnTo>
                  <a:pt x="38" y="164"/>
                </a:lnTo>
                <a:lnTo>
                  <a:pt x="42" y="166"/>
                </a:lnTo>
                <a:lnTo>
                  <a:pt x="42" y="170"/>
                </a:lnTo>
                <a:lnTo>
                  <a:pt x="42" y="170"/>
                </a:lnTo>
                <a:close/>
                <a:moveTo>
                  <a:pt x="44" y="176"/>
                </a:moveTo>
                <a:lnTo>
                  <a:pt x="44" y="176"/>
                </a:lnTo>
                <a:lnTo>
                  <a:pt x="48" y="179"/>
                </a:lnTo>
                <a:lnTo>
                  <a:pt x="49" y="185"/>
                </a:lnTo>
                <a:lnTo>
                  <a:pt x="49" y="185"/>
                </a:lnTo>
                <a:lnTo>
                  <a:pt x="42" y="191"/>
                </a:lnTo>
                <a:lnTo>
                  <a:pt x="32" y="195"/>
                </a:lnTo>
                <a:lnTo>
                  <a:pt x="32" y="195"/>
                </a:lnTo>
                <a:lnTo>
                  <a:pt x="36" y="189"/>
                </a:lnTo>
                <a:lnTo>
                  <a:pt x="38" y="185"/>
                </a:lnTo>
                <a:lnTo>
                  <a:pt x="42" y="181"/>
                </a:lnTo>
                <a:lnTo>
                  <a:pt x="44" y="176"/>
                </a:lnTo>
                <a:lnTo>
                  <a:pt x="44" y="176"/>
                </a:lnTo>
                <a:close/>
                <a:moveTo>
                  <a:pt x="19" y="164"/>
                </a:moveTo>
                <a:lnTo>
                  <a:pt x="19" y="164"/>
                </a:lnTo>
                <a:lnTo>
                  <a:pt x="27" y="155"/>
                </a:lnTo>
                <a:lnTo>
                  <a:pt x="32" y="151"/>
                </a:lnTo>
                <a:lnTo>
                  <a:pt x="36" y="151"/>
                </a:lnTo>
                <a:lnTo>
                  <a:pt x="36" y="151"/>
                </a:lnTo>
                <a:lnTo>
                  <a:pt x="34" y="155"/>
                </a:lnTo>
                <a:lnTo>
                  <a:pt x="30" y="158"/>
                </a:lnTo>
                <a:lnTo>
                  <a:pt x="19" y="164"/>
                </a:lnTo>
                <a:lnTo>
                  <a:pt x="19" y="164"/>
                </a:lnTo>
                <a:close/>
                <a:moveTo>
                  <a:pt x="30" y="132"/>
                </a:moveTo>
                <a:lnTo>
                  <a:pt x="30" y="132"/>
                </a:lnTo>
                <a:lnTo>
                  <a:pt x="32" y="134"/>
                </a:lnTo>
                <a:lnTo>
                  <a:pt x="32" y="137"/>
                </a:lnTo>
                <a:lnTo>
                  <a:pt x="32" y="137"/>
                </a:lnTo>
                <a:lnTo>
                  <a:pt x="28" y="141"/>
                </a:lnTo>
                <a:lnTo>
                  <a:pt x="25" y="145"/>
                </a:lnTo>
                <a:lnTo>
                  <a:pt x="19" y="147"/>
                </a:lnTo>
                <a:lnTo>
                  <a:pt x="15" y="149"/>
                </a:lnTo>
                <a:lnTo>
                  <a:pt x="15" y="149"/>
                </a:lnTo>
                <a:lnTo>
                  <a:pt x="17" y="143"/>
                </a:lnTo>
                <a:lnTo>
                  <a:pt x="21" y="139"/>
                </a:lnTo>
                <a:lnTo>
                  <a:pt x="30" y="132"/>
                </a:lnTo>
                <a:lnTo>
                  <a:pt x="30" y="132"/>
                </a:lnTo>
                <a:close/>
                <a:moveTo>
                  <a:pt x="19" y="126"/>
                </a:moveTo>
                <a:lnTo>
                  <a:pt x="19" y="126"/>
                </a:lnTo>
                <a:lnTo>
                  <a:pt x="25" y="118"/>
                </a:lnTo>
                <a:lnTo>
                  <a:pt x="28" y="115"/>
                </a:lnTo>
                <a:lnTo>
                  <a:pt x="30" y="115"/>
                </a:lnTo>
                <a:lnTo>
                  <a:pt x="30" y="117"/>
                </a:lnTo>
                <a:lnTo>
                  <a:pt x="30" y="117"/>
                </a:lnTo>
                <a:lnTo>
                  <a:pt x="27" y="122"/>
                </a:lnTo>
                <a:lnTo>
                  <a:pt x="19" y="126"/>
                </a:lnTo>
                <a:lnTo>
                  <a:pt x="19" y="126"/>
                </a:lnTo>
                <a:close/>
                <a:moveTo>
                  <a:pt x="23" y="107"/>
                </a:moveTo>
                <a:lnTo>
                  <a:pt x="23" y="107"/>
                </a:lnTo>
                <a:lnTo>
                  <a:pt x="23" y="113"/>
                </a:lnTo>
                <a:lnTo>
                  <a:pt x="19" y="118"/>
                </a:lnTo>
                <a:lnTo>
                  <a:pt x="7" y="130"/>
                </a:lnTo>
                <a:lnTo>
                  <a:pt x="7" y="130"/>
                </a:lnTo>
                <a:lnTo>
                  <a:pt x="7" y="126"/>
                </a:lnTo>
                <a:lnTo>
                  <a:pt x="7" y="122"/>
                </a:lnTo>
                <a:lnTo>
                  <a:pt x="11" y="117"/>
                </a:lnTo>
                <a:lnTo>
                  <a:pt x="23" y="107"/>
                </a:lnTo>
                <a:lnTo>
                  <a:pt x="23" y="107"/>
                </a:lnTo>
                <a:close/>
                <a:moveTo>
                  <a:pt x="9" y="141"/>
                </a:moveTo>
                <a:lnTo>
                  <a:pt x="9" y="141"/>
                </a:lnTo>
                <a:lnTo>
                  <a:pt x="11" y="141"/>
                </a:lnTo>
                <a:lnTo>
                  <a:pt x="13" y="139"/>
                </a:lnTo>
                <a:lnTo>
                  <a:pt x="13" y="139"/>
                </a:lnTo>
                <a:lnTo>
                  <a:pt x="9" y="147"/>
                </a:lnTo>
                <a:lnTo>
                  <a:pt x="9" y="147"/>
                </a:lnTo>
                <a:lnTo>
                  <a:pt x="9" y="147"/>
                </a:lnTo>
                <a:lnTo>
                  <a:pt x="9" y="145"/>
                </a:lnTo>
                <a:lnTo>
                  <a:pt x="9" y="141"/>
                </a:lnTo>
                <a:lnTo>
                  <a:pt x="9" y="141"/>
                </a:lnTo>
                <a:close/>
                <a:moveTo>
                  <a:pt x="13" y="166"/>
                </a:moveTo>
                <a:lnTo>
                  <a:pt x="13" y="166"/>
                </a:lnTo>
                <a:lnTo>
                  <a:pt x="11" y="162"/>
                </a:lnTo>
                <a:lnTo>
                  <a:pt x="13" y="158"/>
                </a:lnTo>
                <a:lnTo>
                  <a:pt x="19" y="155"/>
                </a:lnTo>
                <a:lnTo>
                  <a:pt x="19" y="155"/>
                </a:lnTo>
                <a:lnTo>
                  <a:pt x="19" y="157"/>
                </a:lnTo>
                <a:lnTo>
                  <a:pt x="17" y="158"/>
                </a:lnTo>
                <a:lnTo>
                  <a:pt x="15" y="162"/>
                </a:lnTo>
                <a:lnTo>
                  <a:pt x="13" y="166"/>
                </a:lnTo>
                <a:lnTo>
                  <a:pt x="13" y="166"/>
                </a:lnTo>
                <a:close/>
                <a:moveTo>
                  <a:pt x="19" y="179"/>
                </a:moveTo>
                <a:lnTo>
                  <a:pt x="19" y="179"/>
                </a:lnTo>
                <a:lnTo>
                  <a:pt x="17" y="179"/>
                </a:lnTo>
                <a:lnTo>
                  <a:pt x="15" y="178"/>
                </a:lnTo>
                <a:lnTo>
                  <a:pt x="19" y="174"/>
                </a:lnTo>
                <a:lnTo>
                  <a:pt x="23" y="172"/>
                </a:lnTo>
                <a:lnTo>
                  <a:pt x="25" y="170"/>
                </a:lnTo>
                <a:lnTo>
                  <a:pt x="25" y="170"/>
                </a:lnTo>
                <a:lnTo>
                  <a:pt x="25" y="172"/>
                </a:lnTo>
                <a:lnTo>
                  <a:pt x="23" y="174"/>
                </a:lnTo>
                <a:lnTo>
                  <a:pt x="19" y="179"/>
                </a:lnTo>
                <a:lnTo>
                  <a:pt x="19" y="179"/>
                </a:lnTo>
                <a:close/>
                <a:moveTo>
                  <a:pt x="27" y="195"/>
                </a:moveTo>
                <a:lnTo>
                  <a:pt x="27" y="195"/>
                </a:lnTo>
                <a:lnTo>
                  <a:pt x="25" y="193"/>
                </a:lnTo>
                <a:lnTo>
                  <a:pt x="23" y="189"/>
                </a:lnTo>
                <a:lnTo>
                  <a:pt x="23" y="189"/>
                </a:lnTo>
                <a:lnTo>
                  <a:pt x="27" y="187"/>
                </a:lnTo>
                <a:lnTo>
                  <a:pt x="30" y="185"/>
                </a:lnTo>
                <a:lnTo>
                  <a:pt x="30" y="185"/>
                </a:lnTo>
                <a:lnTo>
                  <a:pt x="27" y="195"/>
                </a:lnTo>
                <a:lnTo>
                  <a:pt x="27" y="195"/>
                </a:lnTo>
                <a:close/>
                <a:moveTo>
                  <a:pt x="32" y="206"/>
                </a:moveTo>
                <a:lnTo>
                  <a:pt x="32" y="206"/>
                </a:lnTo>
                <a:lnTo>
                  <a:pt x="32" y="202"/>
                </a:lnTo>
                <a:lnTo>
                  <a:pt x="36" y="202"/>
                </a:lnTo>
                <a:lnTo>
                  <a:pt x="36" y="202"/>
                </a:lnTo>
                <a:lnTo>
                  <a:pt x="36" y="206"/>
                </a:lnTo>
                <a:lnTo>
                  <a:pt x="32" y="206"/>
                </a:lnTo>
                <a:lnTo>
                  <a:pt x="32" y="206"/>
                </a:lnTo>
                <a:close/>
                <a:moveTo>
                  <a:pt x="42" y="206"/>
                </a:moveTo>
                <a:lnTo>
                  <a:pt x="42" y="206"/>
                </a:lnTo>
                <a:lnTo>
                  <a:pt x="44" y="202"/>
                </a:lnTo>
                <a:lnTo>
                  <a:pt x="46" y="198"/>
                </a:lnTo>
                <a:lnTo>
                  <a:pt x="49" y="195"/>
                </a:lnTo>
                <a:lnTo>
                  <a:pt x="53" y="191"/>
                </a:lnTo>
                <a:lnTo>
                  <a:pt x="53" y="191"/>
                </a:lnTo>
                <a:lnTo>
                  <a:pt x="57" y="195"/>
                </a:lnTo>
                <a:lnTo>
                  <a:pt x="59" y="198"/>
                </a:lnTo>
                <a:lnTo>
                  <a:pt x="59" y="198"/>
                </a:lnTo>
                <a:lnTo>
                  <a:pt x="55" y="200"/>
                </a:lnTo>
                <a:lnTo>
                  <a:pt x="51" y="202"/>
                </a:lnTo>
                <a:lnTo>
                  <a:pt x="46" y="204"/>
                </a:lnTo>
                <a:lnTo>
                  <a:pt x="42" y="206"/>
                </a:lnTo>
                <a:lnTo>
                  <a:pt x="42" y="206"/>
                </a:lnTo>
                <a:close/>
                <a:moveTo>
                  <a:pt x="57" y="212"/>
                </a:moveTo>
                <a:lnTo>
                  <a:pt x="57" y="212"/>
                </a:lnTo>
                <a:lnTo>
                  <a:pt x="59" y="208"/>
                </a:lnTo>
                <a:lnTo>
                  <a:pt x="63" y="204"/>
                </a:lnTo>
                <a:lnTo>
                  <a:pt x="67" y="204"/>
                </a:lnTo>
                <a:lnTo>
                  <a:pt x="67" y="204"/>
                </a:lnTo>
                <a:lnTo>
                  <a:pt x="68" y="206"/>
                </a:lnTo>
                <a:lnTo>
                  <a:pt x="68" y="206"/>
                </a:lnTo>
                <a:lnTo>
                  <a:pt x="63" y="210"/>
                </a:lnTo>
                <a:lnTo>
                  <a:pt x="57" y="212"/>
                </a:lnTo>
                <a:lnTo>
                  <a:pt x="57" y="212"/>
                </a:lnTo>
                <a:close/>
                <a:moveTo>
                  <a:pt x="78" y="225"/>
                </a:moveTo>
                <a:lnTo>
                  <a:pt x="78" y="225"/>
                </a:lnTo>
                <a:lnTo>
                  <a:pt x="74" y="227"/>
                </a:lnTo>
                <a:lnTo>
                  <a:pt x="72" y="225"/>
                </a:lnTo>
                <a:lnTo>
                  <a:pt x="72" y="225"/>
                </a:lnTo>
                <a:lnTo>
                  <a:pt x="72" y="223"/>
                </a:lnTo>
                <a:lnTo>
                  <a:pt x="74" y="221"/>
                </a:lnTo>
                <a:lnTo>
                  <a:pt x="78" y="221"/>
                </a:lnTo>
                <a:lnTo>
                  <a:pt x="78" y="221"/>
                </a:lnTo>
                <a:lnTo>
                  <a:pt x="78" y="225"/>
                </a:lnTo>
                <a:lnTo>
                  <a:pt x="78" y="225"/>
                </a:lnTo>
                <a:close/>
                <a:moveTo>
                  <a:pt x="70" y="218"/>
                </a:moveTo>
                <a:lnTo>
                  <a:pt x="70" y="218"/>
                </a:lnTo>
                <a:lnTo>
                  <a:pt x="72" y="214"/>
                </a:lnTo>
                <a:lnTo>
                  <a:pt x="74" y="212"/>
                </a:lnTo>
                <a:lnTo>
                  <a:pt x="78" y="210"/>
                </a:lnTo>
                <a:lnTo>
                  <a:pt x="82" y="214"/>
                </a:lnTo>
                <a:lnTo>
                  <a:pt x="82" y="214"/>
                </a:lnTo>
                <a:lnTo>
                  <a:pt x="76" y="216"/>
                </a:lnTo>
                <a:lnTo>
                  <a:pt x="70" y="218"/>
                </a:lnTo>
                <a:lnTo>
                  <a:pt x="70" y="218"/>
                </a:lnTo>
                <a:close/>
                <a:moveTo>
                  <a:pt x="88" y="229"/>
                </a:moveTo>
                <a:lnTo>
                  <a:pt x="88" y="229"/>
                </a:lnTo>
                <a:lnTo>
                  <a:pt x="89" y="227"/>
                </a:lnTo>
                <a:lnTo>
                  <a:pt x="91" y="227"/>
                </a:lnTo>
                <a:lnTo>
                  <a:pt x="95" y="227"/>
                </a:lnTo>
                <a:lnTo>
                  <a:pt x="97" y="227"/>
                </a:lnTo>
                <a:lnTo>
                  <a:pt x="97" y="227"/>
                </a:lnTo>
                <a:lnTo>
                  <a:pt x="95" y="229"/>
                </a:lnTo>
                <a:lnTo>
                  <a:pt x="93" y="229"/>
                </a:lnTo>
                <a:lnTo>
                  <a:pt x="88" y="229"/>
                </a:lnTo>
                <a:lnTo>
                  <a:pt x="88" y="229"/>
                </a:lnTo>
                <a:close/>
                <a:moveTo>
                  <a:pt x="95" y="219"/>
                </a:moveTo>
                <a:lnTo>
                  <a:pt x="95" y="219"/>
                </a:lnTo>
                <a:lnTo>
                  <a:pt x="91" y="221"/>
                </a:lnTo>
                <a:lnTo>
                  <a:pt x="88" y="221"/>
                </a:lnTo>
                <a:lnTo>
                  <a:pt x="88" y="221"/>
                </a:lnTo>
                <a:lnTo>
                  <a:pt x="88" y="218"/>
                </a:lnTo>
                <a:lnTo>
                  <a:pt x="89" y="218"/>
                </a:lnTo>
                <a:lnTo>
                  <a:pt x="93" y="218"/>
                </a:lnTo>
                <a:lnTo>
                  <a:pt x="95" y="219"/>
                </a:lnTo>
                <a:lnTo>
                  <a:pt x="95" y="219"/>
                </a:lnTo>
                <a:close/>
                <a:moveTo>
                  <a:pt x="107" y="231"/>
                </a:moveTo>
                <a:lnTo>
                  <a:pt x="107" y="231"/>
                </a:lnTo>
                <a:lnTo>
                  <a:pt x="109" y="229"/>
                </a:lnTo>
                <a:lnTo>
                  <a:pt x="109" y="229"/>
                </a:lnTo>
                <a:lnTo>
                  <a:pt x="112" y="229"/>
                </a:lnTo>
                <a:lnTo>
                  <a:pt x="112" y="229"/>
                </a:lnTo>
                <a:lnTo>
                  <a:pt x="112" y="231"/>
                </a:lnTo>
                <a:lnTo>
                  <a:pt x="110" y="231"/>
                </a:lnTo>
                <a:lnTo>
                  <a:pt x="107" y="231"/>
                </a:lnTo>
                <a:lnTo>
                  <a:pt x="107" y="231"/>
                </a:lnTo>
                <a:close/>
                <a:moveTo>
                  <a:pt x="234" y="136"/>
                </a:moveTo>
                <a:lnTo>
                  <a:pt x="234" y="136"/>
                </a:lnTo>
                <a:lnTo>
                  <a:pt x="232" y="149"/>
                </a:lnTo>
                <a:lnTo>
                  <a:pt x="229" y="164"/>
                </a:lnTo>
                <a:lnTo>
                  <a:pt x="223" y="176"/>
                </a:lnTo>
                <a:lnTo>
                  <a:pt x="215" y="189"/>
                </a:lnTo>
                <a:lnTo>
                  <a:pt x="208" y="198"/>
                </a:lnTo>
                <a:lnTo>
                  <a:pt x="196" y="208"/>
                </a:lnTo>
                <a:lnTo>
                  <a:pt x="185" y="214"/>
                </a:lnTo>
                <a:lnTo>
                  <a:pt x="173" y="219"/>
                </a:lnTo>
                <a:lnTo>
                  <a:pt x="173" y="219"/>
                </a:lnTo>
                <a:lnTo>
                  <a:pt x="154" y="221"/>
                </a:lnTo>
                <a:lnTo>
                  <a:pt x="133" y="221"/>
                </a:lnTo>
                <a:lnTo>
                  <a:pt x="112" y="219"/>
                </a:lnTo>
                <a:lnTo>
                  <a:pt x="95" y="216"/>
                </a:lnTo>
                <a:lnTo>
                  <a:pt x="95" y="216"/>
                </a:lnTo>
                <a:lnTo>
                  <a:pt x="88" y="210"/>
                </a:lnTo>
                <a:lnTo>
                  <a:pt x="78" y="206"/>
                </a:lnTo>
                <a:lnTo>
                  <a:pt x="70" y="198"/>
                </a:lnTo>
                <a:lnTo>
                  <a:pt x="63" y="193"/>
                </a:lnTo>
                <a:lnTo>
                  <a:pt x="51" y="174"/>
                </a:lnTo>
                <a:lnTo>
                  <a:pt x="44" y="155"/>
                </a:lnTo>
                <a:lnTo>
                  <a:pt x="38" y="132"/>
                </a:lnTo>
                <a:lnTo>
                  <a:pt x="36" y="109"/>
                </a:lnTo>
                <a:lnTo>
                  <a:pt x="36" y="97"/>
                </a:lnTo>
                <a:lnTo>
                  <a:pt x="40" y="86"/>
                </a:lnTo>
                <a:lnTo>
                  <a:pt x="42" y="76"/>
                </a:lnTo>
                <a:lnTo>
                  <a:pt x="46" y="65"/>
                </a:lnTo>
                <a:lnTo>
                  <a:pt x="46" y="65"/>
                </a:lnTo>
                <a:lnTo>
                  <a:pt x="53" y="54"/>
                </a:lnTo>
                <a:lnTo>
                  <a:pt x="63" y="42"/>
                </a:lnTo>
                <a:lnTo>
                  <a:pt x="72" y="33"/>
                </a:lnTo>
                <a:lnTo>
                  <a:pt x="82" y="25"/>
                </a:lnTo>
                <a:lnTo>
                  <a:pt x="82" y="25"/>
                </a:lnTo>
                <a:lnTo>
                  <a:pt x="91" y="21"/>
                </a:lnTo>
                <a:lnTo>
                  <a:pt x="107" y="16"/>
                </a:lnTo>
                <a:lnTo>
                  <a:pt x="124" y="14"/>
                </a:lnTo>
                <a:lnTo>
                  <a:pt x="137" y="12"/>
                </a:lnTo>
                <a:lnTo>
                  <a:pt x="137" y="12"/>
                </a:lnTo>
                <a:lnTo>
                  <a:pt x="156" y="14"/>
                </a:lnTo>
                <a:lnTo>
                  <a:pt x="173" y="19"/>
                </a:lnTo>
                <a:lnTo>
                  <a:pt x="189" y="27"/>
                </a:lnTo>
                <a:lnTo>
                  <a:pt x="198" y="35"/>
                </a:lnTo>
                <a:lnTo>
                  <a:pt x="198" y="35"/>
                </a:lnTo>
                <a:lnTo>
                  <a:pt x="206" y="42"/>
                </a:lnTo>
                <a:lnTo>
                  <a:pt x="213" y="54"/>
                </a:lnTo>
                <a:lnTo>
                  <a:pt x="219" y="65"/>
                </a:lnTo>
                <a:lnTo>
                  <a:pt x="225" y="78"/>
                </a:lnTo>
                <a:lnTo>
                  <a:pt x="229" y="92"/>
                </a:lnTo>
                <a:lnTo>
                  <a:pt x="232" y="105"/>
                </a:lnTo>
                <a:lnTo>
                  <a:pt x="234" y="120"/>
                </a:lnTo>
                <a:lnTo>
                  <a:pt x="234" y="136"/>
                </a:lnTo>
                <a:lnTo>
                  <a:pt x="234" y="136"/>
                </a:lnTo>
                <a:close/>
                <a:moveTo>
                  <a:pt x="154" y="56"/>
                </a:moveTo>
                <a:lnTo>
                  <a:pt x="154" y="56"/>
                </a:lnTo>
                <a:lnTo>
                  <a:pt x="143" y="54"/>
                </a:lnTo>
                <a:lnTo>
                  <a:pt x="133" y="54"/>
                </a:lnTo>
                <a:lnTo>
                  <a:pt x="133" y="54"/>
                </a:lnTo>
                <a:lnTo>
                  <a:pt x="124" y="56"/>
                </a:lnTo>
                <a:lnTo>
                  <a:pt x="116" y="59"/>
                </a:lnTo>
                <a:lnTo>
                  <a:pt x="109" y="63"/>
                </a:lnTo>
                <a:lnTo>
                  <a:pt x="101" y="71"/>
                </a:lnTo>
                <a:lnTo>
                  <a:pt x="95" y="78"/>
                </a:lnTo>
                <a:lnTo>
                  <a:pt x="91" y="86"/>
                </a:lnTo>
                <a:lnTo>
                  <a:pt x="84" y="105"/>
                </a:lnTo>
                <a:lnTo>
                  <a:pt x="82" y="126"/>
                </a:lnTo>
                <a:lnTo>
                  <a:pt x="82" y="136"/>
                </a:lnTo>
                <a:lnTo>
                  <a:pt x="84" y="145"/>
                </a:lnTo>
                <a:lnTo>
                  <a:pt x="86" y="155"/>
                </a:lnTo>
                <a:lnTo>
                  <a:pt x="89" y="164"/>
                </a:lnTo>
                <a:lnTo>
                  <a:pt x="95" y="172"/>
                </a:lnTo>
                <a:lnTo>
                  <a:pt x="101" y="178"/>
                </a:lnTo>
                <a:lnTo>
                  <a:pt x="101" y="178"/>
                </a:lnTo>
                <a:lnTo>
                  <a:pt x="109" y="181"/>
                </a:lnTo>
                <a:lnTo>
                  <a:pt x="116" y="185"/>
                </a:lnTo>
                <a:lnTo>
                  <a:pt x="126" y="187"/>
                </a:lnTo>
                <a:lnTo>
                  <a:pt x="137" y="189"/>
                </a:lnTo>
                <a:lnTo>
                  <a:pt x="147" y="189"/>
                </a:lnTo>
                <a:lnTo>
                  <a:pt x="156" y="187"/>
                </a:lnTo>
                <a:lnTo>
                  <a:pt x="166" y="185"/>
                </a:lnTo>
                <a:lnTo>
                  <a:pt x="173" y="181"/>
                </a:lnTo>
                <a:lnTo>
                  <a:pt x="173" y="181"/>
                </a:lnTo>
                <a:lnTo>
                  <a:pt x="181" y="176"/>
                </a:lnTo>
                <a:lnTo>
                  <a:pt x="189" y="168"/>
                </a:lnTo>
                <a:lnTo>
                  <a:pt x="192" y="160"/>
                </a:lnTo>
                <a:lnTo>
                  <a:pt x="196" y="153"/>
                </a:lnTo>
                <a:lnTo>
                  <a:pt x="196" y="153"/>
                </a:lnTo>
                <a:lnTo>
                  <a:pt x="200" y="137"/>
                </a:lnTo>
                <a:lnTo>
                  <a:pt x="200" y="122"/>
                </a:lnTo>
                <a:lnTo>
                  <a:pt x="196" y="107"/>
                </a:lnTo>
                <a:lnTo>
                  <a:pt x="192" y="94"/>
                </a:lnTo>
                <a:lnTo>
                  <a:pt x="185" y="80"/>
                </a:lnTo>
                <a:lnTo>
                  <a:pt x="175" y="69"/>
                </a:lnTo>
                <a:lnTo>
                  <a:pt x="164" y="59"/>
                </a:lnTo>
                <a:lnTo>
                  <a:pt x="154" y="56"/>
                </a:lnTo>
                <a:lnTo>
                  <a:pt x="154" y="56"/>
                </a:lnTo>
                <a:close/>
                <a:moveTo>
                  <a:pt x="171" y="76"/>
                </a:moveTo>
                <a:lnTo>
                  <a:pt x="171" y="76"/>
                </a:lnTo>
                <a:lnTo>
                  <a:pt x="171" y="80"/>
                </a:lnTo>
                <a:lnTo>
                  <a:pt x="170" y="84"/>
                </a:lnTo>
                <a:lnTo>
                  <a:pt x="166" y="86"/>
                </a:lnTo>
                <a:lnTo>
                  <a:pt x="162" y="88"/>
                </a:lnTo>
                <a:lnTo>
                  <a:pt x="162" y="88"/>
                </a:lnTo>
                <a:lnTo>
                  <a:pt x="166" y="80"/>
                </a:lnTo>
                <a:lnTo>
                  <a:pt x="168" y="78"/>
                </a:lnTo>
                <a:lnTo>
                  <a:pt x="171" y="76"/>
                </a:lnTo>
                <a:lnTo>
                  <a:pt x="171" y="76"/>
                </a:lnTo>
                <a:close/>
                <a:moveTo>
                  <a:pt x="162" y="69"/>
                </a:moveTo>
                <a:lnTo>
                  <a:pt x="162" y="69"/>
                </a:lnTo>
                <a:lnTo>
                  <a:pt x="164" y="71"/>
                </a:lnTo>
                <a:lnTo>
                  <a:pt x="164" y="71"/>
                </a:lnTo>
                <a:lnTo>
                  <a:pt x="162" y="75"/>
                </a:lnTo>
                <a:lnTo>
                  <a:pt x="156" y="78"/>
                </a:lnTo>
                <a:lnTo>
                  <a:pt x="156" y="78"/>
                </a:lnTo>
                <a:lnTo>
                  <a:pt x="160" y="73"/>
                </a:lnTo>
                <a:lnTo>
                  <a:pt x="162" y="69"/>
                </a:lnTo>
                <a:lnTo>
                  <a:pt x="162" y="69"/>
                </a:lnTo>
                <a:close/>
                <a:moveTo>
                  <a:pt x="154" y="65"/>
                </a:moveTo>
                <a:lnTo>
                  <a:pt x="154" y="65"/>
                </a:lnTo>
                <a:lnTo>
                  <a:pt x="152" y="67"/>
                </a:lnTo>
                <a:lnTo>
                  <a:pt x="150" y="69"/>
                </a:lnTo>
                <a:lnTo>
                  <a:pt x="145" y="71"/>
                </a:lnTo>
                <a:lnTo>
                  <a:pt x="145" y="71"/>
                </a:lnTo>
                <a:lnTo>
                  <a:pt x="147" y="67"/>
                </a:lnTo>
                <a:lnTo>
                  <a:pt x="149" y="65"/>
                </a:lnTo>
                <a:lnTo>
                  <a:pt x="150" y="63"/>
                </a:lnTo>
                <a:lnTo>
                  <a:pt x="154" y="65"/>
                </a:lnTo>
                <a:lnTo>
                  <a:pt x="154" y="65"/>
                </a:lnTo>
                <a:close/>
                <a:moveTo>
                  <a:pt x="139" y="61"/>
                </a:moveTo>
                <a:lnTo>
                  <a:pt x="139" y="61"/>
                </a:lnTo>
                <a:lnTo>
                  <a:pt x="137" y="63"/>
                </a:lnTo>
                <a:lnTo>
                  <a:pt x="135" y="65"/>
                </a:lnTo>
                <a:lnTo>
                  <a:pt x="131" y="65"/>
                </a:lnTo>
                <a:lnTo>
                  <a:pt x="128" y="65"/>
                </a:lnTo>
                <a:lnTo>
                  <a:pt x="128" y="65"/>
                </a:lnTo>
                <a:lnTo>
                  <a:pt x="129" y="63"/>
                </a:lnTo>
                <a:lnTo>
                  <a:pt x="131" y="61"/>
                </a:lnTo>
                <a:lnTo>
                  <a:pt x="139" y="61"/>
                </a:lnTo>
                <a:lnTo>
                  <a:pt x="139" y="61"/>
                </a:lnTo>
                <a:close/>
                <a:moveTo>
                  <a:pt x="158" y="132"/>
                </a:moveTo>
                <a:lnTo>
                  <a:pt x="158" y="132"/>
                </a:lnTo>
                <a:lnTo>
                  <a:pt x="154" y="149"/>
                </a:lnTo>
                <a:lnTo>
                  <a:pt x="149" y="162"/>
                </a:lnTo>
                <a:lnTo>
                  <a:pt x="145" y="168"/>
                </a:lnTo>
                <a:lnTo>
                  <a:pt x="139" y="174"/>
                </a:lnTo>
                <a:lnTo>
                  <a:pt x="133" y="176"/>
                </a:lnTo>
                <a:lnTo>
                  <a:pt x="126" y="178"/>
                </a:lnTo>
                <a:lnTo>
                  <a:pt x="126" y="178"/>
                </a:lnTo>
                <a:lnTo>
                  <a:pt x="118" y="176"/>
                </a:lnTo>
                <a:lnTo>
                  <a:pt x="112" y="174"/>
                </a:lnTo>
                <a:lnTo>
                  <a:pt x="107" y="170"/>
                </a:lnTo>
                <a:lnTo>
                  <a:pt x="101" y="164"/>
                </a:lnTo>
                <a:lnTo>
                  <a:pt x="97" y="158"/>
                </a:lnTo>
                <a:lnTo>
                  <a:pt x="93" y="151"/>
                </a:lnTo>
                <a:lnTo>
                  <a:pt x="91" y="143"/>
                </a:lnTo>
                <a:lnTo>
                  <a:pt x="89" y="134"/>
                </a:lnTo>
                <a:lnTo>
                  <a:pt x="89" y="134"/>
                </a:lnTo>
                <a:lnTo>
                  <a:pt x="89" y="124"/>
                </a:lnTo>
                <a:lnTo>
                  <a:pt x="91" y="115"/>
                </a:lnTo>
                <a:lnTo>
                  <a:pt x="93" y="103"/>
                </a:lnTo>
                <a:lnTo>
                  <a:pt x="97" y="94"/>
                </a:lnTo>
                <a:lnTo>
                  <a:pt x="103" y="84"/>
                </a:lnTo>
                <a:lnTo>
                  <a:pt x="107" y="76"/>
                </a:lnTo>
                <a:lnTo>
                  <a:pt x="114" y="73"/>
                </a:lnTo>
                <a:lnTo>
                  <a:pt x="120" y="69"/>
                </a:lnTo>
                <a:lnTo>
                  <a:pt x="120" y="69"/>
                </a:lnTo>
                <a:lnTo>
                  <a:pt x="126" y="71"/>
                </a:lnTo>
                <a:lnTo>
                  <a:pt x="133" y="75"/>
                </a:lnTo>
                <a:lnTo>
                  <a:pt x="141" y="80"/>
                </a:lnTo>
                <a:lnTo>
                  <a:pt x="145" y="86"/>
                </a:lnTo>
                <a:lnTo>
                  <a:pt x="145" y="86"/>
                </a:lnTo>
                <a:lnTo>
                  <a:pt x="150" y="94"/>
                </a:lnTo>
                <a:lnTo>
                  <a:pt x="154" y="105"/>
                </a:lnTo>
                <a:lnTo>
                  <a:pt x="158" y="118"/>
                </a:lnTo>
                <a:lnTo>
                  <a:pt x="158" y="132"/>
                </a:lnTo>
                <a:lnTo>
                  <a:pt x="158" y="132"/>
                </a:lnTo>
                <a:close/>
                <a:moveTo>
                  <a:pt x="164" y="174"/>
                </a:moveTo>
                <a:lnTo>
                  <a:pt x="164" y="174"/>
                </a:lnTo>
                <a:lnTo>
                  <a:pt x="166" y="170"/>
                </a:lnTo>
                <a:lnTo>
                  <a:pt x="170" y="168"/>
                </a:lnTo>
                <a:lnTo>
                  <a:pt x="179" y="166"/>
                </a:lnTo>
                <a:lnTo>
                  <a:pt x="179" y="166"/>
                </a:lnTo>
                <a:lnTo>
                  <a:pt x="177" y="170"/>
                </a:lnTo>
                <a:lnTo>
                  <a:pt x="173" y="172"/>
                </a:lnTo>
                <a:lnTo>
                  <a:pt x="164" y="174"/>
                </a:lnTo>
                <a:lnTo>
                  <a:pt x="164" y="174"/>
                </a:lnTo>
                <a:close/>
                <a:moveTo>
                  <a:pt x="189" y="155"/>
                </a:moveTo>
                <a:lnTo>
                  <a:pt x="189" y="155"/>
                </a:lnTo>
                <a:lnTo>
                  <a:pt x="181" y="157"/>
                </a:lnTo>
                <a:lnTo>
                  <a:pt x="175" y="158"/>
                </a:lnTo>
                <a:lnTo>
                  <a:pt x="170" y="162"/>
                </a:lnTo>
                <a:lnTo>
                  <a:pt x="162" y="162"/>
                </a:lnTo>
                <a:lnTo>
                  <a:pt x="162" y="162"/>
                </a:lnTo>
                <a:lnTo>
                  <a:pt x="175" y="153"/>
                </a:lnTo>
                <a:lnTo>
                  <a:pt x="183" y="147"/>
                </a:lnTo>
                <a:lnTo>
                  <a:pt x="192" y="143"/>
                </a:lnTo>
                <a:lnTo>
                  <a:pt x="192" y="143"/>
                </a:lnTo>
                <a:lnTo>
                  <a:pt x="190" y="151"/>
                </a:lnTo>
                <a:lnTo>
                  <a:pt x="189" y="155"/>
                </a:lnTo>
                <a:lnTo>
                  <a:pt x="189" y="155"/>
                </a:lnTo>
                <a:close/>
                <a:moveTo>
                  <a:pt x="194" y="134"/>
                </a:moveTo>
                <a:lnTo>
                  <a:pt x="194" y="134"/>
                </a:lnTo>
                <a:lnTo>
                  <a:pt x="181" y="139"/>
                </a:lnTo>
                <a:lnTo>
                  <a:pt x="175" y="143"/>
                </a:lnTo>
                <a:lnTo>
                  <a:pt x="168" y="143"/>
                </a:lnTo>
                <a:lnTo>
                  <a:pt x="168" y="143"/>
                </a:lnTo>
                <a:lnTo>
                  <a:pt x="173" y="137"/>
                </a:lnTo>
                <a:lnTo>
                  <a:pt x="179" y="134"/>
                </a:lnTo>
                <a:lnTo>
                  <a:pt x="187" y="130"/>
                </a:lnTo>
                <a:lnTo>
                  <a:pt x="194" y="126"/>
                </a:lnTo>
                <a:lnTo>
                  <a:pt x="194" y="126"/>
                </a:lnTo>
                <a:lnTo>
                  <a:pt x="194" y="134"/>
                </a:lnTo>
                <a:lnTo>
                  <a:pt x="194" y="134"/>
                </a:lnTo>
                <a:close/>
                <a:moveTo>
                  <a:pt x="171" y="128"/>
                </a:moveTo>
                <a:lnTo>
                  <a:pt x="171" y="128"/>
                </a:lnTo>
                <a:lnTo>
                  <a:pt x="173" y="122"/>
                </a:lnTo>
                <a:lnTo>
                  <a:pt x="179" y="117"/>
                </a:lnTo>
                <a:lnTo>
                  <a:pt x="190" y="109"/>
                </a:lnTo>
                <a:lnTo>
                  <a:pt x="190" y="109"/>
                </a:lnTo>
                <a:lnTo>
                  <a:pt x="192" y="113"/>
                </a:lnTo>
                <a:lnTo>
                  <a:pt x="192" y="117"/>
                </a:lnTo>
                <a:lnTo>
                  <a:pt x="190" y="118"/>
                </a:lnTo>
                <a:lnTo>
                  <a:pt x="187" y="122"/>
                </a:lnTo>
                <a:lnTo>
                  <a:pt x="179" y="126"/>
                </a:lnTo>
                <a:lnTo>
                  <a:pt x="171" y="128"/>
                </a:lnTo>
                <a:lnTo>
                  <a:pt x="171" y="128"/>
                </a:lnTo>
                <a:close/>
                <a:moveTo>
                  <a:pt x="189" y="99"/>
                </a:moveTo>
                <a:lnTo>
                  <a:pt x="189" y="99"/>
                </a:lnTo>
                <a:lnTo>
                  <a:pt x="185" y="103"/>
                </a:lnTo>
                <a:lnTo>
                  <a:pt x="181" y="107"/>
                </a:lnTo>
                <a:lnTo>
                  <a:pt x="170" y="113"/>
                </a:lnTo>
                <a:lnTo>
                  <a:pt x="170" y="113"/>
                </a:lnTo>
                <a:lnTo>
                  <a:pt x="171" y="107"/>
                </a:lnTo>
                <a:lnTo>
                  <a:pt x="175" y="101"/>
                </a:lnTo>
                <a:lnTo>
                  <a:pt x="181" y="97"/>
                </a:lnTo>
                <a:lnTo>
                  <a:pt x="185" y="97"/>
                </a:lnTo>
                <a:lnTo>
                  <a:pt x="189" y="99"/>
                </a:lnTo>
                <a:lnTo>
                  <a:pt x="189" y="99"/>
                </a:lnTo>
                <a:close/>
                <a:moveTo>
                  <a:pt x="181" y="86"/>
                </a:moveTo>
                <a:lnTo>
                  <a:pt x="181" y="86"/>
                </a:lnTo>
                <a:lnTo>
                  <a:pt x="179" y="90"/>
                </a:lnTo>
                <a:lnTo>
                  <a:pt x="175" y="94"/>
                </a:lnTo>
                <a:lnTo>
                  <a:pt x="166" y="99"/>
                </a:lnTo>
                <a:lnTo>
                  <a:pt x="166" y="99"/>
                </a:lnTo>
                <a:lnTo>
                  <a:pt x="171" y="90"/>
                </a:lnTo>
                <a:lnTo>
                  <a:pt x="175" y="86"/>
                </a:lnTo>
                <a:lnTo>
                  <a:pt x="181" y="86"/>
                </a:lnTo>
                <a:lnTo>
                  <a:pt x="181" y="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 name="Freeform 98"/>
          <p:cNvSpPr>
            <a:spLocks noEditPoints="1"/>
          </p:cNvSpPr>
          <p:nvPr/>
        </p:nvSpPr>
        <p:spPr bwMode="auto">
          <a:xfrm>
            <a:off x="6418317" y="2339315"/>
            <a:ext cx="265116" cy="340500"/>
          </a:xfrm>
          <a:custGeom>
            <a:avLst/>
            <a:gdLst/>
            <a:ahLst/>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2">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 name="Freeform 99"/>
          <p:cNvSpPr>
            <a:spLocks noEditPoints="1"/>
          </p:cNvSpPr>
          <p:nvPr/>
        </p:nvSpPr>
        <p:spPr bwMode="auto">
          <a:xfrm>
            <a:off x="4965114" y="4027138"/>
            <a:ext cx="265116" cy="354570"/>
          </a:xfrm>
          <a:custGeom>
            <a:avLst/>
            <a:gdLst/>
            <a:ahLst/>
            <a:cxnLst>
              <a:cxn ang="0">
                <a:pos x="38" y="191"/>
              </a:cxn>
              <a:cxn ang="0">
                <a:pos x="95" y="176"/>
              </a:cxn>
              <a:cxn ang="0">
                <a:pos x="109" y="141"/>
              </a:cxn>
              <a:cxn ang="0">
                <a:pos x="65" y="73"/>
              </a:cxn>
              <a:cxn ang="0">
                <a:pos x="34" y="55"/>
              </a:cxn>
              <a:cxn ang="0">
                <a:pos x="57" y="6"/>
              </a:cxn>
              <a:cxn ang="0">
                <a:pos x="149" y="36"/>
              </a:cxn>
              <a:cxn ang="0">
                <a:pos x="183" y="120"/>
              </a:cxn>
              <a:cxn ang="0">
                <a:pos x="147" y="217"/>
              </a:cxn>
              <a:cxn ang="0">
                <a:pos x="12" y="248"/>
              </a:cxn>
              <a:cxn ang="0">
                <a:pos x="166" y="179"/>
              </a:cxn>
              <a:cxn ang="0">
                <a:pos x="177" y="99"/>
              </a:cxn>
              <a:cxn ang="0">
                <a:pos x="113" y="15"/>
              </a:cxn>
              <a:cxn ang="0">
                <a:pos x="76" y="19"/>
              </a:cxn>
              <a:cxn ang="0">
                <a:pos x="133" y="109"/>
              </a:cxn>
              <a:cxn ang="0">
                <a:pos x="84" y="195"/>
              </a:cxn>
              <a:cxn ang="0">
                <a:pos x="55" y="240"/>
              </a:cxn>
              <a:cxn ang="0">
                <a:pos x="63" y="10"/>
              </a:cxn>
              <a:cxn ang="0">
                <a:pos x="74" y="8"/>
              </a:cxn>
              <a:cxn ang="0">
                <a:pos x="57" y="21"/>
              </a:cxn>
              <a:cxn ang="0">
                <a:pos x="69" y="21"/>
              </a:cxn>
              <a:cxn ang="0">
                <a:pos x="69" y="21"/>
              </a:cxn>
              <a:cxn ang="0">
                <a:pos x="57" y="27"/>
              </a:cxn>
              <a:cxn ang="0">
                <a:pos x="42" y="44"/>
              </a:cxn>
              <a:cxn ang="0">
                <a:pos x="46" y="55"/>
              </a:cxn>
              <a:cxn ang="0">
                <a:pos x="57" y="48"/>
              </a:cxn>
              <a:cxn ang="0">
                <a:pos x="76" y="54"/>
              </a:cxn>
              <a:cxn ang="0">
                <a:pos x="82" y="61"/>
              </a:cxn>
              <a:cxn ang="0">
                <a:pos x="74" y="71"/>
              </a:cxn>
              <a:cxn ang="0">
                <a:pos x="78" y="67"/>
              </a:cxn>
              <a:cxn ang="0">
                <a:pos x="92" y="78"/>
              </a:cxn>
              <a:cxn ang="0">
                <a:pos x="93" y="84"/>
              </a:cxn>
              <a:cxn ang="0">
                <a:pos x="99" y="78"/>
              </a:cxn>
              <a:cxn ang="0">
                <a:pos x="105" y="92"/>
              </a:cxn>
              <a:cxn ang="0">
                <a:pos x="114" y="96"/>
              </a:cxn>
              <a:cxn ang="0">
                <a:pos x="116" y="111"/>
              </a:cxn>
              <a:cxn ang="0">
                <a:pos x="120" y="105"/>
              </a:cxn>
              <a:cxn ang="0">
                <a:pos x="113" y="105"/>
              </a:cxn>
              <a:cxn ang="0">
                <a:pos x="114" y="122"/>
              </a:cxn>
              <a:cxn ang="0">
                <a:pos x="114" y="122"/>
              </a:cxn>
              <a:cxn ang="0">
                <a:pos x="128" y="116"/>
              </a:cxn>
              <a:cxn ang="0">
                <a:pos x="128" y="147"/>
              </a:cxn>
              <a:cxn ang="0">
                <a:pos x="118" y="141"/>
              </a:cxn>
              <a:cxn ang="0">
                <a:pos x="114" y="151"/>
              </a:cxn>
              <a:cxn ang="0">
                <a:pos x="118" y="166"/>
              </a:cxn>
              <a:cxn ang="0">
                <a:pos x="105" y="177"/>
              </a:cxn>
              <a:cxn ang="0">
                <a:pos x="105" y="177"/>
              </a:cxn>
              <a:cxn ang="0">
                <a:pos x="92" y="189"/>
              </a:cxn>
              <a:cxn ang="0">
                <a:pos x="25" y="200"/>
              </a:cxn>
              <a:cxn ang="0">
                <a:pos x="32" y="216"/>
              </a:cxn>
              <a:cxn ang="0">
                <a:pos x="32" y="210"/>
              </a:cxn>
              <a:cxn ang="0">
                <a:pos x="23" y="208"/>
              </a:cxn>
              <a:cxn ang="0">
                <a:pos x="25" y="233"/>
              </a:cxn>
              <a:cxn ang="0">
                <a:pos x="15" y="242"/>
              </a:cxn>
              <a:cxn ang="0">
                <a:pos x="31" y="238"/>
              </a:cxn>
              <a:cxn ang="0">
                <a:pos x="52" y="244"/>
              </a:cxn>
            </a:cxnLst>
            <a:rect l="0" t="0" r="r" b="b"/>
            <a:pathLst>
              <a:path w="183" h="252">
                <a:moveTo>
                  <a:pt x="0" y="242"/>
                </a:moveTo>
                <a:lnTo>
                  <a:pt x="0" y="242"/>
                </a:lnTo>
                <a:lnTo>
                  <a:pt x="10" y="202"/>
                </a:lnTo>
                <a:lnTo>
                  <a:pt x="10" y="202"/>
                </a:lnTo>
                <a:lnTo>
                  <a:pt x="25" y="197"/>
                </a:lnTo>
                <a:lnTo>
                  <a:pt x="31" y="193"/>
                </a:lnTo>
                <a:lnTo>
                  <a:pt x="38" y="191"/>
                </a:lnTo>
                <a:lnTo>
                  <a:pt x="38" y="191"/>
                </a:lnTo>
                <a:lnTo>
                  <a:pt x="50" y="193"/>
                </a:lnTo>
                <a:lnTo>
                  <a:pt x="57" y="193"/>
                </a:lnTo>
                <a:lnTo>
                  <a:pt x="67" y="195"/>
                </a:lnTo>
                <a:lnTo>
                  <a:pt x="76" y="191"/>
                </a:lnTo>
                <a:lnTo>
                  <a:pt x="76" y="191"/>
                </a:lnTo>
                <a:lnTo>
                  <a:pt x="82" y="189"/>
                </a:lnTo>
                <a:lnTo>
                  <a:pt x="90" y="183"/>
                </a:lnTo>
                <a:lnTo>
                  <a:pt x="95" y="176"/>
                </a:lnTo>
                <a:lnTo>
                  <a:pt x="99" y="168"/>
                </a:lnTo>
                <a:lnTo>
                  <a:pt x="99" y="168"/>
                </a:lnTo>
                <a:lnTo>
                  <a:pt x="103" y="162"/>
                </a:lnTo>
                <a:lnTo>
                  <a:pt x="105" y="155"/>
                </a:lnTo>
                <a:lnTo>
                  <a:pt x="105" y="155"/>
                </a:lnTo>
                <a:lnTo>
                  <a:pt x="107" y="147"/>
                </a:lnTo>
                <a:lnTo>
                  <a:pt x="109" y="141"/>
                </a:lnTo>
                <a:lnTo>
                  <a:pt x="109" y="141"/>
                </a:lnTo>
                <a:lnTo>
                  <a:pt x="109" y="130"/>
                </a:lnTo>
                <a:lnTo>
                  <a:pt x="107" y="120"/>
                </a:lnTo>
                <a:lnTo>
                  <a:pt x="103" y="111"/>
                </a:lnTo>
                <a:lnTo>
                  <a:pt x="99" y="103"/>
                </a:lnTo>
                <a:lnTo>
                  <a:pt x="99" y="103"/>
                </a:lnTo>
                <a:lnTo>
                  <a:pt x="93" y="96"/>
                </a:lnTo>
                <a:lnTo>
                  <a:pt x="84" y="88"/>
                </a:lnTo>
                <a:lnTo>
                  <a:pt x="65" y="73"/>
                </a:lnTo>
                <a:lnTo>
                  <a:pt x="65" y="73"/>
                </a:lnTo>
                <a:lnTo>
                  <a:pt x="59" y="69"/>
                </a:lnTo>
                <a:lnTo>
                  <a:pt x="53" y="65"/>
                </a:lnTo>
                <a:lnTo>
                  <a:pt x="53" y="65"/>
                </a:lnTo>
                <a:lnTo>
                  <a:pt x="42" y="61"/>
                </a:lnTo>
                <a:lnTo>
                  <a:pt x="36" y="59"/>
                </a:lnTo>
                <a:lnTo>
                  <a:pt x="34" y="55"/>
                </a:lnTo>
                <a:lnTo>
                  <a:pt x="34" y="55"/>
                </a:lnTo>
                <a:lnTo>
                  <a:pt x="32" y="52"/>
                </a:lnTo>
                <a:lnTo>
                  <a:pt x="34" y="44"/>
                </a:lnTo>
                <a:lnTo>
                  <a:pt x="36" y="33"/>
                </a:lnTo>
                <a:lnTo>
                  <a:pt x="36" y="33"/>
                </a:lnTo>
                <a:lnTo>
                  <a:pt x="38" y="21"/>
                </a:lnTo>
                <a:lnTo>
                  <a:pt x="40" y="12"/>
                </a:lnTo>
                <a:lnTo>
                  <a:pt x="40" y="12"/>
                </a:lnTo>
                <a:lnTo>
                  <a:pt x="57" y="6"/>
                </a:lnTo>
                <a:lnTo>
                  <a:pt x="74" y="0"/>
                </a:lnTo>
                <a:lnTo>
                  <a:pt x="74" y="0"/>
                </a:lnTo>
                <a:lnTo>
                  <a:pt x="90" y="0"/>
                </a:lnTo>
                <a:lnTo>
                  <a:pt x="103" y="4"/>
                </a:lnTo>
                <a:lnTo>
                  <a:pt x="114" y="10"/>
                </a:lnTo>
                <a:lnTo>
                  <a:pt x="124" y="17"/>
                </a:lnTo>
                <a:lnTo>
                  <a:pt x="124" y="17"/>
                </a:lnTo>
                <a:lnTo>
                  <a:pt x="149" y="36"/>
                </a:lnTo>
                <a:lnTo>
                  <a:pt x="160" y="48"/>
                </a:lnTo>
                <a:lnTo>
                  <a:pt x="168" y="61"/>
                </a:lnTo>
                <a:lnTo>
                  <a:pt x="168" y="61"/>
                </a:lnTo>
                <a:lnTo>
                  <a:pt x="174" y="71"/>
                </a:lnTo>
                <a:lnTo>
                  <a:pt x="177" y="82"/>
                </a:lnTo>
                <a:lnTo>
                  <a:pt x="181" y="96"/>
                </a:lnTo>
                <a:lnTo>
                  <a:pt x="181" y="107"/>
                </a:lnTo>
                <a:lnTo>
                  <a:pt x="183" y="120"/>
                </a:lnTo>
                <a:lnTo>
                  <a:pt x="183" y="134"/>
                </a:lnTo>
                <a:lnTo>
                  <a:pt x="177" y="158"/>
                </a:lnTo>
                <a:lnTo>
                  <a:pt x="177" y="158"/>
                </a:lnTo>
                <a:lnTo>
                  <a:pt x="172" y="176"/>
                </a:lnTo>
                <a:lnTo>
                  <a:pt x="166" y="193"/>
                </a:lnTo>
                <a:lnTo>
                  <a:pt x="156" y="206"/>
                </a:lnTo>
                <a:lnTo>
                  <a:pt x="147" y="217"/>
                </a:lnTo>
                <a:lnTo>
                  <a:pt x="147" y="217"/>
                </a:lnTo>
                <a:lnTo>
                  <a:pt x="128" y="231"/>
                </a:lnTo>
                <a:lnTo>
                  <a:pt x="105" y="240"/>
                </a:lnTo>
                <a:lnTo>
                  <a:pt x="78" y="248"/>
                </a:lnTo>
                <a:lnTo>
                  <a:pt x="52" y="252"/>
                </a:lnTo>
                <a:lnTo>
                  <a:pt x="52" y="252"/>
                </a:lnTo>
                <a:lnTo>
                  <a:pt x="38" y="252"/>
                </a:lnTo>
                <a:lnTo>
                  <a:pt x="23" y="252"/>
                </a:lnTo>
                <a:lnTo>
                  <a:pt x="12" y="248"/>
                </a:lnTo>
                <a:lnTo>
                  <a:pt x="0" y="242"/>
                </a:lnTo>
                <a:lnTo>
                  <a:pt x="0" y="242"/>
                </a:lnTo>
                <a:close/>
                <a:moveTo>
                  <a:pt x="114" y="231"/>
                </a:moveTo>
                <a:lnTo>
                  <a:pt x="114" y="231"/>
                </a:lnTo>
                <a:lnTo>
                  <a:pt x="132" y="221"/>
                </a:lnTo>
                <a:lnTo>
                  <a:pt x="145" y="210"/>
                </a:lnTo>
                <a:lnTo>
                  <a:pt x="156" y="197"/>
                </a:lnTo>
                <a:lnTo>
                  <a:pt x="166" y="179"/>
                </a:lnTo>
                <a:lnTo>
                  <a:pt x="166" y="179"/>
                </a:lnTo>
                <a:lnTo>
                  <a:pt x="174" y="158"/>
                </a:lnTo>
                <a:lnTo>
                  <a:pt x="175" y="147"/>
                </a:lnTo>
                <a:lnTo>
                  <a:pt x="177" y="136"/>
                </a:lnTo>
                <a:lnTo>
                  <a:pt x="177" y="136"/>
                </a:lnTo>
                <a:lnTo>
                  <a:pt x="179" y="113"/>
                </a:lnTo>
                <a:lnTo>
                  <a:pt x="179" y="113"/>
                </a:lnTo>
                <a:lnTo>
                  <a:pt x="177" y="99"/>
                </a:lnTo>
                <a:lnTo>
                  <a:pt x="174" y="86"/>
                </a:lnTo>
                <a:lnTo>
                  <a:pt x="168" y="75"/>
                </a:lnTo>
                <a:lnTo>
                  <a:pt x="162" y="63"/>
                </a:lnTo>
                <a:lnTo>
                  <a:pt x="154" y="52"/>
                </a:lnTo>
                <a:lnTo>
                  <a:pt x="147" y="42"/>
                </a:lnTo>
                <a:lnTo>
                  <a:pt x="130" y="27"/>
                </a:lnTo>
                <a:lnTo>
                  <a:pt x="130" y="27"/>
                </a:lnTo>
                <a:lnTo>
                  <a:pt x="113" y="15"/>
                </a:lnTo>
                <a:lnTo>
                  <a:pt x="105" y="10"/>
                </a:lnTo>
                <a:lnTo>
                  <a:pt x="95" y="6"/>
                </a:lnTo>
                <a:lnTo>
                  <a:pt x="95" y="6"/>
                </a:lnTo>
                <a:lnTo>
                  <a:pt x="86" y="4"/>
                </a:lnTo>
                <a:lnTo>
                  <a:pt x="86" y="4"/>
                </a:lnTo>
                <a:lnTo>
                  <a:pt x="82" y="4"/>
                </a:lnTo>
                <a:lnTo>
                  <a:pt x="80" y="8"/>
                </a:lnTo>
                <a:lnTo>
                  <a:pt x="76" y="19"/>
                </a:lnTo>
                <a:lnTo>
                  <a:pt x="74" y="42"/>
                </a:lnTo>
                <a:lnTo>
                  <a:pt x="74" y="42"/>
                </a:lnTo>
                <a:lnTo>
                  <a:pt x="93" y="54"/>
                </a:lnTo>
                <a:lnTo>
                  <a:pt x="111" y="67"/>
                </a:lnTo>
                <a:lnTo>
                  <a:pt x="120" y="76"/>
                </a:lnTo>
                <a:lnTo>
                  <a:pt x="126" y="86"/>
                </a:lnTo>
                <a:lnTo>
                  <a:pt x="132" y="97"/>
                </a:lnTo>
                <a:lnTo>
                  <a:pt x="133" y="109"/>
                </a:lnTo>
                <a:lnTo>
                  <a:pt x="133" y="109"/>
                </a:lnTo>
                <a:lnTo>
                  <a:pt x="135" y="132"/>
                </a:lnTo>
                <a:lnTo>
                  <a:pt x="132" y="151"/>
                </a:lnTo>
                <a:lnTo>
                  <a:pt x="126" y="168"/>
                </a:lnTo>
                <a:lnTo>
                  <a:pt x="114" y="181"/>
                </a:lnTo>
                <a:lnTo>
                  <a:pt x="114" y="181"/>
                </a:lnTo>
                <a:lnTo>
                  <a:pt x="101" y="189"/>
                </a:lnTo>
                <a:lnTo>
                  <a:pt x="84" y="195"/>
                </a:lnTo>
                <a:lnTo>
                  <a:pt x="65" y="198"/>
                </a:lnTo>
                <a:lnTo>
                  <a:pt x="55" y="198"/>
                </a:lnTo>
                <a:lnTo>
                  <a:pt x="46" y="197"/>
                </a:lnTo>
                <a:lnTo>
                  <a:pt x="46" y="197"/>
                </a:lnTo>
                <a:lnTo>
                  <a:pt x="36" y="235"/>
                </a:lnTo>
                <a:lnTo>
                  <a:pt x="36" y="235"/>
                </a:lnTo>
                <a:lnTo>
                  <a:pt x="46" y="238"/>
                </a:lnTo>
                <a:lnTo>
                  <a:pt x="55" y="240"/>
                </a:lnTo>
                <a:lnTo>
                  <a:pt x="67" y="242"/>
                </a:lnTo>
                <a:lnTo>
                  <a:pt x="76" y="242"/>
                </a:lnTo>
                <a:lnTo>
                  <a:pt x="97" y="238"/>
                </a:lnTo>
                <a:lnTo>
                  <a:pt x="114" y="231"/>
                </a:lnTo>
                <a:lnTo>
                  <a:pt x="114" y="231"/>
                </a:lnTo>
                <a:close/>
                <a:moveTo>
                  <a:pt x="71" y="6"/>
                </a:moveTo>
                <a:lnTo>
                  <a:pt x="71" y="6"/>
                </a:lnTo>
                <a:lnTo>
                  <a:pt x="63" y="10"/>
                </a:lnTo>
                <a:lnTo>
                  <a:pt x="55" y="12"/>
                </a:lnTo>
                <a:lnTo>
                  <a:pt x="48" y="15"/>
                </a:lnTo>
                <a:lnTo>
                  <a:pt x="46" y="17"/>
                </a:lnTo>
                <a:lnTo>
                  <a:pt x="44" y="21"/>
                </a:lnTo>
                <a:lnTo>
                  <a:pt x="44" y="21"/>
                </a:lnTo>
                <a:lnTo>
                  <a:pt x="59" y="15"/>
                </a:lnTo>
                <a:lnTo>
                  <a:pt x="74" y="8"/>
                </a:lnTo>
                <a:lnTo>
                  <a:pt x="74" y="8"/>
                </a:lnTo>
                <a:lnTo>
                  <a:pt x="74" y="6"/>
                </a:lnTo>
                <a:lnTo>
                  <a:pt x="71" y="6"/>
                </a:lnTo>
                <a:lnTo>
                  <a:pt x="71" y="6"/>
                </a:lnTo>
                <a:close/>
                <a:moveTo>
                  <a:pt x="40" y="33"/>
                </a:moveTo>
                <a:lnTo>
                  <a:pt x="40" y="33"/>
                </a:lnTo>
                <a:lnTo>
                  <a:pt x="50" y="27"/>
                </a:lnTo>
                <a:lnTo>
                  <a:pt x="55" y="23"/>
                </a:lnTo>
                <a:lnTo>
                  <a:pt x="57" y="21"/>
                </a:lnTo>
                <a:lnTo>
                  <a:pt x="57" y="21"/>
                </a:lnTo>
                <a:lnTo>
                  <a:pt x="53" y="23"/>
                </a:lnTo>
                <a:lnTo>
                  <a:pt x="48" y="25"/>
                </a:lnTo>
                <a:lnTo>
                  <a:pt x="42" y="27"/>
                </a:lnTo>
                <a:lnTo>
                  <a:pt x="42" y="31"/>
                </a:lnTo>
                <a:lnTo>
                  <a:pt x="40" y="33"/>
                </a:lnTo>
                <a:lnTo>
                  <a:pt x="40" y="33"/>
                </a:lnTo>
                <a:close/>
                <a:moveTo>
                  <a:pt x="69" y="21"/>
                </a:moveTo>
                <a:lnTo>
                  <a:pt x="69" y="21"/>
                </a:lnTo>
                <a:lnTo>
                  <a:pt x="69" y="23"/>
                </a:lnTo>
                <a:lnTo>
                  <a:pt x="69" y="23"/>
                </a:lnTo>
                <a:lnTo>
                  <a:pt x="72" y="23"/>
                </a:lnTo>
                <a:lnTo>
                  <a:pt x="72" y="23"/>
                </a:lnTo>
                <a:lnTo>
                  <a:pt x="72" y="21"/>
                </a:lnTo>
                <a:lnTo>
                  <a:pt x="72" y="21"/>
                </a:lnTo>
                <a:lnTo>
                  <a:pt x="69" y="21"/>
                </a:lnTo>
                <a:lnTo>
                  <a:pt x="69" y="21"/>
                </a:lnTo>
                <a:close/>
                <a:moveTo>
                  <a:pt x="50" y="33"/>
                </a:moveTo>
                <a:lnTo>
                  <a:pt x="50" y="33"/>
                </a:lnTo>
                <a:lnTo>
                  <a:pt x="59" y="29"/>
                </a:lnTo>
                <a:lnTo>
                  <a:pt x="65" y="27"/>
                </a:lnTo>
                <a:lnTo>
                  <a:pt x="65" y="23"/>
                </a:lnTo>
                <a:lnTo>
                  <a:pt x="65" y="23"/>
                </a:lnTo>
                <a:lnTo>
                  <a:pt x="57" y="27"/>
                </a:lnTo>
                <a:lnTo>
                  <a:pt x="50" y="33"/>
                </a:lnTo>
                <a:lnTo>
                  <a:pt x="50" y="33"/>
                </a:lnTo>
                <a:close/>
                <a:moveTo>
                  <a:pt x="65" y="31"/>
                </a:moveTo>
                <a:lnTo>
                  <a:pt x="65" y="31"/>
                </a:lnTo>
                <a:lnTo>
                  <a:pt x="53" y="38"/>
                </a:lnTo>
                <a:lnTo>
                  <a:pt x="48" y="40"/>
                </a:lnTo>
                <a:lnTo>
                  <a:pt x="42" y="44"/>
                </a:lnTo>
                <a:lnTo>
                  <a:pt x="42" y="44"/>
                </a:lnTo>
                <a:lnTo>
                  <a:pt x="55" y="40"/>
                </a:lnTo>
                <a:lnTo>
                  <a:pt x="61" y="36"/>
                </a:lnTo>
                <a:lnTo>
                  <a:pt x="69" y="35"/>
                </a:lnTo>
                <a:lnTo>
                  <a:pt x="69" y="35"/>
                </a:lnTo>
                <a:lnTo>
                  <a:pt x="67" y="33"/>
                </a:lnTo>
                <a:lnTo>
                  <a:pt x="65" y="31"/>
                </a:lnTo>
                <a:lnTo>
                  <a:pt x="65" y="31"/>
                </a:lnTo>
                <a:close/>
                <a:moveTo>
                  <a:pt x="46" y="55"/>
                </a:moveTo>
                <a:lnTo>
                  <a:pt x="46" y="55"/>
                </a:lnTo>
                <a:lnTo>
                  <a:pt x="53" y="55"/>
                </a:lnTo>
                <a:lnTo>
                  <a:pt x="57" y="54"/>
                </a:lnTo>
                <a:lnTo>
                  <a:pt x="69" y="50"/>
                </a:lnTo>
                <a:lnTo>
                  <a:pt x="69" y="50"/>
                </a:lnTo>
                <a:lnTo>
                  <a:pt x="65" y="48"/>
                </a:lnTo>
                <a:lnTo>
                  <a:pt x="63" y="46"/>
                </a:lnTo>
                <a:lnTo>
                  <a:pt x="57" y="48"/>
                </a:lnTo>
                <a:lnTo>
                  <a:pt x="46" y="55"/>
                </a:lnTo>
                <a:lnTo>
                  <a:pt x="46" y="55"/>
                </a:lnTo>
                <a:close/>
                <a:moveTo>
                  <a:pt x="57" y="59"/>
                </a:moveTo>
                <a:lnTo>
                  <a:pt x="57" y="59"/>
                </a:lnTo>
                <a:lnTo>
                  <a:pt x="63" y="59"/>
                </a:lnTo>
                <a:lnTo>
                  <a:pt x="67" y="59"/>
                </a:lnTo>
                <a:lnTo>
                  <a:pt x="76" y="54"/>
                </a:lnTo>
                <a:lnTo>
                  <a:pt x="76" y="54"/>
                </a:lnTo>
                <a:lnTo>
                  <a:pt x="72" y="54"/>
                </a:lnTo>
                <a:lnTo>
                  <a:pt x="67" y="54"/>
                </a:lnTo>
                <a:lnTo>
                  <a:pt x="57" y="59"/>
                </a:lnTo>
                <a:lnTo>
                  <a:pt x="57" y="59"/>
                </a:lnTo>
                <a:close/>
                <a:moveTo>
                  <a:pt x="67" y="67"/>
                </a:moveTo>
                <a:lnTo>
                  <a:pt x="67" y="67"/>
                </a:lnTo>
                <a:lnTo>
                  <a:pt x="76" y="63"/>
                </a:lnTo>
                <a:lnTo>
                  <a:pt x="82" y="61"/>
                </a:lnTo>
                <a:lnTo>
                  <a:pt x="86" y="57"/>
                </a:lnTo>
                <a:lnTo>
                  <a:pt x="86" y="57"/>
                </a:lnTo>
                <a:lnTo>
                  <a:pt x="74" y="61"/>
                </a:lnTo>
                <a:lnTo>
                  <a:pt x="71" y="63"/>
                </a:lnTo>
                <a:lnTo>
                  <a:pt x="67" y="67"/>
                </a:lnTo>
                <a:lnTo>
                  <a:pt x="67" y="67"/>
                </a:lnTo>
                <a:close/>
                <a:moveTo>
                  <a:pt x="74" y="71"/>
                </a:moveTo>
                <a:lnTo>
                  <a:pt x="74" y="71"/>
                </a:lnTo>
                <a:lnTo>
                  <a:pt x="80" y="71"/>
                </a:lnTo>
                <a:lnTo>
                  <a:pt x="88" y="71"/>
                </a:lnTo>
                <a:lnTo>
                  <a:pt x="93" y="69"/>
                </a:lnTo>
                <a:lnTo>
                  <a:pt x="99" y="65"/>
                </a:lnTo>
                <a:lnTo>
                  <a:pt x="99" y="65"/>
                </a:lnTo>
                <a:lnTo>
                  <a:pt x="92" y="65"/>
                </a:lnTo>
                <a:lnTo>
                  <a:pt x="86" y="65"/>
                </a:lnTo>
                <a:lnTo>
                  <a:pt x="78" y="67"/>
                </a:lnTo>
                <a:lnTo>
                  <a:pt x="74" y="71"/>
                </a:lnTo>
                <a:lnTo>
                  <a:pt x="74" y="71"/>
                </a:lnTo>
                <a:close/>
                <a:moveTo>
                  <a:pt x="84" y="76"/>
                </a:moveTo>
                <a:lnTo>
                  <a:pt x="84" y="76"/>
                </a:lnTo>
                <a:lnTo>
                  <a:pt x="86" y="80"/>
                </a:lnTo>
                <a:lnTo>
                  <a:pt x="90" y="82"/>
                </a:lnTo>
                <a:lnTo>
                  <a:pt x="90" y="82"/>
                </a:lnTo>
                <a:lnTo>
                  <a:pt x="92" y="78"/>
                </a:lnTo>
                <a:lnTo>
                  <a:pt x="93" y="76"/>
                </a:lnTo>
                <a:lnTo>
                  <a:pt x="97" y="75"/>
                </a:lnTo>
                <a:lnTo>
                  <a:pt x="99" y="71"/>
                </a:lnTo>
                <a:lnTo>
                  <a:pt x="99" y="71"/>
                </a:lnTo>
                <a:lnTo>
                  <a:pt x="84" y="76"/>
                </a:lnTo>
                <a:lnTo>
                  <a:pt x="84" y="76"/>
                </a:lnTo>
                <a:close/>
                <a:moveTo>
                  <a:pt x="93" y="84"/>
                </a:moveTo>
                <a:lnTo>
                  <a:pt x="93" y="84"/>
                </a:lnTo>
                <a:lnTo>
                  <a:pt x="105" y="82"/>
                </a:lnTo>
                <a:lnTo>
                  <a:pt x="114" y="82"/>
                </a:lnTo>
                <a:lnTo>
                  <a:pt x="114" y="82"/>
                </a:lnTo>
                <a:lnTo>
                  <a:pt x="113" y="78"/>
                </a:lnTo>
                <a:lnTo>
                  <a:pt x="111" y="75"/>
                </a:lnTo>
                <a:lnTo>
                  <a:pt x="109" y="75"/>
                </a:lnTo>
                <a:lnTo>
                  <a:pt x="105" y="76"/>
                </a:lnTo>
                <a:lnTo>
                  <a:pt x="99" y="78"/>
                </a:lnTo>
                <a:lnTo>
                  <a:pt x="93" y="84"/>
                </a:lnTo>
                <a:lnTo>
                  <a:pt x="93" y="84"/>
                </a:lnTo>
                <a:close/>
                <a:moveTo>
                  <a:pt x="97" y="90"/>
                </a:moveTo>
                <a:lnTo>
                  <a:pt x="97" y="90"/>
                </a:lnTo>
                <a:lnTo>
                  <a:pt x="99" y="94"/>
                </a:lnTo>
                <a:lnTo>
                  <a:pt x="101" y="96"/>
                </a:lnTo>
                <a:lnTo>
                  <a:pt x="101" y="96"/>
                </a:lnTo>
                <a:lnTo>
                  <a:pt x="105" y="92"/>
                </a:lnTo>
                <a:lnTo>
                  <a:pt x="109" y="86"/>
                </a:lnTo>
                <a:lnTo>
                  <a:pt x="109" y="86"/>
                </a:lnTo>
                <a:lnTo>
                  <a:pt x="103" y="88"/>
                </a:lnTo>
                <a:lnTo>
                  <a:pt x="97" y="90"/>
                </a:lnTo>
                <a:lnTo>
                  <a:pt x="97" y="90"/>
                </a:lnTo>
                <a:close/>
                <a:moveTo>
                  <a:pt x="113" y="94"/>
                </a:moveTo>
                <a:lnTo>
                  <a:pt x="113" y="94"/>
                </a:lnTo>
                <a:lnTo>
                  <a:pt x="114" y="96"/>
                </a:lnTo>
                <a:lnTo>
                  <a:pt x="116" y="96"/>
                </a:lnTo>
                <a:lnTo>
                  <a:pt x="122" y="92"/>
                </a:lnTo>
                <a:lnTo>
                  <a:pt x="122" y="92"/>
                </a:lnTo>
                <a:lnTo>
                  <a:pt x="120" y="90"/>
                </a:lnTo>
                <a:lnTo>
                  <a:pt x="118" y="90"/>
                </a:lnTo>
                <a:lnTo>
                  <a:pt x="113" y="94"/>
                </a:lnTo>
                <a:lnTo>
                  <a:pt x="113" y="94"/>
                </a:lnTo>
                <a:close/>
                <a:moveTo>
                  <a:pt x="116" y="111"/>
                </a:moveTo>
                <a:lnTo>
                  <a:pt x="116" y="111"/>
                </a:lnTo>
                <a:lnTo>
                  <a:pt x="122" y="109"/>
                </a:lnTo>
                <a:lnTo>
                  <a:pt x="128" y="107"/>
                </a:lnTo>
                <a:lnTo>
                  <a:pt x="128" y="107"/>
                </a:lnTo>
                <a:lnTo>
                  <a:pt x="126" y="101"/>
                </a:lnTo>
                <a:lnTo>
                  <a:pt x="126" y="101"/>
                </a:lnTo>
                <a:lnTo>
                  <a:pt x="122" y="101"/>
                </a:lnTo>
                <a:lnTo>
                  <a:pt x="120" y="105"/>
                </a:lnTo>
                <a:lnTo>
                  <a:pt x="116" y="111"/>
                </a:lnTo>
                <a:lnTo>
                  <a:pt x="116" y="111"/>
                </a:lnTo>
                <a:close/>
                <a:moveTo>
                  <a:pt x="107" y="103"/>
                </a:moveTo>
                <a:lnTo>
                  <a:pt x="107" y="103"/>
                </a:lnTo>
                <a:lnTo>
                  <a:pt x="107" y="107"/>
                </a:lnTo>
                <a:lnTo>
                  <a:pt x="109" y="109"/>
                </a:lnTo>
                <a:lnTo>
                  <a:pt x="109" y="109"/>
                </a:lnTo>
                <a:lnTo>
                  <a:pt x="113" y="105"/>
                </a:lnTo>
                <a:lnTo>
                  <a:pt x="113" y="103"/>
                </a:lnTo>
                <a:lnTo>
                  <a:pt x="113" y="101"/>
                </a:lnTo>
                <a:lnTo>
                  <a:pt x="113" y="101"/>
                </a:lnTo>
                <a:lnTo>
                  <a:pt x="111" y="103"/>
                </a:lnTo>
                <a:lnTo>
                  <a:pt x="107" y="103"/>
                </a:lnTo>
                <a:lnTo>
                  <a:pt x="107" y="103"/>
                </a:lnTo>
                <a:close/>
                <a:moveTo>
                  <a:pt x="114" y="122"/>
                </a:moveTo>
                <a:lnTo>
                  <a:pt x="114" y="122"/>
                </a:lnTo>
                <a:lnTo>
                  <a:pt x="116" y="120"/>
                </a:lnTo>
                <a:lnTo>
                  <a:pt x="118" y="116"/>
                </a:lnTo>
                <a:lnTo>
                  <a:pt x="118" y="116"/>
                </a:lnTo>
                <a:lnTo>
                  <a:pt x="113" y="116"/>
                </a:lnTo>
                <a:lnTo>
                  <a:pt x="113" y="116"/>
                </a:lnTo>
                <a:lnTo>
                  <a:pt x="113" y="120"/>
                </a:lnTo>
                <a:lnTo>
                  <a:pt x="114" y="122"/>
                </a:lnTo>
                <a:lnTo>
                  <a:pt x="114" y="122"/>
                </a:lnTo>
                <a:close/>
                <a:moveTo>
                  <a:pt x="118" y="130"/>
                </a:moveTo>
                <a:lnTo>
                  <a:pt x="118" y="130"/>
                </a:lnTo>
                <a:lnTo>
                  <a:pt x="130" y="128"/>
                </a:lnTo>
                <a:lnTo>
                  <a:pt x="130" y="128"/>
                </a:lnTo>
                <a:lnTo>
                  <a:pt x="130" y="122"/>
                </a:lnTo>
                <a:lnTo>
                  <a:pt x="130" y="118"/>
                </a:lnTo>
                <a:lnTo>
                  <a:pt x="128" y="116"/>
                </a:lnTo>
                <a:lnTo>
                  <a:pt x="128" y="116"/>
                </a:lnTo>
                <a:lnTo>
                  <a:pt x="122" y="122"/>
                </a:lnTo>
                <a:lnTo>
                  <a:pt x="120" y="126"/>
                </a:lnTo>
                <a:lnTo>
                  <a:pt x="118" y="130"/>
                </a:lnTo>
                <a:lnTo>
                  <a:pt x="118" y="130"/>
                </a:lnTo>
                <a:close/>
                <a:moveTo>
                  <a:pt x="118" y="145"/>
                </a:moveTo>
                <a:lnTo>
                  <a:pt x="118" y="145"/>
                </a:lnTo>
                <a:lnTo>
                  <a:pt x="122" y="145"/>
                </a:lnTo>
                <a:lnTo>
                  <a:pt x="128" y="147"/>
                </a:lnTo>
                <a:lnTo>
                  <a:pt x="128" y="147"/>
                </a:lnTo>
                <a:lnTo>
                  <a:pt x="128" y="141"/>
                </a:lnTo>
                <a:lnTo>
                  <a:pt x="130" y="137"/>
                </a:lnTo>
                <a:lnTo>
                  <a:pt x="128" y="137"/>
                </a:lnTo>
                <a:lnTo>
                  <a:pt x="128" y="137"/>
                </a:lnTo>
                <a:lnTo>
                  <a:pt x="124" y="139"/>
                </a:lnTo>
                <a:lnTo>
                  <a:pt x="122" y="139"/>
                </a:lnTo>
                <a:lnTo>
                  <a:pt x="118" y="141"/>
                </a:lnTo>
                <a:lnTo>
                  <a:pt x="118" y="145"/>
                </a:lnTo>
                <a:lnTo>
                  <a:pt x="118" y="145"/>
                </a:lnTo>
                <a:close/>
                <a:moveTo>
                  <a:pt x="114" y="155"/>
                </a:moveTo>
                <a:lnTo>
                  <a:pt x="114" y="155"/>
                </a:lnTo>
                <a:lnTo>
                  <a:pt x="116" y="153"/>
                </a:lnTo>
                <a:lnTo>
                  <a:pt x="118" y="151"/>
                </a:lnTo>
                <a:lnTo>
                  <a:pt x="118" y="151"/>
                </a:lnTo>
                <a:lnTo>
                  <a:pt x="114" y="151"/>
                </a:lnTo>
                <a:lnTo>
                  <a:pt x="114" y="153"/>
                </a:lnTo>
                <a:lnTo>
                  <a:pt x="114" y="155"/>
                </a:lnTo>
                <a:lnTo>
                  <a:pt x="114" y="155"/>
                </a:lnTo>
                <a:close/>
                <a:moveTo>
                  <a:pt x="111" y="162"/>
                </a:moveTo>
                <a:lnTo>
                  <a:pt x="111" y="162"/>
                </a:lnTo>
                <a:lnTo>
                  <a:pt x="114" y="164"/>
                </a:lnTo>
                <a:lnTo>
                  <a:pt x="118" y="166"/>
                </a:lnTo>
                <a:lnTo>
                  <a:pt x="118" y="166"/>
                </a:lnTo>
                <a:lnTo>
                  <a:pt x="122" y="160"/>
                </a:lnTo>
                <a:lnTo>
                  <a:pt x="124" y="156"/>
                </a:lnTo>
                <a:lnTo>
                  <a:pt x="124" y="155"/>
                </a:lnTo>
                <a:lnTo>
                  <a:pt x="124" y="155"/>
                </a:lnTo>
                <a:lnTo>
                  <a:pt x="116" y="158"/>
                </a:lnTo>
                <a:lnTo>
                  <a:pt x="111" y="162"/>
                </a:lnTo>
                <a:lnTo>
                  <a:pt x="111" y="162"/>
                </a:lnTo>
                <a:close/>
                <a:moveTo>
                  <a:pt x="105" y="177"/>
                </a:moveTo>
                <a:lnTo>
                  <a:pt x="105" y="177"/>
                </a:lnTo>
                <a:lnTo>
                  <a:pt x="107" y="179"/>
                </a:lnTo>
                <a:lnTo>
                  <a:pt x="109" y="177"/>
                </a:lnTo>
                <a:lnTo>
                  <a:pt x="111" y="176"/>
                </a:lnTo>
                <a:lnTo>
                  <a:pt x="111" y="176"/>
                </a:lnTo>
                <a:lnTo>
                  <a:pt x="107" y="176"/>
                </a:lnTo>
                <a:lnTo>
                  <a:pt x="105" y="177"/>
                </a:lnTo>
                <a:lnTo>
                  <a:pt x="105" y="177"/>
                </a:lnTo>
                <a:close/>
                <a:moveTo>
                  <a:pt x="92" y="189"/>
                </a:moveTo>
                <a:lnTo>
                  <a:pt x="92" y="189"/>
                </a:lnTo>
                <a:lnTo>
                  <a:pt x="95" y="187"/>
                </a:lnTo>
                <a:lnTo>
                  <a:pt x="99" y="183"/>
                </a:lnTo>
                <a:lnTo>
                  <a:pt x="99" y="183"/>
                </a:lnTo>
                <a:lnTo>
                  <a:pt x="97" y="181"/>
                </a:lnTo>
                <a:lnTo>
                  <a:pt x="97" y="181"/>
                </a:lnTo>
                <a:lnTo>
                  <a:pt x="92" y="189"/>
                </a:lnTo>
                <a:lnTo>
                  <a:pt x="92" y="189"/>
                </a:lnTo>
                <a:close/>
                <a:moveTo>
                  <a:pt x="13" y="206"/>
                </a:moveTo>
                <a:lnTo>
                  <a:pt x="13" y="206"/>
                </a:lnTo>
                <a:lnTo>
                  <a:pt x="27" y="202"/>
                </a:lnTo>
                <a:lnTo>
                  <a:pt x="32" y="200"/>
                </a:lnTo>
                <a:lnTo>
                  <a:pt x="36" y="197"/>
                </a:lnTo>
                <a:lnTo>
                  <a:pt x="36" y="197"/>
                </a:lnTo>
                <a:lnTo>
                  <a:pt x="25" y="200"/>
                </a:lnTo>
                <a:lnTo>
                  <a:pt x="19" y="204"/>
                </a:lnTo>
                <a:lnTo>
                  <a:pt x="13" y="206"/>
                </a:lnTo>
                <a:lnTo>
                  <a:pt x="13" y="206"/>
                </a:lnTo>
                <a:close/>
                <a:moveTo>
                  <a:pt x="19" y="217"/>
                </a:moveTo>
                <a:lnTo>
                  <a:pt x="19" y="217"/>
                </a:lnTo>
                <a:lnTo>
                  <a:pt x="23" y="217"/>
                </a:lnTo>
                <a:lnTo>
                  <a:pt x="27" y="216"/>
                </a:lnTo>
                <a:lnTo>
                  <a:pt x="32" y="216"/>
                </a:lnTo>
                <a:lnTo>
                  <a:pt x="36" y="216"/>
                </a:lnTo>
                <a:lnTo>
                  <a:pt x="36" y="216"/>
                </a:lnTo>
                <a:lnTo>
                  <a:pt x="36" y="212"/>
                </a:lnTo>
                <a:lnTo>
                  <a:pt x="36" y="210"/>
                </a:lnTo>
                <a:lnTo>
                  <a:pt x="38" y="208"/>
                </a:lnTo>
                <a:lnTo>
                  <a:pt x="36" y="208"/>
                </a:lnTo>
                <a:lnTo>
                  <a:pt x="36" y="208"/>
                </a:lnTo>
                <a:lnTo>
                  <a:pt x="32" y="210"/>
                </a:lnTo>
                <a:lnTo>
                  <a:pt x="29" y="212"/>
                </a:lnTo>
                <a:lnTo>
                  <a:pt x="23" y="214"/>
                </a:lnTo>
                <a:lnTo>
                  <a:pt x="19" y="217"/>
                </a:lnTo>
                <a:lnTo>
                  <a:pt x="19" y="217"/>
                </a:lnTo>
                <a:close/>
                <a:moveTo>
                  <a:pt x="12" y="217"/>
                </a:moveTo>
                <a:lnTo>
                  <a:pt x="12" y="217"/>
                </a:lnTo>
                <a:lnTo>
                  <a:pt x="17" y="214"/>
                </a:lnTo>
                <a:lnTo>
                  <a:pt x="23" y="208"/>
                </a:lnTo>
                <a:lnTo>
                  <a:pt x="23" y="208"/>
                </a:lnTo>
                <a:lnTo>
                  <a:pt x="15" y="212"/>
                </a:lnTo>
                <a:lnTo>
                  <a:pt x="13" y="214"/>
                </a:lnTo>
                <a:lnTo>
                  <a:pt x="12" y="217"/>
                </a:lnTo>
                <a:lnTo>
                  <a:pt x="12" y="217"/>
                </a:lnTo>
                <a:close/>
                <a:moveTo>
                  <a:pt x="12" y="237"/>
                </a:moveTo>
                <a:lnTo>
                  <a:pt x="12" y="237"/>
                </a:lnTo>
                <a:lnTo>
                  <a:pt x="25" y="233"/>
                </a:lnTo>
                <a:lnTo>
                  <a:pt x="29" y="229"/>
                </a:lnTo>
                <a:lnTo>
                  <a:pt x="32" y="225"/>
                </a:lnTo>
                <a:lnTo>
                  <a:pt x="32" y="225"/>
                </a:lnTo>
                <a:lnTo>
                  <a:pt x="21" y="231"/>
                </a:lnTo>
                <a:lnTo>
                  <a:pt x="12" y="237"/>
                </a:lnTo>
                <a:lnTo>
                  <a:pt x="12" y="237"/>
                </a:lnTo>
                <a:close/>
                <a:moveTo>
                  <a:pt x="15" y="242"/>
                </a:moveTo>
                <a:lnTo>
                  <a:pt x="15" y="242"/>
                </a:lnTo>
                <a:lnTo>
                  <a:pt x="17" y="244"/>
                </a:lnTo>
                <a:lnTo>
                  <a:pt x="21" y="244"/>
                </a:lnTo>
                <a:lnTo>
                  <a:pt x="21" y="244"/>
                </a:lnTo>
                <a:lnTo>
                  <a:pt x="23" y="242"/>
                </a:lnTo>
                <a:lnTo>
                  <a:pt x="27" y="242"/>
                </a:lnTo>
                <a:lnTo>
                  <a:pt x="29" y="240"/>
                </a:lnTo>
                <a:lnTo>
                  <a:pt x="31" y="238"/>
                </a:lnTo>
                <a:lnTo>
                  <a:pt x="31" y="238"/>
                </a:lnTo>
                <a:lnTo>
                  <a:pt x="27" y="238"/>
                </a:lnTo>
                <a:lnTo>
                  <a:pt x="23" y="240"/>
                </a:lnTo>
                <a:lnTo>
                  <a:pt x="15" y="242"/>
                </a:lnTo>
                <a:lnTo>
                  <a:pt x="15" y="242"/>
                </a:lnTo>
                <a:close/>
                <a:moveTo>
                  <a:pt x="57" y="244"/>
                </a:moveTo>
                <a:lnTo>
                  <a:pt x="57" y="244"/>
                </a:lnTo>
                <a:lnTo>
                  <a:pt x="53" y="244"/>
                </a:lnTo>
                <a:lnTo>
                  <a:pt x="52" y="244"/>
                </a:lnTo>
                <a:lnTo>
                  <a:pt x="52" y="244"/>
                </a:lnTo>
                <a:lnTo>
                  <a:pt x="52" y="244"/>
                </a:lnTo>
                <a:lnTo>
                  <a:pt x="55" y="246"/>
                </a:lnTo>
                <a:lnTo>
                  <a:pt x="57" y="244"/>
                </a:lnTo>
                <a:lnTo>
                  <a:pt x="57" y="2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 name="Freeform 100"/>
          <p:cNvSpPr>
            <a:spLocks noEditPoints="1"/>
          </p:cNvSpPr>
          <p:nvPr/>
        </p:nvSpPr>
        <p:spPr bwMode="auto">
          <a:xfrm>
            <a:off x="8287025" y="4172062"/>
            <a:ext cx="101410" cy="112562"/>
          </a:xfrm>
          <a:custGeom>
            <a:avLst/>
            <a:gdLst/>
            <a:ahLst/>
            <a:cxnLst>
              <a:cxn ang="0">
                <a:pos x="21" y="76"/>
              </a:cxn>
              <a:cxn ang="0">
                <a:pos x="30" y="67"/>
              </a:cxn>
              <a:cxn ang="0">
                <a:pos x="36" y="59"/>
              </a:cxn>
              <a:cxn ang="0">
                <a:pos x="15" y="55"/>
              </a:cxn>
              <a:cxn ang="0">
                <a:pos x="2" y="40"/>
              </a:cxn>
              <a:cxn ang="0">
                <a:pos x="4" y="19"/>
              </a:cxn>
              <a:cxn ang="0">
                <a:pos x="13" y="10"/>
              </a:cxn>
              <a:cxn ang="0">
                <a:pos x="29" y="2"/>
              </a:cxn>
              <a:cxn ang="0">
                <a:pos x="44" y="0"/>
              </a:cxn>
              <a:cxn ang="0">
                <a:pos x="61" y="10"/>
              </a:cxn>
              <a:cxn ang="0">
                <a:pos x="69" y="25"/>
              </a:cxn>
              <a:cxn ang="0">
                <a:pos x="70" y="46"/>
              </a:cxn>
              <a:cxn ang="0">
                <a:pos x="63" y="63"/>
              </a:cxn>
              <a:cxn ang="0">
                <a:pos x="48" y="76"/>
              </a:cxn>
              <a:cxn ang="0">
                <a:pos x="27" y="80"/>
              </a:cxn>
              <a:cxn ang="0">
                <a:pos x="21" y="78"/>
              </a:cxn>
              <a:cxn ang="0">
                <a:pos x="61" y="19"/>
              </a:cxn>
              <a:cxn ang="0">
                <a:pos x="51" y="10"/>
              </a:cxn>
              <a:cxn ang="0">
                <a:pos x="36" y="8"/>
              </a:cxn>
              <a:cxn ang="0">
                <a:pos x="19" y="19"/>
              </a:cxn>
              <a:cxn ang="0">
                <a:pos x="19" y="33"/>
              </a:cxn>
              <a:cxn ang="0">
                <a:pos x="27" y="44"/>
              </a:cxn>
              <a:cxn ang="0">
                <a:pos x="40" y="50"/>
              </a:cxn>
              <a:cxn ang="0">
                <a:pos x="48" y="50"/>
              </a:cxn>
              <a:cxn ang="0">
                <a:pos x="51" y="55"/>
              </a:cxn>
              <a:cxn ang="0">
                <a:pos x="44" y="69"/>
              </a:cxn>
              <a:cxn ang="0">
                <a:pos x="32" y="76"/>
              </a:cxn>
              <a:cxn ang="0">
                <a:pos x="55" y="65"/>
              </a:cxn>
              <a:cxn ang="0">
                <a:pos x="65" y="40"/>
              </a:cxn>
              <a:cxn ang="0">
                <a:pos x="61" y="19"/>
              </a:cxn>
              <a:cxn ang="0">
                <a:pos x="11" y="21"/>
              </a:cxn>
              <a:cxn ang="0">
                <a:pos x="13" y="19"/>
              </a:cxn>
              <a:cxn ang="0">
                <a:pos x="9" y="23"/>
              </a:cxn>
              <a:cxn ang="0">
                <a:pos x="6" y="36"/>
              </a:cxn>
              <a:cxn ang="0">
                <a:pos x="11" y="33"/>
              </a:cxn>
              <a:cxn ang="0">
                <a:pos x="6" y="36"/>
              </a:cxn>
              <a:cxn ang="0">
                <a:pos x="8" y="42"/>
              </a:cxn>
              <a:cxn ang="0">
                <a:pos x="15" y="38"/>
              </a:cxn>
              <a:cxn ang="0">
                <a:pos x="9" y="38"/>
              </a:cxn>
              <a:cxn ang="0">
                <a:pos x="11" y="46"/>
              </a:cxn>
              <a:cxn ang="0">
                <a:pos x="17" y="40"/>
              </a:cxn>
              <a:cxn ang="0">
                <a:pos x="11" y="46"/>
              </a:cxn>
              <a:cxn ang="0">
                <a:pos x="13" y="52"/>
              </a:cxn>
              <a:cxn ang="0">
                <a:pos x="21" y="46"/>
              </a:cxn>
              <a:cxn ang="0">
                <a:pos x="13" y="52"/>
              </a:cxn>
              <a:cxn ang="0">
                <a:pos x="19" y="55"/>
              </a:cxn>
              <a:cxn ang="0">
                <a:pos x="29" y="50"/>
              </a:cxn>
              <a:cxn ang="0">
                <a:pos x="21" y="52"/>
              </a:cxn>
              <a:cxn ang="0">
                <a:pos x="36" y="63"/>
              </a:cxn>
              <a:cxn ang="0">
                <a:pos x="42" y="65"/>
              </a:cxn>
              <a:cxn ang="0">
                <a:pos x="42" y="61"/>
              </a:cxn>
              <a:cxn ang="0">
                <a:pos x="36" y="63"/>
              </a:cxn>
              <a:cxn ang="0">
                <a:pos x="34" y="71"/>
              </a:cxn>
              <a:cxn ang="0">
                <a:pos x="32" y="69"/>
              </a:cxn>
              <a:cxn ang="0">
                <a:pos x="30" y="73"/>
              </a:cxn>
            </a:cxnLst>
            <a:rect l="0" t="0" r="r" b="b"/>
            <a:pathLst>
              <a:path w="70" h="80">
                <a:moveTo>
                  <a:pt x="19" y="76"/>
                </a:moveTo>
                <a:lnTo>
                  <a:pt x="19" y="76"/>
                </a:lnTo>
                <a:lnTo>
                  <a:pt x="21" y="76"/>
                </a:lnTo>
                <a:lnTo>
                  <a:pt x="23" y="74"/>
                </a:lnTo>
                <a:lnTo>
                  <a:pt x="23" y="74"/>
                </a:lnTo>
                <a:lnTo>
                  <a:pt x="30" y="67"/>
                </a:lnTo>
                <a:lnTo>
                  <a:pt x="30" y="67"/>
                </a:lnTo>
                <a:lnTo>
                  <a:pt x="32" y="63"/>
                </a:lnTo>
                <a:lnTo>
                  <a:pt x="36" y="59"/>
                </a:lnTo>
                <a:lnTo>
                  <a:pt x="36" y="59"/>
                </a:lnTo>
                <a:lnTo>
                  <a:pt x="25" y="59"/>
                </a:lnTo>
                <a:lnTo>
                  <a:pt x="15" y="55"/>
                </a:lnTo>
                <a:lnTo>
                  <a:pt x="8" y="50"/>
                </a:lnTo>
                <a:lnTo>
                  <a:pt x="2" y="40"/>
                </a:lnTo>
                <a:lnTo>
                  <a:pt x="2" y="40"/>
                </a:lnTo>
                <a:lnTo>
                  <a:pt x="0" y="34"/>
                </a:lnTo>
                <a:lnTo>
                  <a:pt x="2" y="27"/>
                </a:lnTo>
                <a:lnTo>
                  <a:pt x="4" y="19"/>
                </a:lnTo>
                <a:lnTo>
                  <a:pt x="8" y="13"/>
                </a:lnTo>
                <a:lnTo>
                  <a:pt x="8" y="13"/>
                </a:lnTo>
                <a:lnTo>
                  <a:pt x="13" y="10"/>
                </a:lnTo>
                <a:lnTo>
                  <a:pt x="21" y="6"/>
                </a:lnTo>
                <a:lnTo>
                  <a:pt x="21" y="6"/>
                </a:lnTo>
                <a:lnTo>
                  <a:pt x="29" y="2"/>
                </a:lnTo>
                <a:lnTo>
                  <a:pt x="38" y="0"/>
                </a:lnTo>
                <a:lnTo>
                  <a:pt x="38" y="0"/>
                </a:lnTo>
                <a:lnTo>
                  <a:pt x="44" y="0"/>
                </a:lnTo>
                <a:lnTo>
                  <a:pt x="51" y="2"/>
                </a:lnTo>
                <a:lnTo>
                  <a:pt x="57" y="6"/>
                </a:lnTo>
                <a:lnTo>
                  <a:pt x="61" y="10"/>
                </a:lnTo>
                <a:lnTo>
                  <a:pt x="61" y="10"/>
                </a:lnTo>
                <a:lnTo>
                  <a:pt x="65" y="17"/>
                </a:lnTo>
                <a:lnTo>
                  <a:pt x="69" y="25"/>
                </a:lnTo>
                <a:lnTo>
                  <a:pt x="70" y="34"/>
                </a:lnTo>
                <a:lnTo>
                  <a:pt x="70" y="46"/>
                </a:lnTo>
                <a:lnTo>
                  <a:pt x="70" y="46"/>
                </a:lnTo>
                <a:lnTo>
                  <a:pt x="67" y="57"/>
                </a:lnTo>
                <a:lnTo>
                  <a:pt x="67" y="57"/>
                </a:lnTo>
                <a:lnTo>
                  <a:pt x="63" y="63"/>
                </a:lnTo>
                <a:lnTo>
                  <a:pt x="59" y="69"/>
                </a:lnTo>
                <a:lnTo>
                  <a:pt x="53" y="73"/>
                </a:lnTo>
                <a:lnTo>
                  <a:pt x="48" y="76"/>
                </a:lnTo>
                <a:lnTo>
                  <a:pt x="48" y="76"/>
                </a:lnTo>
                <a:lnTo>
                  <a:pt x="38" y="80"/>
                </a:lnTo>
                <a:lnTo>
                  <a:pt x="27" y="80"/>
                </a:lnTo>
                <a:lnTo>
                  <a:pt x="27" y="80"/>
                </a:lnTo>
                <a:lnTo>
                  <a:pt x="23" y="80"/>
                </a:lnTo>
                <a:lnTo>
                  <a:pt x="21" y="78"/>
                </a:lnTo>
                <a:lnTo>
                  <a:pt x="19" y="76"/>
                </a:lnTo>
                <a:lnTo>
                  <a:pt x="19" y="76"/>
                </a:lnTo>
                <a:close/>
                <a:moveTo>
                  <a:pt x="61" y="19"/>
                </a:moveTo>
                <a:lnTo>
                  <a:pt x="61" y="19"/>
                </a:lnTo>
                <a:lnTo>
                  <a:pt x="57" y="13"/>
                </a:lnTo>
                <a:lnTo>
                  <a:pt x="51" y="10"/>
                </a:lnTo>
                <a:lnTo>
                  <a:pt x="46" y="8"/>
                </a:lnTo>
                <a:lnTo>
                  <a:pt x="36" y="8"/>
                </a:lnTo>
                <a:lnTo>
                  <a:pt x="36" y="8"/>
                </a:lnTo>
                <a:lnTo>
                  <a:pt x="29" y="12"/>
                </a:lnTo>
                <a:lnTo>
                  <a:pt x="23" y="15"/>
                </a:lnTo>
                <a:lnTo>
                  <a:pt x="19" y="19"/>
                </a:lnTo>
                <a:lnTo>
                  <a:pt x="19" y="25"/>
                </a:lnTo>
                <a:lnTo>
                  <a:pt x="19" y="25"/>
                </a:lnTo>
                <a:lnTo>
                  <a:pt x="19" y="33"/>
                </a:lnTo>
                <a:lnTo>
                  <a:pt x="21" y="38"/>
                </a:lnTo>
                <a:lnTo>
                  <a:pt x="21" y="38"/>
                </a:lnTo>
                <a:lnTo>
                  <a:pt x="27" y="44"/>
                </a:lnTo>
                <a:lnTo>
                  <a:pt x="36" y="48"/>
                </a:lnTo>
                <a:lnTo>
                  <a:pt x="36" y="48"/>
                </a:lnTo>
                <a:lnTo>
                  <a:pt x="40" y="50"/>
                </a:lnTo>
                <a:lnTo>
                  <a:pt x="44" y="50"/>
                </a:lnTo>
                <a:lnTo>
                  <a:pt x="44" y="50"/>
                </a:lnTo>
                <a:lnTo>
                  <a:pt x="48" y="50"/>
                </a:lnTo>
                <a:lnTo>
                  <a:pt x="51" y="50"/>
                </a:lnTo>
                <a:lnTo>
                  <a:pt x="51" y="50"/>
                </a:lnTo>
                <a:lnTo>
                  <a:pt x="51" y="55"/>
                </a:lnTo>
                <a:lnTo>
                  <a:pt x="48" y="63"/>
                </a:lnTo>
                <a:lnTo>
                  <a:pt x="48" y="63"/>
                </a:lnTo>
                <a:lnTo>
                  <a:pt x="44" y="69"/>
                </a:lnTo>
                <a:lnTo>
                  <a:pt x="38" y="73"/>
                </a:lnTo>
                <a:lnTo>
                  <a:pt x="32" y="76"/>
                </a:lnTo>
                <a:lnTo>
                  <a:pt x="32" y="76"/>
                </a:lnTo>
                <a:lnTo>
                  <a:pt x="40" y="74"/>
                </a:lnTo>
                <a:lnTo>
                  <a:pt x="48" y="71"/>
                </a:lnTo>
                <a:lnTo>
                  <a:pt x="55" y="65"/>
                </a:lnTo>
                <a:lnTo>
                  <a:pt x="59" y="59"/>
                </a:lnTo>
                <a:lnTo>
                  <a:pt x="63" y="50"/>
                </a:lnTo>
                <a:lnTo>
                  <a:pt x="65" y="40"/>
                </a:lnTo>
                <a:lnTo>
                  <a:pt x="65" y="31"/>
                </a:lnTo>
                <a:lnTo>
                  <a:pt x="61" y="19"/>
                </a:lnTo>
                <a:lnTo>
                  <a:pt x="61" y="19"/>
                </a:lnTo>
                <a:close/>
                <a:moveTo>
                  <a:pt x="9" y="23"/>
                </a:moveTo>
                <a:lnTo>
                  <a:pt x="9" y="23"/>
                </a:lnTo>
                <a:lnTo>
                  <a:pt x="11" y="21"/>
                </a:lnTo>
                <a:lnTo>
                  <a:pt x="13" y="21"/>
                </a:lnTo>
                <a:lnTo>
                  <a:pt x="13" y="21"/>
                </a:lnTo>
                <a:lnTo>
                  <a:pt x="13" y="19"/>
                </a:lnTo>
                <a:lnTo>
                  <a:pt x="13" y="19"/>
                </a:lnTo>
                <a:lnTo>
                  <a:pt x="11" y="19"/>
                </a:lnTo>
                <a:lnTo>
                  <a:pt x="9" y="23"/>
                </a:lnTo>
                <a:lnTo>
                  <a:pt x="9" y="23"/>
                </a:lnTo>
                <a:close/>
                <a:moveTo>
                  <a:pt x="6" y="36"/>
                </a:moveTo>
                <a:lnTo>
                  <a:pt x="6" y="36"/>
                </a:lnTo>
                <a:lnTo>
                  <a:pt x="9" y="34"/>
                </a:lnTo>
                <a:lnTo>
                  <a:pt x="11" y="33"/>
                </a:lnTo>
                <a:lnTo>
                  <a:pt x="11" y="33"/>
                </a:lnTo>
                <a:lnTo>
                  <a:pt x="13" y="31"/>
                </a:lnTo>
                <a:lnTo>
                  <a:pt x="13" y="31"/>
                </a:lnTo>
                <a:lnTo>
                  <a:pt x="6" y="36"/>
                </a:lnTo>
                <a:lnTo>
                  <a:pt x="6" y="36"/>
                </a:lnTo>
                <a:close/>
                <a:moveTo>
                  <a:pt x="8" y="42"/>
                </a:moveTo>
                <a:lnTo>
                  <a:pt x="8" y="42"/>
                </a:lnTo>
                <a:lnTo>
                  <a:pt x="11" y="40"/>
                </a:lnTo>
                <a:lnTo>
                  <a:pt x="15" y="38"/>
                </a:lnTo>
                <a:lnTo>
                  <a:pt x="15" y="38"/>
                </a:lnTo>
                <a:lnTo>
                  <a:pt x="13" y="34"/>
                </a:lnTo>
                <a:lnTo>
                  <a:pt x="13" y="34"/>
                </a:lnTo>
                <a:lnTo>
                  <a:pt x="9" y="38"/>
                </a:lnTo>
                <a:lnTo>
                  <a:pt x="8" y="42"/>
                </a:lnTo>
                <a:lnTo>
                  <a:pt x="8" y="42"/>
                </a:lnTo>
                <a:close/>
                <a:moveTo>
                  <a:pt x="11" y="46"/>
                </a:moveTo>
                <a:lnTo>
                  <a:pt x="11" y="46"/>
                </a:lnTo>
                <a:lnTo>
                  <a:pt x="13" y="44"/>
                </a:lnTo>
                <a:lnTo>
                  <a:pt x="17" y="40"/>
                </a:lnTo>
                <a:lnTo>
                  <a:pt x="17" y="40"/>
                </a:lnTo>
                <a:lnTo>
                  <a:pt x="13" y="42"/>
                </a:lnTo>
                <a:lnTo>
                  <a:pt x="11" y="46"/>
                </a:lnTo>
                <a:lnTo>
                  <a:pt x="11" y="46"/>
                </a:lnTo>
                <a:close/>
                <a:moveTo>
                  <a:pt x="13" y="52"/>
                </a:moveTo>
                <a:lnTo>
                  <a:pt x="13" y="52"/>
                </a:lnTo>
                <a:lnTo>
                  <a:pt x="17" y="50"/>
                </a:lnTo>
                <a:lnTo>
                  <a:pt x="21" y="46"/>
                </a:lnTo>
                <a:lnTo>
                  <a:pt x="21" y="46"/>
                </a:lnTo>
                <a:lnTo>
                  <a:pt x="19" y="44"/>
                </a:lnTo>
                <a:lnTo>
                  <a:pt x="19" y="44"/>
                </a:lnTo>
                <a:lnTo>
                  <a:pt x="13" y="52"/>
                </a:lnTo>
                <a:lnTo>
                  <a:pt x="13" y="52"/>
                </a:lnTo>
                <a:close/>
                <a:moveTo>
                  <a:pt x="19" y="55"/>
                </a:moveTo>
                <a:lnTo>
                  <a:pt x="19" y="55"/>
                </a:lnTo>
                <a:lnTo>
                  <a:pt x="23" y="53"/>
                </a:lnTo>
                <a:lnTo>
                  <a:pt x="29" y="50"/>
                </a:lnTo>
                <a:lnTo>
                  <a:pt x="29" y="50"/>
                </a:lnTo>
                <a:lnTo>
                  <a:pt x="23" y="50"/>
                </a:lnTo>
                <a:lnTo>
                  <a:pt x="23" y="50"/>
                </a:lnTo>
                <a:lnTo>
                  <a:pt x="21" y="52"/>
                </a:lnTo>
                <a:lnTo>
                  <a:pt x="19" y="55"/>
                </a:lnTo>
                <a:lnTo>
                  <a:pt x="19" y="55"/>
                </a:lnTo>
                <a:close/>
                <a:moveTo>
                  <a:pt x="36" y="63"/>
                </a:moveTo>
                <a:lnTo>
                  <a:pt x="36" y="63"/>
                </a:lnTo>
                <a:lnTo>
                  <a:pt x="38" y="65"/>
                </a:lnTo>
                <a:lnTo>
                  <a:pt x="42" y="65"/>
                </a:lnTo>
                <a:lnTo>
                  <a:pt x="42" y="65"/>
                </a:lnTo>
                <a:lnTo>
                  <a:pt x="42" y="63"/>
                </a:lnTo>
                <a:lnTo>
                  <a:pt x="42" y="61"/>
                </a:lnTo>
                <a:lnTo>
                  <a:pt x="42" y="61"/>
                </a:lnTo>
                <a:lnTo>
                  <a:pt x="36" y="63"/>
                </a:lnTo>
                <a:lnTo>
                  <a:pt x="36" y="63"/>
                </a:lnTo>
                <a:close/>
                <a:moveTo>
                  <a:pt x="30" y="73"/>
                </a:moveTo>
                <a:lnTo>
                  <a:pt x="30" y="73"/>
                </a:lnTo>
                <a:lnTo>
                  <a:pt x="34" y="71"/>
                </a:lnTo>
                <a:lnTo>
                  <a:pt x="40" y="67"/>
                </a:lnTo>
                <a:lnTo>
                  <a:pt x="40" y="67"/>
                </a:lnTo>
                <a:lnTo>
                  <a:pt x="32" y="69"/>
                </a:lnTo>
                <a:lnTo>
                  <a:pt x="32" y="69"/>
                </a:lnTo>
                <a:lnTo>
                  <a:pt x="30" y="73"/>
                </a:lnTo>
                <a:lnTo>
                  <a:pt x="30"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 name="TextBox 1534"/>
          <p:cNvSpPr txBox="1"/>
          <p:nvPr/>
        </p:nvSpPr>
        <p:spPr>
          <a:xfrm>
            <a:off x="939916" y="834459"/>
            <a:ext cx="516910" cy="2677656"/>
          </a:xfrm>
          <a:prstGeom prst="rect">
            <a:avLst/>
          </a:prstGeom>
          <a:noFill/>
        </p:spPr>
        <p:txBody>
          <a:bodyPr wrap="square" rtlCol="0">
            <a:spAutoFit/>
          </a:bodyPr>
          <a:lstStyle/>
          <a:p>
            <a:r>
              <a:rPr lang="zh-CN" altLang="en-US" sz="2100" dirty="0">
                <a:solidFill>
                  <a:schemeClr val="bg1"/>
                </a:solidFill>
                <a:latin typeface="方正少儿简体" panose="03000509000000000000" pitchFamily="65" charset="-122"/>
                <a:ea typeface="方正少儿简体" panose="03000509000000000000" pitchFamily="65" charset="-122"/>
              </a:rPr>
              <a:t>赠送精美手绘图标</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6" descr="E:\PPT素材\06-----.png"/>
          <p:cNvPicPr>
            <a:picLocks noChangeAspect="1" noChangeArrowheads="1"/>
          </p:cNvPicPr>
          <p:nvPr/>
        </p:nvPicPr>
        <p:blipFill>
          <a:blip r:embed="rId7" cstate="print"/>
          <a:srcRect/>
          <a:stretch>
            <a:fillRect/>
          </a:stretch>
        </p:blipFill>
        <p:spPr bwMode="auto">
          <a:xfrm>
            <a:off x="5179683" y="1187863"/>
            <a:ext cx="373728" cy="407420"/>
          </a:xfrm>
          <a:prstGeom prst="rect">
            <a:avLst/>
          </a:prstGeom>
          <a:noFill/>
          <a:extLst>
            <a:ext uri="{909E8E84-426E-40DD-AFC4-6F175D3DCCD1}">
              <a14:hiddenFill xmlns:a14="http://schemas.microsoft.com/office/drawing/2010/main">
                <a:solidFill>
                  <a:srgbClr val="FFFFFF"/>
                </a:solidFill>
              </a14:hiddenFill>
            </a:ext>
          </a:extLst>
        </p:spPr>
      </p:pic>
      <p:sp>
        <p:nvSpPr>
          <p:cNvPr id="41" name="Rectangle 47"/>
          <p:cNvSpPr/>
          <p:nvPr/>
        </p:nvSpPr>
        <p:spPr>
          <a:xfrm>
            <a:off x="2616337" y="2523620"/>
            <a:ext cx="3911327" cy="492443"/>
          </a:xfrm>
          <a:prstGeom prst="rect">
            <a:avLst/>
          </a:prstGeom>
        </p:spPr>
        <p:txBody>
          <a:bodyPr wrap="none" lIns="0" tIns="0" rIns="0" bIns="0">
            <a:spAutoFit/>
          </a:bodyPr>
          <a:lstStyle/>
          <a:p>
            <a:pPr algn="ctr"/>
            <a:r>
              <a:rPr lang="zh-CN" altLang="en-US" sz="3200" spc="-150" dirty="0">
                <a:solidFill>
                  <a:schemeClr val="bg1"/>
                </a:solidFill>
                <a:latin typeface="方正少儿简体" panose="03000509000000000000" pitchFamily="65" charset="-122"/>
                <a:ea typeface="方正少儿简体" panose="03000509000000000000" pitchFamily="65" charset="-122"/>
                <a:cs typeface="+mn-ea"/>
                <a:sym typeface="+mn-lt"/>
              </a:rPr>
              <a:t>点击添加相关文字</a:t>
            </a:r>
            <a:r>
              <a:rPr lang="zh-CN" altLang="en-US" sz="3200" spc="-150" dirty="0" smtClean="0">
                <a:solidFill>
                  <a:schemeClr val="bg1"/>
                </a:solidFill>
                <a:latin typeface="方正少儿简体" panose="03000509000000000000" pitchFamily="65" charset="-122"/>
                <a:ea typeface="方正少儿简体" panose="03000509000000000000" pitchFamily="65" charset="-122"/>
                <a:cs typeface="+mn-ea"/>
                <a:sym typeface="+mn-lt"/>
              </a:rPr>
              <a:t>标题</a:t>
            </a:r>
            <a:endParaRPr lang="en-US" sz="3200" spc="-15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04" name="Rectangle 47"/>
          <p:cNvSpPr/>
          <p:nvPr/>
        </p:nvSpPr>
        <p:spPr>
          <a:xfrm>
            <a:off x="3485361" y="3060122"/>
            <a:ext cx="2212190" cy="553998"/>
          </a:xfrm>
          <a:prstGeom prst="rect">
            <a:avLst/>
          </a:prstGeom>
        </p:spPr>
        <p:txBody>
          <a:bodyPr wrap="square" lIns="0" tIns="0" rIns="0" bIns="0">
            <a:spAutoFit/>
          </a:bodyPr>
          <a:lstStyle/>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p:txBody>
      </p:sp>
      <p:sp>
        <p:nvSpPr>
          <p:cNvPr id="27" name="Freeform 86"/>
          <p:cNvSpPr>
            <a:spLocks noEditPoints="1"/>
          </p:cNvSpPr>
          <p:nvPr/>
        </p:nvSpPr>
        <p:spPr bwMode="auto">
          <a:xfrm>
            <a:off x="3964318" y="124318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18" name="Freeform 47"/>
          <p:cNvSpPr>
            <a:spLocks noEditPoints="1"/>
          </p:cNvSpPr>
          <p:nvPr/>
        </p:nvSpPr>
        <p:spPr bwMode="auto">
          <a:xfrm>
            <a:off x="4349275" y="1457170"/>
            <a:ext cx="445450" cy="754540"/>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89212" y="1198952"/>
            <a:ext cx="3575151" cy="2667482"/>
            <a:chOff x="1096655" y="1267825"/>
            <a:chExt cx="3575772" cy="2668306"/>
          </a:xfrm>
        </p:grpSpPr>
        <p:sp>
          <p:nvSpPr>
            <p:cNvPr id="5" name="任意多边形 4"/>
            <p:cNvSpPr/>
            <p:nvPr/>
          </p:nvSpPr>
          <p:spPr>
            <a:xfrm rot="21406984">
              <a:off x="2517327" y="1486778"/>
              <a:ext cx="869490" cy="264045"/>
            </a:xfrm>
            <a:custGeom>
              <a:avLst/>
              <a:gdLst>
                <a:gd name="connsiteX0" fmla="*/ 0 w 1159119"/>
                <a:gd name="connsiteY0" fmla="*/ 301607 h 351952"/>
                <a:gd name="connsiteX1" fmla="*/ 525294 w 1159119"/>
                <a:gd name="connsiteY1" fmla="*/ 50 h 351952"/>
                <a:gd name="connsiteX2" fmla="*/ 1108953 w 1159119"/>
                <a:gd name="connsiteY2" fmla="*/ 321063 h 351952"/>
                <a:gd name="connsiteX3" fmla="*/ 1089498 w 1159119"/>
                <a:gd name="connsiteY3" fmla="*/ 321063 h 351952"/>
              </a:gdLst>
              <a:ahLst/>
              <a:cxnLst>
                <a:cxn ang="0">
                  <a:pos x="connsiteX0" y="connsiteY0"/>
                </a:cxn>
                <a:cxn ang="0">
                  <a:pos x="connsiteX1" y="connsiteY1"/>
                </a:cxn>
                <a:cxn ang="0">
                  <a:pos x="connsiteX2" y="connsiteY2"/>
                </a:cxn>
                <a:cxn ang="0">
                  <a:pos x="connsiteX3" y="connsiteY3"/>
                </a:cxn>
              </a:cxnLst>
              <a:rect l="l" t="t" r="r" b="b"/>
              <a:pathLst>
                <a:path w="1159119" h="351952">
                  <a:moveTo>
                    <a:pt x="0" y="301607"/>
                  </a:moveTo>
                  <a:cubicBezTo>
                    <a:pt x="170234" y="149207"/>
                    <a:pt x="340469" y="-3193"/>
                    <a:pt x="525294" y="50"/>
                  </a:cubicBezTo>
                  <a:cubicBezTo>
                    <a:pt x="710119" y="3293"/>
                    <a:pt x="1014919" y="267561"/>
                    <a:pt x="1108953" y="321063"/>
                  </a:cubicBezTo>
                  <a:cubicBezTo>
                    <a:pt x="1202987" y="374565"/>
                    <a:pt x="1146242" y="347814"/>
                    <a:pt x="1089498" y="321063"/>
                  </a:cubicBez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a:solidFill>
                  <a:schemeClr val="tx1">
                    <a:lumMod val="65000"/>
                    <a:lumOff val="35000"/>
                  </a:schemeClr>
                </a:solidFill>
                <a:cs typeface="+mn-ea"/>
                <a:sym typeface="+mn-lt"/>
              </a:endParaRPr>
            </a:p>
          </p:txBody>
        </p:sp>
        <p:sp>
          <p:nvSpPr>
            <p:cNvPr id="6" name="Freeform 5"/>
            <p:cNvSpPr>
              <a:spLocks noEditPoints="1"/>
            </p:cNvSpPr>
            <p:nvPr/>
          </p:nvSpPr>
          <p:spPr bwMode="auto">
            <a:xfrm>
              <a:off x="2884541" y="1267825"/>
              <a:ext cx="302900" cy="350976"/>
            </a:xfrm>
            <a:custGeom>
              <a:avLst/>
              <a:gdLst>
                <a:gd name="T0" fmla="*/ 15 w 22"/>
                <a:gd name="T1" fmla="*/ 1 h 26"/>
                <a:gd name="T2" fmla="*/ 12 w 22"/>
                <a:gd name="T3" fmla="*/ 5 h 26"/>
                <a:gd name="T4" fmla="*/ 8 w 22"/>
                <a:gd name="T5" fmla="*/ 15 h 26"/>
                <a:gd name="T6" fmla="*/ 2 w 22"/>
                <a:gd name="T7" fmla="*/ 22 h 26"/>
                <a:gd name="T8" fmla="*/ 1 w 22"/>
                <a:gd name="T9" fmla="*/ 26 h 26"/>
                <a:gd name="T10" fmla="*/ 4 w 22"/>
                <a:gd name="T11" fmla="*/ 24 h 26"/>
                <a:gd name="T12" fmla="*/ 14 w 22"/>
                <a:gd name="T13" fmla="*/ 18 h 26"/>
                <a:gd name="T14" fmla="*/ 20 w 22"/>
                <a:gd name="T15" fmla="*/ 9 h 26"/>
                <a:gd name="T16" fmla="*/ 22 w 22"/>
                <a:gd name="T17" fmla="*/ 5 h 26"/>
                <a:gd name="T18" fmla="*/ 2 w 22"/>
                <a:gd name="T19" fmla="*/ 25 h 26"/>
                <a:gd name="T20" fmla="*/ 10 w 22"/>
                <a:gd name="T21" fmla="*/ 16 h 26"/>
                <a:gd name="T22" fmla="*/ 15 w 22"/>
                <a:gd name="T23" fmla="*/ 17 h 26"/>
                <a:gd name="T24" fmla="*/ 16 w 22"/>
                <a:gd name="T25" fmla="*/ 16 h 26"/>
                <a:gd name="T26" fmla="*/ 18 w 22"/>
                <a:gd name="T27" fmla="*/ 13 h 26"/>
                <a:gd name="T28" fmla="*/ 15 w 22"/>
                <a:gd name="T29" fmla="*/ 15 h 26"/>
                <a:gd name="T30" fmla="*/ 18 w 22"/>
                <a:gd name="T31" fmla="*/ 15 h 26"/>
                <a:gd name="T32" fmla="*/ 15 w 22"/>
                <a:gd name="T33" fmla="*/ 15 h 26"/>
                <a:gd name="T34" fmla="*/ 18 w 22"/>
                <a:gd name="T35" fmla="*/ 16 h 26"/>
                <a:gd name="T36" fmla="*/ 17 w 22"/>
                <a:gd name="T37" fmla="*/ 16 h 26"/>
                <a:gd name="T38" fmla="*/ 13 w 22"/>
                <a:gd name="T39" fmla="*/ 17 h 26"/>
                <a:gd name="T40" fmla="*/ 8 w 22"/>
                <a:gd name="T41" fmla="*/ 14 h 26"/>
                <a:gd name="T42" fmla="*/ 11 w 22"/>
                <a:gd name="T43" fmla="*/ 6 h 26"/>
                <a:gd name="T44" fmla="*/ 10 w 22"/>
                <a:gd name="T45" fmla="*/ 8 h 26"/>
                <a:gd name="T46" fmla="*/ 11 w 22"/>
                <a:gd name="T47" fmla="*/ 13 h 26"/>
                <a:gd name="T48" fmla="*/ 16 w 22"/>
                <a:gd name="T49" fmla="*/ 14 h 26"/>
                <a:gd name="T50" fmla="*/ 19 w 22"/>
                <a:gd name="T51" fmla="*/ 13 h 26"/>
                <a:gd name="T52" fmla="*/ 18 w 22"/>
                <a:gd name="T53" fmla="*/ 11 h 26"/>
                <a:gd name="T54" fmla="*/ 19 w 22"/>
                <a:gd name="T55" fmla="*/ 12 h 26"/>
                <a:gd name="T56" fmla="*/ 19 w 22"/>
                <a:gd name="T57" fmla="*/ 12 h 26"/>
                <a:gd name="T58" fmla="*/ 17 w 22"/>
                <a:gd name="T59" fmla="*/ 8 h 26"/>
                <a:gd name="T60" fmla="*/ 19 w 22"/>
                <a:gd name="T61" fmla="*/ 8 h 26"/>
                <a:gd name="T62" fmla="*/ 17 w 22"/>
                <a:gd name="T63" fmla="*/ 8 h 26"/>
                <a:gd name="T64" fmla="*/ 19 w 22"/>
                <a:gd name="T65" fmla="*/ 9 h 26"/>
                <a:gd name="T66" fmla="*/ 16 w 22"/>
                <a:gd name="T67" fmla="*/ 9 h 26"/>
                <a:gd name="T68" fmla="*/ 18 w 22"/>
                <a:gd name="T69" fmla="*/ 10 h 26"/>
                <a:gd name="T70" fmla="*/ 16 w 22"/>
                <a:gd name="T71" fmla="*/ 10 h 26"/>
                <a:gd name="T72" fmla="*/ 17 w 22"/>
                <a:gd name="T73" fmla="*/ 11 h 26"/>
                <a:gd name="T74" fmla="*/ 15 w 22"/>
                <a:gd name="T75" fmla="*/ 11 h 26"/>
                <a:gd name="T76" fmla="*/ 15 w 22"/>
                <a:gd name="T77" fmla="*/ 12 h 26"/>
                <a:gd name="T78" fmla="*/ 16 w 22"/>
                <a:gd name="T79" fmla="*/ 12 h 26"/>
                <a:gd name="T80" fmla="*/ 14 w 22"/>
                <a:gd name="T81" fmla="*/ 13 h 26"/>
                <a:gd name="T82" fmla="*/ 11 w 22"/>
                <a:gd name="T83" fmla="*/ 8 h 26"/>
                <a:gd name="T84" fmla="*/ 14 w 22"/>
                <a:gd name="T85" fmla="*/ 4 h 26"/>
                <a:gd name="T86" fmla="*/ 20 w 22"/>
                <a:gd name="T87" fmla="*/ 7 h 26"/>
                <a:gd name="T88" fmla="*/ 19 w 22"/>
                <a:gd name="T89" fmla="*/ 6 h 26"/>
                <a:gd name="T90" fmla="*/ 15 w 22"/>
                <a:gd name="T91" fmla="*/ 2 h 26"/>
                <a:gd name="T92" fmla="*/ 21 w 22"/>
                <a:gd name="T9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6">
                  <a:moveTo>
                    <a:pt x="21" y="2"/>
                  </a:moveTo>
                  <a:cubicBezTo>
                    <a:pt x="19" y="1"/>
                    <a:pt x="17" y="0"/>
                    <a:pt x="15" y="1"/>
                  </a:cubicBezTo>
                  <a:cubicBezTo>
                    <a:pt x="15" y="1"/>
                    <a:pt x="15" y="1"/>
                    <a:pt x="15" y="1"/>
                  </a:cubicBezTo>
                  <a:cubicBezTo>
                    <a:pt x="15" y="1"/>
                    <a:pt x="15" y="2"/>
                    <a:pt x="15" y="2"/>
                  </a:cubicBezTo>
                  <a:cubicBezTo>
                    <a:pt x="15" y="2"/>
                    <a:pt x="14" y="2"/>
                    <a:pt x="14" y="2"/>
                  </a:cubicBezTo>
                  <a:cubicBezTo>
                    <a:pt x="13" y="3"/>
                    <a:pt x="13" y="4"/>
                    <a:pt x="12" y="5"/>
                  </a:cubicBezTo>
                  <a:cubicBezTo>
                    <a:pt x="11" y="5"/>
                    <a:pt x="9" y="5"/>
                    <a:pt x="8" y="6"/>
                  </a:cubicBezTo>
                  <a:cubicBezTo>
                    <a:pt x="7" y="7"/>
                    <a:pt x="6" y="9"/>
                    <a:pt x="6" y="10"/>
                  </a:cubicBezTo>
                  <a:cubicBezTo>
                    <a:pt x="6" y="12"/>
                    <a:pt x="7" y="13"/>
                    <a:pt x="8" y="15"/>
                  </a:cubicBezTo>
                  <a:cubicBezTo>
                    <a:pt x="5" y="18"/>
                    <a:pt x="2" y="22"/>
                    <a:pt x="2" y="22"/>
                  </a:cubicBezTo>
                  <a:cubicBezTo>
                    <a:pt x="2" y="22"/>
                    <a:pt x="2" y="22"/>
                    <a:pt x="2" y="22"/>
                  </a:cubicBezTo>
                  <a:cubicBezTo>
                    <a:pt x="2" y="22"/>
                    <a:pt x="2" y="22"/>
                    <a:pt x="2" y="22"/>
                  </a:cubicBezTo>
                  <a:cubicBezTo>
                    <a:pt x="1" y="23"/>
                    <a:pt x="0" y="26"/>
                    <a:pt x="0" y="26"/>
                  </a:cubicBezTo>
                  <a:cubicBezTo>
                    <a:pt x="0" y="26"/>
                    <a:pt x="0" y="26"/>
                    <a:pt x="0" y="26"/>
                  </a:cubicBezTo>
                  <a:cubicBezTo>
                    <a:pt x="0" y="26"/>
                    <a:pt x="1" y="26"/>
                    <a:pt x="1" y="26"/>
                  </a:cubicBezTo>
                  <a:cubicBezTo>
                    <a:pt x="1" y="26"/>
                    <a:pt x="1" y="26"/>
                    <a:pt x="1" y="26"/>
                  </a:cubicBezTo>
                  <a:cubicBezTo>
                    <a:pt x="4" y="24"/>
                    <a:pt x="4" y="24"/>
                    <a:pt x="4" y="24"/>
                  </a:cubicBezTo>
                  <a:cubicBezTo>
                    <a:pt x="4" y="24"/>
                    <a:pt x="4" y="24"/>
                    <a:pt x="4" y="24"/>
                  </a:cubicBezTo>
                  <a:cubicBezTo>
                    <a:pt x="11" y="17"/>
                    <a:pt x="11" y="17"/>
                    <a:pt x="11" y="17"/>
                  </a:cubicBezTo>
                  <a:cubicBezTo>
                    <a:pt x="11" y="17"/>
                    <a:pt x="12" y="18"/>
                    <a:pt x="13" y="18"/>
                  </a:cubicBezTo>
                  <a:cubicBezTo>
                    <a:pt x="13" y="18"/>
                    <a:pt x="14" y="18"/>
                    <a:pt x="14" y="18"/>
                  </a:cubicBezTo>
                  <a:cubicBezTo>
                    <a:pt x="16" y="18"/>
                    <a:pt x="17" y="17"/>
                    <a:pt x="18" y="16"/>
                  </a:cubicBezTo>
                  <a:cubicBezTo>
                    <a:pt x="20" y="15"/>
                    <a:pt x="20" y="12"/>
                    <a:pt x="19" y="10"/>
                  </a:cubicBezTo>
                  <a:cubicBezTo>
                    <a:pt x="19" y="10"/>
                    <a:pt x="20" y="9"/>
                    <a:pt x="20" y="9"/>
                  </a:cubicBezTo>
                  <a:cubicBezTo>
                    <a:pt x="21" y="8"/>
                    <a:pt x="21" y="7"/>
                    <a:pt x="22" y="6"/>
                  </a:cubicBezTo>
                  <a:cubicBezTo>
                    <a:pt x="22" y="6"/>
                    <a:pt x="22" y="6"/>
                    <a:pt x="22" y="6"/>
                  </a:cubicBezTo>
                  <a:cubicBezTo>
                    <a:pt x="22" y="6"/>
                    <a:pt x="22" y="6"/>
                    <a:pt x="22" y="5"/>
                  </a:cubicBezTo>
                  <a:cubicBezTo>
                    <a:pt x="22" y="4"/>
                    <a:pt x="22" y="3"/>
                    <a:pt x="21" y="2"/>
                  </a:cubicBezTo>
                  <a:close/>
                  <a:moveTo>
                    <a:pt x="4" y="24"/>
                  </a:moveTo>
                  <a:cubicBezTo>
                    <a:pt x="2" y="25"/>
                    <a:pt x="2" y="25"/>
                    <a:pt x="2" y="25"/>
                  </a:cubicBezTo>
                  <a:cubicBezTo>
                    <a:pt x="2" y="24"/>
                    <a:pt x="2" y="23"/>
                    <a:pt x="3" y="22"/>
                  </a:cubicBezTo>
                  <a:cubicBezTo>
                    <a:pt x="3" y="22"/>
                    <a:pt x="6" y="18"/>
                    <a:pt x="8" y="15"/>
                  </a:cubicBezTo>
                  <a:cubicBezTo>
                    <a:pt x="9" y="16"/>
                    <a:pt x="9" y="16"/>
                    <a:pt x="10" y="16"/>
                  </a:cubicBezTo>
                  <a:lnTo>
                    <a:pt x="4" y="24"/>
                  </a:lnTo>
                  <a:close/>
                  <a:moveTo>
                    <a:pt x="15" y="17"/>
                  </a:moveTo>
                  <a:cubicBezTo>
                    <a:pt x="15" y="17"/>
                    <a:pt x="15" y="17"/>
                    <a:pt x="15" y="17"/>
                  </a:cubicBezTo>
                  <a:cubicBezTo>
                    <a:pt x="15" y="17"/>
                    <a:pt x="14" y="17"/>
                    <a:pt x="14" y="17"/>
                  </a:cubicBezTo>
                  <a:cubicBezTo>
                    <a:pt x="14" y="17"/>
                    <a:pt x="14" y="17"/>
                    <a:pt x="14" y="17"/>
                  </a:cubicBezTo>
                  <a:cubicBezTo>
                    <a:pt x="15" y="17"/>
                    <a:pt x="16" y="16"/>
                    <a:pt x="16" y="16"/>
                  </a:cubicBezTo>
                  <a:cubicBezTo>
                    <a:pt x="16" y="17"/>
                    <a:pt x="16" y="17"/>
                    <a:pt x="15" y="17"/>
                  </a:cubicBezTo>
                  <a:close/>
                  <a:moveTo>
                    <a:pt x="19" y="13"/>
                  </a:moveTo>
                  <a:cubicBezTo>
                    <a:pt x="19" y="13"/>
                    <a:pt x="18" y="13"/>
                    <a:pt x="18" y="13"/>
                  </a:cubicBezTo>
                  <a:cubicBezTo>
                    <a:pt x="17" y="14"/>
                    <a:pt x="16" y="14"/>
                    <a:pt x="15" y="14"/>
                  </a:cubicBezTo>
                  <a:cubicBezTo>
                    <a:pt x="15" y="14"/>
                    <a:pt x="15" y="14"/>
                    <a:pt x="15" y="14"/>
                  </a:cubicBezTo>
                  <a:cubicBezTo>
                    <a:pt x="15" y="14"/>
                    <a:pt x="15" y="15"/>
                    <a:pt x="15" y="15"/>
                  </a:cubicBezTo>
                  <a:cubicBezTo>
                    <a:pt x="16" y="14"/>
                    <a:pt x="17" y="14"/>
                    <a:pt x="19" y="14"/>
                  </a:cubicBezTo>
                  <a:cubicBezTo>
                    <a:pt x="19" y="14"/>
                    <a:pt x="19" y="14"/>
                    <a:pt x="19" y="14"/>
                  </a:cubicBezTo>
                  <a:cubicBezTo>
                    <a:pt x="19" y="14"/>
                    <a:pt x="18" y="14"/>
                    <a:pt x="18" y="15"/>
                  </a:cubicBezTo>
                  <a:cubicBezTo>
                    <a:pt x="18" y="15"/>
                    <a:pt x="18" y="14"/>
                    <a:pt x="18" y="14"/>
                  </a:cubicBezTo>
                  <a:cubicBezTo>
                    <a:pt x="17" y="15"/>
                    <a:pt x="16" y="15"/>
                    <a:pt x="15" y="15"/>
                  </a:cubicBezTo>
                  <a:cubicBezTo>
                    <a:pt x="15" y="15"/>
                    <a:pt x="15" y="15"/>
                    <a:pt x="15" y="15"/>
                  </a:cubicBezTo>
                  <a:cubicBezTo>
                    <a:pt x="15" y="16"/>
                    <a:pt x="15" y="16"/>
                    <a:pt x="15" y="16"/>
                  </a:cubicBezTo>
                  <a:cubicBezTo>
                    <a:pt x="16" y="16"/>
                    <a:pt x="17" y="15"/>
                    <a:pt x="18" y="15"/>
                  </a:cubicBezTo>
                  <a:cubicBezTo>
                    <a:pt x="18" y="15"/>
                    <a:pt x="18" y="16"/>
                    <a:pt x="18" y="16"/>
                  </a:cubicBezTo>
                  <a:cubicBezTo>
                    <a:pt x="17" y="16"/>
                    <a:pt x="17" y="16"/>
                    <a:pt x="17" y="16"/>
                  </a:cubicBezTo>
                  <a:cubicBezTo>
                    <a:pt x="17" y="16"/>
                    <a:pt x="17" y="16"/>
                    <a:pt x="17" y="16"/>
                  </a:cubicBezTo>
                  <a:cubicBezTo>
                    <a:pt x="17" y="16"/>
                    <a:pt x="17" y="16"/>
                    <a:pt x="17" y="16"/>
                  </a:cubicBezTo>
                  <a:cubicBezTo>
                    <a:pt x="17" y="16"/>
                    <a:pt x="17" y="16"/>
                    <a:pt x="16" y="16"/>
                  </a:cubicBezTo>
                  <a:cubicBezTo>
                    <a:pt x="13" y="16"/>
                    <a:pt x="13" y="16"/>
                    <a:pt x="13" y="16"/>
                  </a:cubicBezTo>
                  <a:cubicBezTo>
                    <a:pt x="13" y="16"/>
                    <a:pt x="13" y="17"/>
                    <a:pt x="13" y="17"/>
                  </a:cubicBezTo>
                  <a:cubicBezTo>
                    <a:pt x="13" y="17"/>
                    <a:pt x="13" y="17"/>
                    <a:pt x="13" y="17"/>
                  </a:cubicBezTo>
                  <a:cubicBezTo>
                    <a:pt x="13" y="17"/>
                    <a:pt x="13" y="17"/>
                    <a:pt x="13" y="17"/>
                  </a:cubicBezTo>
                  <a:cubicBezTo>
                    <a:pt x="11" y="16"/>
                    <a:pt x="9" y="15"/>
                    <a:pt x="8" y="14"/>
                  </a:cubicBezTo>
                  <a:cubicBezTo>
                    <a:pt x="8" y="13"/>
                    <a:pt x="7" y="12"/>
                    <a:pt x="7" y="10"/>
                  </a:cubicBezTo>
                  <a:cubicBezTo>
                    <a:pt x="7" y="9"/>
                    <a:pt x="8" y="8"/>
                    <a:pt x="9" y="7"/>
                  </a:cubicBezTo>
                  <a:cubicBezTo>
                    <a:pt x="9" y="6"/>
                    <a:pt x="10" y="6"/>
                    <a:pt x="11" y="6"/>
                  </a:cubicBezTo>
                  <a:cubicBezTo>
                    <a:pt x="11" y="7"/>
                    <a:pt x="11" y="7"/>
                    <a:pt x="10" y="7"/>
                  </a:cubicBezTo>
                  <a:cubicBezTo>
                    <a:pt x="10" y="7"/>
                    <a:pt x="10" y="7"/>
                    <a:pt x="10" y="7"/>
                  </a:cubicBezTo>
                  <a:cubicBezTo>
                    <a:pt x="10" y="8"/>
                    <a:pt x="10" y="8"/>
                    <a:pt x="10" y="8"/>
                  </a:cubicBezTo>
                  <a:cubicBezTo>
                    <a:pt x="10" y="8"/>
                    <a:pt x="10" y="8"/>
                    <a:pt x="10" y="8"/>
                  </a:cubicBezTo>
                  <a:cubicBezTo>
                    <a:pt x="10" y="8"/>
                    <a:pt x="10" y="8"/>
                    <a:pt x="10" y="8"/>
                  </a:cubicBezTo>
                  <a:cubicBezTo>
                    <a:pt x="9" y="9"/>
                    <a:pt x="10" y="11"/>
                    <a:pt x="11" y="13"/>
                  </a:cubicBezTo>
                  <a:cubicBezTo>
                    <a:pt x="12" y="13"/>
                    <a:pt x="13" y="14"/>
                    <a:pt x="14" y="14"/>
                  </a:cubicBezTo>
                  <a:cubicBezTo>
                    <a:pt x="15" y="14"/>
                    <a:pt x="15" y="14"/>
                    <a:pt x="16" y="14"/>
                  </a:cubicBezTo>
                  <a:cubicBezTo>
                    <a:pt x="16" y="14"/>
                    <a:pt x="16" y="14"/>
                    <a:pt x="16" y="14"/>
                  </a:cubicBezTo>
                  <a:cubicBezTo>
                    <a:pt x="16" y="14"/>
                    <a:pt x="16" y="14"/>
                    <a:pt x="16" y="14"/>
                  </a:cubicBezTo>
                  <a:cubicBezTo>
                    <a:pt x="16" y="14"/>
                    <a:pt x="16" y="14"/>
                    <a:pt x="16" y="14"/>
                  </a:cubicBezTo>
                  <a:cubicBezTo>
                    <a:pt x="17" y="13"/>
                    <a:pt x="18" y="13"/>
                    <a:pt x="19" y="13"/>
                  </a:cubicBezTo>
                  <a:cubicBezTo>
                    <a:pt x="19" y="13"/>
                    <a:pt x="19" y="13"/>
                    <a:pt x="19" y="13"/>
                  </a:cubicBezTo>
                  <a:close/>
                  <a:moveTo>
                    <a:pt x="18" y="12"/>
                  </a:moveTo>
                  <a:cubicBezTo>
                    <a:pt x="18" y="12"/>
                    <a:pt x="18" y="11"/>
                    <a:pt x="18" y="11"/>
                  </a:cubicBezTo>
                  <a:cubicBezTo>
                    <a:pt x="18" y="11"/>
                    <a:pt x="18" y="11"/>
                    <a:pt x="18" y="12"/>
                  </a:cubicBezTo>
                  <a:close/>
                  <a:moveTo>
                    <a:pt x="19" y="12"/>
                  </a:moveTo>
                  <a:cubicBezTo>
                    <a:pt x="19" y="12"/>
                    <a:pt x="19" y="12"/>
                    <a:pt x="19" y="12"/>
                  </a:cubicBezTo>
                  <a:cubicBezTo>
                    <a:pt x="19" y="12"/>
                    <a:pt x="19" y="12"/>
                    <a:pt x="19" y="12"/>
                  </a:cubicBezTo>
                  <a:cubicBezTo>
                    <a:pt x="18" y="12"/>
                    <a:pt x="18" y="12"/>
                    <a:pt x="18" y="12"/>
                  </a:cubicBezTo>
                  <a:lnTo>
                    <a:pt x="19" y="12"/>
                  </a:lnTo>
                  <a:close/>
                  <a:moveTo>
                    <a:pt x="20" y="8"/>
                  </a:moveTo>
                  <a:cubicBezTo>
                    <a:pt x="20" y="8"/>
                    <a:pt x="20" y="8"/>
                    <a:pt x="19" y="8"/>
                  </a:cubicBezTo>
                  <a:cubicBezTo>
                    <a:pt x="19" y="8"/>
                    <a:pt x="18" y="8"/>
                    <a:pt x="17" y="8"/>
                  </a:cubicBezTo>
                  <a:cubicBezTo>
                    <a:pt x="17" y="8"/>
                    <a:pt x="17" y="8"/>
                    <a:pt x="17" y="8"/>
                  </a:cubicBezTo>
                  <a:cubicBezTo>
                    <a:pt x="17" y="8"/>
                    <a:pt x="17" y="8"/>
                    <a:pt x="17" y="8"/>
                  </a:cubicBezTo>
                  <a:cubicBezTo>
                    <a:pt x="18" y="8"/>
                    <a:pt x="18" y="8"/>
                    <a:pt x="19" y="8"/>
                  </a:cubicBezTo>
                  <a:cubicBezTo>
                    <a:pt x="19" y="8"/>
                    <a:pt x="19" y="8"/>
                    <a:pt x="19" y="8"/>
                  </a:cubicBezTo>
                  <a:cubicBezTo>
                    <a:pt x="19" y="8"/>
                    <a:pt x="19" y="8"/>
                    <a:pt x="19" y="9"/>
                  </a:cubicBezTo>
                  <a:cubicBezTo>
                    <a:pt x="18" y="9"/>
                    <a:pt x="18" y="9"/>
                    <a:pt x="17" y="8"/>
                  </a:cubicBezTo>
                  <a:cubicBezTo>
                    <a:pt x="17" y="8"/>
                    <a:pt x="17" y="8"/>
                    <a:pt x="17" y="9"/>
                  </a:cubicBezTo>
                  <a:cubicBezTo>
                    <a:pt x="17" y="9"/>
                    <a:pt x="17" y="9"/>
                    <a:pt x="17" y="9"/>
                  </a:cubicBezTo>
                  <a:cubicBezTo>
                    <a:pt x="18" y="9"/>
                    <a:pt x="18" y="9"/>
                    <a:pt x="19" y="9"/>
                  </a:cubicBezTo>
                  <a:cubicBezTo>
                    <a:pt x="19" y="9"/>
                    <a:pt x="18" y="9"/>
                    <a:pt x="18" y="10"/>
                  </a:cubicBezTo>
                  <a:cubicBezTo>
                    <a:pt x="18" y="10"/>
                    <a:pt x="18" y="9"/>
                    <a:pt x="18" y="9"/>
                  </a:cubicBezTo>
                  <a:cubicBezTo>
                    <a:pt x="18" y="10"/>
                    <a:pt x="17" y="10"/>
                    <a:pt x="16" y="9"/>
                  </a:cubicBezTo>
                  <a:cubicBezTo>
                    <a:pt x="16" y="9"/>
                    <a:pt x="16" y="9"/>
                    <a:pt x="16" y="10"/>
                  </a:cubicBezTo>
                  <a:cubicBezTo>
                    <a:pt x="16" y="10"/>
                    <a:pt x="16" y="10"/>
                    <a:pt x="16" y="10"/>
                  </a:cubicBezTo>
                  <a:cubicBezTo>
                    <a:pt x="17" y="10"/>
                    <a:pt x="17" y="10"/>
                    <a:pt x="18" y="10"/>
                  </a:cubicBezTo>
                  <a:cubicBezTo>
                    <a:pt x="18" y="10"/>
                    <a:pt x="18" y="10"/>
                    <a:pt x="18" y="10"/>
                  </a:cubicBezTo>
                  <a:cubicBezTo>
                    <a:pt x="18" y="10"/>
                    <a:pt x="18" y="10"/>
                    <a:pt x="18" y="11"/>
                  </a:cubicBezTo>
                  <a:cubicBezTo>
                    <a:pt x="17" y="11"/>
                    <a:pt x="16" y="11"/>
                    <a:pt x="16" y="10"/>
                  </a:cubicBezTo>
                  <a:cubicBezTo>
                    <a:pt x="15" y="10"/>
                    <a:pt x="15" y="11"/>
                    <a:pt x="15" y="11"/>
                  </a:cubicBezTo>
                  <a:cubicBezTo>
                    <a:pt x="15" y="11"/>
                    <a:pt x="15" y="11"/>
                    <a:pt x="16" y="11"/>
                  </a:cubicBezTo>
                  <a:cubicBezTo>
                    <a:pt x="16" y="11"/>
                    <a:pt x="17" y="11"/>
                    <a:pt x="17" y="11"/>
                  </a:cubicBezTo>
                  <a:cubicBezTo>
                    <a:pt x="17" y="11"/>
                    <a:pt x="17" y="11"/>
                    <a:pt x="17" y="12"/>
                  </a:cubicBezTo>
                  <a:cubicBezTo>
                    <a:pt x="17" y="12"/>
                    <a:pt x="17" y="12"/>
                    <a:pt x="17" y="12"/>
                  </a:cubicBezTo>
                  <a:cubicBezTo>
                    <a:pt x="16" y="12"/>
                    <a:pt x="16" y="12"/>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6" y="12"/>
                    <a:pt x="16" y="12"/>
                    <a:pt x="16" y="12"/>
                  </a:cubicBezTo>
                  <a:cubicBezTo>
                    <a:pt x="16" y="12"/>
                    <a:pt x="16" y="12"/>
                    <a:pt x="16" y="12"/>
                  </a:cubicBezTo>
                  <a:cubicBezTo>
                    <a:pt x="16" y="12"/>
                    <a:pt x="15" y="12"/>
                    <a:pt x="14" y="12"/>
                  </a:cubicBezTo>
                  <a:cubicBezTo>
                    <a:pt x="14" y="12"/>
                    <a:pt x="14" y="12"/>
                    <a:pt x="14" y="12"/>
                  </a:cubicBezTo>
                  <a:cubicBezTo>
                    <a:pt x="14" y="12"/>
                    <a:pt x="14" y="13"/>
                    <a:pt x="14" y="13"/>
                  </a:cubicBezTo>
                  <a:cubicBezTo>
                    <a:pt x="15" y="13"/>
                    <a:pt x="15" y="13"/>
                    <a:pt x="15" y="13"/>
                  </a:cubicBezTo>
                  <a:cubicBezTo>
                    <a:pt x="14" y="13"/>
                    <a:pt x="13" y="13"/>
                    <a:pt x="12" y="12"/>
                  </a:cubicBezTo>
                  <a:cubicBezTo>
                    <a:pt x="11" y="11"/>
                    <a:pt x="11" y="9"/>
                    <a:pt x="11" y="8"/>
                  </a:cubicBezTo>
                  <a:cubicBezTo>
                    <a:pt x="12" y="7"/>
                    <a:pt x="12" y="7"/>
                    <a:pt x="12" y="6"/>
                  </a:cubicBezTo>
                  <a:cubicBezTo>
                    <a:pt x="13" y="5"/>
                    <a:pt x="14" y="4"/>
                    <a:pt x="14" y="4"/>
                  </a:cubicBezTo>
                  <a:cubicBezTo>
                    <a:pt x="14" y="4"/>
                    <a:pt x="14" y="4"/>
                    <a:pt x="14" y="4"/>
                  </a:cubicBezTo>
                  <a:cubicBezTo>
                    <a:pt x="14" y="5"/>
                    <a:pt x="15" y="6"/>
                    <a:pt x="16" y="6"/>
                  </a:cubicBezTo>
                  <a:cubicBezTo>
                    <a:pt x="17" y="7"/>
                    <a:pt x="18" y="7"/>
                    <a:pt x="19" y="7"/>
                  </a:cubicBezTo>
                  <a:cubicBezTo>
                    <a:pt x="20" y="7"/>
                    <a:pt x="20" y="7"/>
                    <a:pt x="20" y="7"/>
                  </a:cubicBezTo>
                  <a:cubicBezTo>
                    <a:pt x="20" y="7"/>
                    <a:pt x="20" y="8"/>
                    <a:pt x="20" y="8"/>
                  </a:cubicBezTo>
                  <a:close/>
                  <a:moveTo>
                    <a:pt x="21" y="6"/>
                  </a:moveTo>
                  <a:cubicBezTo>
                    <a:pt x="20" y="6"/>
                    <a:pt x="20" y="6"/>
                    <a:pt x="19" y="6"/>
                  </a:cubicBezTo>
                  <a:cubicBezTo>
                    <a:pt x="18" y="6"/>
                    <a:pt x="17" y="6"/>
                    <a:pt x="16" y="5"/>
                  </a:cubicBezTo>
                  <a:cubicBezTo>
                    <a:pt x="16" y="5"/>
                    <a:pt x="15" y="4"/>
                    <a:pt x="15" y="4"/>
                  </a:cubicBezTo>
                  <a:cubicBezTo>
                    <a:pt x="15" y="3"/>
                    <a:pt x="15" y="3"/>
                    <a:pt x="15" y="2"/>
                  </a:cubicBezTo>
                  <a:cubicBezTo>
                    <a:pt x="17" y="1"/>
                    <a:pt x="19" y="2"/>
                    <a:pt x="20" y="3"/>
                  </a:cubicBezTo>
                  <a:cubicBezTo>
                    <a:pt x="21" y="4"/>
                    <a:pt x="21" y="5"/>
                    <a:pt x="21" y="5"/>
                  </a:cubicBezTo>
                  <a:cubicBezTo>
                    <a:pt x="21" y="6"/>
                    <a:pt x="21" y="6"/>
                    <a:pt x="21" y="6"/>
                  </a:cubicBezTo>
                  <a:close/>
                </a:path>
              </a:pathLst>
            </a:custGeom>
            <a:noFill/>
            <a:ln>
              <a:solidFill>
                <a:schemeClr val="bg1"/>
              </a:solidFill>
            </a:ln>
          </p:spPr>
          <p:txBody>
            <a:bodyPr vert="horz" wrap="square" lIns="68589" tIns="34295" rIns="68589" bIns="34295" numCol="1" anchor="t" anchorCtr="0" compatLnSpc="1"/>
            <a:lstStyle/>
            <a:p>
              <a:endParaRPr lang="zh-CN" altLang="en-US">
                <a:solidFill>
                  <a:schemeClr val="tx1">
                    <a:lumMod val="65000"/>
                    <a:lumOff val="35000"/>
                  </a:schemeClr>
                </a:solidFill>
                <a:cs typeface="+mn-ea"/>
                <a:sym typeface="+mn-lt"/>
              </a:endParaRPr>
            </a:p>
          </p:txBody>
        </p:sp>
        <p:sp>
          <p:nvSpPr>
            <p:cNvPr id="7" name="任意多边形 6"/>
            <p:cNvSpPr/>
            <p:nvPr/>
          </p:nvSpPr>
          <p:spPr>
            <a:xfrm>
              <a:off x="1096655" y="1611003"/>
              <a:ext cx="3575772" cy="2325128"/>
            </a:xfrm>
            <a:custGeom>
              <a:avLst/>
              <a:gdLst>
                <a:gd name="connsiteX0" fmla="*/ 305607 w 5046277"/>
                <a:gd name="connsiteY0" fmla="*/ 345271 h 3305471"/>
                <a:gd name="connsiteX1" fmla="*/ 334790 w 5046277"/>
                <a:gd name="connsiteY1" fmla="*/ 3078744 h 3305471"/>
                <a:gd name="connsiteX2" fmla="*/ 315334 w 5046277"/>
                <a:gd name="connsiteY2" fmla="*/ 3156565 h 3305471"/>
                <a:gd name="connsiteX3" fmla="*/ 4663598 w 5046277"/>
                <a:gd name="connsiteY3" fmla="*/ 3166293 h 3305471"/>
                <a:gd name="connsiteX4" fmla="*/ 4760875 w 5046277"/>
                <a:gd name="connsiteY4" fmla="*/ 3039833 h 3305471"/>
                <a:gd name="connsiteX5" fmla="*/ 4770602 w 5046277"/>
                <a:gd name="connsiteY5" fmla="*/ 286905 h 3305471"/>
                <a:gd name="connsiteX6" fmla="*/ 4721964 w 5046277"/>
                <a:gd name="connsiteY6" fmla="*/ 170173 h 3305471"/>
                <a:gd name="connsiteX7" fmla="*/ 548798 w 5046277"/>
                <a:gd name="connsiteY7" fmla="*/ 170173 h 3305471"/>
                <a:gd name="connsiteX8" fmla="*/ 305607 w 5046277"/>
                <a:gd name="connsiteY8" fmla="*/ 150718 h 3305471"/>
                <a:gd name="connsiteX9" fmla="*/ 325062 w 5046277"/>
                <a:gd name="connsiteY9" fmla="*/ 2261620 h 3305471"/>
                <a:gd name="connsiteX10" fmla="*/ 325062 w 5046277"/>
                <a:gd name="connsiteY10" fmla="*/ 2261620 h 3305471"/>
                <a:gd name="connsiteX0-1" fmla="*/ 305607 w 5046277"/>
                <a:gd name="connsiteY0-2" fmla="*/ 345271 h 3305471"/>
                <a:gd name="connsiteX1-3" fmla="*/ 334790 w 5046277"/>
                <a:gd name="connsiteY1-4" fmla="*/ 3078744 h 3305471"/>
                <a:gd name="connsiteX2-5" fmla="*/ 315334 w 5046277"/>
                <a:gd name="connsiteY2-6" fmla="*/ 3156565 h 3305471"/>
                <a:gd name="connsiteX3-7" fmla="*/ 4663598 w 5046277"/>
                <a:gd name="connsiteY3-8" fmla="*/ 3166293 h 3305471"/>
                <a:gd name="connsiteX4-9" fmla="*/ 4760875 w 5046277"/>
                <a:gd name="connsiteY4-10" fmla="*/ 3039833 h 3305471"/>
                <a:gd name="connsiteX5-11" fmla="*/ 4770602 w 5046277"/>
                <a:gd name="connsiteY5-12" fmla="*/ 286905 h 3305471"/>
                <a:gd name="connsiteX6-13" fmla="*/ 4721964 w 5046277"/>
                <a:gd name="connsiteY6-14" fmla="*/ 170173 h 3305471"/>
                <a:gd name="connsiteX7-15" fmla="*/ 548798 w 5046277"/>
                <a:gd name="connsiteY7-16" fmla="*/ 170173 h 3305471"/>
                <a:gd name="connsiteX8-17" fmla="*/ 305607 w 5046277"/>
                <a:gd name="connsiteY8-18" fmla="*/ 150718 h 3305471"/>
                <a:gd name="connsiteX9-19" fmla="*/ 325062 w 5046277"/>
                <a:gd name="connsiteY9-20" fmla="*/ 2261620 h 3305471"/>
                <a:gd name="connsiteX10-21" fmla="*/ 340302 w 5046277"/>
                <a:gd name="connsiteY10-22" fmla="*/ 2271780 h 3305471"/>
                <a:gd name="connsiteX0-23" fmla="*/ 305607 w 5046277"/>
                <a:gd name="connsiteY0-24" fmla="*/ 345271 h 3305471"/>
                <a:gd name="connsiteX1-25" fmla="*/ 334790 w 5046277"/>
                <a:gd name="connsiteY1-26" fmla="*/ 3078744 h 3305471"/>
                <a:gd name="connsiteX2-27" fmla="*/ 315334 w 5046277"/>
                <a:gd name="connsiteY2-28" fmla="*/ 3156565 h 3305471"/>
                <a:gd name="connsiteX3-29" fmla="*/ 4663598 w 5046277"/>
                <a:gd name="connsiteY3-30" fmla="*/ 3166293 h 3305471"/>
                <a:gd name="connsiteX4-31" fmla="*/ 4760875 w 5046277"/>
                <a:gd name="connsiteY4-32" fmla="*/ 3039833 h 3305471"/>
                <a:gd name="connsiteX5-33" fmla="*/ 4770602 w 5046277"/>
                <a:gd name="connsiteY5-34" fmla="*/ 286905 h 3305471"/>
                <a:gd name="connsiteX6-35" fmla="*/ 4721964 w 5046277"/>
                <a:gd name="connsiteY6-36" fmla="*/ 170173 h 3305471"/>
                <a:gd name="connsiteX7-37" fmla="*/ 548798 w 5046277"/>
                <a:gd name="connsiteY7-38" fmla="*/ 170173 h 3305471"/>
                <a:gd name="connsiteX8-39" fmla="*/ 305607 w 5046277"/>
                <a:gd name="connsiteY8-40" fmla="*/ 150718 h 3305471"/>
                <a:gd name="connsiteX9-41" fmla="*/ 325062 w 5046277"/>
                <a:gd name="connsiteY9-42" fmla="*/ 2261620 h 3305471"/>
                <a:gd name="connsiteX10-43" fmla="*/ 340302 w 5046277"/>
                <a:gd name="connsiteY10-44" fmla="*/ 3099820 h 3305471"/>
                <a:gd name="connsiteX0-45" fmla="*/ 305607 w 5046277"/>
                <a:gd name="connsiteY0-46" fmla="*/ 345271 h 3305471"/>
                <a:gd name="connsiteX1-47" fmla="*/ 334790 w 5046277"/>
                <a:gd name="connsiteY1-48" fmla="*/ 3078744 h 3305471"/>
                <a:gd name="connsiteX2-49" fmla="*/ 315334 w 5046277"/>
                <a:gd name="connsiteY2-50" fmla="*/ 3156565 h 3305471"/>
                <a:gd name="connsiteX3-51" fmla="*/ 4663598 w 5046277"/>
                <a:gd name="connsiteY3-52" fmla="*/ 3166293 h 3305471"/>
                <a:gd name="connsiteX4-53" fmla="*/ 4760875 w 5046277"/>
                <a:gd name="connsiteY4-54" fmla="*/ 3039833 h 3305471"/>
                <a:gd name="connsiteX5-55" fmla="*/ 4770602 w 5046277"/>
                <a:gd name="connsiteY5-56" fmla="*/ 286905 h 3305471"/>
                <a:gd name="connsiteX6-57" fmla="*/ 4721964 w 5046277"/>
                <a:gd name="connsiteY6-58" fmla="*/ 170173 h 3305471"/>
                <a:gd name="connsiteX7-59" fmla="*/ 548798 w 5046277"/>
                <a:gd name="connsiteY7-60" fmla="*/ 170173 h 3305471"/>
                <a:gd name="connsiteX8-61" fmla="*/ 305607 w 5046277"/>
                <a:gd name="connsiteY8-62" fmla="*/ 150718 h 3305471"/>
                <a:gd name="connsiteX9-63" fmla="*/ 335222 w 5046277"/>
                <a:gd name="connsiteY9-64" fmla="*/ 2261620 h 3305471"/>
                <a:gd name="connsiteX10-65" fmla="*/ 340302 w 5046277"/>
                <a:gd name="connsiteY10-66" fmla="*/ 3099820 h 3305471"/>
                <a:gd name="connsiteX0-67" fmla="*/ 42664 w 5037334"/>
                <a:gd name="connsiteY0-68" fmla="*/ 533231 h 3291670"/>
                <a:gd name="connsiteX1-69" fmla="*/ 325847 w 5037334"/>
                <a:gd name="connsiteY1-70" fmla="*/ 3078744 h 3291670"/>
                <a:gd name="connsiteX2-71" fmla="*/ 306391 w 5037334"/>
                <a:gd name="connsiteY2-72" fmla="*/ 3156565 h 3291670"/>
                <a:gd name="connsiteX3-73" fmla="*/ 4654655 w 5037334"/>
                <a:gd name="connsiteY3-74" fmla="*/ 3166293 h 3291670"/>
                <a:gd name="connsiteX4-75" fmla="*/ 4751932 w 5037334"/>
                <a:gd name="connsiteY4-76" fmla="*/ 3039833 h 3291670"/>
                <a:gd name="connsiteX5-77" fmla="*/ 4761659 w 5037334"/>
                <a:gd name="connsiteY5-78" fmla="*/ 286905 h 3291670"/>
                <a:gd name="connsiteX6-79" fmla="*/ 4713021 w 5037334"/>
                <a:gd name="connsiteY6-80" fmla="*/ 170173 h 3291670"/>
                <a:gd name="connsiteX7-81" fmla="*/ 539855 w 5037334"/>
                <a:gd name="connsiteY7-82" fmla="*/ 170173 h 3291670"/>
                <a:gd name="connsiteX8-83" fmla="*/ 296664 w 5037334"/>
                <a:gd name="connsiteY8-84" fmla="*/ 150718 h 3291670"/>
                <a:gd name="connsiteX9-85" fmla="*/ 326279 w 5037334"/>
                <a:gd name="connsiteY9-86" fmla="*/ 2261620 h 3291670"/>
                <a:gd name="connsiteX10-87" fmla="*/ 331359 w 5037334"/>
                <a:gd name="connsiteY10-88" fmla="*/ 3099820 h 3291670"/>
                <a:gd name="connsiteX0-89" fmla="*/ 342451 w 5047561"/>
                <a:gd name="connsiteY0-90" fmla="*/ 2255351 h 3286080"/>
                <a:gd name="connsiteX1-91" fmla="*/ 336074 w 5047561"/>
                <a:gd name="connsiteY1-92" fmla="*/ 3078744 h 3286080"/>
                <a:gd name="connsiteX2-93" fmla="*/ 316618 w 5047561"/>
                <a:gd name="connsiteY2-94" fmla="*/ 3156565 h 3286080"/>
                <a:gd name="connsiteX3-95" fmla="*/ 4664882 w 5047561"/>
                <a:gd name="connsiteY3-96" fmla="*/ 3166293 h 3286080"/>
                <a:gd name="connsiteX4-97" fmla="*/ 4762159 w 5047561"/>
                <a:gd name="connsiteY4-98" fmla="*/ 3039833 h 3286080"/>
                <a:gd name="connsiteX5-99" fmla="*/ 4771886 w 5047561"/>
                <a:gd name="connsiteY5-100" fmla="*/ 286905 h 3286080"/>
                <a:gd name="connsiteX6-101" fmla="*/ 4723248 w 5047561"/>
                <a:gd name="connsiteY6-102" fmla="*/ 170173 h 3286080"/>
                <a:gd name="connsiteX7-103" fmla="*/ 550082 w 5047561"/>
                <a:gd name="connsiteY7-104" fmla="*/ 170173 h 3286080"/>
                <a:gd name="connsiteX8-105" fmla="*/ 306891 w 5047561"/>
                <a:gd name="connsiteY8-106" fmla="*/ 150718 h 3286080"/>
                <a:gd name="connsiteX9-107" fmla="*/ 336506 w 5047561"/>
                <a:gd name="connsiteY9-108" fmla="*/ 2261620 h 3286080"/>
                <a:gd name="connsiteX10-109" fmla="*/ 341586 w 5047561"/>
                <a:gd name="connsiteY10-110" fmla="*/ 3099820 h 3286080"/>
                <a:gd name="connsiteX0-111" fmla="*/ 342451 w 5047561"/>
                <a:gd name="connsiteY0-112" fmla="*/ 2255351 h 3286080"/>
                <a:gd name="connsiteX1-113" fmla="*/ 336074 w 5047561"/>
                <a:gd name="connsiteY1-114" fmla="*/ 3078744 h 3286080"/>
                <a:gd name="connsiteX2-115" fmla="*/ 316618 w 5047561"/>
                <a:gd name="connsiteY2-116" fmla="*/ 3156565 h 3286080"/>
                <a:gd name="connsiteX3-117" fmla="*/ 4664882 w 5047561"/>
                <a:gd name="connsiteY3-118" fmla="*/ 3166293 h 3286080"/>
                <a:gd name="connsiteX4-119" fmla="*/ 4762159 w 5047561"/>
                <a:gd name="connsiteY4-120" fmla="*/ 3039833 h 3286080"/>
                <a:gd name="connsiteX5-121" fmla="*/ 4771886 w 5047561"/>
                <a:gd name="connsiteY5-122" fmla="*/ 286905 h 3286080"/>
                <a:gd name="connsiteX6-123" fmla="*/ 4723248 w 5047561"/>
                <a:gd name="connsiteY6-124" fmla="*/ 170173 h 3286080"/>
                <a:gd name="connsiteX7-125" fmla="*/ 550082 w 5047561"/>
                <a:gd name="connsiteY7-126" fmla="*/ 170173 h 3286080"/>
                <a:gd name="connsiteX8-127" fmla="*/ 306891 w 5047561"/>
                <a:gd name="connsiteY8-128" fmla="*/ 150718 h 3286080"/>
                <a:gd name="connsiteX9-129" fmla="*/ 336506 w 5047561"/>
                <a:gd name="connsiteY9-130" fmla="*/ 2261620 h 3286080"/>
                <a:gd name="connsiteX10-131" fmla="*/ 341586 w 5047561"/>
                <a:gd name="connsiteY10-132" fmla="*/ 3140460 h 3286080"/>
                <a:gd name="connsiteX0-133" fmla="*/ 344116 w 5049226"/>
                <a:gd name="connsiteY0-134" fmla="*/ 2255351 h 3286080"/>
                <a:gd name="connsiteX1-135" fmla="*/ 332659 w 5049226"/>
                <a:gd name="connsiteY1-136" fmla="*/ 2951744 h 3286080"/>
                <a:gd name="connsiteX2-137" fmla="*/ 318283 w 5049226"/>
                <a:gd name="connsiteY2-138" fmla="*/ 3156565 h 3286080"/>
                <a:gd name="connsiteX3-139" fmla="*/ 4666547 w 5049226"/>
                <a:gd name="connsiteY3-140" fmla="*/ 3166293 h 3286080"/>
                <a:gd name="connsiteX4-141" fmla="*/ 4763824 w 5049226"/>
                <a:gd name="connsiteY4-142" fmla="*/ 3039833 h 3286080"/>
                <a:gd name="connsiteX5-143" fmla="*/ 4773551 w 5049226"/>
                <a:gd name="connsiteY5-144" fmla="*/ 286905 h 3286080"/>
                <a:gd name="connsiteX6-145" fmla="*/ 4724913 w 5049226"/>
                <a:gd name="connsiteY6-146" fmla="*/ 170173 h 3286080"/>
                <a:gd name="connsiteX7-147" fmla="*/ 551747 w 5049226"/>
                <a:gd name="connsiteY7-148" fmla="*/ 170173 h 3286080"/>
                <a:gd name="connsiteX8-149" fmla="*/ 308556 w 5049226"/>
                <a:gd name="connsiteY8-150" fmla="*/ 150718 h 3286080"/>
                <a:gd name="connsiteX9-151" fmla="*/ 338171 w 5049226"/>
                <a:gd name="connsiteY9-152" fmla="*/ 2261620 h 3286080"/>
                <a:gd name="connsiteX10-153" fmla="*/ 343251 w 5049226"/>
                <a:gd name="connsiteY10-154" fmla="*/ 3140460 h 3286080"/>
                <a:gd name="connsiteX0-155" fmla="*/ 349174 w 5054284"/>
                <a:gd name="connsiteY0-156" fmla="*/ 2255351 h 3286080"/>
                <a:gd name="connsiteX1-157" fmla="*/ 322477 w 5054284"/>
                <a:gd name="connsiteY1-158" fmla="*/ 3175264 h 3286080"/>
                <a:gd name="connsiteX2-159" fmla="*/ 323341 w 5054284"/>
                <a:gd name="connsiteY2-160" fmla="*/ 3156565 h 3286080"/>
                <a:gd name="connsiteX3-161" fmla="*/ 4671605 w 5054284"/>
                <a:gd name="connsiteY3-162" fmla="*/ 3166293 h 3286080"/>
                <a:gd name="connsiteX4-163" fmla="*/ 4768882 w 5054284"/>
                <a:gd name="connsiteY4-164" fmla="*/ 3039833 h 3286080"/>
                <a:gd name="connsiteX5-165" fmla="*/ 4778609 w 5054284"/>
                <a:gd name="connsiteY5-166" fmla="*/ 286905 h 3286080"/>
                <a:gd name="connsiteX6-167" fmla="*/ 4729971 w 5054284"/>
                <a:gd name="connsiteY6-168" fmla="*/ 170173 h 3286080"/>
                <a:gd name="connsiteX7-169" fmla="*/ 556805 w 5054284"/>
                <a:gd name="connsiteY7-170" fmla="*/ 170173 h 3286080"/>
                <a:gd name="connsiteX8-171" fmla="*/ 313614 w 5054284"/>
                <a:gd name="connsiteY8-172" fmla="*/ 150718 h 3286080"/>
                <a:gd name="connsiteX9-173" fmla="*/ 343229 w 5054284"/>
                <a:gd name="connsiteY9-174" fmla="*/ 2261620 h 3286080"/>
                <a:gd name="connsiteX10-175" fmla="*/ 348309 w 5054284"/>
                <a:gd name="connsiteY10-176" fmla="*/ 3140460 h 32860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054284" h="3286080">
                  <a:moveTo>
                    <a:pt x="349174" y="2255351"/>
                  </a:moveTo>
                  <a:cubicBezTo>
                    <a:pt x="362955" y="3387813"/>
                    <a:pt x="326783" y="3025062"/>
                    <a:pt x="322477" y="3175264"/>
                  </a:cubicBezTo>
                  <a:cubicBezTo>
                    <a:pt x="318172" y="3325466"/>
                    <a:pt x="-401514" y="3158060"/>
                    <a:pt x="323341" y="3156565"/>
                  </a:cubicBezTo>
                  <a:lnTo>
                    <a:pt x="4671605" y="3166293"/>
                  </a:lnTo>
                  <a:cubicBezTo>
                    <a:pt x="5412529" y="3146838"/>
                    <a:pt x="4751048" y="3519731"/>
                    <a:pt x="4768882" y="3039833"/>
                  </a:cubicBezTo>
                  <a:cubicBezTo>
                    <a:pt x="4786716" y="2559935"/>
                    <a:pt x="4785094" y="765182"/>
                    <a:pt x="4778609" y="286905"/>
                  </a:cubicBezTo>
                  <a:cubicBezTo>
                    <a:pt x="4772124" y="-191372"/>
                    <a:pt x="5433605" y="189628"/>
                    <a:pt x="4729971" y="170173"/>
                  </a:cubicBezTo>
                  <a:cubicBezTo>
                    <a:pt x="4026337" y="150718"/>
                    <a:pt x="1292865" y="173415"/>
                    <a:pt x="556805" y="170173"/>
                  </a:cubicBezTo>
                  <a:cubicBezTo>
                    <a:pt x="-179255" y="166930"/>
                    <a:pt x="349210" y="-197856"/>
                    <a:pt x="313614" y="150718"/>
                  </a:cubicBezTo>
                  <a:cubicBezTo>
                    <a:pt x="278018" y="499292"/>
                    <a:pt x="337447" y="1763330"/>
                    <a:pt x="343229" y="2261620"/>
                  </a:cubicBezTo>
                  <a:cubicBezTo>
                    <a:pt x="349011" y="2759910"/>
                    <a:pt x="343229" y="3137073"/>
                    <a:pt x="348309" y="3140460"/>
                  </a:cubicBezTo>
                </a:path>
              </a:pathLst>
            </a:custGeom>
            <a:blipFill dpi="0" rotWithShape="1">
              <a:blip r:embed="rId3" cstate="print"/>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a:solidFill>
                  <a:schemeClr val="tx1">
                    <a:lumMod val="65000"/>
                    <a:lumOff val="35000"/>
                  </a:schemeClr>
                </a:solidFill>
                <a:cs typeface="+mn-ea"/>
                <a:sym typeface="+mn-lt"/>
              </a:endParaRPr>
            </a:p>
          </p:txBody>
        </p:sp>
      </p:grpSp>
      <p:sp>
        <p:nvSpPr>
          <p:cNvPr id="8" name="TextBox 19"/>
          <p:cNvSpPr txBox="1"/>
          <p:nvPr/>
        </p:nvSpPr>
        <p:spPr>
          <a:xfrm>
            <a:off x="1016471" y="1303737"/>
            <a:ext cx="2408327" cy="526673"/>
          </a:xfrm>
          <a:prstGeom prst="rect">
            <a:avLst/>
          </a:prstGeom>
          <a:noFill/>
        </p:spPr>
        <p:txBody>
          <a:bodyPr wrap="none" lIns="68568" tIns="34285" rIns="68568" bIns="34285" rtlCol="0">
            <a:spAutoFit/>
          </a:bodyPr>
          <a:lstStyle/>
          <a:p>
            <a:pPr>
              <a:lnSpc>
                <a:spcPct val="150000"/>
              </a:lnSpc>
            </a:pPr>
            <a:r>
              <a:rPr lang="zh-CN" altLang="en-US" sz="2200" b="1" dirty="0">
                <a:solidFill>
                  <a:schemeClr val="bg1"/>
                </a:solidFill>
                <a:cs typeface="+mn-ea"/>
                <a:sym typeface="+mn-lt"/>
              </a:rPr>
              <a:t>点击此处添加标题</a:t>
            </a:r>
          </a:p>
        </p:txBody>
      </p:sp>
      <p:sp>
        <p:nvSpPr>
          <p:cNvPr id="9" name="TextBox 45"/>
          <p:cNvSpPr txBox="1"/>
          <p:nvPr/>
        </p:nvSpPr>
        <p:spPr>
          <a:xfrm>
            <a:off x="1016472" y="1773922"/>
            <a:ext cx="3399301" cy="1185545"/>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nSpc>
                <a:spcPct val="130000"/>
              </a:lnSpc>
            </a:pPr>
            <a:r>
              <a:rPr sz="1400" dirty="0">
                <a:latin typeface="+mn-lt"/>
                <a:ea typeface="+mn-ea"/>
                <a:cs typeface="+mn-ea"/>
                <a:sym typeface="+mn-lt"/>
              </a:rPr>
              <a:t>请添加你的文本请添加你的文本请添加你的文本请添加你的文本请添加你的文本请添加你的文本请添加你的文本请添加你的文本请添加你的文本</a:t>
            </a:r>
          </a:p>
        </p:txBody>
      </p:sp>
      <p:sp>
        <p:nvSpPr>
          <p:cNvPr id="11"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0"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组合 39"/>
          <p:cNvGrpSpPr/>
          <p:nvPr/>
        </p:nvGrpSpPr>
        <p:grpSpPr>
          <a:xfrm rot="20756575">
            <a:off x="1417013" y="1832900"/>
            <a:ext cx="320745" cy="1270138"/>
            <a:chOff x="6038851" y="3187701"/>
            <a:chExt cx="119063" cy="471488"/>
          </a:xfrm>
          <a:solidFill>
            <a:schemeClr val="bg1"/>
          </a:solidFill>
        </p:grpSpPr>
        <p:sp>
          <p:nvSpPr>
            <p:cNvPr id="41" name="Freeform 18"/>
            <p:cNvSpPr/>
            <p:nvPr/>
          </p:nvSpPr>
          <p:spPr bwMode="auto">
            <a:xfrm>
              <a:off x="6091238" y="3295651"/>
              <a:ext cx="33338" cy="206375"/>
            </a:xfrm>
            <a:custGeom>
              <a:avLst/>
              <a:gdLst>
                <a:gd name="T0" fmla="*/ 6 w 8"/>
                <a:gd name="T1" fmla="*/ 54 h 54"/>
                <a:gd name="T2" fmla="*/ 0 w 8"/>
                <a:gd name="T3" fmla="*/ 1 h 54"/>
                <a:gd name="T4" fmla="*/ 3 w 8"/>
                <a:gd name="T5" fmla="*/ 7 h 54"/>
                <a:gd name="T6" fmla="*/ 7 w 8"/>
                <a:gd name="T7" fmla="*/ 50 h 54"/>
                <a:gd name="T8" fmla="*/ 6 w 8"/>
                <a:gd name="T9" fmla="*/ 54 h 54"/>
              </a:gdLst>
              <a:ahLst/>
              <a:cxnLst>
                <a:cxn ang="0">
                  <a:pos x="T0" y="T1"/>
                </a:cxn>
                <a:cxn ang="0">
                  <a:pos x="T2" y="T3"/>
                </a:cxn>
                <a:cxn ang="0">
                  <a:pos x="T4" y="T5"/>
                </a:cxn>
                <a:cxn ang="0">
                  <a:pos x="T6" y="T7"/>
                </a:cxn>
                <a:cxn ang="0">
                  <a:pos x="T8" y="T9"/>
                </a:cxn>
              </a:cxnLst>
              <a:rect l="0" t="0" r="r" b="b"/>
              <a:pathLst>
                <a:path w="8" h="54">
                  <a:moveTo>
                    <a:pt x="6" y="54"/>
                  </a:moveTo>
                  <a:cubicBezTo>
                    <a:pt x="5" y="37"/>
                    <a:pt x="4" y="18"/>
                    <a:pt x="0" y="1"/>
                  </a:cubicBezTo>
                  <a:cubicBezTo>
                    <a:pt x="3" y="0"/>
                    <a:pt x="2" y="5"/>
                    <a:pt x="3" y="7"/>
                  </a:cubicBezTo>
                  <a:cubicBezTo>
                    <a:pt x="5" y="19"/>
                    <a:pt x="6" y="35"/>
                    <a:pt x="7" y="50"/>
                  </a:cubicBezTo>
                  <a:cubicBezTo>
                    <a:pt x="7" y="51"/>
                    <a:pt x="8" y="54"/>
                    <a:pt x="6"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3765">
                <a:defRPr/>
              </a:pPr>
              <a:endParaRPr lang="zh-CN" altLang="en-US" sz="1800" kern="0">
                <a:solidFill>
                  <a:sysClr val="windowText" lastClr="000000"/>
                </a:solidFill>
                <a:cs typeface="+mn-ea"/>
                <a:sym typeface="+mn-lt"/>
              </a:endParaRPr>
            </a:p>
          </p:txBody>
        </p:sp>
        <p:sp>
          <p:nvSpPr>
            <p:cNvPr id="42" name="Freeform 19"/>
            <p:cNvSpPr/>
            <p:nvPr/>
          </p:nvSpPr>
          <p:spPr bwMode="auto">
            <a:xfrm>
              <a:off x="6075363" y="3309938"/>
              <a:ext cx="36513" cy="222250"/>
            </a:xfrm>
            <a:custGeom>
              <a:avLst/>
              <a:gdLst>
                <a:gd name="T0" fmla="*/ 0 w 9"/>
                <a:gd name="T1" fmla="*/ 0 h 58"/>
                <a:gd name="T2" fmla="*/ 1 w 9"/>
                <a:gd name="T3" fmla="*/ 0 h 58"/>
                <a:gd name="T4" fmla="*/ 9 w 9"/>
                <a:gd name="T5" fmla="*/ 58 h 58"/>
                <a:gd name="T6" fmla="*/ 1 w 9"/>
                <a:gd name="T7" fmla="*/ 15 h 58"/>
                <a:gd name="T8" fmla="*/ 0 w 9"/>
                <a:gd name="T9" fmla="*/ 2 h 58"/>
                <a:gd name="T10" fmla="*/ 0 w 9"/>
                <a:gd name="T11" fmla="*/ 0 h 58"/>
              </a:gdLst>
              <a:ahLst/>
              <a:cxnLst>
                <a:cxn ang="0">
                  <a:pos x="T0" y="T1"/>
                </a:cxn>
                <a:cxn ang="0">
                  <a:pos x="T2" y="T3"/>
                </a:cxn>
                <a:cxn ang="0">
                  <a:pos x="T4" y="T5"/>
                </a:cxn>
                <a:cxn ang="0">
                  <a:pos x="T6" y="T7"/>
                </a:cxn>
                <a:cxn ang="0">
                  <a:pos x="T8" y="T9"/>
                </a:cxn>
                <a:cxn ang="0">
                  <a:pos x="T10" y="T11"/>
                </a:cxn>
              </a:cxnLst>
              <a:rect l="0" t="0" r="r" b="b"/>
              <a:pathLst>
                <a:path w="9" h="58">
                  <a:moveTo>
                    <a:pt x="0" y="0"/>
                  </a:moveTo>
                  <a:cubicBezTo>
                    <a:pt x="0" y="0"/>
                    <a:pt x="1" y="0"/>
                    <a:pt x="1" y="0"/>
                  </a:cubicBezTo>
                  <a:cubicBezTo>
                    <a:pt x="2" y="17"/>
                    <a:pt x="6" y="41"/>
                    <a:pt x="9" y="58"/>
                  </a:cubicBezTo>
                  <a:cubicBezTo>
                    <a:pt x="6" y="47"/>
                    <a:pt x="3" y="30"/>
                    <a:pt x="1" y="15"/>
                  </a:cubicBezTo>
                  <a:cubicBezTo>
                    <a:pt x="1" y="11"/>
                    <a:pt x="0" y="6"/>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3765">
                <a:defRPr/>
              </a:pPr>
              <a:endParaRPr lang="zh-CN" altLang="en-US" sz="1800" kern="0">
                <a:solidFill>
                  <a:sysClr val="windowText" lastClr="000000"/>
                </a:solidFill>
                <a:cs typeface="+mn-ea"/>
                <a:sym typeface="+mn-lt"/>
              </a:endParaRPr>
            </a:p>
          </p:txBody>
        </p:sp>
        <p:sp>
          <p:nvSpPr>
            <p:cNvPr id="43" name="Freeform 20"/>
            <p:cNvSpPr>
              <a:spLocks noEditPoints="1"/>
            </p:cNvSpPr>
            <p:nvPr/>
          </p:nvSpPr>
          <p:spPr bwMode="auto">
            <a:xfrm>
              <a:off x="6038851" y="3187701"/>
              <a:ext cx="119063" cy="471488"/>
            </a:xfrm>
            <a:custGeom>
              <a:avLst/>
              <a:gdLst>
                <a:gd name="T0" fmla="*/ 19 w 29"/>
                <a:gd name="T1" fmla="*/ 16 h 123"/>
                <a:gd name="T2" fmla="*/ 23 w 29"/>
                <a:gd name="T3" fmla="*/ 39 h 123"/>
                <a:gd name="T4" fmla="*/ 28 w 29"/>
                <a:gd name="T5" fmla="*/ 88 h 123"/>
                <a:gd name="T6" fmla="*/ 26 w 29"/>
                <a:gd name="T7" fmla="*/ 116 h 123"/>
                <a:gd name="T8" fmla="*/ 21 w 29"/>
                <a:gd name="T9" fmla="*/ 117 h 123"/>
                <a:gd name="T10" fmla="*/ 9 w 29"/>
                <a:gd name="T11" fmla="*/ 95 h 123"/>
                <a:gd name="T12" fmla="*/ 10 w 29"/>
                <a:gd name="T13" fmla="*/ 91 h 123"/>
                <a:gd name="T14" fmla="*/ 4 w 29"/>
                <a:gd name="T15" fmla="*/ 34 h 123"/>
                <a:gd name="T16" fmla="*/ 3 w 29"/>
                <a:gd name="T17" fmla="*/ 23 h 123"/>
                <a:gd name="T18" fmla="*/ 0 w 29"/>
                <a:gd name="T19" fmla="*/ 20 h 123"/>
                <a:gd name="T20" fmla="*/ 1 w 29"/>
                <a:gd name="T21" fmla="*/ 14 h 123"/>
                <a:gd name="T22" fmla="*/ 3 w 29"/>
                <a:gd name="T23" fmla="*/ 8 h 123"/>
                <a:gd name="T24" fmla="*/ 17 w 29"/>
                <a:gd name="T25" fmla="*/ 11 h 123"/>
                <a:gd name="T26" fmla="*/ 15 w 29"/>
                <a:gd name="T27" fmla="*/ 8 h 123"/>
                <a:gd name="T28" fmla="*/ 6 w 29"/>
                <a:gd name="T29" fmla="*/ 12 h 123"/>
                <a:gd name="T30" fmla="*/ 15 w 29"/>
                <a:gd name="T31" fmla="*/ 8 h 123"/>
                <a:gd name="T32" fmla="*/ 4 w 29"/>
                <a:gd name="T33" fmla="*/ 15 h 123"/>
                <a:gd name="T34" fmla="*/ 8 w 29"/>
                <a:gd name="T35" fmla="*/ 19 h 123"/>
                <a:gd name="T36" fmla="*/ 17 w 29"/>
                <a:gd name="T37" fmla="*/ 16 h 123"/>
                <a:gd name="T38" fmla="*/ 18 w 29"/>
                <a:gd name="T39" fmla="*/ 22 h 123"/>
                <a:gd name="T40" fmla="*/ 18 w 29"/>
                <a:gd name="T41" fmla="*/ 25 h 123"/>
                <a:gd name="T42" fmla="*/ 6 w 29"/>
                <a:gd name="T43" fmla="*/ 28 h 123"/>
                <a:gd name="T44" fmla="*/ 8 w 29"/>
                <a:gd name="T45" fmla="*/ 50 h 123"/>
                <a:gd name="T46" fmla="*/ 10 w 29"/>
                <a:gd name="T47" fmla="*/ 66 h 123"/>
                <a:gd name="T48" fmla="*/ 11 w 29"/>
                <a:gd name="T49" fmla="*/ 75 h 123"/>
                <a:gd name="T50" fmla="*/ 13 w 29"/>
                <a:gd name="T51" fmla="*/ 93 h 123"/>
                <a:gd name="T52" fmla="*/ 21 w 29"/>
                <a:gd name="T53" fmla="*/ 57 h 123"/>
                <a:gd name="T54" fmla="*/ 18 w 29"/>
                <a:gd name="T55" fmla="*/ 27 h 123"/>
                <a:gd name="T56" fmla="*/ 25 w 29"/>
                <a:gd name="T57" fmla="*/ 73 h 123"/>
                <a:gd name="T58" fmla="*/ 25 w 29"/>
                <a:gd name="T59" fmla="*/ 73 h 123"/>
                <a:gd name="T60" fmla="*/ 26 w 29"/>
                <a:gd name="T61" fmla="*/ 92 h 123"/>
                <a:gd name="T62" fmla="*/ 24 w 29"/>
                <a:gd name="T63" fmla="*/ 80 h 123"/>
                <a:gd name="T64" fmla="*/ 14 w 29"/>
                <a:gd name="T65" fmla="*/ 95 h 123"/>
                <a:gd name="T66" fmla="*/ 23 w 29"/>
                <a:gd name="T67" fmla="*/ 111 h 123"/>
                <a:gd name="T68" fmla="*/ 25 w 29"/>
                <a:gd name="T69" fmla="*/ 98 h 123"/>
                <a:gd name="T70" fmla="*/ 14 w 29"/>
                <a:gd name="T71" fmla="*/ 95 h 123"/>
                <a:gd name="T72" fmla="*/ 26 w 29"/>
                <a:gd name="T73" fmla="*/ 95 h 123"/>
                <a:gd name="T74" fmla="*/ 26 w 29"/>
                <a:gd name="T75" fmla="*/ 9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 h="123">
                  <a:moveTo>
                    <a:pt x="20" y="15"/>
                  </a:moveTo>
                  <a:cubicBezTo>
                    <a:pt x="20" y="16"/>
                    <a:pt x="19" y="16"/>
                    <a:pt x="19" y="16"/>
                  </a:cubicBezTo>
                  <a:cubicBezTo>
                    <a:pt x="19" y="17"/>
                    <a:pt x="20" y="17"/>
                    <a:pt x="20" y="18"/>
                  </a:cubicBezTo>
                  <a:cubicBezTo>
                    <a:pt x="18" y="25"/>
                    <a:pt x="22" y="32"/>
                    <a:pt x="23" y="39"/>
                  </a:cubicBezTo>
                  <a:cubicBezTo>
                    <a:pt x="22" y="40"/>
                    <a:pt x="22" y="39"/>
                    <a:pt x="22" y="39"/>
                  </a:cubicBezTo>
                  <a:cubicBezTo>
                    <a:pt x="24" y="56"/>
                    <a:pt x="25" y="71"/>
                    <a:pt x="28" y="88"/>
                  </a:cubicBezTo>
                  <a:cubicBezTo>
                    <a:pt x="27" y="89"/>
                    <a:pt x="28" y="91"/>
                    <a:pt x="28" y="92"/>
                  </a:cubicBezTo>
                  <a:cubicBezTo>
                    <a:pt x="29" y="99"/>
                    <a:pt x="25" y="108"/>
                    <a:pt x="26" y="116"/>
                  </a:cubicBezTo>
                  <a:cubicBezTo>
                    <a:pt x="26" y="119"/>
                    <a:pt x="25" y="120"/>
                    <a:pt x="24" y="123"/>
                  </a:cubicBezTo>
                  <a:cubicBezTo>
                    <a:pt x="22" y="122"/>
                    <a:pt x="23" y="118"/>
                    <a:pt x="21" y="117"/>
                  </a:cubicBezTo>
                  <a:cubicBezTo>
                    <a:pt x="19" y="109"/>
                    <a:pt x="14" y="103"/>
                    <a:pt x="12" y="96"/>
                  </a:cubicBezTo>
                  <a:cubicBezTo>
                    <a:pt x="11" y="95"/>
                    <a:pt x="10" y="95"/>
                    <a:pt x="9" y="95"/>
                  </a:cubicBezTo>
                  <a:cubicBezTo>
                    <a:pt x="10" y="94"/>
                    <a:pt x="10" y="93"/>
                    <a:pt x="9" y="92"/>
                  </a:cubicBezTo>
                  <a:cubicBezTo>
                    <a:pt x="10" y="91"/>
                    <a:pt x="10" y="91"/>
                    <a:pt x="10" y="91"/>
                  </a:cubicBezTo>
                  <a:cubicBezTo>
                    <a:pt x="7" y="73"/>
                    <a:pt x="6" y="53"/>
                    <a:pt x="3" y="35"/>
                  </a:cubicBezTo>
                  <a:cubicBezTo>
                    <a:pt x="3" y="35"/>
                    <a:pt x="4" y="35"/>
                    <a:pt x="4" y="34"/>
                  </a:cubicBezTo>
                  <a:cubicBezTo>
                    <a:pt x="3" y="32"/>
                    <a:pt x="3" y="28"/>
                    <a:pt x="2" y="26"/>
                  </a:cubicBezTo>
                  <a:cubicBezTo>
                    <a:pt x="3" y="26"/>
                    <a:pt x="4" y="25"/>
                    <a:pt x="3" y="23"/>
                  </a:cubicBezTo>
                  <a:cubicBezTo>
                    <a:pt x="3" y="23"/>
                    <a:pt x="2" y="23"/>
                    <a:pt x="1" y="22"/>
                  </a:cubicBezTo>
                  <a:cubicBezTo>
                    <a:pt x="2" y="21"/>
                    <a:pt x="1" y="21"/>
                    <a:pt x="0" y="20"/>
                  </a:cubicBezTo>
                  <a:cubicBezTo>
                    <a:pt x="3" y="19"/>
                    <a:pt x="1" y="16"/>
                    <a:pt x="2" y="15"/>
                  </a:cubicBezTo>
                  <a:cubicBezTo>
                    <a:pt x="2" y="15"/>
                    <a:pt x="2" y="14"/>
                    <a:pt x="1" y="14"/>
                  </a:cubicBezTo>
                  <a:cubicBezTo>
                    <a:pt x="2" y="13"/>
                    <a:pt x="2" y="13"/>
                    <a:pt x="3" y="13"/>
                  </a:cubicBezTo>
                  <a:cubicBezTo>
                    <a:pt x="2" y="11"/>
                    <a:pt x="3" y="9"/>
                    <a:pt x="3" y="8"/>
                  </a:cubicBezTo>
                  <a:cubicBezTo>
                    <a:pt x="5" y="4"/>
                    <a:pt x="12" y="0"/>
                    <a:pt x="17" y="4"/>
                  </a:cubicBezTo>
                  <a:cubicBezTo>
                    <a:pt x="18" y="6"/>
                    <a:pt x="18" y="9"/>
                    <a:pt x="17" y="11"/>
                  </a:cubicBezTo>
                  <a:cubicBezTo>
                    <a:pt x="18" y="13"/>
                    <a:pt x="18" y="14"/>
                    <a:pt x="20" y="15"/>
                  </a:cubicBezTo>
                  <a:close/>
                  <a:moveTo>
                    <a:pt x="15" y="8"/>
                  </a:moveTo>
                  <a:cubicBezTo>
                    <a:pt x="13" y="4"/>
                    <a:pt x="5" y="5"/>
                    <a:pt x="7" y="11"/>
                  </a:cubicBezTo>
                  <a:cubicBezTo>
                    <a:pt x="7" y="11"/>
                    <a:pt x="6" y="12"/>
                    <a:pt x="6" y="12"/>
                  </a:cubicBezTo>
                  <a:cubicBezTo>
                    <a:pt x="9" y="13"/>
                    <a:pt x="11" y="12"/>
                    <a:pt x="14" y="12"/>
                  </a:cubicBezTo>
                  <a:cubicBezTo>
                    <a:pt x="14" y="11"/>
                    <a:pt x="15" y="9"/>
                    <a:pt x="15" y="8"/>
                  </a:cubicBezTo>
                  <a:close/>
                  <a:moveTo>
                    <a:pt x="14" y="15"/>
                  </a:moveTo>
                  <a:cubicBezTo>
                    <a:pt x="11" y="15"/>
                    <a:pt x="7" y="15"/>
                    <a:pt x="4" y="15"/>
                  </a:cubicBezTo>
                  <a:cubicBezTo>
                    <a:pt x="5" y="18"/>
                    <a:pt x="11" y="15"/>
                    <a:pt x="14" y="15"/>
                  </a:cubicBezTo>
                  <a:close/>
                  <a:moveTo>
                    <a:pt x="8" y="19"/>
                  </a:moveTo>
                  <a:cubicBezTo>
                    <a:pt x="12" y="18"/>
                    <a:pt x="14" y="18"/>
                    <a:pt x="17" y="18"/>
                  </a:cubicBezTo>
                  <a:cubicBezTo>
                    <a:pt x="17" y="17"/>
                    <a:pt x="18" y="17"/>
                    <a:pt x="17" y="16"/>
                  </a:cubicBezTo>
                  <a:cubicBezTo>
                    <a:pt x="15" y="18"/>
                    <a:pt x="11" y="18"/>
                    <a:pt x="8" y="19"/>
                  </a:cubicBezTo>
                  <a:close/>
                  <a:moveTo>
                    <a:pt x="18" y="22"/>
                  </a:moveTo>
                  <a:cubicBezTo>
                    <a:pt x="15" y="23"/>
                    <a:pt x="10" y="23"/>
                    <a:pt x="8" y="25"/>
                  </a:cubicBezTo>
                  <a:cubicBezTo>
                    <a:pt x="12" y="25"/>
                    <a:pt x="15" y="25"/>
                    <a:pt x="18" y="25"/>
                  </a:cubicBezTo>
                  <a:cubicBezTo>
                    <a:pt x="18" y="24"/>
                    <a:pt x="19" y="22"/>
                    <a:pt x="18" y="22"/>
                  </a:cubicBezTo>
                  <a:close/>
                  <a:moveTo>
                    <a:pt x="6" y="28"/>
                  </a:moveTo>
                  <a:cubicBezTo>
                    <a:pt x="6" y="29"/>
                    <a:pt x="6" y="29"/>
                    <a:pt x="5" y="30"/>
                  </a:cubicBezTo>
                  <a:cubicBezTo>
                    <a:pt x="6" y="37"/>
                    <a:pt x="7" y="44"/>
                    <a:pt x="8" y="50"/>
                  </a:cubicBezTo>
                  <a:cubicBezTo>
                    <a:pt x="7" y="54"/>
                    <a:pt x="9" y="59"/>
                    <a:pt x="9" y="62"/>
                  </a:cubicBezTo>
                  <a:cubicBezTo>
                    <a:pt x="10" y="63"/>
                    <a:pt x="11" y="66"/>
                    <a:pt x="10" y="66"/>
                  </a:cubicBezTo>
                  <a:cubicBezTo>
                    <a:pt x="10" y="66"/>
                    <a:pt x="10" y="65"/>
                    <a:pt x="9" y="64"/>
                  </a:cubicBezTo>
                  <a:cubicBezTo>
                    <a:pt x="10" y="68"/>
                    <a:pt x="10" y="71"/>
                    <a:pt x="11" y="75"/>
                  </a:cubicBezTo>
                  <a:cubicBezTo>
                    <a:pt x="11" y="76"/>
                    <a:pt x="12" y="75"/>
                    <a:pt x="12" y="75"/>
                  </a:cubicBezTo>
                  <a:cubicBezTo>
                    <a:pt x="13" y="81"/>
                    <a:pt x="11" y="88"/>
                    <a:pt x="13" y="93"/>
                  </a:cubicBezTo>
                  <a:cubicBezTo>
                    <a:pt x="16" y="92"/>
                    <a:pt x="19" y="91"/>
                    <a:pt x="23" y="92"/>
                  </a:cubicBezTo>
                  <a:cubicBezTo>
                    <a:pt x="23" y="80"/>
                    <a:pt x="22" y="68"/>
                    <a:pt x="21" y="57"/>
                  </a:cubicBezTo>
                  <a:cubicBezTo>
                    <a:pt x="21" y="50"/>
                    <a:pt x="19" y="39"/>
                    <a:pt x="20" y="32"/>
                  </a:cubicBezTo>
                  <a:cubicBezTo>
                    <a:pt x="19" y="30"/>
                    <a:pt x="19" y="28"/>
                    <a:pt x="18" y="27"/>
                  </a:cubicBezTo>
                  <a:cubicBezTo>
                    <a:pt x="15" y="28"/>
                    <a:pt x="11" y="27"/>
                    <a:pt x="6" y="28"/>
                  </a:cubicBezTo>
                  <a:close/>
                  <a:moveTo>
                    <a:pt x="25" y="73"/>
                  </a:moveTo>
                  <a:cubicBezTo>
                    <a:pt x="24" y="73"/>
                    <a:pt x="25" y="72"/>
                    <a:pt x="24" y="72"/>
                  </a:cubicBezTo>
                  <a:cubicBezTo>
                    <a:pt x="25" y="73"/>
                    <a:pt x="24" y="74"/>
                    <a:pt x="25" y="73"/>
                  </a:cubicBezTo>
                  <a:close/>
                  <a:moveTo>
                    <a:pt x="25" y="92"/>
                  </a:moveTo>
                  <a:cubicBezTo>
                    <a:pt x="25" y="92"/>
                    <a:pt x="25" y="92"/>
                    <a:pt x="26" y="92"/>
                  </a:cubicBezTo>
                  <a:cubicBezTo>
                    <a:pt x="27" y="89"/>
                    <a:pt x="25" y="84"/>
                    <a:pt x="25" y="80"/>
                  </a:cubicBezTo>
                  <a:cubicBezTo>
                    <a:pt x="25" y="80"/>
                    <a:pt x="24" y="80"/>
                    <a:pt x="24" y="80"/>
                  </a:cubicBezTo>
                  <a:cubicBezTo>
                    <a:pt x="24" y="84"/>
                    <a:pt x="23" y="88"/>
                    <a:pt x="25" y="92"/>
                  </a:cubicBezTo>
                  <a:close/>
                  <a:moveTo>
                    <a:pt x="14" y="95"/>
                  </a:moveTo>
                  <a:cubicBezTo>
                    <a:pt x="16" y="101"/>
                    <a:pt x="19" y="106"/>
                    <a:pt x="21" y="112"/>
                  </a:cubicBezTo>
                  <a:cubicBezTo>
                    <a:pt x="22" y="112"/>
                    <a:pt x="22" y="111"/>
                    <a:pt x="23" y="111"/>
                  </a:cubicBezTo>
                  <a:cubicBezTo>
                    <a:pt x="23" y="111"/>
                    <a:pt x="24" y="112"/>
                    <a:pt x="24" y="111"/>
                  </a:cubicBezTo>
                  <a:cubicBezTo>
                    <a:pt x="24" y="108"/>
                    <a:pt x="24" y="102"/>
                    <a:pt x="25" y="98"/>
                  </a:cubicBezTo>
                  <a:cubicBezTo>
                    <a:pt x="24" y="97"/>
                    <a:pt x="23" y="96"/>
                    <a:pt x="23" y="95"/>
                  </a:cubicBezTo>
                  <a:cubicBezTo>
                    <a:pt x="21" y="93"/>
                    <a:pt x="17" y="95"/>
                    <a:pt x="14" y="95"/>
                  </a:cubicBezTo>
                  <a:close/>
                  <a:moveTo>
                    <a:pt x="26" y="95"/>
                  </a:moveTo>
                  <a:cubicBezTo>
                    <a:pt x="25" y="95"/>
                    <a:pt x="26" y="95"/>
                    <a:pt x="26" y="95"/>
                  </a:cubicBezTo>
                  <a:cubicBezTo>
                    <a:pt x="25" y="95"/>
                    <a:pt x="25" y="94"/>
                    <a:pt x="25" y="95"/>
                  </a:cubicBezTo>
                  <a:cubicBezTo>
                    <a:pt x="25" y="95"/>
                    <a:pt x="25" y="95"/>
                    <a:pt x="26"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3765">
                <a:defRPr/>
              </a:pPr>
              <a:endParaRPr lang="zh-CN" altLang="en-US" sz="1800" kern="0">
                <a:solidFill>
                  <a:sysClr val="windowText" lastClr="000000"/>
                </a:solidFill>
                <a:cs typeface="+mn-ea"/>
                <a:sym typeface="+mn-lt"/>
              </a:endParaRPr>
            </a:p>
          </p:txBody>
        </p:sp>
      </p:grpSp>
      <p:cxnSp>
        <p:nvCxnSpPr>
          <p:cNvPr id="44" name="直接连接符 43"/>
          <p:cNvCxnSpPr/>
          <p:nvPr/>
        </p:nvCxnSpPr>
        <p:spPr>
          <a:xfrm>
            <a:off x="3796785" y="1097724"/>
            <a:ext cx="0" cy="3188710"/>
          </a:xfrm>
          <a:prstGeom prst="line">
            <a:avLst/>
          </a:prstGeom>
          <a:noFill/>
          <a:ln w="9525" cap="flat" cmpd="sng" algn="ctr">
            <a:solidFill>
              <a:schemeClr val="bg1"/>
            </a:solidFill>
            <a:prstDash val="lgDash"/>
            <a:miter lim="800000"/>
          </a:ln>
          <a:effectLst/>
        </p:spPr>
      </p:cxnSp>
      <p:sp>
        <p:nvSpPr>
          <p:cNvPr id="55" name="Freeform 24"/>
          <p:cNvSpPr>
            <a:spLocks noEditPoints="1"/>
          </p:cNvSpPr>
          <p:nvPr/>
        </p:nvSpPr>
        <p:spPr bwMode="auto">
          <a:xfrm rot="16200000">
            <a:off x="3812336" y="1213929"/>
            <a:ext cx="233363" cy="670323"/>
          </a:xfrm>
          <a:custGeom>
            <a:avLst/>
            <a:gdLst>
              <a:gd name="T0" fmla="*/ 56 w 80"/>
              <a:gd name="T1" fmla="*/ 172 h 235"/>
              <a:gd name="T2" fmla="*/ 57 w 80"/>
              <a:gd name="T3" fmla="*/ 146 h 235"/>
              <a:gd name="T4" fmla="*/ 62 w 80"/>
              <a:gd name="T5" fmla="*/ 146 h 235"/>
              <a:gd name="T6" fmla="*/ 56 w 80"/>
              <a:gd name="T7" fmla="*/ 172 h 235"/>
              <a:gd name="T8" fmla="*/ 47 w 80"/>
              <a:gd name="T9" fmla="*/ 169 h 235"/>
              <a:gd name="T10" fmla="*/ 43 w 80"/>
              <a:gd name="T11" fmla="*/ 147 h 235"/>
              <a:gd name="T12" fmla="*/ 46 w 80"/>
              <a:gd name="T13" fmla="*/ 147 h 235"/>
              <a:gd name="T14" fmla="*/ 47 w 80"/>
              <a:gd name="T15" fmla="*/ 153 h 235"/>
              <a:gd name="T16" fmla="*/ 47 w 80"/>
              <a:gd name="T17" fmla="*/ 169 h 235"/>
              <a:gd name="T18" fmla="*/ 26 w 80"/>
              <a:gd name="T19" fmla="*/ 152 h 235"/>
              <a:gd name="T20" fmla="*/ 20 w 80"/>
              <a:gd name="T21" fmla="*/ 147 h 235"/>
              <a:gd name="T22" fmla="*/ 31 w 80"/>
              <a:gd name="T23" fmla="*/ 147 h 235"/>
              <a:gd name="T24" fmla="*/ 32 w 80"/>
              <a:gd name="T25" fmla="*/ 153 h 235"/>
              <a:gd name="T26" fmla="*/ 40 w 80"/>
              <a:gd name="T27" fmla="*/ 189 h 235"/>
              <a:gd name="T28" fmla="*/ 26 w 80"/>
              <a:gd name="T29" fmla="*/ 152 h 235"/>
              <a:gd name="T30" fmla="*/ 10 w 80"/>
              <a:gd name="T31" fmla="*/ 148 h 235"/>
              <a:gd name="T32" fmla="*/ 22 w 80"/>
              <a:gd name="T33" fmla="*/ 168 h 235"/>
              <a:gd name="T34" fmla="*/ 10 w 80"/>
              <a:gd name="T35" fmla="*/ 148 h 235"/>
              <a:gd name="T36" fmla="*/ 21 w 80"/>
              <a:gd name="T37" fmla="*/ 77 h 235"/>
              <a:gd name="T38" fmla="*/ 25 w 80"/>
              <a:gd name="T39" fmla="*/ 94 h 235"/>
              <a:gd name="T40" fmla="*/ 21 w 80"/>
              <a:gd name="T41" fmla="*/ 77 h 235"/>
              <a:gd name="T42" fmla="*/ 21 w 80"/>
              <a:gd name="T43" fmla="*/ 75 h 235"/>
              <a:gd name="T44" fmla="*/ 19 w 80"/>
              <a:gd name="T45" fmla="*/ 63 h 235"/>
              <a:gd name="T46" fmla="*/ 21 w 80"/>
              <a:gd name="T47" fmla="*/ 75 h 235"/>
              <a:gd name="T48" fmla="*/ 27 w 80"/>
              <a:gd name="T49" fmla="*/ 110 h 235"/>
              <a:gd name="T50" fmla="*/ 27 w 80"/>
              <a:gd name="T51" fmla="*/ 110 h 235"/>
              <a:gd name="T52" fmla="*/ 78 w 80"/>
              <a:gd name="T53" fmla="*/ 142 h 235"/>
              <a:gd name="T54" fmla="*/ 40 w 80"/>
              <a:gd name="T55" fmla="*/ 139 h 235"/>
              <a:gd name="T56" fmla="*/ 23 w 80"/>
              <a:gd name="T57" fmla="*/ 3 h 235"/>
              <a:gd name="T58" fmla="*/ 13 w 80"/>
              <a:gd name="T59" fmla="*/ 3 h 235"/>
              <a:gd name="T60" fmla="*/ 15 w 80"/>
              <a:gd name="T61" fmla="*/ 34 h 235"/>
              <a:gd name="T62" fmla="*/ 19 w 80"/>
              <a:gd name="T63" fmla="*/ 62 h 235"/>
              <a:gd name="T64" fmla="*/ 11 w 80"/>
              <a:gd name="T65" fmla="*/ 13 h 235"/>
              <a:gd name="T66" fmla="*/ 0 w 80"/>
              <a:gd name="T67" fmla="*/ 11 h 235"/>
              <a:gd name="T68" fmla="*/ 23 w 80"/>
              <a:gd name="T69" fmla="*/ 139 h 235"/>
              <a:gd name="T70" fmla="*/ 11 w 80"/>
              <a:gd name="T71" fmla="*/ 139 h 235"/>
              <a:gd name="T72" fmla="*/ 6 w 80"/>
              <a:gd name="T73" fmla="*/ 147 h 235"/>
              <a:gd name="T74" fmla="*/ 0 w 80"/>
              <a:gd name="T75" fmla="*/ 152 h 235"/>
              <a:gd name="T76" fmla="*/ 42 w 80"/>
              <a:gd name="T77" fmla="*/ 234 h 235"/>
              <a:gd name="T78" fmla="*/ 51 w 80"/>
              <a:gd name="T79" fmla="*/ 232 h 235"/>
              <a:gd name="T80" fmla="*/ 63 w 80"/>
              <a:gd name="T81" fmla="*/ 183 h 235"/>
              <a:gd name="T82" fmla="*/ 76 w 80"/>
              <a:gd name="T83" fmla="*/ 156 h 235"/>
              <a:gd name="T84" fmla="*/ 78 w 80"/>
              <a:gd name="T85"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235">
                <a:moveTo>
                  <a:pt x="56" y="172"/>
                </a:moveTo>
                <a:cubicBezTo>
                  <a:pt x="58" y="162"/>
                  <a:pt x="57" y="158"/>
                  <a:pt x="57" y="146"/>
                </a:cubicBezTo>
                <a:cubicBezTo>
                  <a:pt x="59" y="147"/>
                  <a:pt x="59" y="146"/>
                  <a:pt x="62" y="146"/>
                </a:cubicBezTo>
                <a:cubicBezTo>
                  <a:pt x="60" y="155"/>
                  <a:pt x="60" y="164"/>
                  <a:pt x="56" y="172"/>
                </a:cubicBezTo>
                <a:moveTo>
                  <a:pt x="47" y="169"/>
                </a:moveTo>
                <a:cubicBezTo>
                  <a:pt x="46" y="160"/>
                  <a:pt x="44" y="154"/>
                  <a:pt x="43" y="147"/>
                </a:cubicBezTo>
                <a:cubicBezTo>
                  <a:pt x="44" y="148"/>
                  <a:pt x="45" y="146"/>
                  <a:pt x="46" y="147"/>
                </a:cubicBezTo>
                <a:cubicBezTo>
                  <a:pt x="45" y="148"/>
                  <a:pt x="47" y="150"/>
                  <a:pt x="47" y="153"/>
                </a:cubicBezTo>
                <a:cubicBezTo>
                  <a:pt x="48" y="159"/>
                  <a:pt x="47" y="166"/>
                  <a:pt x="47" y="169"/>
                </a:cubicBezTo>
                <a:moveTo>
                  <a:pt x="26" y="152"/>
                </a:moveTo>
                <a:cubicBezTo>
                  <a:pt x="24" y="149"/>
                  <a:pt x="20" y="150"/>
                  <a:pt x="20" y="147"/>
                </a:cubicBezTo>
                <a:cubicBezTo>
                  <a:pt x="24" y="146"/>
                  <a:pt x="26" y="147"/>
                  <a:pt x="31" y="147"/>
                </a:cubicBezTo>
                <a:cubicBezTo>
                  <a:pt x="31" y="148"/>
                  <a:pt x="32" y="150"/>
                  <a:pt x="32" y="153"/>
                </a:cubicBezTo>
                <a:cubicBezTo>
                  <a:pt x="38" y="161"/>
                  <a:pt x="38" y="175"/>
                  <a:pt x="40" y="189"/>
                </a:cubicBezTo>
                <a:cubicBezTo>
                  <a:pt x="35" y="175"/>
                  <a:pt x="32" y="165"/>
                  <a:pt x="26" y="152"/>
                </a:cubicBezTo>
                <a:moveTo>
                  <a:pt x="10" y="148"/>
                </a:moveTo>
                <a:cubicBezTo>
                  <a:pt x="16" y="152"/>
                  <a:pt x="19" y="160"/>
                  <a:pt x="22" y="168"/>
                </a:cubicBezTo>
                <a:cubicBezTo>
                  <a:pt x="18" y="161"/>
                  <a:pt x="14" y="154"/>
                  <a:pt x="10" y="148"/>
                </a:cubicBezTo>
                <a:moveTo>
                  <a:pt x="21" y="77"/>
                </a:moveTo>
                <a:cubicBezTo>
                  <a:pt x="24" y="82"/>
                  <a:pt x="24" y="89"/>
                  <a:pt x="25" y="94"/>
                </a:cubicBezTo>
                <a:cubicBezTo>
                  <a:pt x="22" y="90"/>
                  <a:pt x="23" y="83"/>
                  <a:pt x="21" y="77"/>
                </a:cubicBezTo>
                <a:moveTo>
                  <a:pt x="21" y="75"/>
                </a:moveTo>
                <a:cubicBezTo>
                  <a:pt x="20" y="73"/>
                  <a:pt x="20" y="68"/>
                  <a:pt x="19" y="63"/>
                </a:cubicBezTo>
                <a:cubicBezTo>
                  <a:pt x="21" y="67"/>
                  <a:pt x="22" y="72"/>
                  <a:pt x="21" y="75"/>
                </a:cubicBezTo>
                <a:moveTo>
                  <a:pt x="27" y="110"/>
                </a:moveTo>
                <a:cubicBezTo>
                  <a:pt x="29" y="114"/>
                  <a:pt x="27" y="116"/>
                  <a:pt x="27" y="110"/>
                </a:cubicBezTo>
                <a:close/>
                <a:moveTo>
                  <a:pt x="78" y="142"/>
                </a:moveTo>
                <a:cubicBezTo>
                  <a:pt x="71" y="136"/>
                  <a:pt x="52" y="141"/>
                  <a:pt x="40" y="139"/>
                </a:cubicBezTo>
                <a:cubicBezTo>
                  <a:pt x="35" y="93"/>
                  <a:pt x="24" y="52"/>
                  <a:pt x="23" y="3"/>
                </a:cubicBezTo>
                <a:cubicBezTo>
                  <a:pt x="21" y="0"/>
                  <a:pt x="16" y="0"/>
                  <a:pt x="13" y="3"/>
                </a:cubicBezTo>
                <a:cubicBezTo>
                  <a:pt x="13" y="12"/>
                  <a:pt x="14" y="24"/>
                  <a:pt x="15" y="34"/>
                </a:cubicBezTo>
                <a:cubicBezTo>
                  <a:pt x="17" y="45"/>
                  <a:pt x="19" y="56"/>
                  <a:pt x="19" y="62"/>
                </a:cubicBezTo>
                <a:cubicBezTo>
                  <a:pt x="17" y="48"/>
                  <a:pt x="13" y="29"/>
                  <a:pt x="11" y="13"/>
                </a:cubicBezTo>
                <a:cubicBezTo>
                  <a:pt x="8" y="10"/>
                  <a:pt x="4" y="8"/>
                  <a:pt x="0" y="11"/>
                </a:cubicBezTo>
                <a:cubicBezTo>
                  <a:pt x="9" y="51"/>
                  <a:pt x="14" y="94"/>
                  <a:pt x="23" y="139"/>
                </a:cubicBezTo>
                <a:cubicBezTo>
                  <a:pt x="17" y="139"/>
                  <a:pt x="14" y="140"/>
                  <a:pt x="11" y="139"/>
                </a:cubicBezTo>
                <a:cubicBezTo>
                  <a:pt x="8" y="142"/>
                  <a:pt x="3" y="143"/>
                  <a:pt x="6" y="147"/>
                </a:cubicBezTo>
                <a:cubicBezTo>
                  <a:pt x="2" y="147"/>
                  <a:pt x="1" y="150"/>
                  <a:pt x="0" y="152"/>
                </a:cubicBezTo>
                <a:cubicBezTo>
                  <a:pt x="18" y="175"/>
                  <a:pt x="31" y="204"/>
                  <a:pt x="42" y="234"/>
                </a:cubicBezTo>
                <a:cubicBezTo>
                  <a:pt x="46" y="235"/>
                  <a:pt x="49" y="234"/>
                  <a:pt x="51" y="232"/>
                </a:cubicBezTo>
                <a:cubicBezTo>
                  <a:pt x="52" y="215"/>
                  <a:pt x="57" y="198"/>
                  <a:pt x="63" y="183"/>
                </a:cubicBezTo>
                <a:cubicBezTo>
                  <a:pt x="67" y="173"/>
                  <a:pt x="73" y="165"/>
                  <a:pt x="76" y="156"/>
                </a:cubicBezTo>
                <a:cubicBezTo>
                  <a:pt x="78" y="151"/>
                  <a:pt x="80" y="144"/>
                  <a:pt x="78" y="142"/>
                </a:cubicBezTo>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chemeClr val="bg1"/>
              </a:solidFill>
              <a:cs typeface="+mn-ea"/>
              <a:sym typeface="+mn-lt"/>
            </a:endParaRPr>
          </a:p>
        </p:txBody>
      </p:sp>
      <p:sp>
        <p:nvSpPr>
          <p:cNvPr id="56" name="Freeform 24"/>
          <p:cNvSpPr>
            <a:spLocks noEditPoints="1"/>
          </p:cNvSpPr>
          <p:nvPr/>
        </p:nvSpPr>
        <p:spPr bwMode="auto">
          <a:xfrm rot="16200000">
            <a:off x="3812337" y="2216185"/>
            <a:ext cx="233363" cy="670323"/>
          </a:xfrm>
          <a:custGeom>
            <a:avLst/>
            <a:gdLst>
              <a:gd name="T0" fmla="*/ 56 w 80"/>
              <a:gd name="T1" fmla="*/ 172 h 235"/>
              <a:gd name="T2" fmla="*/ 57 w 80"/>
              <a:gd name="T3" fmla="*/ 146 h 235"/>
              <a:gd name="T4" fmla="*/ 62 w 80"/>
              <a:gd name="T5" fmla="*/ 146 h 235"/>
              <a:gd name="T6" fmla="*/ 56 w 80"/>
              <a:gd name="T7" fmla="*/ 172 h 235"/>
              <a:gd name="T8" fmla="*/ 47 w 80"/>
              <a:gd name="T9" fmla="*/ 169 h 235"/>
              <a:gd name="T10" fmla="*/ 43 w 80"/>
              <a:gd name="T11" fmla="*/ 147 h 235"/>
              <a:gd name="T12" fmla="*/ 46 w 80"/>
              <a:gd name="T13" fmla="*/ 147 h 235"/>
              <a:gd name="T14" fmla="*/ 47 w 80"/>
              <a:gd name="T15" fmla="*/ 153 h 235"/>
              <a:gd name="T16" fmla="*/ 47 w 80"/>
              <a:gd name="T17" fmla="*/ 169 h 235"/>
              <a:gd name="T18" fmla="*/ 26 w 80"/>
              <a:gd name="T19" fmla="*/ 152 h 235"/>
              <a:gd name="T20" fmla="*/ 20 w 80"/>
              <a:gd name="T21" fmla="*/ 147 h 235"/>
              <a:gd name="T22" fmla="*/ 31 w 80"/>
              <a:gd name="T23" fmla="*/ 147 h 235"/>
              <a:gd name="T24" fmla="*/ 32 w 80"/>
              <a:gd name="T25" fmla="*/ 153 h 235"/>
              <a:gd name="T26" fmla="*/ 40 w 80"/>
              <a:gd name="T27" fmla="*/ 189 h 235"/>
              <a:gd name="T28" fmla="*/ 26 w 80"/>
              <a:gd name="T29" fmla="*/ 152 h 235"/>
              <a:gd name="T30" fmla="*/ 10 w 80"/>
              <a:gd name="T31" fmla="*/ 148 h 235"/>
              <a:gd name="T32" fmla="*/ 22 w 80"/>
              <a:gd name="T33" fmla="*/ 168 h 235"/>
              <a:gd name="T34" fmla="*/ 10 w 80"/>
              <a:gd name="T35" fmla="*/ 148 h 235"/>
              <a:gd name="T36" fmla="*/ 21 w 80"/>
              <a:gd name="T37" fmla="*/ 77 h 235"/>
              <a:gd name="T38" fmla="*/ 25 w 80"/>
              <a:gd name="T39" fmla="*/ 94 h 235"/>
              <a:gd name="T40" fmla="*/ 21 w 80"/>
              <a:gd name="T41" fmla="*/ 77 h 235"/>
              <a:gd name="T42" fmla="*/ 21 w 80"/>
              <a:gd name="T43" fmla="*/ 75 h 235"/>
              <a:gd name="T44" fmla="*/ 19 w 80"/>
              <a:gd name="T45" fmla="*/ 63 h 235"/>
              <a:gd name="T46" fmla="*/ 21 w 80"/>
              <a:gd name="T47" fmla="*/ 75 h 235"/>
              <a:gd name="T48" fmla="*/ 27 w 80"/>
              <a:gd name="T49" fmla="*/ 110 h 235"/>
              <a:gd name="T50" fmla="*/ 27 w 80"/>
              <a:gd name="T51" fmla="*/ 110 h 235"/>
              <a:gd name="T52" fmla="*/ 78 w 80"/>
              <a:gd name="T53" fmla="*/ 142 h 235"/>
              <a:gd name="T54" fmla="*/ 40 w 80"/>
              <a:gd name="T55" fmla="*/ 139 h 235"/>
              <a:gd name="T56" fmla="*/ 23 w 80"/>
              <a:gd name="T57" fmla="*/ 3 h 235"/>
              <a:gd name="T58" fmla="*/ 13 w 80"/>
              <a:gd name="T59" fmla="*/ 3 h 235"/>
              <a:gd name="T60" fmla="*/ 15 w 80"/>
              <a:gd name="T61" fmla="*/ 34 h 235"/>
              <a:gd name="T62" fmla="*/ 19 w 80"/>
              <a:gd name="T63" fmla="*/ 62 h 235"/>
              <a:gd name="T64" fmla="*/ 11 w 80"/>
              <a:gd name="T65" fmla="*/ 13 h 235"/>
              <a:gd name="T66" fmla="*/ 0 w 80"/>
              <a:gd name="T67" fmla="*/ 11 h 235"/>
              <a:gd name="T68" fmla="*/ 23 w 80"/>
              <a:gd name="T69" fmla="*/ 139 h 235"/>
              <a:gd name="T70" fmla="*/ 11 w 80"/>
              <a:gd name="T71" fmla="*/ 139 h 235"/>
              <a:gd name="T72" fmla="*/ 6 w 80"/>
              <a:gd name="T73" fmla="*/ 147 h 235"/>
              <a:gd name="T74" fmla="*/ 0 w 80"/>
              <a:gd name="T75" fmla="*/ 152 h 235"/>
              <a:gd name="T76" fmla="*/ 42 w 80"/>
              <a:gd name="T77" fmla="*/ 234 h 235"/>
              <a:gd name="T78" fmla="*/ 51 w 80"/>
              <a:gd name="T79" fmla="*/ 232 h 235"/>
              <a:gd name="T80" fmla="*/ 63 w 80"/>
              <a:gd name="T81" fmla="*/ 183 h 235"/>
              <a:gd name="T82" fmla="*/ 76 w 80"/>
              <a:gd name="T83" fmla="*/ 156 h 235"/>
              <a:gd name="T84" fmla="*/ 78 w 80"/>
              <a:gd name="T85"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235">
                <a:moveTo>
                  <a:pt x="56" y="172"/>
                </a:moveTo>
                <a:cubicBezTo>
                  <a:pt x="58" y="162"/>
                  <a:pt x="57" y="158"/>
                  <a:pt x="57" y="146"/>
                </a:cubicBezTo>
                <a:cubicBezTo>
                  <a:pt x="59" y="147"/>
                  <a:pt x="59" y="146"/>
                  <a:pt x="62" y="146"/>
                </a:cubicBezTo>
                <a:cubicBezTo>
                  <a:pt x="60" y="155"/>
                  <a:pt x="60" y="164"/>
                  <a:pt x="56" y="172"/>
                </a:cubicBezTo>
                <a:moveTo>
                  <a:pt x="47" y="169"/>
                </a:moveTo>
                <a:cubicBezTo>
                  <a:pt x="46" y="160"/>
                  <a:pt x="44" y="154"/>
                  <a:pt x="43" y="147"/>
                </a:cubicBezTo>
                <a:cubicBezTo>
                  <a:pt x="44" y="148"/>
                  <a:pt x="45" y="146"/>
                  <a:pt x="46" y="147"/>
                </a:cubicBezTo>
                <a:cubicBezTo>
                  <a:pt x="45" y="148"/>
                  <a:pt x="47" y="150"/>
                  <a:pt x="47" y="153"/>
                </a:cubicBezTo>
                <a:cubicBezTo>
                  <a:pt x="48" y="159"/>
                  <a:pt x="47" y="166"/>
                  <a:pt x="47" y="169"/>
                </a:cubicBezTo>
                <a:moveTo>
                  <a:pt x="26" y="152"/>
                </a:moveTo>
                <a:cubicBezTo>
                  <a:pt x="24" y="149"/>
                  <a:pt x="20" y="150"/>
                  <a:pt x="20" y="147"/>
                </a:cubicBezTo>
                <a:cubicBezTo>
                  <a:pt x="24" y="146"/>
                  <a:pt x="26" y="147"/>
                  <a:pt x="31" y="147"/>
                </a:cubicBezTo>
                <a:cubicBezTo>
                  <a:pt x="31" y="148"/>
                  <a:pt x="32" y="150"/>
                  <a:pt x="32" y="153"/>
                </a:cubicBezTo>
                <a:cubicBezTo>
                  <a:pt x="38" y="161"/>
                  <a:pt x="38" y="175"/>
                  <a:pt x="40" y="189"/>
                </a:cubicBezTo>
                <a:cubicBezTo>
                  <a:pt x="35" y="175"/>
                  <a:pt x="32" y="165"/>
                  <a:pt x="26" y="152"/>
                </a:cubicBezTo>
                <a:moveTo>
                  <a:pt x="10" y="148"/>
                </a:moveTo>
                <a:cubicBezTo>
                  <a:pt x="16" y="152"/>
                  <a:pt x="19" y="160"/>
                  <a:pt x="22" y="168"/>
                </a:cubicBezTo>
                <a:cubicBezTo>
                  <a:pt x="18" y="161"/>
                  <a:pt x="14" y="154"/>
                  <a:pt x="10" y="148"/>
                </a:cubicBezTo>
                <a:moveTo>
                  <a:pt x="21" y="77"/>
                </a:moveTo>
                <a:cubicBezTo>
                  <a:pt x="24" y="82"/>
                  <a:pt x="24" y="89"/>
                  <a:pt x="25" y="94"/>
                </a:cubicBezTo>
                <a:cubicBezTo>
                  <a:pt x="22" y="90"/>
                  <a:pt x="23" y="83"/>
                  <a:pt x="21" y="77"/>
                </a:cubicBezTo>
                <a:moveTo>
                  <a:pt x="21" y="75"/>
                </a:moveTo>
                <a:cubicBezTo>
                  <a:pt x="20" y="73"/>
                  <a:pt x="20" y="68"/>
                  <a:pt x="19" y="63"/>
                </a:cubicBezTo>
                <a:cubicBezTo>
                  <a:pt x="21" y="67"/>
                  <a:pt x="22" y="72"/>
                  <a:pt x="21" y="75"/>
                </a:cubicBezTo>
                <a:moveTo>
                  <a:pt x="27" y="110"/>
                </a:moveTo>
                <a:cubicBezTo>
                  <a:pt x="29" y="114"/>
                  <a:pt x="27" y="116"/>
                  <a:pt x="27" y="110"/>
                </a:cubicBezTo>
                <a:close/>
                <a:moveTo>
                  <a:pt x="78" y="142"/>
                </a:moveTo>
                <a:cubicBezTo>
                  <a:pt x="71" y="136"/>
                  <a:pt x="52" y="141"/>
                  <a:pt x="40" y="139"/>
                </a:cubicBezTo>
                <a:cubicBezTo>
                  <a:pt x="35" y="93"/>
                  <a:pt x="24" y="52"/>
                  <a:pt x="23" y="3"/>
                </a:cubicBezTo>
                <a:cubicBezTo>
                  <a:pt x="21" y="0"/>
                  <a:pt x="16" y="0"/>
                  <a:pt x="13" y="3"/>
                </a:cubicBezTo>
                <a:cubicBezTo>
                  <a:pt x="13" y="12"/>
                  <a:pt x="14" y="24"/>
                  <a:pt x="15" y="34"/>
                </a:cubicBezTo>
                <a:cubicBezTo>
                  <a:pt x="17" y="45"/>
                  <a:pt x="19" y="56"/>
                  <a:pt x="19" y="62"/>
                </a:cubicBezTo>
                <a:cubicBezTo>
                  <a:pt x="17" y="48"/>
                  <a:pt x="13" y="29"/>
                  <a:pt x="11" y="13"/>
                </a:cubicBezTo>
                <a:cubicBezTo>
                  <a:pt x="8" y="10"/>
                  <a:pt x="4" y="8"/>
                  <a:pt x="0" y="11"/>
                </a:cubicBezTo>
                <a:cubicBezTo>
                  <a:pt x="9" y="51"/>
                  <a:pt x="14" y="94"/>
                  <a:pt x="23" y="139"/>
                </a:cubicBezTo>
                <a:cubicBezTo>
                  <a:pt x="17" y="139"/>
                  <a:pt x="14" y="140"/>
                  <a:pt x="11" y="139"/>
                </a:cubicBezTo>
                <a:cubicBezTo>
                  <a:pt x="8" y="142"/>
                  <a:pt x="3" y="143"/>
                  <a:pt x="6" y="147"/>
                </a:cubicBezTo>
                <a:cubicBezTo>
                  <a:pt x="2" y="147"/>
                  <a:pt x="1" y="150"/>
                  <a:pt x="0" y="152"/>
                </a:cubicBezTo>
                <a:cubicBezTo>
                  <a:pt x="18" y="175"/>
                  <a:pt x="31" y="204"/>
                  <a:pt x="42" y="234"/>
                </a:cubicBezTo>
                <a:cubicBezTo>
                  <a:pt x="46" y="235"/>
                  <a:pt x="49" y="234"/>
                  <a:pt x="51" y="232"/>
                </a:cubicBezTo>
                <a:cubicBezTo>
                  <a:pt x="52" y="215"/>
                  <a:pt x="57" y="198"/>
                  <a:pt x="63" y="183"/>
                </a:cubicBezTo>
                <a:cubicBezTo>
                  <a:pt x="67" y="173"/>
                  <a:pt x="73" y="165"/>
                  <a:pt x="76" y="156"/>
                </a:cubicBezTo>
                <a:cubicBezTo>
                  <a:pt x="78" y="151"/>
                  <a:pt x="80" y="144"/>
                  <a:pt x="78" y="142"/>
                </a:cubicBezTo>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chemeClr val="bg1"/>
              </a:solidFill>
              <a:cs typeface="+mn-ea"/>
              <a:sym typeface="+mn-lt"/>
            </a:endParaRPr>
          </a:p>
        </p:txBody>
      </p:sp>
      <p:sp>
        <p:nvSpPr>
          <p:cNvPr id="57" name="Freeform 24"/>
          <p:cNvSpPr>
            <a:spLocks noEditPoints="1"/>
          </p:cNvSpPr>
          <p:nvPr/>
        </p:nvSpPr>
        <p:spPr bwMode="auto">
          <a:xfrm rot="16200000">
            <a:off x="3812338" y="3230437"/>
            <a:ext cx="233363" cy="670323"/>
          </a:xfrm>
          <a:custGeom>
            <a:avLst/>
            <a:gdLst>
              <a:gd name="T0" fmla="*/ 56 w 80"/>
              <a:gd name="T1" fmla="*/ 172 h 235"/>
              <a:gd name="T2" fmla="*/ 57 w 80"/>
              <a:gd name="T3" fmla="*/ 146 h 235"/>
              <a:gd name="T4" fmla="*/ 62 w 80"/>
              <a:gd name="T5" fmla="*/ 146 h 235"/>
              <a:gd name="T6" fmla="*/ 56 w 80"/>
              <a:gd name="T7" fmla="*/ 172 h 235"/>
              <a:gd name="T8" fmla="*/ 47 w 80"/>
              <a:gd name="T9" fmla="*/ 169 h 235"/>
              <a:gd name="T10" fmla="*/ 43 w 80"/>
              <a:gd name="T11" fmla="*/ 147 h 235"/>
              <a:gd name="T12" fmla="*/ 46 w 80"/>
              <a:gd name="T13" fmla="*/ 147 h 235"/>
              <a:gd name="T14" fmla="*/ 47 w 80"/>
              <a:gd name="T15" fmla="*/ 153 h 235"/>
              <a:gd name="T16" fmla="*/ 47 w 80"/>
              <a:gd name="T17" fmla="*/ 169 h 235"/>
              <a:gd name="T18" fmla="*/ 26 w 80"/>
              <a:gd name="T19" fmla="*/ 152 h 235"/>
              <a:gd name="T20" fmla="*/ 20 w 80"/>
              <a:gd name="T21" fmla="*/ 147 h 235"/>
              <a:gd name="T22" fmla="*/ 31 w 80"/>
              <a:gd name="T23" fmla="*/ 147 h 235"/>
              <a:gd name="T24" fmla="*/ 32 w 80"/>
              <a:gd name="T25" fmla="*/ 153 h 235"/>
              <a:gd name="T26" fmla="*/ 40 w 80"/>
              <a:gd name="T27" fmla="*/ 189 h 235"/>
              <a:gd name="T28" fmla="*/ 26 w 80"/>
              <a:gd name="T29" fmla="*/ 152 h 235"/>
              <a:gd name="T30" fmla="*/ 10 w 80"/>
              <a:gd name="T31" fmla="*/ 148 h 235"/>
              <a:gd name="T32" fmla="*/ 22 w 80"/>
              <a:gd name="T33" fmla="*/ 168 h 235"/>
              <a:gd name="T34" fmla="*/ 10 w 80"/>
              <a:gd name="T35" fmla="*/ 148 h 235"/>
              <a:gd name="T36" fmla="*/ 21 w 80"/>
              <a:gd name="T37" fmla="*/ 77 h 235"/>
              <a:gd name="T38" fmla="*/ 25 w 80"/>
              <a:gd name="T39" fmla="*/ 94 h 235"/>
              <a:gd name="T40" fmla="*/ 21 w 80"/>
              <a:gd name="T41" fmla="*/ 77 h 235"/>
              <a:gd name="T42" fmla="*/ 21 w 80"/>
              <a:gd name="T43" fmla="*/ 75 h 235"/>
              <a:gd name="T44" fmla="*/ 19 w 80"/>
              <a:gd name="T45" fmla="*/ 63 h 235"/>
              <a:gd name="T46" fmla="*/ 21 w 80"/>
              <a:gd name="T47" fmla="*/ 75 h 235"/>
              <a:gd name="T48" fmla="*/ 27 w 80"/>
              <a:gd name="T49" fmla="*/ 110 h 235"/>
              <a:gd name="T50" fmla="*/ 27 w 80"/>
              <a:gd name="T51" fmla="*/ 110 h 235"/>
              <a:gd name="T52" fmla="*/ 78 w 80"/>
              <a:gd name="T53" fmla="*/ 142 h 235"/>
              <a:gd name="T54" fmla="*/ 40 w 80"/>
              <a:gd name="T55" fmla="*/ 139 h 235"/>
              <a:gd name="T56" fmla="*/ 23 w 80"/>
              <a:gd name="T57" fmla="*/ 3 h 235"/>
              <a:gd name="T58" fmla="*/ 13 w 80"/>
              <a:gd name="T59" fmla="*/ 3 h 235"/>
              <a:gd name="T60" fmla="*/ 15 w 80"/>
              <a:gd name="T61" fmla="*/ 34 h 235"/>
              <a:gd name="T62" fmla="*/ 19 w 80"/>
              <a:gd name="T63" fmla="*/ 62 h 235"/>
              <a:gd name="T64" fmla="*/ 11 w 80"/>
              <a:gd name="T65" fmla="*/ 13 h 235"/>
              <a:gd name="T66" fmla="*/ 0 w 80"/>
              <a:gd name="T67" fmla="*/ 11 h 235"/>
              <a:gd name="T68" fmla="*/ 23 w 80"/>
              <a:gd name="T69" fmla="*/ 139 h 235"/>
              <a:gd name="T70" fmla="*/ 11 w 80"/>
              <a:gd name="T71" fmla="*/ 139 h 235"/>
              <a:gd name="T72" fmla="*/ 6 w 80"/>
              <a:gd name="T73" fmla="*/ 147 h 235"/>
              <a:gd name="T74" fmla="*/ 0 w 80"/>
              <a:gd name="T75" fmla="*/ 152 h 235"/>
              <a:gd name="T76" fmla="*/ 42 w 80"/>
              <a:gd name="T77" fmla="*/ 234 h 235"/>
              <a:gd name="T78" fmla="*/ 51 w 80"/>
              <a:gd name="T79" fmla="*/ 232 h 235"/>
              <a:gd name="T80" fmla="*/ 63 w 80"/>
              <a:gd name="T81" fmla="*/ 183 h 235"/>
              <a:gd name="T82" fmla="*/ 76 w 80"/>
              <a:gd name="T83" fmla="*/ 156 h 235"/>
              <a:gd name="T84" fmla="*/ 78 w 80"/>
              <a:gd name="T85"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235">
                <a:moveTo>
                  <a:pt x="56" y="172"/>
                </a:moveTo>
                <a:cubicBezTo>
                  <a:pt x="58" y="162"/>
                  <a:pt x="57" y="158"/>
                  <a:pt x="57" y="146"/>
                </a:cubicBezTo>
                <a:cubicBezTo>
                  <a:pt x="59" y="147"/>
                  <a:pt x="59" y="146"/>
                  <a:pt x="62" y="146"/>
                </a:cubicBezTo>
                <a:cubicBezTo>
                  <a:pt x="60" y="155"/>
                  <a:pt x="60" y="164"/>
                  <a:pt x="56" y="172"/>
                </a:cubicBezTo>
                <a:moveTo>
                  <a:pt x="47" y="169"/>
                </a:moveTo>
                <a:cubicBezTo>
                  <a:pt x="46" y="160"/>
                  <a:pt x="44" y="154"/>
                  <a:pt x="43" y="147"/>
                </a:cubicBezTo>
                <a:cubicBezTo>
                  <a:pt x="44" y="148"/>
                  <a:pt x="45" y="146"/>
                  <a:pt x="46" y="147"/>
                </a:cubicBezTo>
                <a:cubicBezTo>
                  <a:pt x="45" y="148"/>
                  <a:pt x="47" y="150"/>
                  <a:pt x="47" y="153"/>
                </a:cubicBezTo>
                <a:cubicBezTo>
                  <a:pt x="48" y="159"/>
                  <a:pt x="47" y="166"/>
                  <a:pt x="47" y="169"/>
                </a:cubicBezTo>
                <a:moveTo>
                  <a:pt x="26" y="152"/>
                </a:moveTo>
                <a:cubicBezTo>
                  <a:pt x="24" y="149"/>
                  <a:pt x="20" y="150"/>
                  <a:pt x="20" y="147"/>
                </a:cubicBezTo>
                <a:cubicBezTo>
                  <a:pt x="24" y="146"/>
                  <a:pt x="26" y="147"/>
                  <a:pt x="31" y="147"/>
                </a:cubicBezTo>
                <a:cubicBezTo>
                  <a:pt x="31" y="148"/>
                  <a:pt x="32" y="150"/>
                  <a:pt x="32" y="153"/>
                </a:cubicBezTo>
                <a:cubicBezTo>
                  <a:pt x="38" y="161"/>
                  <a:pt x="38" y="175"/>
                  <a:pt x="40" y="189"/>
                </a:cubicBezTo>
                <a:cubicBezTo>
                  <a:pt x="35" y="175"/>
                  <a:pt x="32" y="165"/>
                  <a:pt x="26" y="152"/>
                </a:cubicBezTo>
                <a:moveTo>
                  <a:pt x="10" y="148"/>
                </a:moveTo>
                <a:cubicBezTo>
                  <a:pt x="16" y="152"/>
                  <a:pt x="19" y="160"/>
                  <a:pt x="22" y="168"/>
                </a:cubicBezTo>
                <a:cubicBezTo>
                  <a:pt x="18" y="161"/>
                  <a:pt x="14" y="154"/>
                  <a:pt x="10" y="148"/>
                </a:cubicBezTo>
                <a:moveTo>
                  <a:pt x="21" y="77"/>
                </a:moveTo>
                <a:cubicBezTo>
                  <a:pt x="24" y="82"/>
                  <a:pt x="24" y="89"/>
                  <a:pt x="25" y="94"/>
                </a:cubicBezTo>
                <a:cubicBezTo>
                  <a:pt x="22" y="90"/>
                  <a:pt x="23" y="83"/>
                  <a:pt x="21" y="77"/>
                </a:cubicBezTo>
                <a:moveTo>
                  <a:pt x="21" y="75"/>
                </a:moveTo>
                <a:cubicBezTo>
                  <a:pt x="20" y="73"/>
                  <a:pt x="20" y="68"/>
                  <a:pt x="19" y="63"/>
                </a:cubicBezTo>
                <a:cubicBezTo>
                  <a:pt x="21" y="67"/>
                  <a:pt x="22" y="72"/>
                  <a:pt x="21" y="75"/>
                </a:cubicBezTo>
                <a:moveTo>
                  <a:pt x="27" y="110"/>
                </a:moveTo>
                <a:cubicBezTo>
                  <a:pt x="29" y="114"/>
                  <a:pt x="27" y="116"/>
                  <a:pt x="27" y="110"/>
                </a:cubicBezTo>
                <a:close/>
                <a:moveTo>
                  <a:pt x="78" y="142"/>
                </a:moveTo>
                <a:cubicBezTo>
                  <a:pt x="71" y="136"/>
                  <a:pt x="52" y="141"/>
                  <a:pt x="40" y="139"/>
                </a:cubicBezTo>
                <a:cubicBezTo>
                  <a:pt x="35" y="93"/>
                  <a:pt x="24" y="52"/>
                  <a:pt x="23" y="3"/>
                </a:cubicBezTo>
                <a:cubicBezTo>
                  <a:pt x="21" y="0"/>
                  <a:pt x="16" y="0"/>
                  <a:pt x="13" y="3"/>
                </a:cubicBezTo>
                <a:cubicBezTo>
                  <a:pt x="13" y="12"/>
                  <a:pt x="14" y="24"/>
                  <a:pt x="15" y="34"/>
                </a:cubicBezTo>
                <a:cubicBezTo>
                  <a:pt x="17" y="45"/>
                  <a:pt x="19" y="56"/>
                  <a:pt x="19" y="62"/>
                </a:cubicBezTo>
                <a:cubicBezTo>
                  <a:pt x="17" y="48"/>
                  <a:pt x="13" y="29"/>
                  <a:pt x="11" y="13"/>
                </a:cubicBezTo>
                <a:cubicBezTo>
                  <a:pt x="8" y="10"/>
                  <a:pt x="4" y="8"/>
                  <a:pt x="0" y="11"/>
                </a:cubicBezTo>
                <a:cubicBezTo>
                  <a:pt x="9" y="51"/>
                  <a:pt x="14" y="94"/>
                  <a:pt x="23" y="139"/>
                </a:cubicBezTo>
                <a:cubicBezTo>
                  <a:pt x="17" y="139"/>
                  <a:pt x="14" y="140"/>
                  <a:pt x="11" y="139"/>
                </a:cubicBezTo>
                <a:cubicBezTo>
                  <a:pt x="8" y="142"/>
                  <a:pt x="3" y="143"/>
                  <a:pt x="6" y="147"/>
                </a:cubicBezTo>
                <a:cubicBezTo>
                  <a:pt x="2" y="147"/>
                  <a:pt x="1" y="150"/>
                  <a:pt x="0" y="152"/>
                </a:cubicBezTo>
                <a:cubicBezTo>
                  <a:pt x="18" y="175"/>
                  <a:pt x="31" y="204"/>
                  <a:pt x="42" y="234"/>
                </a:cubicBezTo>
                <a:cubicBezTo>
                  <a:pt x="46" y="235"/>
                  <a:pt x="49" y="234"/>
                  <a:pt x="51" y="232"/>
                </a:cubicBezTo>
                <a:cubicBezTo>
                  <a:pt x="52" y="215"/>
                  <a:pt x="57" y="198"/>
                  <a:pt x="63" y="183"/>
                </a:cubicBezTo>
                <a:cubicBezTo>
                  <a:pt x="67" y="173"/>
                  <a:pt x="73" y="165"/>
                  <a:pt x="76" y="156"/>
                </a:cubicBezTo>
                <a:cubicBezTo>
                  <a:pt x="78" y="151"/>
                  <a:pt x="80" y="144"/>
                  <a:pt x="78" y="142"/>
                </a:cubicBezTo>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chemeClr val="bg1"/>
              </a:solidFill>
              <a:cs typeface="+mn-ea"/>
              <a:sym typeface="+mn-lt"/>
            </a:endParaRPr>
          </a:p>
        </p:txBody>
      </p:sp>
      <p:sp>
        <p:nvSpPr>
          <p:cNvPr id="58" name="Rectangle 47"/>
          <p:cNvSpPr/>
          <p:nvPr/>
        </p:nvSpPr>
        <p:spPr>
          <a:xfrm>
            <a:off x="4380274" y="1289501"/>
            <a:ext cx="1702389" cy="338554"/>
          </a:xfrm>
          <a:prstGeom prst="rect">
            <a:avLst/>
          </a:prstGeom>
        </p:spPr>
        <p:txBody>
          <a:bodyPr wrap="none" lIns="0" tIns="0" rIns="0" bIns="0">
            <a:spAutoFit/>
          </a:bodyPr>
          <a:lstStyle/>
          <a:p>
            <a:r>
              <a:rPr lang="zh-CN" altLang="en-US" sz="2200" b="1" dirty="0">
                <a:solidFill>
                  <a:schemeClr val="bg1"/>
                </a:solidFill>
                <a:cs typeface="+mn-ea"/>
                <a:sym typeface="+mn-lt"/>
              </a:rPr>
              <a:t>文字标题内容</a:t>
            </a:r>
          </a:p>
        </p:txBody>
      </p:sp>
      <p:sp>
        <p:nvSpPr>
          <p:cNvPr id="59" name="文本框 7"/>
          <p:cNvSpPr txBox="1">
            <a:spLocks noChangeArrowheads="1"/>
          </p:cNvSpPr>
          <p:nvPr/>
        </p:nvSpPr>
        <p:spPr bwMode="auto">
          <a:xfrm>
            <a:off x="4339767" y="1644325"/>
            <a:ext cx="3618900"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60" name="Rectangle 47"/>
          <p:cNvSpPr/>
          <p:nvPr/>
        </p:nvSpPr>
        <p:spPr>
          <a:xfrm>
            <a:off x="4380274" y="2337826"/>
            <a:ext cx="1529265" cy="338554"/>
          </a:xfrm>
          <a:prstGeom prst="rect">
            <a:avLst/>
          </a:prstGeom>
        </p:spPr>
        <p:txBody>
          <a:bodyPr wrap="none" lIns="0" tIns="0" rIns="0" bIns="0">
            <a:spAutoFit/>
          </a:bodyPr>
          <a:lstStyle/>
          <a:p>
            <a:r>
              <a:rPr lang="zh-CN" altLang="en-US" sz="2200" b="1" spc="-225" dirty="0">
                <a:solidFill>
                  <a:schemeClr val="bg1"/>
                </a:solidFill>
                <a:cs typeface="+mn-ea"/>
                <a:sym typeface="+mn-lt"/>
              </a:rPr>
              <a:t>文字标题内容</a:t>
            </a:r>
          </a:p>
        </p:txBody>
      </p:sp>
      <p:sp>
        <p:nvSpPr>
          <p:cNvPr id="61" name="文本框 7"/>
          <p:cNvSpPr txBox="1">
            <a:spLocks noChangeArrowheads="1"/>
          </p:cNvSpPr>
          <p:nvPr/>
        </p:nvSpPr>
        <p:spPr bwMode="auto">
          <a:xfrm>
            <a:off x="4339767" y="2672102"/>
            <a:ext cx="3618900"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62" name="Rectangle 47"/>
          <p:cNvSpPr/>
          <p:nvPr/>
        </p:nvSpPr>
        <p:spPr>
          <a:xfrm>
            <a:off x="4380274" y="3392279"/>
            <a:ext cx="1702389" cy="338554"/>
          </a:xfrm>
          <a:prstGeom prst="rect">
            <a:avLst/>
          </a:prstGeom>
        </p:spPr>
        <p:txBody>
          <a:bodyPr wrap="none" lIns="0" tIns="0" rIns="0" bIns="0">
            <a:spAutoFit/>
          </a:bodyPr>
          <a:lstStyle/>
          <a:p>
            <a:r>
              <a:rPr lang="zh-CN" altLang="en-US" sz="2200" b="1" dirty="0">
                <a:solidFill>
                  <a:schemeClr val="bg1"/>
                </a:solidFill>
                <a:cs typeface="+mn-ea"/>
                <a:sym typeface="+mn-lt"/>
              </a:rPr>
              <a:t>文字标题内容</a:t>
            </a:r>
          </a:p>
        </p:txBody>
      </p:sp>
      <p:sp>
        <p:nvSpPr>
          <p:cNvPr id="63" name="文本框 7"/>
          <p:cNvSpPr txBox="1">
            <a:spLocks noChangeArrowheads="1"/>
          </p:cNvSpPr>
          <p:nvPr/>
        </p:nvSpPr>
        <p:spPr bwMode="auto">
          <a:xfrm>
            <a:off x="4339767" y="3721806"/>
            <a:ext cx="3618900"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30" name="Freeform 123"/>
          <p:cNvSpPr>
            <a:spLocks noEditPoints="1"/>
          </p:cNvSpPr>
          <p:nvPr/>
        </p:nvSpPr>
        <p:spPr bwMode="auto">
          <a:xfrm>
            <a:off x="1161518" y="1845455"/>
            <a:ext cx="2243359" cy="1726553"/>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chemeClr val="bg1"/>
          </a:solidFill>
          <a:ln w="9525">
            <a:noFill/>
            <a:round/>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6"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47"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3163670" y="1330809"/>
            <a:ext cx="2535606" cy="2682360"/>
            <a:chOff x="2851" y="1214"/>
            <a:chExt cx="1866" cy="1974"/>
          </a:xfrm>
          <a:solidFill>
            <a:schemeClr val="bg1"/>
          </a:solidFill>
        </p:grpSpPr>
        <p:sp>
          <p:nvSpPr>
            <p:cNvPr id="5" name="Freeform 5"/>
            <p:cNvSpPr/>
            <p:nvPr/>
          </p:nvSpPr>
          <p:spPr bwMode="auto">
            <a:xfrm>
              <a:off x="4058" y="1426"/>
              <a:ext cx="251" cy="180"/>
            </a:xfrm>
            <a:custGeom>
              <a:avLst/>
              <a:gdLst>
                <a:gd name="T0" fmla="*/ 1 w 32"/>
                <a:gd name="T1" fmla="*/ 0 h 23"/>
                <a:gd name="T2" fmla="*/ 5 w 32"/>
                <a:gd name="T3" fmla="*/ 1 h 23"/>
                <a:gd name="T4" fmla="*/ 23 w 32"/>
                <a:gd name="T5" fmla="*/ 14 h 23"/>
                <a:gd name="T6" fmla="*/ 27 w 32"/>
                <a:gd name="T7" fmla="*/ 18 h 23"/>
                <a:gd name="T8" fmla="*/ 31 w 32"/>
                <a:gd name="T9" fmla="*/ 23 h 23"/>
                <a:gd name="T10" fmla="*/ 28 w 32"/>
                <a:gd name="T11" fmla="*/ 20 h 23"/>
                <a:gd name="T12" fmla="*/ 17 w 32"/>
                <a:gd name="T13" fmla="*/ 12 h 23"/>
                <a:gd name="T14" fmla="*/ 7 w 32"/>
                <a:gd name="T15" fmla="*/ 4 h 23"/>
                <a:gd name="T16" fmla="*/ 1 w 32"/>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1" y="0"/>
                  </a:moveTo>
                  <a:cubicBezTo>
                    <a:pt x="3" y="0"/>
                    <a:pt x="4" y="1"/>
                    <a:pt x="5" y="1"/>
                  </a:cubicBezTo>
                  <a:cubicBezTo>
                    <a:pt x="11" y="6"/>
                    <a:pt x="18" y="9"/>
                    <a:pt x="23" y="14"/>
                  </a:cubicBezTo>
                  <a:cubicBezTo>
                    <a:pt x="25" y="14"/>
                    <a:pt x="25" y="16"/>
                    <a:pt x="27" y="18"/>
                  </a:cubicBezTo>
                  <a:cubicBezTo>
                    <a:pt x="28" y="19"/>
                    <a:pt x="32" y="20"/>
                    <a:pt x="31" y="23"/>
                  </a:cubicBezTo>
                  <a:cubicBezTo>
                    <a:pt x="29" y="23"/>
                    <a:pt x="29" y="22"/>
                    <a:pt x="28" y="20"/>
                  </a:cubicBezTo>
                  <a:cubicBezTo>
                    <a:pt x="25" y="17"/>
                    <a:pt x="21" y="15"/>
                    <a:pt x="17" y="12"/>
                  </a:cubicBezTo>
                  <a:cubicBezTo>
                    <a:pt x="14" y="9"/>
                    <a:pt x="10" y="6"/>
                    <a:pt x="7" y="4"/>
                  </a:cubicBezTo>
                  <a:cubicBezTo>
                    <a:pt x="5" y="3"/>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 name="Freeform 6"/>
            <p:cNvSpPr/>
            <p:nvPr/>
          </p:nvSpPr>
          <p:spPr bwMode="auto">
            <a:xfrm>
              <a:off x="4537" y="2146"/>
              <a:ext cx="31" cy="196"/>
            </a:xfrm>
            <a:custGeom>
              <a:avLst/>
              <a:gdLst>
                <a:gd name="T0" fmla="*/ 3 w 4"/>
                <a:gd name="T1" fmla="*/ 0 h 25"/>
                <a:gd name="T2" fmla="*/ 3 w 4"/>
                <a:gd name="T3" fmla="*/ 25 h 25"/>
                <a:gd name="T4" fmla="*/ 2 w 4"/>
                <a:gd name="T5" fmla="*/ 21 h 25"/>
                <a:gd name="T6" fmla="*/ 1 w 4"/>
                <a:gd name="T7" fmla="*/ 1 h 25"/>
                <a:gd name="T8" fmla="*/ 3 w 4"/>
                <a:gd name="T9" fmla="*/ 0 h 25"/>
              </a:gdLst>
              <a:ahLst/>
              <a:cxnLst>
                <a:cxn ang="0">
                  <a:pos x="T0" y="T1"/>
                </a:cxn>
                <a:cxn ang="0">
                  <a:pos x="T2" y="T3"/>
                </a:cxn>
                <a:cxn ang="0">
                  <a:pos x="T4" y="T5"/>
                </a:cxn>
                <a:cxn ang="0">
                  <a:pos x="T6" y="T7"/>
                </a:cxn>
                <a:cxn ang="0">
                  <a:pos x="T8" y="T9"/>
                </a:cxn>
              </a:cxnLst>
              <a:rect l="0" t="0" r="r" b="b"/>
              <a:pathLst>
                <a:path w="4" h="25">
                  <a:moveTo>
                    <a:pt x="3" y="0"/>
                  </a:moveTo>
                  <a:cubicBezTo>
                    <a:pt x="3" y="7"/>
                    <a:pt x="4" y="17"/>
                    <a:pt x="3" y="25"/>
                  </a:cubicBezTo>
                  <a:cubicBezTo>
                    <a:pt x="0" y="25"/>
                    <a:pt x="2" y="23"/>
                    <a:pt x="2" y="21"/>
                  </a:cubicBezTo>
                  <a:cubicBezTo>
                    <a:pt x="2" y="15"/>
                    <a:pt x="1" y="7"/>
                    <a:pt x="1" y="1"/>
                  </a:cubicBezTo>
                  <a:cubicBezTo>
                    <a:pt x="1"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 name="Freeform 7"/>
            <p:cNvSpPr/>
            <p:nvPr/>
          </p:nvSpPr>
          <p:spPr bwMode="auto">
            <a:xfrm>
              <a:off x="3118" y="2201"/>
              <a:ext cx="31" cy="220"/>
            </a:xfrm>
            <a:custGeom>
              <a:avLst/>
              <a:gdLst>
                <a:gd name="T0" fmla="*/ 1 w 4"/>
                <a:gd name="T1" fmla="*/ 0 h 28"/>
                <a:gd name="T2" fmla="*/ 2 w 4"/>
                <a:gd name="T3" fmla="*/ 0 h 28"/>
                <a:gd name="T4" fmla="*/ 1 w 4"/>
                <a:gd name="T5" fmla="*/ 6 h 28"/>
                <a:gd name="T6" fmla="*/ 4 w 4"/>
                <a:gd name="T7" fmla="*/ 27 h 28"/>
                <a:gd name="T8" fmla="*/ 3 w 4"/>
                <a:gd name="T9" fmla="*/ 27 h 28"/>
                <a:gd name="T10" fmla="*/ 1 w 4"/>
                <a:gd name="T11" fmla="*/ 22 h 28"/>
                <a:gd name="T12" fmla="*/ 0 w 4"/>
                <a:gd name="T13" fmla="*/ 2 h 28"/>
                <a:gd name="T14" fmla="*/ 1 w 4"/>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8">
                  <a:moveTo>
                    <a:pt x="1" y="0"/>
                  </a:moveTo>
                  <a:cubicBezTo>
                    <a:pt x="1" y="0"/>
                    <a:pt x="2" y="0"/>
                    <a:pt x="2" y="0"/>
                  </a:cubicBezTo>
                  <a:cubicBezTo>
                    <a:pt x="2" y="3"/>
                    <a:pt x="2" y="5"/>
                    <a:pt x="1" y="6"/>
                  </a:cubicBezTo>
                  <a:cubicBezTo>
                    <a:pt x="3" y="13"/>
                    <a:pt x="1" y="21"/>
                    <a:pt x="4" y="27"/>
                  </a:cubicBezTo>
                  <a:cubicBezTo>
                    <a:pt x="4" y="27"/>
                    <a:pt x="3" y="27"/>
                    <a:pt x="3" y="27"/>
                  </a:cubicBezTo>
                  <a:cubicBezTo>
                    <a:pt x="1" y="28"/>
                    <a:pt x="1" y="23"/>
                    <a:pt x="1" y="22"/>
                  </a:cubicBezTo>
                  <a:cubicBezTo>
                    <a:pt x="0" y="16"/>
                    <a:pt x="0" y="10"/>
                    <a:pt x="0" y="2"/>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8" name="Freeform 8"/>
            <p:cNvSpPr/>
            <p:nvPr/>
          </p:nvSpPr>
          <p:spPr bwMode="auto">
            <a:xfrm>
              <a:off x="3337" y="2804"/>
              <a:ext cx="228" cy="196"/>
            </a:xfrm>
            <a:custGeom>
              <a:avLst/>
              <a:gdLst>
                <a:gd name="T0" fmla="*/ 1 w 29"/>
                <a:gd name="T1" fmla="*/ 0 h 25"/>
                <a:gd name="T2" fmla="*/ 7 w 29"/>
                <a:gd name="T3" fmla="*/ 8 h 25"/>
                <a:gd name="T4" fmla="*/ 20 w 29"/>
                <a:gd name="T5" fmla="*/ 17 h 25"/>
                <a:gd name="T6" fmla="*/ 20 w 29"/>
                <a:gd name="T7" fmla="*/ 18 h 25"/>
                <a:gd name="T8" fmla="*/ 26 w 29"/>
                <a:gd name="T9" fmla="*/ 21 h 25"/>
                <a:gd name="T10" fmla="*/ 26 w 29"/>
                <a:gd name="T11" fmla="*/ 21 h 25"/>
                <a:gd name="T12" fmla="*/ 29 w 29"/>
                <a:gd name="T13" fmla="*/ 22 h 25"/>
                <a:gd name="T14" fmla="*/ 29 w 29"/>
                <a:gd name="T15" fmla="*/ 25 h 25"/>
                <a:gd name="T16" fmla="*/ 27 w 29"/>
                <a:gd name="T17" fmla="*/ 24 h 25"/>
                <a:gd name="T18" fmla="*/ 27 w 29"/>
                <a:gd name="T19" fmla="*/ 23 h 25"/>
                <a:gd name="T20" fmla="*/ 2 w 29"/>
                <a:gd name="T21" fmla="*/ 4 h 25"/>
                <a:gd name="T22" fmla="*/ 1 w 29"/>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 y="0"/>
                  </a:moveTo>
                  <a:cubicBezTo>
                    <a:pt x="3" y="3"/>
                    <a:pt x="5" y="5"/>
                    <a:pt x="7" y="8"/>
                  </a:cubicBezTo>
                  <a:cubicBezTo>
                    <a:pt x="11" y="11"/>
                    <a:pt x="15" y="15"/>
                    <a:pt x="20" y="17"/>
                  </a:cubicBezTo>
                  <a:cubicBezTo>
                    <a:pt x="20" y="17"/>
                    <a:pt x="20" y="17"/>
                    <a:pt x="20" y="18"/>
                  </a:cubicBezTo>
                  <a:cubicBezTo>
                    <a:pt x="23" y="18"/>
                    <a:pt x="24" y="20"/>
                    <a:pt x="26" y="21"/>
                  </a:cubicBezTo>
                  <a:cubicBezTo>
                    <a:pt x="27" y="21"/>
                    <a:pt x="26" y="21"/>
                    <a:pt x="26" y="21"/>
                  </a:cubicBezTo>
                  <a:cubicBezTo>
                    <a:pt x="27" y="22"/>
                    <a:pt x="27" y="22"/>
                    <a:pt x="29" y="22"/>
                  </a:cubicBezTo>
                  <a:cubicBezTo>
                    <a:pt x="28" y="23"/>
                    <a:pt x="29" y="23"/>
                    <a:pt x="29" y="25"/>
                  </a:cubicBezTo>
                  <a:cubicBezTo>
                    <a:pt x="28" y="25"/>
                    <a:pt x="28" y="24"/>
                    <a:pt x="27" y="24"/>
                  </a:cubicBezTo>
                  <a:cubicBezTo>
                    <a:pt x="27" y="23"/>
                    <a:pt x="26" y="24"/>
                    <a:pt x="27" y="23"/>
                  </a:cubicBezTo>
                  <a:cubicBezTo>
                    <a:pt x="17" y="18"/>
                    <a:pt x="8" y="12"/>
                    <a:pt x="2" y="4"/>
                  </a:cubicBezTo>
                  <a:cubicBezTo>
                    <a:pt x="2"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 name="Freeform 9"/>
            <p:cNvSpPr/>
            <p:nvPr/>
          </p:nvSpPr>
          <p:spPr bwMode="auto">
            <a:xfrm>
              <a:off x="4058" y="2875"/>
              <a:ext cx="236" cy="125"/>
            </a:xfrm>
            <a:custGeom>
              <a:avLst/>
              <a:gdLst>
                <a:gd name="T0" fmla="*/ 30 w 30"/>
                <a:gd name="T1" fmla="*/ 0 h 16"/>
                <a:gd name="T2" fmla="*/ 29 w 30"/>
                <a:gd name="T3" fmla="*/ 2 h 16"/>
                <a:gd name="T4" fmla="*/ 18 w 30"/>
                <a:gd name="T5" fmla="*/ 7 h 16"/>
                <a:gd name="T6" fmla="*/ 17 w 30"/>
                <a:gd name="T7" fmla="*/ 8 h 16"/>
                <a:gd name="T8" fmla="*/ 0 w 30"/>
                <a:gd name="T9" fmla="*/ 16 h 16"/>
                <a:gd name="T10" fmla="*/ 0 w 30"/>
                <a:gd name="T11" fmla="*/ 14 h 16"/>
                <a:gd name="T12" fmla="*/ 2 w 30"/>
                <a:gd name="T13" fmla="*/ 14 h 16"/>
                <a:gd name="T14" fmla="*/ 28 w 30"/>
                <a:gd name="T15" fmla="*/ 0 h 16"/>
                <a:gd name="T16" fmla="*/ 30 w 3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6">
                  <a:moveTo>
                    <a:pt x="30" y="0"/>
                  </a:moveTo>
                  <a:cubicBezTo>
                    <a:pt x="30" y="1"/>
                    <a:pt x="29" y="1"/>
                    <a:pt x="29" y="2"/>
                  </a:cubicBezTo>
                  <a:cubicBezTo>
                    <a:pt x="25" y="3"/>
                    <a:pt x="22" y="6"/>
                    <a:pt x="18" y="7"/>
                  </a:cubicBezTo>
                  <a:cubicBezTo>
                    <a:pt x="18" y="7"/>
                    <a:pt x="18" y="8"/>
                    <a:pt x="17" y="8"/>
                  </a:cubicBezTo>
                  <a:cubicBezTo>
                    <a:pt x="11" y="9"/>
                    <a:pt x="8" y="15"/>
                    <a:pt x="0" y="16"/>
                  </a:cubicBezTo>
                  <a:cubicBezTo>
                    <a:pt x="0" y="16"/>
                    <a:pt x="0" y="15"/>
                    <a:pt x="0" y="14"/>
                  </a:cubicBezTo>
                  <a:cubicBezTo>
                    <a:pt x="1" y="13"/>
                    <a:pt x="1" y="15"/>
                    <a:pt x="2" y="14"/>
                  </a:cubicBezTo>
                  <a:cubicBezTo>
                    <a:pt x="11" y="9"/>
                    <a:pt x="20" y="5"/>
                    <a:pt x="28" y="0"/>
                  </a:cubicBezTo>
                  <a:cubicBezTo>
                    <a:pt x="29" y="0"/>
                    <a:pt x="29"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 name="Freeform 10"/>
            <p:cNvSpPr/>
            <p:nvPr/>
          </p:nvSpPr>
          <p:spPr bwMode="auto">
            <a:xfrm>
              <a:off x="3729" y="3110"/>
              <a:ext cx="16" cy="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 name="Freeform 11"/>
            <p:cNvSpPr/>
            <p:nvPr/>
          </p:nvSpPr>
          <p:spPr bwMode="auto">
            <a:xfrm>
              <a:off x="3235" y="1551"/>
              <a:ext cx="212" cy="282"/>
            </a:xfrm>
            <a:custGeom>
              <a:avLst/>
              <a:gdLst>
                <a:gd name="T0" fmla="*/ 27 w 27"/>
                <a:gd name="T1" fmla="*/ 1 h 36"/>
                <a:gd name="T2" fmla="*/ 15 w 27"/>
                <a:gd name="T3" fmla="*/ 12 h 36"/>
                <a:gd name="T4" fmla="*/ 2 w 27"/>
                <a:gd name="T5" fmla="*/ 33 h 36"/>
                <a:gd name="T6" fmla="*/ 2 w 27"/>
                <a:gd name="T7" fmla="*/ 34 h 36"/>
                <a:gd name="T8" fmla="*/ 0 w 27"/>
                <a:gd name="T9" fmla="*/ 35 h 36"/>
                <a:gd name="T10" fmla="*/ 3 w 27"/>
                <a:gd name="T11" fmla="*/ 28 h 36"/>
                <a:gd name="T12" fmla="*/ 26 w 27"/>
                <a:gd name="T13" fmla="*/ 0 h 36"/>
                <a:gd name="T14" fmla="*/ 27 w 27"/>
                <a:gd name="T15" fmla="*/ 1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6">
                  <a:moveTo>
                    <a:pt x="27" y="1"/>
                  </a:moveTo>
                  <a:cubicBezTo>
                    <a:pt x="23" y="5"/>
                    <a:pt x="18" y="8"/>
                    <a:pt x="15" y="12"/>
                  </a:cubicBezTo>
                  <a:cubicBezTo>
                    <a:pt x="11" y="19"/>
                    <a:pt x="7" y="26"/>
                    <a:pt x="2" y="33"/>
                  </a:cubicBezTo>
                  <a:cubicBezTo>
                    <a:pt x="2" y="33"/>
                    <a:pt x="2" y="34"/>
                    <a:pt x="2" y="34"/>
                  </a:cubicBezTo>
                  <a:cubicBezTo>
                    <a:pt x="1" y="34"/>
                    <a:pt x="1" y="36"/>
                    <a:pt x="0" y="35"/>
                  </a:cubicBezTo>
                  <a:cubicBezTo>
                    <a:pt x="0" y="33"/>
                    <a:pt x="2" y="30"/>
                    <a:pt x="3" y="28"/>
                  </a:cubicBezTo>
                  <a:cubicBezTo>
                    <a:pt x="9" y="18"/>
                    <a:pt x="16" y="7"/>
                    <a:pt x="26" y="0"/>
                  </a:cubicBezTo>
                  <a:cubicBezTo>
                    <a:pt x="27"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 name="Freeform 12"/>
            <p:cNvSpPr>
              <a:spLocks noEditPoints="1"/>
            </p:cNvSpPr>
            <p:nvPr/>
          </p:nvSpPr>
          <p:spPr bwMode="auto">
            <a:xfrm>
              <a:off x="3000" y="1747"/>
              <a:ext cx="141" cy="204"/>
            </a:xfrm>
            <a:custGeom>
              <a:avLst/>
              <a:gdLst>
                <a:gd name="T0" fmla="*/ 10 w 18"/>
                <a:gd name="T1" fmla="*/ 26 h 26"/>
                <a:gd name="T2" fmla="*/ 3 w 18"/>
                <a:gd name="T3" fmla="*/ 21 h 26"/>
                <a:gd name="T4" fmla="*/ 14 w 18"/>
                <a:gd name="T5" fmla="*/ 1 h 26"/>
                <a:gd name="T6" fmla="*/ 18 w 18"/>
                <a:gd name="T7" fmla="*/ 13 h 26"/>
                <a:gd name="T8" fmla="*/ 13 w 18"/>
                <a:gd name="T9" fmla="*/ 24 h 26"/>
                <a:gd name="T10" fmla="*/ 10 w 18"/>
                <a:gd name="T11" fmla="*/ 26 h 26"/>
                <a:gd name="T12" fmla="*/ 4 w 18"/>
                <a:gd name="T13" fmla="*/ 17 h 26"/>
                <a:gd name="T14" fmla="*/ 12 w 18"/>
                <a:gd name="T15" fmla="*/ 7 h 26"/>
                <a:gd name="T16" fmla="*/ 14 w 18"/>
                <a:gd name="T17" fmla="*/ 5 h 26"/>
                <a:gd name="T18" fmla="*/ 14 w 18"/>
                <a:gd name="T19" fmla="*/ 4 h 26"/>
                <a:gd name="T20" fmla="*/ 9 w 18"/>
                <a:gd name="T21" fmla="*/ 8 h 26"/>
                <a:gd name="T22" fmla="*/ 4 w 18"/>
                <a:gd name="T23" fmla="*/ 14 h 26"/>
                <a:gd name="T24" fmla="*/ 9 w 18"/>
                <a:gd name="T25" fmla="*/ 11 h 26"/>
                <a:gd name="T26" fmla="*/ 4 w 18"/>
                <a:gd name="T27" fmla="*/ 17 h 26"/>
                <a:gd name="T28" fmla="*/ 6 w 18"/>
                <a:gd name="T29" fmla="*/ 8 h 26"/>
                <a:gd name="T30" fmla="*/ 4 w 18"/>
                <a:gd name="T31" fmla="*/ 11 h 26"/>
                <a:gd name="T32" fmla="*/ 11 w 18"/>
                <a:gd name="T33" fmla="*/ 3 h 26"/>
                <a:gd name="T34" fmla="*/ 9 w 18"/>
                <a:gd name="T35" fmla="*/ 3 h 26"/>
                <a:gd name="T36" fmla="*/ 6 w 18"/>
                <a:gd name="T37" fmla="*/ 8 h 26"/>
                <a:gd name="T38" fmla="*/ 15 w 18"/>
                <a:gd name="T39" fmla="*/ 8 h 26"/>
                <a:gd name="T40" fmla="*/ 6 w 18"/>
                <a:gd name="T41" fmla="*/ 21 h 26"/>
                <a:gd name="T42" fmla="*/ 10 w 18"/>
                <a:gd name="T43" fmla="*/ 17 h 26"/>
                <a:gd name="T44" fmla="*/ 14 w 18"/>
                <a:gd name="T45" fmla="*/ 11 h 26"/>
                <a:gd name="T46" fmla="*/ 16 w 18"/>
                <a:gd name="T47" fmla="*/ 9 h 26"/>
                <a:gd name="T48" fmla="*/ 15 w 18"/>
                <a:gd name="T4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6">
                  <a:moveTo>
                    <a:pt x="10" y="26"/>
                  </a:moveTo>
                  <a:cubicBezTo>
                    <a:pt x="7" y="25"/>
                    <a:pt x="5" y="23"/>
                    <a:pt x="3" y="21"/>
                  </a:cubicBezTo>
                  <a:cubicBezTo>
                    <a:pt x="0" y="12"/>
                    <a:pt x="3" y="0"/>
                    <a:pt x="14" y="1"/>
                  </a:cubicBezTo>
                  <a:cubicBezTo>
                    <a:pt x="17" y="4"/>
                    <a:pt x="17" y="8"/>
                    <a:pt x="18" y="13"/>
                  </a:cubicBezTo>
                  <a:cubicBezTo>
                    <a:pt x="17" y="18"/>
                    <a:pt x="16" y="22"/>
                    <a:pt x="13" y="24"/>
                  </a:cubicBezTo>
                  <a:cubicBezTo>
                    <a:pt x="12" y="25"/>
                    <a:pt x="10" y="25"/>
                    <a:pt x="10" y="26"/>
                  </a:cubicBezTo>
                  <a:close/>
                  <a:moveTo>
                    <a:pt x="4" y="17"/>
                  </a:moveTo>
                  <a:cubicBezTo>
                    <a:pt x="7" y="14"/>
                    <a:pt x="12" y="11"/>
                    <a:pt x="12" y="7"/>
                  </a:cubicBezTo>
                  <a:cubicBezTo>
                    <a:pt x="13" y="6"/>
                    <a:pt x="14" y="6"/>
                    <a:pt x="14" y="5"/>
                  </a:cubicBezTo>
                  <a:cubicBezTo>
                    <a:pt x="14" y="4"/>
                    <a:pt x="14" y="4"/>
                    <a:pt x="14" y="4"/>
                  </a:cubicBezTo>
                  <a:cubicBezTo>
                    <a:pt x="11" y="4"/>
                    <a:pt x="11" y="7"/>
                    <a:pt x="9" y="8"/>
                  </a:cubicBezTo>
                  <a:cubicBezTo>
                    <a:pt x="8" y="10"/>
                    <a:pt x="6" y="12"/>
                    <a:pt x="4" y="14"/>
                  </a:cubicBezTo>
                  <a:cubicBezTo>
                    <a:pt x="6" y="14"/>
                    <a:pt x="7" y="11"/>
                    <a:pt x="9" y="11"/>
                  </a:cubicBezTo>
                  <a:cubicBezTo>
                    <a:pt x="8" y="14"/>
                    <a:pt x="4" y="15"/>
                    <a:pt x="4" y="17"/>
                  </a:cubicBezTo>
                  <a:close/>
                  <a:moveTo>
                    <a:pt x="6" y="8"/>
                  </a:moveTo>
                  <a:cubicBezTo>
                    <a:pt x="4" y="7"/>
                    <a:pt x="4" y="10"/>
                    <a:pt x="4" y="11"/>
                  </a:cubicBezTo>
                  <a:cubicBezTo>
                    <a:pt x="6" y="8"/>
                    <a:pt x="9" y="6"/>
                    <a:pt x="11" y="3"/>
                  </a:cubicBezTo>
                  <a:cubicBezTo>
                    <a:pt x="10" y="3"/>
                    <a:pt x="9" y="2"/>
                    <a:pt x="9" y="3"/>
                  </a:cubicBezTo>
                  <a:cubicBezTo>
                    <a:pt x="9" y="4"/>
                    <a:pt x="5" y="5"/>
                    <a:pt x="6" y="8"/>
                  </a:cubicBezTo>
                  <a:close/>
                  <a:moveTo>
                    <a:pt x="15" y="8"/>
                  </a:moveTo>
                  <a:cubicBezTo>
                    <a:pt x="11" y="12"/>
                    <a:pt x="8" y="16"/>
                    <a:pt x="6" y="21"/>
                  </a:cubicBezTo>
                  <a:cubicBezTo>
                    <a:pt x="8" y="23"/>
                    <a:pt x="9" y="18"/>
                    <a:pt x="10" y="17"/>
                  </a:cubicBezTo>
                  <a:cubicBezTo>
                    <a:pt x="11" y="15"/>
                    <a:pt x="13" y="14"/>
                    <a:pt x="14" y="11"/>
                  </a:cubicBezTo>
                  <a:cubicBezTo>
                    <a:pt x="14" y="10"/>
                    <a:pt x="16" y="10"/>
                    <a:pt x="16" y="9"/>
                  </a:cubicBezTo>
                  <a:cubicBezTo>
                    <a:pt x="16" y="9"/>
                    <a:pt x="16" y="8"/>
                    <a:pt x="1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 name="Freeform 13"/>
            <p:cNvSpPr>
              <a:spLocks noEditPoints="1"/>
            </p:cNvSpPr>
            <p:nvPr/>
          </p:nvSpPr>
          <p:spPr bwMode="auto">
            <a:xfrm>
              <a:off x="4341" y="1935"/>
              <a:ext cx="376" cy="172"/>
            </a:xfrm>
            <a:custGeom>
              <a:avLst/>
              <a:gdLst>
                <a:gd name="T0" fmla="*/ 45 w 48"/>
                <a:gd name="T1" fmla="*/ 5 h 22"/>
                <a:gd name="T2" fmla="*/ 46 w 48"/>
                <a:gd name="T3" fmla="*/ 7 h 22"/>
                <a:gd name="T4" fmla="*/ 44 w 48"/>
                <a:gd name="T5" fmla="*/ 20 h 22"/>
                <a:gd name="T6" fmla="*/ 25 w 48"/>
                <a:gd name="T7" fmla="*/ 19 h 22"/>
                <a:gd name="T8" fmla="*/ 5 w 48"/>
                <a:gd name="T9" fmla="*/ 20 h 22"/>
                <a:gd name="T10" fmla="*/ 4 w 48"/>
                <a:gd name="T11" fmla="*/ 6 h 22"/>
                <a:gd name="T12" fmla="*/ 22 w 48"/>
                <a:gd name="T13" fmla="*/ 2 h 22"/>
                <a:gd name="T14" fmla="*/ 44 w 48"/>
                <a:gd name="T15" fmla="*/ 2 h 22"/>
                <a:gd name="T16" fmla="*/ 35 w 48"/>
                <a:gd name="T17" fmla="*/ 3 h 22"/>
                <a:gd name="T18" fmla="*/ 34 w 48"/>
                <a:gd name="T19" fmla="*/ 7 h 22"/>
                <a:gd name="T20" fmla="*/ 40 w 48"/>
                <a:gd name="T21" fmla="*/ 4 h 22"/>
                <a:gd name="T22" fmla="*/ 34 w 48"/>
                <a:gd name="T23" fmla="*/ 7 h 22"/>
                <a:gd name="T24" fmla="*/ 20 w 48"/>
                <a:gd name="T25" fmla="*/ 17 h 22"/>
                <a:gd name="T26" fmla="*/ 18 w 48"/>
                <a:gd name="T27" fmla="*/ 17 h 22"/>
                <a:gd name="T28" fmla="*/ 26 w 48"/>
                <a:gd name="T29" fmla="*/ 4 h 22"/>
                <a:gd name="T30" fmla="*/ 29 w 48"/>
                <a:gd name="T31" fmla="*/ 3 h 22"/>
                <a:gd name="T32" fmla="*/ 19 w 48"/>
                <a:gd name="T33" fmla="*/ 9 h 22"/>
                <a:gd name="T34" fmla="*/ 23 w 48"/>
                <a:gd name="T35" fmla="*/ 4 h 22"/>
                <a:gd name="T36" fmla="*/ 18 w 48"/>
                <a:gd name="T37" fmla="*/ 7 h 22"/>
                <a:gd name="T38" fmla="*/ 23 w 48"/>
                <a:gd name="T39" fmla="*/ 4 h 22"/>
                <a:gd name="T40" fmla="*/ 16 w 48"/>
                <a:gd name="T41" fmla="*/ 5 h 22"/>
                <a:gd name="T42" fmla="*/ 8 w 48"/>
                <a:gd name="T43" fmla="*/ 11 h 22"/>
                <a:gd name="T44" fmla="*/ 6 w 48"/>
                <a:gd name="T45" fmla="*/ 14 h 22"/>
                <a:gd name="T46" fmla="*/ 11 w 48"/>
                <a:gd name="T47" fmla="*/ 5 h 22"/>
                <a:gd name="T48" fmla="*/ 39 w 48"/>
                <a:gd name="T49" fmla="*/ 10 h 22"/>
                <a:gd name="T50" fmla="*/ 39 w 48"/>
                <a:gd name="T51" fmla="*/ 10 h 22"/>
                <a:gd name="T52" fmla="*/ 25 w 48"/>
                <a:gd name="T53" fmla="*/ 17 h 22"/>
                <a:gd name="T54" fmla="*/ 33 w 48"/>
                <a:gd name="T55" fmla="*/ 6 h 22"/>
                <a:gd name="T56" fmla="*/ 10 w 48"/>
                <a:gd name="T57" fmla="*/ 13 h 22"/>
                <a:gd name="T58" fmla="*/ 7 w 48"/>
                <a:gd name="T59" fmla="*/ 18 h 22"/>
                <a:gd name="T60" fmla="*/ 15 w 48"/>
                <a:gd name="T61" fmla="*/ 7 h 22"/>
                <a:gd name="T62" fmla="*/ 35 w 48"/>
                <a:gd name="T63" fmla="*/ 16 h 22"/>
                <a:gd name="T64" fmla="*/ 43 w 48"/>
                <a:gd name="T65" fmla="*/ 8 h 22"/>
                <a:gd name="T66" fmla="*/ 35 w 48"/>
                <a:gd name="T67" fmla="*/ 16 h 22"/>
                <a:gd name="T68" fmla="*/ 32 w 48"/>
                <a:gd name="T69" fmla="*/ 17 h 22"/>
                <a:gd name="T70" fmla="*/ 29 w 48"/>
                <a:gd name="T7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22">
                  <a:moveTo>
                    <a:pt x="44" y="2"/>
                  </a:moveTo>
                  <a:cubicBezTo>
                    <a:pt x="45" y="3"/>
                    <a:pt x="44" y="4"/>
                    <a:pt x="45" y="5"/>
                  </a:cubicBezTo>
                  <a:cubicBezTo>
                    <a:pt x="46" y="5"/>
                    <a:pt x="46" y="4"/>
                    <a:pt x="47" y="4"/>
                  </a:cubicBezTo>
                  <a:cubicBezTo>
                    <a:pt x="48" y="5"/>
                    <a:pt x="46" y="6"/>
                    <a:pt x="46" y="7"/>
                  </a:cubicBezTo>
                  <a:cubicBezTo>
                    <a:pt x="46" y="10"/>
                    <a:pt x="48" y="11"/>
                    <a:pt x="46" y="12"/>
                  </a:cubicBezTo>
                  <a:cubicBezTo>
                    <a:pt x="48" y="14"/>
                    <a:pt x="47" y="19"/>
                    <a:pt x="44" y="20"/>
                  </a:cubicBezTo>
                  <a:cubicBezTo>
                    <a:pt x="43" y="20"/>
                    <a:pt x="43" y="18"/>
                    <a:pt x="42" y="18"/>
                  </a:cubicBezTo>
                  <a:cubicBezTo>
                    <a:pt x="35" y="19"/>
                    <a:pt x="31" y="18"/>
                    <a:pt x="25" y="19"/>
                  </a:cubicBezTo>
                  <a:cubicBezTo>
                    <a:pt x="19" y="18"/>
                    <a:pt x="10" y="18"/>
                    <a:pt x="7" y="22"/>
                  </a:cubicBezTo>
                  <a:cubicBezTo>
                    <a:pt x="6" y="22"/>
                    <a:pt x="6" y="21"/>
                    <a:pt x="5" y="20"/>
                  </a:cubicBezTo>
                  <a:cubicBezTo>
                    <a:pt x="4" y="21"/>
                    <a:pt x="3" y="21"/>
                    <a:pt x="1" y="21"/>
                  </a:cubicBezTo>
                  <a:cubicBezTo>
                    <a:pt x="1" y="15"/>
                    <a:pt x="0" y="9"/>
                    <a:pt x="4" y="6"/>
                  </a:cubicBezTo>
                  <a:cubicBezTo>
                    <a:pt x="8" y="4"/>
                    <a:pt x="14" y="3"/>
                    <a:pt x="19" y="2"/>
                  </a:cubicBezTo>
                  <a:cubicBezTo>
                    <a:pt x="20" y="2"/>
                    <a:pt x="21" y="2"/>
                    <a:pt x="22" y="2"/>
                  </a:cubicBezTo>
                  <a:cubicBezTo>
                    <a:pt x="29" y="2"/>
                    <a:pt x="37" y="0"/>
                    <a:pt x="42" y="2"/>
                  </a:cubicBezTo>
                  <a:cubicBezTo>
                    <a:pt x="43" y="2"/>
                    <a:pt x="43" y="2"/>
                    <a:pt x="44" y="2"/>
                  </a:cubicBezTo>
                  <a:close/>
                  <a:moveTo>
                    <a:pt x="27" y="11"/>
                  </a:moveTo>
                  <a:cubicBezTo>
                    <a:pt x="30" y="8"/>
                    <a:pt x="33" y="6"/>
                    <a:pt x="35" y="3"/>
                  </a:cubicBezTo>
                  <a:cubicBezTo>
                    <a:pt x="30" y="3"/>
                    <a:pt x="29" y="8"/>
                    <a:pt x="27" y="11"/>
                  </a:cubicBezTo>
                  <a:close/>
                  <a:moveTo>
                    <a:pt x="34" y="7"/>
                  </a:moveTo>
                  <a:cubicBezTo>
                    <a:pt x="33" y="10"/>
                    <a:pt x="29" y="13"/>
                    <a:pt x="28" y="15"/>
                  </a:cubicBezTo>
                  <a:cubicBezTo>
                    <a:pt x="33" y="12"/>
                    <a:pt x="37" y="8"/>
                    <a:pt x="40" y="4"/>
                  </a:cubicBezTo>
                  <a:cubicBezTo>
                    <a:pt x="39" y="3"/>
                    <a:pt x="38" y="4"/>
                    <a:pt x="38" y="3"/>
                  </a:cubicBezTo>
                  <a:cubicBezTo>
                    <a:pt x="37" y="5"/>
                    <a:pt x="35" y="7"/>
                    <a:pt x="34" y="7"/>
                  </a:cubicBezTo>
                  <a:close/>
                  <a:moveTo>
                    <a:pt x="18" y="17"/>
                  </a:moveTo>
                  <a:cubicBezTo>
                    <a:pt x="19" y="16"/>
                    <a:pt x="19" y="17"/>
                    <a:pt x="20" y="17"/>
                  </a:cubicBezTo>
                  <a:cubicBezTo>
                    <a:pt x="22" y="12"/>
                    <a:pt x="26" y="10"/>
                    <a:pt x="28" y="5"/>
                  </a:cubicBezTo>
                  <a:cubicBezTo>
                    <a:pt x="24" y="8"/>
                    <a:pt x="21" y="12"/>
                    <a:pt x="18" y="17"/>
                  </a:cubicBezTo>
                  <a:close/>
                  <a:moveTo>
                    <a:pt x="29" y="3"/>
                  </a:moveTo>
                  <a:cubicBezTo>
                    <a:pt x="27" y="3"/>
                    <a:pt x="27" y="3"/>
                    <a:pt x="26" y="4"/>
                  </a:cubicBezTo>
                  <a:cubicBezTo>
                    <a:pt x="25" y="7"/>
                    <a:pt x="21" y="9"/>
                    <a:pt x="20" y="12"/>
                  </a:cubicBezTo>
                  <a:cubicBezTo>
                    <a:pt x="23" y="9"/>
                    <a:pt x="26" y="6"/>
                    <a:pt x="29" y="3"/>
                  </a:cubicBezTo>
                  <a:close/>
                  <a:moveTo>
                    <a:pt x="11" y="17"/>
                  </a:moveTo>
                  <a:cubicBezTo>
                    <a:pt x="15" y="17"/>
                    <a:pt x="18" y="11"/>
                    <a:pt x="19" y="9"/>
                  </a:cubicBezTo>
                  <a:cubicBezTo>
                    <a:pt x="16" y="11"/>
                    <a:pt x="13" y="14"/>
                    <a:pt x="11" y="17"/>
                  </a:cubicBezTo>
                  <a:close/>
                  <a:moveTo>
                    <a:pt x="23" y="4"/>
                  </a:moveTo>
                  <a:cubicBezTo>
                    <a:pt x="21" y="4"/>
                    <a:pt x="20" y="4"/>
                    <a:pt x="19" y="4"/>
                  </a:cubicBezTo>
                  <a:cubicBezTo>
                    <a:pt x="19" y="5"/>
                    <a:pt x="18" y="6"/>
                    <a:pt x="18" y="7"/>
                  </a:cubicBezTo>
                  <a:cubicBezTo>
                    <a:pt x="18" y="8"/>
                    <a:pt x="14" y="11"/>
                    <a:pt x="15" y="12"/>
                  </a:cubicBezTo>
                  <a:cubicBezTo>
                    <a:pt x="17" y="9"/>
                    <a:pt x="20" y="6"/>
                    <a:pt x="23" y="4"/>
                  </a:cubicBezTo>
                  <a:close/>
                  <a:moveTo>
                    <a:pt x="6" y="14"/>
                  </a:moveTo>
                  <a:cubicBezTo>
                    <a:pt x="9" y="12"/>
                    <a:pt x="13" y="8"/>
                    <a:pt x="16" y="5"/>
                  </a:cubicBezTo>
                  <a:cubicBezTo>
                    <a:pt x="15" y="4"/>
                    <a:pt x="14" y="5"/>
                    <a:pt x="13" y="5"/>
                  </a:cubicBezTo>
                  <a:cubicBezTo>
                    <a:pt x="13" y="7"/>
                    <a:pt x="11" y="10"/>
                    <a:pt x="8" y="11"/>
                  </a:cubicBezTo>
                  <a:cubicBezTo>
                    <a:pt x="8" y="12"/>
                    <a:pt x="7" y="13"/>
                    <a:pt x="6" y="13"/>
                  </a:cubicBezTo>
                  <a:cubicBezTo>
                    <a:pt x="6" y="14"/>
                    <a:pt x="6" y="14"/>
                    <a:pt x="6" y="14"/>
                  </a:cubicBezTo>
                  <a:close/>
                  <a:moveTo>
                    <a:pt x="3" y="15"/>
                  </a:moveTo>
                  <a:cubicBezTo>
                    <a:pt x="5" y="11"/>
                    <a:pt x="10" y="9"/>
                    <a:pt x="11" y="5"/>
                  </a:cubicBezTo>
                  <a:cubicBezTo>
                    <a:pt x="7" y="6"/>
                    <a:pt x="1" y="10"/>
                    <a:pt x="3" y="15"/>
                  </a:cubicBezTo>
                  <a:close/>
                  <a:moveTo>
                    <a:pt x="39" y="10"/>
                  </a:moveTo>
                  <a:cubicBezTo>
                    <a:pt x="40" y="9"/>
                    <a:pt x="42" y="8"/>
                    <a:pt x="43" y="6"/>
                  </a:cubicBezTo>
                  <a:cubicBezTo>
                    <a:pt x="42" y="4"/>
                    <a:pt x="39" y="8"/>
                    <a:pt x="39" y="10"/>
                  </a:cubicBezTo>
                  <a:close/>
                  <a:moveTo>
                    <a:pt x="23" y="17"/>
                  </a:moveTo>
                  <a:cubicBezTo>
                    <a:pt x="24" y="16"/>
                    <a:pt x="24" y="17"/>
                    <a:pt x="25" y="17"/>
                  </a:cubicBezTo>
                  <a:cubicBezTo>
                    <a:pt x="27" y="13"/>
                    <a:pt x="30" y="10"/>
                    <a:pt x="33" y="7"/>
                  </a:cubicBezTo>
                  <a:cubicBezTo>
                    <a:pt x="33" y="7"/>
                    <a:pt x="33" y="6"/>
                    <a:pt x="33" y="6"/>
                  </a:cubicBezTo>
                  <a:cubicBezTo>
                    <a:pt x="29" y="10"/>
                    <a:pt x="26" y="13"/>
                    <a:pt x="23" y="17"/>
                  </a:cubicBezTo>
                  <a:close/>
                  <a:moveTo>
                    <a:pt x="10" y="13"/>
                  </a:moveTo>
                  <a:cubicBezTo>
                    <a:pt x="8" y="14"/>
                    <a:pt x="6" y="16"/>
                    <a:pt x="5" y="18"/>
                  </a:cubicBezTo>
                  <a:cubicBezTo>
                    <a:pt x="6" y="18"/>
                    <a:pt x="6" y="17"/>
                    <a:pt x="7" y="18"/>
                  </a:cubicBezTo>
                  <a:cubicBezTo>
                    <a:pt x="9" y="16"/>
                    <a:pt x="10" y="13"/>
                    <a:pt x="12" y="12"/>
                  </a:cubicBezTo>
                  <a:cubicBezTo>
                    <a:pt x="12" y="10"/>
                    <a:pt x="16" y="9"/>
                    <a:pt x="15" y="7"/>
                  </a:cubicBezTo>
                  <a:cubicBezTo>
                    <a:pt x="13" y="9"/>
                    <a:pt x="11" y="11"/>
                    <a:pt x="10" y="13"/>
                  </a:cubicBezTo>
                  <a:close/>
                  <a:moveTo>
                    <a:pt x="35" y="16"/>
                  </a:moveTo>
                  <a:cubicBezTo>
                    <a:pt x="37" y="16"/>
                    <a:pt x="36" y="16"/>
                    <a:pt x="38" y="16"/>
                  </a:cubicBezTo>
                  <a:cubicBezTo>
                    <a:pt x="40" y="14"/>
                    <a:pt x="41" y="11"/>
                    <a:pt x="43" y="8"/>
                  </a:cubicBezTo>
                  <a:cubicBezTo>
                    <a:pt x="43" y="8"/>
                    <a:pt x="43" y="7"/>
                    <a:pt x="43" y="7"/>
                  </a:cubicBezTo>
                  <a:cubicBezTo>
                    <a:pt x="40" y="10"/>
                    <a:pt x="37" y="13"/>
                    <a:pt x="35" y="16"/>
                  </a:cubicBezTo>
                  <a:close/>
                  <a:moveTo>
                    <a:pt x="29" y="17"/>
                  </a:moveTo>
                  <a:cubicBezTo>
                    <a:pt x="31" y="17"/>
                    <a:pt x="31" y="17"/>
                    <a:pt x="32" y="17"/>
                  </a:cubicBezTo>
                  <a:cubicBezTo>
                    <a:pt x="33" y="14"/>
                    <a:pt x="36" y="12"/>
                    <a:pt x="36" y="9"/>
                  </a:cubicBezTo>
                  <a:cubicBezTo>
                    <a:pt x="34" y="12"/>
                    <a:pt x="30" y="13"/>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 name="Freeform 14"/>
            <p:cNvSpPr>
              <a:spLocks noEditPoints="1"/>
            </p:cNvSpPr>
            <p:nvPr/>
          </p:nvSpPr>
          <p:spPr bwMode="auto">
            <a:xfrm>
              <a:off x="2851" y="1982"/>
              <a:ext cx="439" cy="188"/>
            </a:xfrm>
            <a:custGeom>
              <a:avLst/>
              <a:gdLst>
                <a:gd name="T0" fmla="*/ 56 w 56"/>
                <a:gd name="T1" fmla="*/ 8 h 24"/>
                <a:gd name="T2" fmla="*/ 53 w 56"/>
                <a:gd name="T3" fmla="*/ 23 h 24"/>
                <a:gd name="T4" fmla="*/ 51 w 56"/>
                <a:gd name="T5" fmla="*/ 18 h 24"/>
                <a:gd name="T6" fmla="*/ 49 w 56"/>
                <a:gd name="T7" fmla="*/ 19 h 24"/>
                <a:gd name="T8" fmla="*/ 42 w 56"/>
                <a:gd name="T9" fmla="*/ 19 h 24"/>
                <a:gd name="T10" fmla="*/ 40 w 56"/>
                <a:gd name="T11" fmla="*/ 20 h 24"/>
                <a:gd name="T12" fmla="*/ 36 w 56"/>
                <a:gd name="T13" fmla="*/ 19 h 24"/>
                <a:gd name="T14" fmla="*/ 25 w 56"/>
                <a:gd name="T15" fmla="*/ 20 h 24"/>
                <a:gd name="T16" fmla="*/ 5 w 56"/>
                <a:gd name="T17" fmla="*/ 24 h 24"/>
                <a:gd name="T18" fmla="*/ 1 w 56"/>
                <a:gd name="T19" fmla="*/ 22 h 24"/>
                <a:gd name="T20" fmla="*/ 2 w 56"/>
                <a:gd name="T21" fmla="*/ 11 h 24"/>
                <a:gd name="T22" fmla="*/ 41 w 56"/>
                <a:gd name="T23" fmla="*/ 0 h 24"/>
                <a:gd name="T24" fmla="*/ 34 w 56"/>
                <a:gd name="T25" fmla="*/ 10 h 24"/>
                <a:gd name="T26" fmla="*/ 37 w 56"/>
                <a:gd name="T27" fmla="*/ 13 h 24"/>
                <a:gd name="T28" fmla="*/ 36 w 56"/>
                <a:gd name="T29" fmla="*/ 17 h 24"/>
                <a:gd name="T30" fmla="*/ 48 w 56"/>
                <a:gd name="T31" fmla="*/ 3 h 24"/>
                <a:gd name="T32" fmla="*/ 35 w 56"/>
                <a:gd name="T33" fmla="*/ 7 h 24"/>
                <a:gd name="T34" fmla="*/ 33 w 56"/>
                <a:gd name="T35" fmla="*/ 2 h 24"/>
                <a:gd name="T36" fmla="*/ 20 w 56"/>
                <a:gd name="T37" fmla="*/ 18 h 24"/>
                <a:gd name="T38" fmla="*/ 22 w 56"/>
                <a:gd name="T39" fmla="*/ 19 h 24"/>
                <a:gd name="T40" fmla="*/ 34 w 56"/>
                <a:gd name="T41" fmla="*/ 7 h 24"/>
                <a:gd name="T42" fmla="*/ 37 w 56"/>
                <a:gd name="T43" fmla="*/ 2 h 24"/>
                <a:gd name="T44" fmla="*/ 26 w 56"/>
                <a:gd name="T45" fmla="*/ 3 h 24"/>
                <a:gd name="T46" fmla="*/ 17 w 56"/>
                <a:gd name="T47" fmla="*/ 15 h 24"/>
                <a:gd name="T48" fmla="*/ 14 w 56"/>
                <a:gd name="T49" fmla="*/ 19 h 24"/>
                <a:gd name="T50" fmla="*/ 31 w 56"/>
                <a:gd name="T51" fmla="*/ 3 h 24"/>
                <a:gd name="T52" fmla="*/ 19 w 56"/>
                <a:gd name="T53" fmla="*/ 4 h 24"/>
                <a:gd name="T54" fmla="*/ 13 w 56"/>
                <a:gd name="T55" fmla="*/ 14 h 24"/>
                <a:gd name="T56" fmla="*/ 12 w 56"/>
                <a:gd name="T57" fmla="*/ 20 h 24"/>
                <a:gd name="T58" fmla="*/ 23 w 56"/>
                <a:gd name="T59" fmla="*/ 3 h 24"/>
                <a:gd name="T60" fmla="*/ 49 w 56"/>
                <a:gd name="T61" fmla="*/ 4 h 24"/>
                <a:gd name="T62" fmla="*/ 43 w 56"/>
                <a:gd name="T63" fmla="*/ 17 h 24"/>
                <a:gd name="T64" fmla="*/ 50 w 56"/>
                <a:gd name="T65" fmla="*/ 4 h 24"/>
                <a:gd name="T66" fmla="*/ 11 w 56"/>
                <a:gd name="T67" fmla="*/ 8 h 24"/>
                <a:gd name="T68" fmla="*/ 17 w 56"/>
                <a:gd name="T69" fmla="*/ 5 h 24"/>
                <a:gd name="T70" fmla="*/ 3 w 56"/>
                <a:gd name="T71" fmla="*/ 13 h 24"/>
                <a:gd name="T72" fmla="*/ 10 w 56"/>
                <a:gd name="T73" fmla="*/ 7 h 24"/>
                <a:gd name="T74" fmla="*/ 45 w 56"/>
                <a:gd name="T75" fmla="*/ 16 h 24"/>
                <a:gd name="T76" fmla="*/ 45 w 56"/>
                <a:gd name="T77" fmla="*/ 16 h 24"/>
                <a:gd name="T78" fmla="*/ 13 w 56"/>
                <a:gd name="T79" fmla="*/ 10 h 24"/>
                <a:gd name="T80" fmla="*/ 29 w 56"/>
                <a:gd name="T81" fmla="*/ 18 h 24"/>
                <a:gd name="T82" fmla="*/ 29 w 56"/>
                <a:gd name="T83" fmla="*/ 18 h 24"/>
                <a:gd name="T84" fmla="*/ 51 w 56"/>
                <a:gd name="T85" fmla="*/ 16 h 24"/>
                <a:gd name="T86" fmla="*/ 52 w 56"/>
                <a:gd name="T8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24">
                  <a:moveTo>
                    <a:pt x="54" y="8"/>
                  </a:moveTo>
                  <a:cubicBezTo>
                    <a:pt x="54" y="8"/>
                    <a:pt x="55" y="7"/>
                    <a:pt x="56" y="8"/>
                  </a:cubicBezTo>
                  <a:cubicBezTo>
                    <a:pt x="56" y="9"/>
                    <a:pt x="55" y="9"/>
                    <a:pt x="54" y="10"/>
                  </a:cubicBezTo>
                  <a:cubicBezTo>
                    <a:pt x="55" y="14"/>
                    <a:pt x="55" y="20"/>
                    <a:pt x="53" y="23"/>
                  </a:cubicBezTo>
                  <a:cubicBezTo>
                    <a:pt x="51" y="22"/>
                    <a:pt x="52" y="20"/>
                    <a:pt x="53" y="18"/>
                  </a:cubicBezTo>
                  <a:cubicBezTo>
                    <a:pt x="52" y="18"/>
                    <a:pt x="52" y="18"/>
                    <a:pt x="51" y="18"/>
                  </a:cubicBezTo>
                  <a:cubicBezTo>
                    <a:pt x="50" y="18"/>
                    <a:pt x="50" y="19"/>
                    <a:pt x="50" y="20"/>
                  </a:cubicBezTo>
                  <a:cubicBezTo>
                    <a:pt x="49" y="20"/>
                    <a:pt x="49" y="19"/>
                    <a:pt x="49" y="19"/>
                  </a:cubicBezTo>
                  <a:cubicBezTo>
                    <a:pt x="47" y="19"/>
                    <a:pt x="44" y="19"/>
                    <a:pt x="43" y="20"/>
                  </a:cubicBezTo>
                  <a:cubicBezTo>
                    <a:pt x="42" y="20"/>
                    <a:pt x="42" y="19"/>
                    <a:pt x="42" y="19"/>
                  </a:cubicBezTo>
                  <a:cubicBezTo>
                    <a:pt x="40" y="19"/>
                    <a:pt x="39" y="19"/>
                    <a:pt x="38" y="19"/>
                  </a:cubicBezTo>
                  <a:cubicBezTo>
                    <a:pt x="38" y="20"/>
                    <a:pt x="40" y="19"/>
                    <a:pt x="40" y="20"/>
                  </a:cubicBezTo>
                  <a:cubicBezTo>
                    <a:pt x="39" y="22"/>
                    <a:pt x="38" y="22"/>
                    <a:pt x="37" y="22"/>
                  </a:cubicBezTo>
                  <a:cubicBezTo>
                    <a:pt x="36" y="21"/>
                    <a:pt x="36" y="21"/>
                    <a:pt x="36" y="19"/>
                  </a:cubicBezTo>
                  <a:cubicBezTo>
                    <a:pt x="33" y="20"/>
                    <a:pt x="28" y="20"/>
                    <a:pt x="26" y="21"/>
                  </a:cubicBezTo>
                  <a:cubicBezTo>
                    <a:pt x="25" y="21"/>
                    <a:pt x="25" y="20"/>
                    <a:pt x="25" y="20"/>
                  </a:cubicBezTo>
                  <a:cubicBezTo>
                    <a:pt x="21" y="22"/>
                    <a:pt x="15" y="20"/>
                    <a:pt x="12" y="23"/>
                  </a:cubicBezTo>
                  <a:cubicBezTo>
                    <a:pt x="9" y="22"/>
                    <a:pt x="7" y="23"/>
                    <a:pt x="5" y="24"/>
                  </a:cubicBezTo>
                  <a:cubicBezTo>
                    <a:pt x="4" y="23"/>
                    <a:pt x="4" y="23"/>
                    <a:pt x="3" y="22"/>
                  </a:cubicBezTo>
                  <a:cubicBezTo>
                    <a:pt x="2" y="22"/>
                    <a:pt x="1" y="23"/>
                    <a:pt x="1" y="22"/>
                  </a:cubicBezTo>
                  <a:cubicBezTo>
                    <a:pt x="0" y="22"/>
                    <a:pt x="1" y="21"/>
                    <a:pt x="1" y="20"/>
                  </a:cubicBezTo>
                  <a:cubicBezTo>
                    <a:pt x="1" y="16"/>
                    <a:pt x="1" y="14"/>
                    <a:pt x="2" y="11"/>
                  </a:cubicBezTo>
                  <a:cubicBezTo>
                    <a:pt x="4" y="7"/>
                    <a:pt x="10" y="6"/>
                    <a:pt x="14" y="3"/>
                  </a:cubicBezTo>
                  <a:cubicBezTo>
                    <a:pt x="20" y="3"/>
                    <a:pt x="32" y="0"/>
                    <a:pt x="41" y="0"/>
                  </a:cubicBezTo>
                  <a:cubicBezTo>
                    <a:pt x="48" y="0"/>
                    <a:pt x="54" y="1"/>
                    <a:pt x="54" y="8"/>
                  </a:cubicBezTo>
                  <a:close/>
                  <a:moveTo>
                    <a:pt x="34" y="10"/>
                  </a:moveTo>
                  <a:cubicBezTo>
                    <a:pt x="37" y="9"/>
                    <a:pt x="40" y="2"/>
                    <a:pt x="42" y="6"/>
                  </a:cubicBezTo>
                  <a:cubicBezTo>
                    <a:pt x="40" y="8"/>
                    <a:pt x="38" y="11"/>
                    <a:pt x="37" y="13"/>
                  </a:cubicBezTo>
                  <a:cubicBezTo>
                    <a:pt x="39" y="12"/>
                    <a:pt x="40" y="9"/>
                    <a:pt x="42" y="8"/>
                  </a:cubicBezTo>
                  <a:cubicBezTo>
                    <a:pt x="40" y="11"/>
                    <a:pt x="37" y="13"/>
                    <a:pt x="36" y="17"/>
                  </a:cubicBezTo>
                  <a:cubicBezTo>
                    <a:pt x="36" y="18"/>
                    <a:pt x="36" y="17"/>
                    <a:pt x="37" y="17"/>
                  </a:cubicBezTo>
                  <a:cubicBezTo>
                    <a:pt x="41" y="13"/>
                    <a:pt x="44" y="8"/>
                    <a:pt x="48" y="3"/>
                  </a:cubicBezTo>
                  <a:cubicBezTo>
                    <a:pt x="45" y="2"/>
                    <a:pt x="43" y="2"/>
                    <a:pt x="40" y="1"/>
                  </a:cubicBezTo>
                  <a:cubicBezTo>
                    <a:pt x="39" y="4"/>
                    <a:pt x="37" y="7"/>
                    <a:pt x="35" y="7"/>
                  </a:cubicBezTo>
                  <a:cubicBezTo>
                    <a:pt x="36" y="8"/>
                    <a:pt x="34" y="9"/>
                    <a:pt x="34" y="10"/>
                  </a:cubicBezTo>
                  <a:close/>
                  <a:moveTo>
                    <a:pt x="33" y="2"/>
                  </a:moveTo>
                  <a:cubicBezTo>
                    <a:pt x="32" y="4"/>
                    <a:pt x="30" y="7"/>
                    <a:pt x="28" y="8"/>
                  </a:cubicBezTo>
                  <a:cubicBezTo>
                    <a:pt x="27" y="12"/>
                    <a:pt x="22" y="14"/>
                    <a:pt x="20" y="18"/>
                  </a:cubicBezTo>
                  <a:cubicBezTo>
                    <a:pt x="23" y="17"/>
                    <a:pt x="24" y="13"/>
                    <a:pt x="27" y="12"/>
                  </a:cubicBezTo>
                  <a:cubicBezTo>
                    <a:pt x="25" y="14"/>
                    <a:pt x="23" y="17"/>
                    <a:pt x="22" y="19"/>
                  </a:cubicBezTo>
                  <a:cubicBezTo>
                    <a:pt x="22" y="19"/>
                    <a:pt x="24" y="19"/>
                    <a:pt x="25" y="19"/>
                  </a:cubicBezTo>
                  <a:cubicBezTo>
                    <a:pt x="28" y="14"/>
                    <a:pt x="31" y="11"/>
                    <a:pt x="34" y="7"/>
                  </a:cubicBezTo>
                  <a:cubicBezTo>
                    <a:pt x="34" y="6"/>
                    <a:pt x="33" y="6"/>
                    <a:pt x="33" y="6"/>
                  </a:cubicBezTo>
                  <a:cubicBezTo>
                    <a:pt x="34" y="4"/>
                    <a:pt x="36" y="3"/>
                    <a:pt x="37" y="2"/>
                  </a:cubicBezTo>
                  <a:cubicBezTo>
                    <a:pt x="36" y="2"/>
                    <a:pt x="35" y="2"/>
                    <a:pt x="33" y="2"/>
                  </a:cubicBezTo>
                  <a:close/>
                  <a:moveTo>
                    <a:pt x="26" y="3"/>
                  </a:moveTo>
                  <a:cubicBezTo>
                    <a:pt x="26" y="3"/>
                    <a:pt x="26" y="3"/>
                    <a:pt x="26" y="4"/>
                  </a:cubicBezTo>
                  <a:cubicBezTo>
                    <a:pt x="23" y="8"/>
                    <a:pt x="19" y="11"/>
                    <a:pt x="17" y="15"/>
                  </a:cubicBezTo>
                  <a:cubicBezTo>
                    <a:pt x="16" y="15"/>
                    <a:pt x="16" y="15"/>
                    <a:pt x="16" y="15"/>
                  </a:cubicBezTo>
                  <a:cubicBezTo>
                    <a:pt x="16" y="18"/>
                    <a:pt x="15" y="17"/>
                    <a:pt x="14" y="19"/>
                  </a:cubicBezTo>
                  <a:cubicBezTo>
                    <a:pt x="15" y="19"/>
                    <a:pt x="16" y="20"/>
                    <a:pt x="18" y="19"/>
                  </a:cubicBezTo>
                  <a:cubicBezTo>
                    <a:pt x="21" y="12"/>
                    <a:pt x="27" y="8"/>
                    <a:pt x="31" y="3"/>
                  </a:cubicBezTo>
                  <a:cubicBezTo>
                    <a:pt x="28" y="2"/>
                    <a:pt x="27" y="3"/>
                    <a:pt x="26" y="3"/>
                  </a:cubicBezTo>
                  <a:close/>
                  <a:moveTo>
                    <a:pt x="19" y="4"/>
                  </a:moveTo>
                  <a:cubicBezTo>
                    <a:pt x="19" y="5"/>
                    <a:pt x="18" y="5"/>
                    <a:pt x="18" y="7"/>
                  </a:cubicBezTo>
                  <a:cubicBezTo>
                    <a:pt x="16" y="9"/>
                    <a:pt x="15" y="12"/>
                    <a:pt x="13" y="14"/>
                  </a:cubicBezTo>
                  <a:cubicBezTo>
                    <a:pt x="12" y="16"/>
                    <a:pt x="9" y="18"/>
                    <a:pt x="8" y="20"/>
                  </a:cubicBezTo>
                  <a:cubicBezTo>
                    <a:pt x="9" y="21"/>
                    <a:pt x="10" y="20"/>
                    <a:pt x="12" y="20"/>
                  </a:cubicBezTo>
                  <a:cubicBezTo>
                    <a:pt x="14" y="17"/>
                    <a:pt x="16" y="13"/>
                    <a:pt x="19" y="11"/>
                  </a:cubicBezTo>
                  <a:cubicBezTo>
                    <a:pt x="20" y="7"/>
                    <a:pt x="23" y="7"/>
                    <a:pt x="23" y="3"/>
                  </a:cubicBezTo>
                  <a:cubicBezTo>
                    <a:pt x="22" y="3"/>
                    <a:pt x="21" y="4"/>
                    <a:pt x="19" y="4"/>
                  </a:cubicBezTo>
                  <a:close/>
                  <a:moveTo>
                    <a:pt x="49" y="4"/>
                  </a:moveTo>
                  <a:cubicBezTo>
                    <a:pt x="46" y="8"/>
                    <a:pt x="43" y="13"/>
                    <a:pt x="40" y="17"/>
                  </a:cubicBezTo>
                  <a:cubicBezTo>
                    <a:pt x="41" y="17"/>
                    <a:pt x="42" y="17"/>
                    <a:pt x="43" y="17"/>
                  </a:cubicBezTo>
                  <a:cubicBezTo>
                    <a:pt x="45" y="13"/>
                    <a:pt x="49" y="10"/>
                    <a:pt x="51" y="5"/>
                  </a:cubicBezTo>
                  <a:cubicBezTo>
                    <a:pt x="51" y="5"/>
                    <a:pt x="51" y="4"/>
                    <a:pt x="50" y="4"/>
                  </a:cubicBezTo>
                  <a:cubicBezTo>
                    <a:pt x="50" y="4"/>
                    <a:pt x="49" y="4"/>
                    <a:pt x="49" y="4"/>
                  </a:cubicBezTo>
                  <a:close/>
                  <a:moveTo>
                    <a:pt x="11" y="8"/>
                  </a:moveTo>
                  <a:cubicBezTo>
                    <a:pt x="9" y="11"/>
                    <a:pt x="7" y="15"/>
                    <a:pt x="6" y="17"/>
                  </a:cubicBezTo>
                  <a:cubicBezTo>
                    <a:pt x="9" y="13"/>
                    <a:pt x="13" y="9"/>
                    <a:pt x="17" y="5"/>
                  </a:cubicBezTo>
                  <a:cubicBezTo>
                    <a:pt x="13" y="5"/>
                    <a:pt x="12" y="6"/>
                    <a:pt x="11" y="8"/>
                  </a:cubicBezTo>
                  <a:close/>
                  <a:moveTo>
                    <a:pt x="3" y="13"/>
                  </a:moveTo>
                  <a:cubicBezTo>
                    <a:pt x="4" y="14"/>
                    <a:pt x="3" y="15"/>
                    <a:pt x="3" y="16"/>
                  </a:cubicBezTo>
                  <a:cubicBezTo>
                    <a:pt x="6" y="15"/>
                    <a:pt x="8" y="10"/>
                    <a:pt x="10" y="7"/>
                  </a:cubicBezTo>
                  <a:cubicBezTo>
                    <a:pt x="7" y="8"/>
                    <a:pt x="4" y="10"/>
                    <a:pt x="3" y="13"/>
                  </a:cubicBezTo>
                  <a:close/>
                  <a:moveTo>
                    <a:pt x="45" y="16"/>
                  </a:moveTo>
                  <a:cubicBezTo>
                    <a:pt x="49" y="20"/>
                    <a:pt x="54" y="10"/>
                    <a:pt x="51" y="9"/>
                  </a:cubicBezTo>
                  <a:cubicBezTo>
                    <a:pt x="49" y="11"/>
                    <a:pt x="47" y="14"/>
                    <a:pt x="45" y="16"/>
                  </a:cubicBezTo>
                  <a:close/>
                  <a:moveTo>
                    <a:pt x="5" y="20"/>
                  </a:moveTo>
                  <a:cubicBezTo>
                    <a:pt x="8" y="18"/>
                    <a:pt x="12" y="14"/>
                    <a:pt x="13" y="10"/>
                  </a:cubicBezTo>
                  <a:cubicBezTo>
                    <a:pt x="10" y="13"/>
                    <a:pt x="7" y="16"/>
                    <a:pt x="5" y="20"/>
                  </a:cubicBezTo>
                  <a:close/>
                  <a:moveTo>
                    <a:pt x="29" y="18"/>
                  </a:moveTo>
                  <a:cubicBezTo>
                    <a:pt x="33" y="18"/>
                    <a:pt x="34" y="13"/>
                    <a:pt x="36" y="11"/>
                  </a:cubicBezTo>
                  <a:cubicBezTo>
                    <a:pt x="33" y="12"/>
                    <a:pt x="31" y="15"/>
                    <a:pt x="29" y="18"/>
                  </a:cubicBezTo>
                  <a:close/>
                  <a:moveTo>
                    <a:pt x="51" y="15"/>
                  </a:moveTo>
                  <a:cubicBezTo>
                    <a:pt x="51" y="15"/>
                    <a:pt x="51" y="16"/>
                    <a:pt x="51" y="16"/>
                  </a:cubicBezTo>
                  <a:cubicBezTo>
                    <a:pt x="52" y="16"/>
                    <a:pt x="52" y="16"/>
                    <a:pt x="53" y="16"/>
                  </a:cubicBezTo>
                  <a:cubicBezTo>
                    <a:pt x="53" y="16"/>
                    <a:pt x="53" y="15"/>
                    <a:pt x="52" y="14"/>
                  </a:cubicBezTo>
                  <a:cubicBezTo>
                    <a:pt x="52" y="15"/>
                    <a:pt x="52" y="15"/>
                    <a:pt x="5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6" name="Freeform 15"/>
            <p:cNvSpPr>
              <a:spLocks noEditPoints="1"/>
            </p:cNvSpPr>
            <p:nvPr/>
          </p:nvSpPr>
          <p:spPr bwMode="auto">
            <a:xfrm>
              <a:off x="2969" y="2452"/>
              <a:ext cx="392" cy="337"/>
            </a:xfrm>
            <a:custGeom>
              <a:avLst/>
              <a:gdLst>
                <a:gd name="T0" fmla="*/ 40 w 50"/>
                <a:gd name="T1" fmla="*/ 40 h 43"/>
                <a:gd name="T2" fmla="*/ 35 w 50"/>
                <a:gd name="T3" fmla="*/ 40 h 43"/>
                <a:gd name="T4" fmla="*/ 2 w 50"/>
                <a:gd name="T5" fmla="*/ 27 h 43"/>
                <a:gd name="T6" fmla="*/ 16 w 50"/>
                <a:gd name="T7" fmla="*/ 9 h 43"/>
                <a:gd name="T8" fmla="*/ 27 w 50"/>
                <a:gd name="T9" fmla="*/ 0 h 43"/>
                <a:gd name="T10" fmla="*/ 31 w 50"/>
                <a:gd name="T11" fmla="*/ 19 h 43"/>
                <a:gd name="T12" fmla="*/ 47 w 50"/>
                <a:gd name="T13" fmla="*/ 22 h 43"/>
                <a:gd name="T14" fmla="*/ 48 w 50"/>
                <a:gd name="T15" fmla="*/ 34 h 43"/>
                <a:gd name="T16" fmla="*/ 42 w 50"/>
                <a:gd name="T17" fmla="*/ 38 h 43"/>
                <a:gd name="T18" fmla="*/ 30 w 50"/>
                <a:gd name="T19" fmla="*/ 38 h 43"/>
                <a:gd name="T20" fmla="*/ 36 w 50"/>
                <a:gd name="T21" fmla="*/ 22 h 43"/>
                <a:gd name="T22" fmla="*/ 31 w 50"/>
                <a:gd name="T23" fmla="*/ 31 h 43"/>
                <a:gd name="T24" fmla="*/ 18 w 50"/>
                <a:gd name="T25" fmla="*/ 6 h 43"/>
                <a:gd name="T26" fmla="*/ 24 w 50"/>
                <a:gd name="T27" fmla="*/ 2 h 43"/>
                <a:gd name="T28" fmla="*/ 19 w 50"/>
                <a:gd name="T29" fmla="*/ 12 h 43"/>
                <a:gd name="T30" fmla="*/ 18 w 50"/>
                <a:gd name="T31" fmla="*/ 17 h 43"/>
                <a:gd name="T32" fmla="*/ 27 w 50"/>
                <a:gd name="T33" fmla="*/ 2 h 43"/>
                <a:gd name="T34" fmla="*/ 28 w 50"/>
                <a:gd name="T35" fmla="*/ 8 h 43"/>
                <a:gd name="T36" fmla="*/ 28 w 50"/>
                <a:gd name="T37" fmla="*/ 8 h 43"/>
                <a:gd name="T38" fmla="*/ 24 w 50"/>
                <a:gd name="T39" fmla="*/ 15 h 43"/>
                <a:gd name="T40" fmla="*/ 22 w 50"/>
                <a:gd name="T41" fmla="*/ 15 h 43"/>
                <a:gd name="T42" fmla="*/ 30 w 50"/>
                <a:gd name="T43" fmla="*/ 11 h 43"/>
                <a:gd name="T44" fmla="*/ 27 w 50"/>
                <a:gd name="T45" fmla="*/ 13 h 43"/>
                <a:gd name="T46" fmla="*/ 29 w 50"/>
                <a:gd name="T47" fmla="*/ 14 h 43"/>
                <a:gd name="T48" fmla="*/ 26 w 50"/>
                <a:gd name="T49" fmla="*/ 18 h 43"/>
                <a:gd name="T50" fmla="*/ 21 w 50"/>
                <a:gd name="T51" fmla="*/ 20 h 43"/>
                <a:gd name="T52" fmla="*/ 20 w 50"/>
                <a:gd name="T53" fmla="*/ 19 h 43"/>
                <a:gd name="T54" fmla="*/ 35 w 50"/>
                <a:gd name="T55" fmla="*/ 21 h 43"/>
                <a:gd name="T56" fmla="*/ 24 w 50"/>
                <a:gd name="T57" fmla="*/ 36 h 43"/>
                <a:gd name="T58" fmla="*/ 30 w 50"/>
                <a:gd name="T59" fmla="*/ 26 h 43"/>
                <a:gd name="T60" fmla="*/ 18 w 50"/>
                <a:gd name="T61" fmla="*/ 38 h 43"/>
                <a:gd name="T62" fmla="*/ 29 w 50"/>
                <a:gd name="T63" fmla="*/ 22 h 43"/>
                <a:gd name="T64" fmla="*/ 19 w 50"/>
                <a:gd name="T65" fmla="*/ 30 h 43"/>
                <a:gd name="T66" fmla="*/ 24 w 50"/>
                <a:gd name="T67" fmla="*/ 36 h 43"/>
                <a:gd name="T68" fmla="*/ 43 w 50"/>
                <a:gd name="T69" fmla="*/ 23 h 43"/>
                <a:gd name="T70" fmla="*/ 7 w 50"/>
                <a:gd name="T71" fmla="*/ 31 h 43"/>
                <a:gd name="T72" fmla="*/ 4 w 50"/>
                <a:gd name="T73" fmla="*/ 40 h 43"/>
                <a:gd name="T74" fmla="*/ 17 w 50"/>
                <a:gd name="T75" fmla="*/ 23 h 43"/>
                <a:gd name="T76" fmla="*/ 7 w 50"/>
                <a:gd name="T77" fmla="*/ 31 h 43"/>
                <a:gd name="T78" fmla="*/ 18 w 50"/>
                <a:gd name="T79" fmla="*/ 27 h 43"/>
                <a:gd name="T80" fmla="*/ 17 w 50"/>
                <a:gd name="T81" fmla="*/ 32 h 43"/>
                <a:gd name="T82" fmla="*/ 19 w 50"/>
                <a:gd name="T83" fmla="*/ 26 h 43"/>
                <a:gd name="T84" fmla="*/ 14 w 50"/>
                <a:gd name="T85" fmla="*/ 30 h 43"/>
                <a:gd name="T86" fmla="*/ 4 w 50"/>
                <a:gd name="T87" fmla="*/ 33 h 43"/>
                <a:gd name="T88" fmla="*/ 3 w 50"/>
                <a:gd name="T89" fmla="*/ 30 h 43"/>
                <a:gd name="T90" fmla="*/ 2 w 50"/>
                <a:gd name="T91" fmla="*/ 31 h 43"/>
                <a:gd name="T92" fmla="*/ 2 w 50"/>
                <a:gd name="T93" fmla="*/ 33 h 43"/>
                <a:gd name="T94" fmla="*/ 39 w 50"/>
                <a:gd name="T95" fmla="*/ 34 h 43"/>
                <a:gd name="T96" fmla="*/ 39 w 50"/>
                <a:gd name="T97" fmla="*/ 37 h 43"/>
                <a:gd name="T98" fmla="*/ 45 w 50"/>
                <a:gd name="T99" fmla="*/ 26 h 43"/>
                <a:gd name="T100" fmla="*/ 34 w 50"/>
                <a:gd name="T101" fmla="*/ 37 h 43"/>
                <a:gd name="T102" fmla="*/ 41 w 50"/>
                <a:gd name="T103" fmla="*/ 27 h 43"/>
                <a:gd name="T104" fmla="*/ 44 w 50"/>
                <a:gd name="T105" fmla="*/ 36 h 43"/>
                <a:gd name="T106" fmla="*/ 44 w 50"/>
                <a:gd name="T10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 h="43">
                  <a:moveTo>
                    <a:pt x="42" y="38"/>
                  </a:moveTo>
                  <a:cubicBezTo>
                    <a:pt x="41" y="38"/>
                    <a:pt x="42" y="40"/>
                    <a:pt x="40" y="40"/>
                  </a:cubicBezTo>
                  <a:cubicBezTo>
                    <a:pt x="40" y="39"/>
                    <a:pt x="39" y="40"/>
                    <a:pt x="40" y="39"/>
                  </a:cubicBezTo>
                  <a:cubicBezTo>
                    <a:pt x="38" y="39"/>
                    <a:pt x="36" y="39"/>
                    <a:pt x="35" y="40"/>
                  </a:cubicBezTo>
                  <a:cubicBezTo>
                    <a:pt x="24" y="39"/>
                    <a:pt x="12" y="43"/>
                    <a:pt x="2" y="41"/>
                  </a:cubicBezTo>
                  <a:cubicBezTo>
                    <a:pt x="1" y="37"/>
                    <a:pt x="0" y="31"/>
                    <a:pt x="2" y="27"/>
                  </a:cubicBezTo>
                  <a:cubicBezTo>
                    <a:pt x="6" y="23"/>
                    <a:pt x="11" y="22"/>
                    <a:pt x="18" y="20"/>
                  </a:cubicBezTo>
                  <a:cubicBezTo>
                    <a:pt x="16" y="17"/>
                    <a:pt x="16" y="13"/>
                    <a:pt x="16" y="9"/>
                  </a:cubicBezTo>
                  <a:cubicBezTo>
                    <a:pt x="16" y="9"/>
                    <a:pt x="16" y="8"/>
                    <a:pt x="15" y="8"/>
                  </a:cubicBezTo>
                  <a:cubicBezTo>
                    <a:pt x="17" y="3"/>
                    <a:pt x="21" y="0"/>
                    <a:pt x="27" y="0"/>
                  </a:cubicBezTo>
                  <a:cubicBezTo>
                    <a:pt x="28" y="4"/>
                    <a:pt x="33" y="6"/>
                    <a:pt x="31" y="10"/>
                  </a:cubicBezTo>
                  <a:cubicBezTo>
                    <a:pt x="33" y="12"/>
                    <a:pt x="31" y="16"/>
                    <a:pt x="31" y="19"/>
                  </a:cubicBezTo>
                  <a:cubicBezTo>
                    <a:pt x="34" y="19"/>
                    <a:pt x="41" y="20"/>
                    <a:pt x="43" y="19"/>
                  </a:cubicBezTo>
                  <a:cubicBezTo>
                    <a:pt x="44" y="20"/>
                    <a:pt x="45" y="22"/>
                    <a:pt x="47" y="22"/>
                  </a:cubicBezTo>
                  <a:cubicBezTo>
                    <a:pt x="47" y="23"/>
                    <a:pt x="47" y="23"/>
                    <a:pt x="47" y="24"/>
                  </a:cubicBezTo>
                  <a:cubicBezTo>
                    <a:pt x="50" y="26"/>
                    <a:pt x="48" y="32"/>
                    <a:pt x="48" y="34"/>
                  </a:cubicBezTo>
                  <a:cubicBezTo>
                    <a:pt x="48" y="34"/>
                    <a:pt x="48" y="33"/>
                    <a:pt x="48" y="34"/>
                  </a:cubicBezTo>
                  <a:cubicBezTo>
                    <a:pt x="48" y="37"/>
                    <a:pt x="45" y="38"/>
                    <a:pt x="42" y="38"/>
                  </a:cubicBezTo>
                  <a:close/>
                  <a:moveTo>
                    <a:pt x="26" y="38"/>
                  </a:moveTo>
                  <a:cubicBezTo>
                    <a:pt x="27" y="39"/>
                    <a:pt x="29" y="38"/>
                    <a:pt x="30" y="38"/>
                  </a:cubicBezTo>
                  <a:cubicBezTo>
                    <a:pt x="33" y="34"/>
                    <a:pt x="37" y="27"/>
                    <a:pt x="39" y="22"/>
                  </a:cubicBezTo>
                  <a:cubicBezTo>
                    <a:pt x="38" y="21"/>
                    <a:pt x="38" y="22"/>
                    <a:pt x="36" y="22"/>
                  </a:cubicBezTo>
                  <a:cubicBezTo>
                    <a:pt x="33" y="27"/>
                    <a:pt x="29" y="31"/>
                    <a:pt x="25" y="36"/>
                  </a:cubicBezTo>
                  <a:cubicBezTo>
                    <a:pt x="28" y="35"/>
                    <a:pt x="29" y="32"/>
                    <a:pt x="31" y="31"/>
                  </a:cubicBezTo>
                  <a:cubicBezTo>
                    <a:pt x="30" y="33"/>
                    <a:pt x="26" y="36"/>
                    <a:pt x="26" y="38"/>
                  </a:cubicBezTo>
                  <a:close/>
                  <a:moveTo>
                    <a:pt x="18" y="6"/>
                  </a:moveTo>
                  <a:cubicBezTo>
                    <a:pt x="19" y="7"/>
                    <a:pt x="18" y="9"/>
                    <a:pt x="18" y="9"/>
                  </a:cubicBezTo>
                  <a:cubicBezTo>
                    <a:pt x="20" y="7"/>
                    <a:pt x="22" y="5"/>
                    <a:pt x="24" y="2"/>
                  </a:cubicBezTo>
                  <a:cubicBezTo>
                    <a:pt x="20" y="3"/>
                    <a:pt x="20" y="5"/>
                    <a:pt x="18" y="6"/>
                  </a:cubicBezTo>
                  <a:close/>
                  <a:moveTo>
                    <a:pt x="19" y="12"/>
                  </a:moveTo>
                  <a:cubicBezTo>
                    <a:pt x="19" y="12"/>
                    <a:pt x="20" y="11"/>
                    <a:pt x="21" y="12"/>
                  </a:cubicBezTo>
                  <a:cubicBezTo>
                    <a:pt x="20" y="14"/>
                    <a:pt x="17" y="14"/>
                    <a:pt x="18" y="17"/>
                  </a:cubicBezTo>
                  <a:cubicBezTo>
                    <a:pt x="20" y="14"/>
                    <a:pt x="24" y="11"/>
                    <a:pt x="24" y="8"/>
                  </a:cubicBezTo>
                  <a:cubicBezTo>
                    <a:pt x="26" y="7"/>
                    <a:pt x="28" y="4"/>
                    <a:pt x="27" y="2"/>
                  </a:cubicBezTo>
                  <a:cubicBezTo>
                    <a:pt x="24" y="5"/>
                    <a:pt x="20" y="8"/>
                    <a:pt x="19" y="12"/>
                  </a:cubicBezTo>
                  <a:close/>
                  <a:moveTo>
                    <a:pt x="28" y="8"/>
                  </a:moveTo>
                  <a:cubicBezTo>
                    <a:pt x="29" y="8"/>
                    <a:pt x="29" y="6"/>
                    <a:pt x="28" y="6"/>
                  </a:cubicBezTo>
                  <a:cubicBezTo>
                    <a:pt x="29" y="7"/>
                    <a:pt x="28" y="7"/>
                    <a:pt x="28" y="8"/>
                  </a:cubicBezTo>
                  <a:close/>
                  <a:moveTo>
                    <a:pt x="22" y="15"/>
                  </a:moveTo>
                  <a:cubicBezTo>
                    <a:pt x="23" y="15"/>
                    <a:pt x="24" y="15"/>
                    <a:pt x="24" y="15"/>
                  </a:cubicBezTo>
                  <a:cubicBezTo>
                    <a:pt x="25" y="13"/>
                    <a:pt x="28" y="10"/>
                    <a:pt x="27" y="8"/>
                  </a:cubicBezTo>
                  <a:cubicBezTo>
                    <a:pt x="25" y="10"/>
                    <a:pt x="24" y="13"/>
                    <a:pt x="22" y="15"/>
                  </a:cubicBezTo>
                  <a:close/>
                  <a:moveTo>
                    <a:pt x="27" y="13"/>
                  </a:moveTo>
                  <a:cubicBezTo>
                    <a:pt x="28" y="13"/>
                    <a:pt x="30" y="12"/>
                    <a:pt x="30" y="11"/>
                  </a:cubicBezTo>
                  <a:cubicBezTo>
                    <a:pt x="29" y="11"/>
                    <a:pt x="29" y="11"/>
                    <a:pt x="29" y="11"/>
                  </a:cubicBezTo>
                  <a:cubicBezTo>
                    <a:pt x="28" y="12"/>
                    <a:pt x="28" y="12"/>
                    <a:pt x="27" y="13"/>
                  </a:cubicBezTo>
                  <a:close/>
                  <a:moveTo>
                    <a:pt x="26" y="18"/>
                  </a:moveTo>
                  <a:cubicBezTo>
                    <a:pt x="27" y="17"/>
                    <a:pt x="28" y="16"/>
                    <a:pt x="29" y="14"/>
                  </a:cubicBezTo>
                  <a:cubicBezTo>
                    <a:pt x="28" y="14"/>
                    <a:pt x="28" y="14"/>
                    <a:pt x="27" y="14"/>
                  </a:cubicBezTo>
                  <a:cubicBezTo>
                    <a:pt x="27" y="16"/>
                    <a:pt x="26" y="17"/>
                    <a:pt x="26" y="18"/>
                  </a:cubicBezTo>
                  <a:close/>
                  <a:moveTo>
                    <a:pt x="20" y="19"/>
                  </a:moveTo>
                  <a:cubicBezTo>
                    <a:pt x="21" y="19"/>
                    <a:pt x="20" y="20"/>
                    <a:pt x="21" y="20"/>
                  </a:cubicBezTo>
                  <a:cubicBezTo>
                    <a:pt x="21" y="18"/>
                    <a:pt x="23" y="18"/>
                    <a:pt x="23" y="16"/>
                  </a:cubicBezTo>
                  <a:cubicBezTo>
                    <a:pt x="22" y="17"/>
                    <a:pt x="21" y="19"/>
                    <a:pt x="20" y="19"/>
                  </a:cubicBezTo>
                  <a:close/>
                  <a:moveTo>
                    <a:pt x="25" y="30"/>
                  </a:moveTo>
                  <a:cubicBezTo>
                    <a:pt x="29" y="28"/>
                    <a:pt x="32" y="24"/>
                    <a:pt x="35" y="21"/>
                  </a:cubicBezTo>
                  <a:cubicBezTo>
                    <a:pt x="28" y="21"/>
                    <a:pt x="28" y="27"/>
                    <a:pt x="25" y="30"/>
                  </a:cubicBezTo>
                  <a:close/>
                  <a:moveTo>
                    <a:pt x="24" y="36"/>
                  </a:moveTo>
                  <a:cubicBezTo>
                    <a:pt x="26" y="33"/>
                    <a:pt x="27" y="31"/>
                    <a:pt x="29" y="29"/>
                  </a:cubicBezTo>
                  <a:cubicBezTo>
                    <a:pt x="29" y="28"/>
                    <a:pt x="30" y="27"/>
                    <a:pt x="30" y="26"/>
                  </a:cubicBezTo>
                  <a:cubicBezTo>
                    <a:pt x="28" y="29"/>
                    <a:pt x="26" y="32"/>
                    <a:pt x="22" y="34"/>
                  </a:cubicBezTo>
                  <a:cubicBezTo>
                    <a:pt x="22" y="37"/>
                    <a:pt x="20" y="38"/>
                    <a:pt x="18" y="38"/>
                  </a:cubicBezTo>
                  <a:cubicBezTo>
                    <a:pt x="17" y="38"/>
                    <a:pt x="17" y="38"/>
                    <a:pt x="17" y="37"/>
                  </a:cubicBezTo>
                  <a:cubicBezTo>
                    <a:pt x="21" y="32"/>
                    <a:pt x="26" y="28"/>
                    <a:pt x="29" y="22"/>
                  </a:cubicBezTo>
                  <a:cubicBezTo>
                    <a:pt x="26" y="21"/>
                    <a:pt x="25" y="24"/>
                    <a:pt x="23" y="25"/>
                  </a:cubicBezTo>
                  <a:cubicBezTo>
                    <a:pt x="21" y="26"/>
                    <a:pt x="21" y="29"/>
                    <a:pt x="19" y="30"/>
                  </a:cubicBezTo>
                  <a:cubicBezTo>
                    <a:pt x="18" y="34"/>
                    <a:pt x="15" y="36"/>
                    <a:pt x="14" y="39"/>
                  </a:cubicBezTo>
                  <a:cubicBezTo>
                    <a:pt x="18" y="40"/>
                    <a:pt x="22" y="39"/>
                    <a:pt x="24" y="36"/>
                  </a:cubicBezTo>
                  <a:close/>
                  <a:moveTo>
                    <a:pt x="38" y="29"/>
                  </a:moveTo>
                  <a:cubicBezTo>
                    <a:pt x="40" y="27"/>
                    <a:pt x="42" y="25"/>
                    <a:pt x="43" y="23"/>
                  </a:cubicBezTo>
                  <a:cubicBezTo>
                    <a:pt x="41" y="21"/>
                    <a:pt x="38" y="27"/>
                    <a:pt x="38" y="29"/>
                  </a:cubicBezTo>
                  <a:close/>
                  <a:moveTo>
                    <a:pt x="7" y="31"/>
                  </a:moveTo>
                  <a:cubicBezTo>
                    <a:pt x="7" y="32"/>
                    <a:pt x="8" y="31"/>
                    <a:pt x="8" y="32"/>
                  </a:cubicBezTo>
                  <a:cubicBezTo>
                    <a:pt x="6" y="35"/>
                    <a:pt x="4" y="36"/>
                    <a:pt x="4" y="40"/>
                  </a:cubicBezTo>
                  <a:cubicBezTo>
                    <a:pt x="4" y="40"/>
                    <a:pt x="5" y="40"/>
                    <a:pt x="5" y="40"/>
                  </a:cubicBezTo>
                  <a:cubicBezTo>
                    <a:pt x="9" y="34"/>
                    <a:pt x="13" y="29"/>
                    <a:pt x="17" y="23"/>
                  </a:cubicBezTo>
                  <a:cubicBezTo>
                    <a:pt x="17" y="23"/>
                    <a:pt x="17" y="23"/>
                    <a:pt x="16" y="23"/>
                  </a:cubicBezTo>
                  <a:cubicBezTo>
                    <a:pt x="12" y="24"/>
                    <a:pt x="11" y="29"/>
                    <a:pt x="7" y="31"/>
                  </a:cubicBezTo>
                  <a:close/>
                  <a:moveTo>
                    <a:pt x="14" y="30"/>
                  </a:moveTo>
                  <a:cubicBezTo>
                    <a:pt x="16" y="29"/>
                    <a:pt x="17" y="27"/>
                    <a:pt x="18" y="27"/>
                  </a:cubicBezTo>
                  <a:cubicBezTo>
                    <a:pt x="15" y="32"/>
                    <a:pt x="11" y="34"/>
                    <a:pt x="8" y="39"/>
                  </a:cubicBezTo>
                  <a:cubicBezTo>
                    <a:pt x="13" y="40"/>
                    <a:pt x="13" y="33"/>
                    <a:pt x="17" y="32"/>
                  </a:cubicBezTo>
                  <a:cubicBezTo>
                    <a:pt x="17" y="29"/>
                    <a:pt x="19" y="28"/>
                    <a:pt x="20" y="26"/>
                  </a:cubicBezTo>
                  <a:cubicBezTo>
                    <a:pt x="19" y="26"/>
                    <a:pt x="19" y="27"/>
                    <a:pt x="19" y="26"/>
                  </a:cubicBezTo>
                  <a:cubicBezTo>
                    <a:pt x="20" y="25"/>
                    <a:pt x="21" y="24"/>
                    <a:pt x="21" y="23"/>
                  </a:cubicBezTo>
                  <a:cubicBezTo>
                    <a:pt x="17" y="23"/>
                    <a:pt x="15" y="28"/>
                    <a:pt x="14" y="30"/>
                  </a:cubicBezTo>
                  <a:close/>
                  <a:moveTo>
                    <a:pt x="2" y="33"/>
                  </a:moveTo>
                  <a:cubicBezTo>
                    <a:pt x="3" y="33"/>
                    <a:pt x="3" y="34"/>
                    <a:pt x="4" y="33"/>
                  </a:cubicBezTo>
                  <a:cubicBezTo>
                    <a:pt x="6" y="30"/>
                    <a:pt x="9" y="28"/>
                    <a:pt x="11" y="24"/>
                  </a:cubicBezTo>
                  <a:cubicBezTo>
                    <a:pt x="7" y="25"/>
                    <a:pt x="2" y="27"/>
                    <a:pt x="3" y="30"/>
                  </a:cubicBezTo>
                  <a:cubicBezTo>
                    <a:pt x="3" y="30"/>
                    <a:pt x="2" y="30"/>
                    <a:pt x="2" y="29"/>
                  </a:cubicBezTo>
                  <a:cubicBezTo>
                    <a:pt x="2" y="30"/>
                    <a:pt x="2" y="30"/>
                    <a:pt x="2" y="31"/>
                  </a:cubicBezTo>
                  <a:cubicBezTo>
                    <a:pt x="2" y="31"/>
                    <a:pt x="3" y="31"/>
                    <a:pt x="3" y="32"/>
                  </a:cubicBezTo>
                  <a:cubicBezTo>
                    <a:pt x="2" y="31"/>
                    <a:pt x="3" y="32"/>
                    <a:pt x="2" y="33"/>
                  </a:cubicBezTo>
                  <a:cubicBezTo>
                    <a:pt x="2" y="31"/>
                    <a:pt x="2" y="32"/>
                    <a:pt x="2" y="33"/>
                  </a:cubicBezTo>
                  <a:close/>
                  <a:moveTo>
                    <a:pt x="39" y="34"/>
                  </a:moveTo>
                  <a:cubicBezTo>
                    <a:pt x="40" y="34"/>
                    <a:pt x="40" y="32"/>
                    <a:pt x="42" y="32"/>
                  </a:cubicBezTo>
                  <a:cubicBezTo>
                    <a:pt x="41" y="33"/>
                    <a:pt x="39" y="34"/>
                    <a:pt x="39" y="37"/>
                  </a:cubicBezTo>
                  <a:cubicBezTo>
                    <a:pt x="40" y="37"/>
                    <a:pt x="40" y="36"/>
                    <a:pt x="41" y="37"/>
                  </a:cubicBezTo>
                  <a:cubicBezTo>
                    <a:pt x="43" y="33"/>
                    <a:pt x="46" y="29"/>
                    <a:pt x="45" y="26"/>
                  </a:cubicBezTo>
                  <a:cubicBezTo>
                    <a:pt x="42" y="28"/>
                    <a:pt x="41" y="31"/>
                    <a:pt x="39" y="34"/>
                  </a:cubicBezTo>
                  <a:close/>
                  <a:moveTo>
                    <a:pt x="34" y="37"/>
                  </a:moveTo>
                  <a:cubicBezTo>
                    <a:pt x="37" y="35"/>
                    <a:pt x="38" y="30"/>
                    <a:pt x="42" y="27"/>
                  </a:cubicBezTo>
                  <a:cubicBezTo>
                    <a:pt x="42" y="27"/>
                    <a:pt x="41" y="27"/>
                    <a:pt x="41" y="27"/>
                  </a:cubicBezTo>
                  <a:cubicBezTo>
                    <a:pt x="38" y="30"/>
                    <a:pt x="35" y="33"/>
                    <a:pt x="34" y="37"/>
                  </a:cubicBezTo>
                  <a:close/>
                  <a:moveTo>
                    <a:pt x="44" y="36"/>
                  </a:moveTo>
                  <a:cubicBezTo>
                    <a:pt x="46" y="36"/>
                    <a:pt x="46" y="34"/>
                    <a:pt x="46" y="32"/>
                  </a:cubicBezTo>
                  <a:cubicBezTo>
                    <a:pt x="45" y="33"/>
                    <a:pt x="44" y="34"/>
                    <a:pt x="4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7" name="Freeform 16"/>
            <p:cNvSpPr>
              <a:spLocks noEditPoints="1"/>
            </p:cNvSpPr>
            <p:nvPr/>
          </p:nvSpPr>
          <p:spPr bwMode="auto">
            <a:xfrm>
              <a:off x="4286" y="2413"/>
              <a:ext cx="392" cy="368"/>
            </a:xfrm>
            <a:custGeom>
              <a:avLst/>
              <a:gdLst>
                <a:gd name="T0" fmla="*/ 46 w 50"/>
                <a:gd name="T1" fmla="*/ 28 h 47"/>
                <a:gd name="T2" fmla="*/ 46 w 50"/>
                <a:gd name="T3" fmla="*/ 43 h 47"/>
                <a:gd name="T4" fmla="*/ 43 w 50"/>
                <a:gd name="T5" fmla="*/ 41 h 47"/>
                <a:gd name="T6" fmla="*/ 0 w 50"/>
                <a:gd name="T7" fmla="*/ 45 h 47"/>
                <a:gd name="T8" fmla="*/ 4 w 50"/>
                <a:gd name="T9" fmla="*/ 32 h 47"/>
                <a:gd name="T10" fmla="*/ 19 w 50"/>
                <a:gd name="T11" fmla="*/ 21 h 47"/>
                <a:gd name="T12" fmla="*/ 31 w 50"/>
                <a:gd name="T13" fmla="*/ 2 h 47"/>
                <a:gd name="T14" fmla="*/ 34 w 50"/>
                <a:gd name="T15" fmla="*/ 23 h 47"/>
                <a:gd name="T16" fmla="*/ 21 w 50"/>
                <a:gd name="T17" fmla="*/ 27 h 47"/>
                <a:gd name="T18" fmla="*/ 23 w 50"/>
                <a:gd name="T19" fmla="*/ 27 h 47"/>
                <a:gd name="T20" fmla="*/ 16 w 50"/>
                <a:gd name="T21" fmla="*/ 39 h 47"/>
                <a:gd name="T22" fmla="*/ 12 w 50"/>
                <a:gd name="T23" fmla="*/ 42 h 47"/>
                <a:gd name="T24" fmla="*/ 26 w 50"/>
                <a:gd name="T25" fmla="*/ 4 h 47"/>
                <a:gd name="T26" fmla="*/ 28 w 50"/>
                <a:gd name="T27" fmla="*/ 6 h 47"/>
                <a:gd name="T28" fmla="*/ 28 w 50"/>
                <a:gd name="T29" fmla="*/ 6 h 47"/>
                <a:gd name="T30" fmla="*/ 31 w 50"/>
                <a:gd name="T31" fmla="*/ 10 h 47"/>
                <a:gd name="T32" fmla="*/ 27 w 50"/>
                <a:gd name="T33" fmla="*/ 13 h 47"/>
                <a:gd name="T34" fmla="*/ 22 w 50"/>
                <a:gd name="T35" fmla="*/ 16 h 47"/>
                <a:gd name="T36" fmla="*/ 27 w 50"/>
                <a:gd name="T37" fmla="*/ 9 h 47"/>
                <a:gd name="T38" fmla="*/ 27 w 50"/>
                <a:gd name="T39" fmla="*/ 14 h 47"/>
                <a:gd name="T40" fmla="*/ 23 w 50"/>
                <a:gd name="T41" fmla="*/ 21 h 47"/>
                <a:gd name="T42" fmla="*/ 26 w 50"/>
                <a:gd name="T43" fmla="*/ 17 h 47"/>
                <a:gd name="T44" fmla="*/ 30 w 50"/>
                <a:gd name="T45" fmla="*/ 16 h 47"/>
                <a:gd name="T46" fmla="*/ 30 w 50"/>
                <a:gd name="T47" fmla="*/ 16 h 47"/>
                <a:gd name="T48" fmla="*/ 33 w 50"/>
                <a:gd name="T49" fmla="*/ 17 h 47"/>
                <a:gd name="T50" fmla="*/ 24 w 50"/>
                <a:gd name="T51" fmla="*/ 25 h 47"/>
                <a:gd name="T52" fmla="*/ 24 w 50"/>
                <a:gd name="T53" fmla="*/ 25 h 47"/>
                <a:gd name="T54" fmla="*/ 29 w 50"/>
                <a:gd name="T55" fmla="*/ 30 h 47"/>
                <a:gd name="T56" fmla="*/ 29 w 50"/>
                <a:gd name="T57" fmla="*/ 34 h 47"/>
                <a:gd name="T58" fmla="*/ 26 w 50"/>
                <a:gd name="T59" fmla="*/ 41 h 47"/>
                <a:gd name="T60" fmla="*/ 30 w 50"/>
                <a:gd name="T61" fmla="*/ 32 h 47"/>
                <a:gd name="T62" fmla="*/ 30 w 50"/>
                <a:gd name="T63" fmla="*/ 37 h 47"/>
                <a:gd name="T64" fmla="*/ 32 w 50"/>
                <a:gd name="T65" fmla="*/ 26 h 47"/>
                <a:gd name="T66" fmla="*/ 8 w 50"/>
                <a:gd name="T67" fmla="*/ 43 h 47"/>
                <a:gd name="T68" fmla="*/ 18 w 50"/>
                <a:gd name="T69" fmla="*/ 27 h 47"/>
                <a:gd name="T70" fmla="*/ 15 w 50"/>
                <a:gd name="T71" fmla="*/ 31 h 47"/>
                <a:gd name="T72" fmla="*/ 24 w 50"/>
                <a:gd name="T73" fmla="*/ 32 h 47"/>
                <a:gd name="T74" fmla="*/ 24 w 50"/>
                <a:gd name="T75" fmla="*/ 32 h 47"/>
                <a:gd name="T76" fmla="*/ 35 w 50"/>
                <a:gd name="T77" fmla="*/ 38 h 47"/>
                <a:gd name="T78" fmla="*/ 41 w 50"/>
                <a:gd name="T79" fmla="*/ 29 h 47"/>
                <a:gd name="T80" fmla="*/ 6 w 50"/>
                <a:gd name="T81" fmla="*/ 37 h 47"/>
                <a:gd name="T82" fmla="*/ 6 w 50"/>
                <a:gd name="T83" fmla="*/ 32 h 47"/>
                <a:gd name="T84" fmla="*/ 21 w 50"/>
                <a:gd name="T85" fmla="*/ 42 h 47"/>
                <a:gd name="T86" fmla="*/ 18 w 50"/>
                <a:gd name="T87" fmla="*/ 42 h 47"/>
                <a:gd name="T88" fmla="*/ 46 w 50"/>
                <a:gd name="T89" fmla="*/ 32 h 47"/>
                <a:gd name="T90" fmla="*/ 29 w 50"/>
                <a:gd name="T91" fmla="*/ 39 h 47"/>
                <a:gd name="T92" fmla="*/ 32 w 50"/>
                <a:gd name="T93" fmla="*/ 40 h 47"/>
                <a:gd name="T94" fmla="*/ 29 w 50"/>
                <a:gd name="T95" fmla="*/ 39 h 47"/>
                <a:gd name="T96" fmla="*/ 46 w 50"/>
                <a:gd name="T9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47">
                  <a:moveTo>
                    <a:pt x="34" y="23"/>
                  </a:moveTo>
                  <a:cubicBezTo>
                    <a:pt x="38" y="25"/>
                    <a:pt x="43" y="25"/>
                    <a:pt x="46" y="28"/>
                  </a:cubicBezTo>
                  <a:cubicBezTo>
                    <a:pt x="48" y="32"/>
                    <a:pt x="50" y="36"/>
                    <a:pt x="48" y="41"/>
                  </a:cubicBezTo>
                  <a:cubicBezTo>
                    <a:pt x="47" y="41"/>
                    <a:pt x="47" y="43"/>
                    <a:pt x="46" y="43"/>
                  </a:cubicBezTo>
                  <a:cubicBezTo>
                    <a:pt x="45" y="42"/>
                    <a:pt x="46" y="40"/>
                    <a:pt x="45" y="39"/>
                  </a:cubicBezTo>
                  <a:cubicBezTo>
                    <a:pt x="44" y="40"/>
                    <a:pt x="43" y="40"/>
                    <a:pt x="43" y="41"/>
                  </a:cubicBezTo>
                  <a:cubicBezTo>
                    <a:pt x="31" y="41"/>
                    <a:pt x="16" y="43"/>
                    <a:pt x="4" y="45"/>
                  </a:cubicBezTo>
                  <a:cubicBezTo>
                    <a:pt x="2" y="46"/>
                    <a:pt x="0" y="47"/>
                    <a:pt x="0" y="45"/>
                  </a:cubicBezTo>
                  <a:cubicBezTo>
                    <a:pt x="0" y="43"/>
                    <a:pt x="2" y="43"/>
                    <a:pt x="3" y="43"/>
                  </a:cubicBezTo>
                  <a:cubicBezTo>
                    <a:pt x="4" y="40"/>
                    <a:pt x="3" y="35"/>
                    <a:pt x="4" y="32"/>
                  </a:cubicBezTo>
                  <a:cubicBezTo>
                    <a:pt x="6" y="27"/>
                    <a:pt x="16" y="27"/>
                    <a:pt x="21" y="24"/>
                  </a:cubicBezTo>
                  <a:cubicBezTo>
                    <a:pt x="21" y="23"/>
                    <a:pt x="20" y="23"/>
                    <a:pt x="19" y="21"/>
                  </a:cubicBezTo>
                  <a:cubicBezTo>
                    <a:pt x="19" y="17"/>
                    <a:pt x="18" y="10"/>
                    <a:pt x="20" y="5"/>
                  </a:cubicBezTo>
                  <a:cubicBezTo>
                    <a:pt x="21" y="2"/>
                    <a:pt x="26" y="0"/>
                    <a:pt x="31" y="2"/>
                  </a:cubicBezTo>
                  <a:cubicBezTo>
                    <a:pt x="34" y="2"/>
                    <a:pt x="33" y="6"/>
                    <a:pt x="36" y="7"/>
                  </a:cubicBezTo>
                  <a:cubicBezTo>
                    <a:pt x="35" y="11"/>
                    <a:pt x="36" y="18"/>
                    <a:pt x="34" y="23"/>
                  </a:cubicBezTo>
                  <a:close/>
                  <a:moveTo>
                    <a:pt x="23" y="27"/>
                  </a:moveTo>
                  <a:cubicBezTo>
                    <a:pt x="23" y="27"/>
                    <a:pt x="22" y="27"/>
                    <a:pt x="21" y="27"/>
                  </a:cubicBezTo>
                  <a:cubicBezTo>
                    <a:pt x="19" y="29"/>
                    <a:pt x="16" y="32"/>
                    <a:pt x="15" y="35"/>
                  </a:cubicBezTo>
                  <a:cubicBezTo>
                    <a:pt x="18" y="32"/>
                    <a:pt x="21" y="30"/>
                    <a:pt x="23" y="27"/>
                  </a:cubicBezTo>
                  <a:close/>
                  <a:moveTo>
                    <a:pt x="12" y="42"/>
                  </a:moveTo>
                  <a:cubicBezTo>
                    <a:pt x="14" y="43"/>
                    <a:pt x="15" y="40"/>
                    <a:pt x="16" y="39"/>
                  </a:cubicBezTo>
                  <a:cubicBezTo>
                    <a:pt x="19" y="36"/>
                    <a:pt x="22" y="33"/>
                    <a:pt x="24" y="28"/>
                  </a:cubicBezTo>
                  <a:cubicBezTo>
                    <a:pt x="18" y="32"/>
                    <a:pt x="15" y="36"/>
                    <a:pt x="12" y="42"/>
                  </a:cubicBezTo>
                  <a:close/>
                  <a:moveTo>
                    <a:pt x="22" y="10"/>
                  </a:moveTo>
                  <a:cubicBezTo>
                    <a:pt x="24" y="8"/>
                    <a:pt x="25" y="5"/>
                    <a:pt x="26" y="4"/>
                  </a:cubicBezTo>
                  <a:cubicBezTo>
                    <a:pt x="24" y="5"/>
                    <a:pt x="21" y="8"/>
                    <a:pt x="22" y="10"/>
                  </a:cubicBezTo>
                  <a:close/>
                  <a:moveTo>
                    <a:pt x="28" y="6"/>
                  </a:moveTo>
                  <a:cubicBezTo>
                    <a:pt x="29" y="6"/>
                    <a:pt x="29" y="5"/>
                    <a:pt x="30" y="4"/>
                  </a:cubicBezTo>
                  <a:cubicBezTo>
                    <a:pt x="29" y="3"/>
                    <a:pt x="28" y="5"/>
                    <a:pt x="28" y="6"/>
                  </a:cubicBezTo>
                  <a:close/>
                  <a:moveTo>
                    <a:pt x="27" y="13"/>
                  </a:moveTo>
                  <a:cubicBezTo>
                    <a:pt x="28" y="13"/>
                    <a:pt x="29" y="11"/>
                    <a:pt x="31" y="10"/>
                  </a:cubicBezTo>
                  <a:cubicBezTo>
                    <a:pt x="32" y="8"/>
                    <a:pt x="34" y="7"/>
                    <a:pt x="32" y="6"/>
                  </a:cubicBezTo>
                  <a:cubicBezTo>
                    <a:pt x="30" y="8"/>
                    <a:pt x="28" y="11"/>
                    <a:pt x="27" y="13"/>
                  </a:cubicBezTo>
                  <a:close/>
                  <a:moveTo>
                    <a:pt x="27" y="9"/>
                  </a:moveTo>
                  <a:cubicBezTo>
                    <a:pt x="25" y="11"/>
                    <a:pt x="23" y="13"/>
                    <a:pt x="22" y="16"/>
                  </a:cubicBezTo>
                  <a:cubicBezTo>
                    <a:pt x="25" y="14"/>
                    <a:pt x="26" y="10"/>
                    <a:pt x="28" y="7"/>
                  </a:cubicBezTo>
                  <a:cubicBezTo>
                    <a:pt x="27" y="7"/>
                    <a:pt x="27" y="8"/>
                    <a:pt x="27" y="9"/>
                  </a:cubicBezTo>
                  <a:close/>
                  <a:moveTo>
                    <a:pt x="25" y="17"/>
                  </a:moveTo>
                  <a:cubicBezTo>
                    <a:pt x="26" y="16"/>
                    <a:pt x="26" y="15"/>
                    <a:pt x="27" y="14"/>
                  </a:cubicBezTo>
                  <a:cubicBezTo>
                    <a:pt x="26" y="14"/>
                    <a:pt x="24" y="15"/>
                    <a:pt x="25" y="17"/>
                  </a:cubicBezTo>
                  <a:close/>
                  <a:moveTo>
                    <a:pt x="23" y="21"/>
                  </a:moveTo>
                  <a:cubicBezTo>
                    <a:pt x="25" y="19"/>
                    <a:pt x="27" y="16"/>
                    <a:pt x="28" y="14"/>
                  </a:cubicBezTo>
                  <a:cubicBezTo>
                    <a:pt x="27" y="15"/>
                    <a:pt x="25" y="16"/>
                    <a:pt x="26" y="17"/>
                  </a:cubicBezTo>
                  <a:cubicBezTo>
                    <a:pt x="24" y="18"/>
                    <a:pt x="23" y="19"/>
                    <a:pt x="23" y="21"/>
                  </a:cubicBezTo>
                  <a:close/>
                  <a:moveTo>
                    <a:pt x="30" y="16"/>
                  </a:moveTo>
                  <a:cubicBezTo>
                    <a:pt x="29" y="17"/>
                    <a:pt x="28" y="18"/>
                    <a:pt x="27" y="20"/>
                  </a:cubicBezTo>
                  <a:cubicBezTo>
                    <a:pt x="29" y="20"/>
                    <a:pt x="30" y="17"/>
                    <a:pt x="30" y="16"/>
                  </a:cubicBezTo>
                  <a:close/>
                  <a:moveTo>
                    <a:pt x="29" y="24"/>
                  </a:moveTo>
                  <a:cubicBezTo>
                    <a:pt x="33" y="24"/>
                    <a:pt x="33" y="19"/>
                    <a:pt x="33" y="17"/>
                  </a:cubicBezTo>
                  <a:cubicBezTo>
                    <a:pt x="32" y="19"/>
                    <a:pt x="30" y="22"/>
                    <a:pt x="29" y="24"/>
                  </a:cubicBezTo>
                  <a:close/>
                  <a:moveTo>
                    <a:pt x="24" y="25"/>
                  </a:moveTo>
                  <a:cubicBezTo>
                    <a:pt x="26" y="25"/>
                    <a:pt x="27" y="25"/>
                    <a:pt x="27" y="23"/>
                  </a:cubicBezTo>
                  <a:cubicBezTo>
                    <a:pt x="26" y="24"/>
                    <a:pt x="25" y="24"/>
                    <a:pt x="24" y="25"/>
                  </a:cubicBezTo>
                  <a:close/>
                  <a:moveTo>
                    <a:pt x="32" y="26"/>
                  </a:moveTo>
                  <a:cubicBezTo>
                    <a:pt x="32" y="27"/>
                    <a:pt x="31" y="30"/>
                    <a:pt x="29" y="30"/>
                  </a:cubicBezTo>
                  <a:cubicBezTo>
                    <a:pt x="29" y="31"/>
                    <a:pt x="28" y="34"/>
                    <a:pt x="26" y="35"/>
                  </a:cubicBezTo>
                  <a:cubicBezTo>
                    <a:pt x="27" y="36"/>
                    <a:pt x="28" y="33"/>
                    <a:pt x="29" y="34"/>
                  </a:cubicBezTo>
                  <a:cubicBezTo>
                    <a:pt x="27" y="36"/>
                    <a:pt x="25" y="39"/>
                    <a:pt x="23" y="41"/>
                  </a:cubicBezTo>
                  <a:cubicBezTo>
                    <a:pt x="24" y="41"/>
                    <a:pt x="25" y="41"/>
                    <a:pt x="26" y="41"/>
                  </a:cubicBezTo>
                  <a:cubicBezTo>
                    <a:pt x="27" y="37"/>
                    <a:pt x="29" y="36"/>
                    <a:pt x="31" y="33"/>
                  </a:cubicBezTo>
                  <a:cubicBezTo>
                    <a:pt x="30" y="32"/>
                    <a:pt x="30" y="33"/>
                    <a:pt x="30" y="32"/>
                  </a:cubicBezTo>
                  <a:cubicBezTo>
                    <a:pt x="32" y="31"/>
                    <a:pt x="33" y="28"/>
                    <a:pt x="36" y="27"/>
                  </a:cubicBezTo>
                  <a:cubicBezTo>
                    <a:pt x="36" y="31"/>
                    <a:pt x="32" y="34"/>
                    <a:pt x="30" y="37"/>
                  </a:cubicBezTo>
                  <a:cubicBezTo>
                    <a:pt x="34" y="34"/>
                    <a:pt x="36" y="30"/>
                    <a:pt x="40" y="27"/>
                  </a:cubicBezTo>
                  <a:cubicBezTo>
                    <a:pt x="37" y="27"/>
                    <a:pt x="35" y="26"/>
                    <a:pt x="32" y="26"/>
                  </a:cubicBezTo>
                  <a:close/>
                  <a:moveTo>
                    <a:pt x="6" y="43"/>
                  </a:moveTo>
                  <a:cubicBezTo>
                    <a:pt x="7" y="43"/>
                    <a:pt x="8" y="43"/>
                    <a:pt x="8" y="43"/>
                  </a:cubicBezTo>
                  <a:cubicBezTo>
                    <a:pt x="10" y="38"/>
                    <a:pt x="14" y="35"/>
                    <a:pt x="16" y="30"/>
                  </a:cubicBezTo>
                  <a:cubicBezTo>
                    <a:pt x="17" y="30"/>
                    <a:pt x="18" y="28"/>
                    <a:pt x="18" y="27"/>
                  </a:cubicBezTo>
                  <a:cubicBezTo>
                    <a:pt x="11" y="29"/>
                    <a:pt x="9" y="34"/>
                    <a:pt x="7" y="39"/>
                  </a:cubicBezTo>
                  <a:cubicBezTo>
                    <a:pt x="10" y="37"/>
                    <a:pt x="12" y="34"/>
                    <a:pt x="15" y="31"/>
                  </a:cubicBezTo>
                  <a:cubicBezTo>
                    <a:pt x="12" y="36"/>
                    <a:pt x="8" y="39"/>
                    <a:pt x="6" y="43"/>
                  </a:cubicBezTo>
                  <a:close/>
                  <a:moveTo>
                    <a:pt x="24" y="32"/>
                  </a:moveTo>
                  <a:cubicBezTo>
                    <a:pt x="26" y="32"/>
                    <a:pt x="27" y="30"/>
                    <a:pt x="28" y="28"/>
                  </a:cubicBezTo>
                  <a:cubicBezTo>
                    <a:pt x="25" y="29"/>
                    <a:pt x="25" y="31"/>
                    <a:pt x="24" y="32"/>
                  </a:cubicBezTo>
                  <a:close/>
                  <a:moveTo>
                    <a:pt x="41" y="29"/>
                  </a:moveTo>
                  <a:cubicBezTo>
                    <a:pt x="40" y="32"/>
                    <a:pt x="36" y="35"/>
                    <a:pt x="35" y="38"/>
                  </a:cubicBezTo>
                  <a:cubicBezTo>
                    <a:pt x="38" y="35"/>
                    <a:pt x="41" y="33"/>
                    <a:pt x="43" y="29"/>
                  </a:cubicBezTo>
                  <a:cubicBezTo>
                    <a:pt x="43" y="29"/>
                    <a:pt x="42" y="29"/>
                    <a:pt x="41" y="29"/>
                  </a:cubicBezTo>
                  <a:close/>
                  <a:moveTo>
                    <a:pt x="6" y="32"/>
                  </a:moveTo>
                  <a:cubicBezTo>
                    <a:pt x="6" y="34"/>
                    <a:pt x="5" y="36"/>
                    <a:pt x="6" y="37"/>
                  </a:cubicBezTo>
                  <a:cubicBezTo>
                    <a:pt x="8" y="35"/>
                    <a:pt x="9" y="32"/>
                    <a:pt x="11" y="30"/>
                  </a:cubicBezTo>
                  <a:cubicBezTo>
                    <a:pt x="8" y="30"/>
                    <a:pt x="8" y="31"/>
                    <a:pt x="6" y="32"/>
                  </a:cubicBezTo>
                  <a:close/>
                  <a:moveTo>
                    <a:pt x="18" y="42"/>
                  </a:moveTo>
                  <a:cubicBezTo>
                    <a:pt x="19" y="42"/>
                    <a:pt x="20" y="42"/>
                    <a:pt x="21" y="42"/>
                  </a:cubicBezTo>
                  <a:cubicBezTo>
                    <a:pt x="21" y="37"/>
                    <a:pt x="26" y="34"/>
                    <a:pt x="28" y="30"/>
                  </a:cubicBezTo>
                  <a:cubicBezTo>
                    <a:pt x="23" y="33"/>
                    <a:pt x="21" y="38"/>
                    <a:pt x="18" y="42"/>
                  </a:cubicBezTo>
                  <a:close/>
                  <a:moveTo>
                    <a:pt x="41" y="36"/>
                  </a:moveTo>
                  <a:cubicBezTo>
                    <a:pt x="43" y="35"/>
                    <a:pt x="44" y="33"/>
                    <a:pt x="46" y="32"/>
                  </a:cubicBezTo>
                  <a:cubicBezTo>
                    <a:pt x="44" y="30"/>
                    <a:pt x="42" y="34"/>
                    <a:pt x="41" y="36"/>
                  </a:cubicBezTo>
                  <a:close/>
                  <a:moveTo>
                    <a:pt x="29" y="39"/>
                  </a:moveTo>
                  <a:cubicBezTo>
                    <a:pt x="30" y="40"/>
                    <a:pt x="30" y="40"/>
                    <a:pt x="30" y="40"/>
                  </a:cubicBezTo>
                  <a:cubicBezTo>
                    <a:pt x="31" y="40"/>
                    <a:pt x="31" y="40"/>
                    <a:pt x="32" y="40"/>
                  </a:cubicBezTo>
                  <a:cubicBezTo>
                    <a:pt x="32" y="37"/>
                    <a:pt x="35" y="35"/>
                    <a:pt x="36" y="32"/>
                  </a:cubicBezTo>
                  <a:cubicBezTo>
                    <a:pt x="34" y="35"/>
                    <a:pt x="32" y="37"/>
                    <a:pt x="29" y="39"/>
                  </a:cubicBezTo>
                  <a:close/>
                  <a:moveTo>
                    <a:pt x="43" y="37"/>
                  </a:moveTo>
                  <a:cubicBezTo>
                    <a:pt x="45" y="37"/>
                    <a:pt x="47" y="35"/>
                    <a:pt x="46" y="34"/>
                  </a:cubicBezTo>
                  <a:cubicBezTo>
                    <a:pt x="45" y="35"/>
                    <a:pt x="44" y="36"/>
                    <a:pt x="4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8" name="Freeform 17"/>
            <p:cNvSpPr>
              <a:spLocks noEditPoints="1"/>
            </p:cNvSpPr>
            <p:nvPr/>
          </p:nvSpPr>
          <p:spPr bwMode="auto">
            <a:xfrm>
              <a:off x="3612" y="2789"/>
              <a:ext cx="431" cy="399"/>
            </a:xfrm>
            <a:custGeom>
              <a:avLst/>
              <a:gdLst>
                <a:gd name="T0" fmla="*/ 33 w 55"/>
                <a:gd name="T1" fmla="*/ 5 h 51"/>
                <a:gd name="T2" fmla="*/ 42 w 55"/>
                <a:gd name="T3" fmla="*/ 26 h 51"/>
                <a:gd name="T4" fmla="*/ 53 w 55"/>
                <a:gd name="T5" fmla="*/ 36 h 51"/>
                <a:gd name="T6" fmla="*/ 53 w 55"/>
                <a:gd name="T7" fmla="*/ 40 h 51"/>
                <a:gd name="T8" fmla="*/ 47 w 55"/>
                <a:gd name="T9" fmla="*/ 50 h 51"/>
                <a:gd name="T10" fmla="*/ 47 w 55"/>
                <a:gd name="T11" fmla="*/ 45 h 51"/>
                <a:gd name="T12" fmla="*/ 42 w 55"/>
                <a:gd name="T13" fmla="*/ 45 h 51"/>
                <a:gd name="T14" fmla="*/ 7 w 55"/>
                <a:gd name="T15" fmla="*/ 48 h 51"/>
                <a:gd name="T16" fmla="*/ 3 w 55"/>
                <a:gd name="T17" fmla="*/ 47 h 51"/>
                <a:gd name="T18" fmla="*/ 22 w 55"/>
                <a:gd name="T19" fmla="*/ 27 h 51"/>
                <a:gd name="T20" fmla="*/ 17 w 55"/>
                <a:gd name="T21" fmla="*/ 19 h 51"/>
                <a:gd name="T22" fmla="*/ 20 w 55"/>
                <a:gd name="T23" fmla="*/ 7 h 51"/>
                <a:gd name="T24" fmla="*/ 33 w 55"/>
                <a:gd name="T25" fmla="*/ 4 h 51"/>
                <a:gd name="T26" fmla="*/ 31 w 55"/>
                <a:gd name="T27" fmla="*/ 5 h 51"/>
                <a:gd name="T28" fmla="*/ 19 w 55"/>
                <a:gd name="T29" fmla="*/ 16 h 51"/>
                <a:gd name="T30" fmla="*/ 20 w 55"/>
                <a:gd name="T31" fmla="*/ 19 h 51"/>
                <a:gd name="T32" fmla="*/ 26 w 55"/>
                <a:gd name="T33" fmla="*/ 3 h 51"/>
                <a:gd name="T34" fmla="*/ 27 w 55"/>
                <a:gd name="T35" fmla="*/ 15 h 51"/>
                <a:gd name="T36" fmla="*/ 26 w 55"/>
                <a:gd name="T37" fmla="*/ 16 h 51"/>
                <a:gd name="T38" fmla="*/ 24 w 55"/>
                <a:gd name="T39" fmla="*/ 23 h 51"/>
                <a:gd name="T40" fmla="*/ 32 w 55"/>
                <a:gd name="T41" fmla="*/ 8 h 51"/>
                <a:gd name="T42" fmla="*/ 27 w 55"/>
                <a:gd name="T43" fmla="*/ 15 h 51"/>
                <a:gd name="T44" fmla="*/ 33 w 55"/>
                <a:gd name="T45" fmla="*/ 12 h 51"/>
                <a:gd name="T46" fmla="*/ 26 w 55"/>
                <a:gd name="T47" fmla="*/ 22 h 51"/>
                <a:gd name="T48" fmla="*/ 26 w 55"/>
                <a:gd name="T49" fmla="*/ 22 h 51"/>
                <a:gd name="T50" fmla="*/ 25 w 55"/>
                <a:gd name="T51" fmla="*/ 23 h 51"/>
                <a:gd name="T52" fmla="*/ 21 w 55"/>
                <a:gd name="T53" fmla="*/ 33 h 51"/>
                <a:gd name="T54" fmla="*/ 15 w 55"/>
                <a:gd name="T55" fmla="*/ 43 h 51"/>
                <a:gd name="T56" fmla="*/ 15 w 55"/>
                <a:gd name="T57" fmla="*/ 46 h 51"/>
                <a:gd name="T58" fmla="*/ 24 w 55"/>
                <a:gd name="T59" fmla="*/ 29 h 51"/>
                <a:gd name="T60" fmla="*/ 24 w 55"/>
                <a:gd name="T61" fmla="*/ 37 h 51"/>
                <a:gd name="T62" fmla="*/ 33 w 55"/>
                <a:gd name="T63" fmla="*/ 29 h 51"/>
                <a:gd name="T64" fmla="*/ 25 w 55"/>
                <a:gd name="T65" fmla="*/ 40 h 51"/>
                <a:gd name="T66" fmla="*/ 21 w 55"/>
                <a:gd name="T67" fmla="*/ 46 h 51"/>
                <a:gd name="T68" fmla="*/ 30 w 55"/>
                <a:gd name="T69" fmla="*/ 32 h 51"/>
                <a:gd name="T70" fmla="*/ 28 w 55"/>
                <a:gd name="T71" fmla="*/ 40 h 51"/>
                <a:gd name="T72" fmla="*/ 36 w 55"/>
                <a:gd name="T73" fmla="*/ 29 h 51"/>
                <a:gd name="T74" fmla="*/ 7 w 55"/>
                <a:gd name="T75" fmla="*/ 43 h 51"/>
                <a:gd name="T76" fmla="*/ 8 w 55"/>
                <a:gd name="T77" fmla="*/ 46 h 51"/>
                <a:gd name="T78" fmla="*/ 18 w 55"/>
                <a:gd name="T79" fmla="*/ 30 h 51"/>
                <a:gd name="T80" fmla="*/ 43 w 55"/>
                <a:gd name="T81" fmla="*/ 30 h 51"/>
                <a:gd name="T82" fmla="*/ 45 w 55"/>
                <a:gd name="T83" fmla="*/ 32 h 51"/>
                <a:gd name="T84" fmla="*/ 49 w 55"/>
                <a:gd name="T85" fmla="*/ 33 h 51"/>
                <a:gd name="T86" fmla="*/ 45 w 55"/>
                <a:gd name="T87" fmla="*/ 32 h 51"/>
                <a:gd name="T88" fmla="*/ 14 w 55"/>
                <a:gd name="T89" fmla="*/ 30 h 51"/>
                <a:gd name="T90" fmla="*/ 31 w 55"/>
                <a:gd name="T91" fmla="*/ 44 h 51"/>
                <a:gd name="T92" fmla="*/ 43 w 55"/>
                <a:gd name="T93" fmla="*/ 32 h 51"/>
                <a:gd name="T94" fmla="*/ 31 w 55"/>
                <a:gd name="T95" fmla="*/ 44 h 51"/>
                <a:gd name="T96" fmla="*/ 35 w 55"/>
                <a:gd name="T97" fmla="*/ 34 h 51"/>
                <a:gd name="T98" fmla="*/ 39 w 55"/>
                <a:gd name="T99" fmla="*/ 44 h 51"/>
                <a:gd name="T100" fmla="*/ 39 w 55"/>
                <a:gd name="T101" fmla="*/ 44 h 51"/>
                <a:gd name="T102" fmla="*/ 47 w 55"/>
                <a:gd name="T103" fmla="*/ 41 h 51"/>
                <a:gd name="T104" fmla="*/ 49 w 55"/>
                <a:gd name="T105" fmla="*/ 43 h 51"/>
                <a:gd name="T106" fmla="*/ 47 w 55"/>
                <a:gd name="T107" fmla="*/ 38 h 51"/>
                <a:gd name="T108" fmla="*/ 25 w 55"/>
                <a:gd name="T109" fmla="*/ 45 h 51"/>
                <a:gd name="T110" fmla="*/ 32 w 55"/>
                <a:gd name="T111"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33" y="4"/>
                  </a:moveTo>
                  <a:cubicBezTo>
                    <a:pt x="34" y="4"/>
                    <a:pt x="34" y="5"/>
                    <a:pt x="33" y="5"/>
                  </a:cubicBezTo>
                  <a:cubicBezTo>
                    <a:pt x="38" y="12"/>
                    <a:pt x="32" y="23"/>
                    <a:pt x="28" y="27"/>
                  </a:cubicBezTo>
                  <a:cubicBezTo>
                    <a:pt x="33" y="26"/>
                    <a:pt x="38" y="28"/>
                    <a:pt x="42" y="26"/>
                  </a:cubicBezTo>
                  <a:cubicBezTo>
                    <a:pt x="42" y="27"/>
                    <a:pt x="42" y="28"/>
                    <a:pt x="43" y="28"/>
                  </a:cubicBezTo>
                  <a:cubicBezTo>
                    <a:pt x="49" y="27"/>
                    <a:pt x="52" y="32"/>
                    <a:pt x="53" y="36"/>
                  </a:cubicBezTo>
                  <a:cubicBezTo>
                    <a:pt x="53" y="37"/>
                    <a:pt x="54" y="36"/>
                    <a:pt x="55" y="37"/>
                  </a:cubicBezTo>
                  <a:cubicBezTo>
                    <a:pt x="55" y="38"/>
                    <a:pt x="54" y="39"/>
                    <a:pt x="53" y="40"/>
                  </a:cubicBezTo>
                  <a:cubicBezTo>
                    <a:pt x="54" y="41"/>
                    <a:pt x="54" y="41"/>
                    <a:pt x="54" y="43"/>
                  </a:cubicBezTo>
                  <a:cubicBezTo>
                    <a:pt x="50" y="44"/>
                    <a:pt x="49" y="47"/>
                    <a:pt x="47" y="50"/>
                  </a:cubicBezTo>
                  <a:cubicBezTo>
                    <a:pt x="46" y="49"/>
                    <a:pt x="47" y="47"/>
                    <a:pt x="48" y="47"/>
                  </a:cubicBezTo>
                  <a:cubicBezTo>
                    <a:pt x="48" y="46"/>
                    <a:pt x="46" y="46"/>
                    <a:pt x="47" y="45"/>
                  </a:cubicBezTo>
                  <a:cubicBezTo>
                    <a:pt x="45" y="45"/>
                    <a:pt x="43" y="45"/>
                    <a:pt x="43" y="46"/>
                  </a:cubicBezTo>
                  <a:cubicBezTo>
                    <a:pt x="42" y="47"/>
                    <a:pt x="42" y="45"/>
                    <a:pt x="42" y="45"/>
                  </a:cubicBezTo>
                  <a:cubicBezTo>
                    <a:pt x="32" y="46"/>
                    <a:pt x="20" y="47"/>
                    <a:pt x="10" y="49"/>
                  </a:cubicBezTo>
                  <a:cubicBezTo>
                    <a:pt x="9" y="48"/>
                    <a:pt x="8" y="49"/>
                    <a:pt x="7" y="48"/>
                  </a:cubicBezTo>
                  <a:cubicBezTo>
                    <a:pt x="6" y="49"/>
                    <a:pt x="1" y="51"/>
                    <a:pt x="0" y="48"/>
                  </a:cubicBezTo>
                  <a:cubicBezTo>
                    <a:pt x="1" y="47"/>
                    <a:pt x="2" y="47"/>
                    <a:pt x="3" y="47"/>
                  </a:cubicBezTo>
                  <a:cubicBezTo>
                    <a:pt x="5" y="41"/>
                    <a:pt x="3" y="35"/>
                    <a:pt x="8" y="31"/>
                  </a:cubicBezTo>
                  <a:cubicBezTo>
                    <a:pt x="11" y="29"/>
                    <a:pt x="17" y="28"/>
                    <a:pt x="22" y="27"/>
                  </a:cubicBezTo>
                  <a:cubicBezTo>
                    <a:pt x="22" y="25"/>
                    <a:pt x="20" y="24"/>
                    <a:pt x="19" y="24"/>
                  </a:cubicBezTo>
                  <a:cubicBezTo>
                    <a:pt x="19" y="22"/>
                    <a:pt x="18" y="21"/>
                    <a:pt x="17" y="19"/>
                  </a:cubicBezTo>
                  <a:cubicBezTo>
                    <a:pt x="17" y="15"/>
                    <a:pt x="15" y="10"/>
                    <a:pt x="18" y="7"/>
                  </a:cubicBezTo>
                  <a:cubicBezTo>
                    <a:pt x="19" y="6"/>
                    <a:pt x="19" y="7"/>
                    <a:pt x="20" y="7"/>
                  </a:cubicBezTo>
                  <a:cubicBezTo>
                    <a:pt x="21" y="3"/>
                    <a:pt x="24" y="0"/>
                    <a:pt x="29" y="1"/>
                  </a:cubicBezTo>
                  <a:cubicBezTo>
                    <a:pt x="30" y="1"/>
                    <a:pt x="31" y="3"/>
                    <a:pt x="33" y="4"/>
                  </a:cubicBezTo>
                  <a:close/>
                  <a:moveTo>
                    <a:pt x="20" y="19"/>
                  </a:moveTo>
                  <a:cubicBezTo>
                    <a:pt x="24" y="15"/>
                    <a:pt x="29" y="10"/>
                    <a:pt x="31" y="5"/>
                  </a:cubicBezTo>
                  <a:cubicBezTo>
                    <a:pt x="30" y="4"/>
                    <a:pt x="30" y="4"/>
                    <a:pt x="29" y="4"/>
                  </a:cubicBezTo>
                  <a:cubicBezTo>
                    <a:pt x="26" y="8"/>
                    <a:pt x="23" y="12"/>
                    <a:pt x="19" y="16"/>
                  </a:cubicBezTo>
                  <a:cubicBezTo>
                    <a:pt x="22" y="17"/>
                    <a:pt x="23" y="12"/>
                    <a:pt x="25" y="12"/>
                  </a:cubicBezTo>
                  <a:cubicBezTo>
                    <a:pt x="24" y="14"/>
                    <a:pt x="20" y="16"/>
                    <a:pt x="20" y="19"/>
                  </a:cubicBezTo>
                  <a:close/>
                  <a:moveTo>
                    <a:pt x="20" y="12"/>
                  </a:moveTo>
                  <a:cubicBezTo>
                    <a:pt x="23" y="10"/>
                    <a:pt x="26" y="6"/>
                    <a:pt x="26" y="3"/>
                  </a:cubicBezTo>
                  <a:cubicBezTo>
                    <a:pt x="22" y="4"/>
                    <a:pt x="21" y="9"/>
                    <a:pt x="20" y="12"/>
                  </a:cubicBezTo>
                  <a:close/>
                  <a:moveTo>
                    <a:pt x="27" y="15"/>
                  </a:moveTo>
                  <a:cubicBezTo>
                    <a:pt x="27" y="16"/>
                    <a:pt x="25" y="15"/>
                    <a:pt x="25" y="16"/>
                  </a:cubicBezTo>
                  <a:cubicBezTo>
                    <a:pt x="25" y="17"/>
                    <a:pt x="25" y="16"/>
                    <a:pt x="26" y="16"/>
                  </a:cubicBezTo>
                  <a:cubicBezTo>
                    <a:pt x="25" y="18"/>
                    <a:pt x="25" y="20"/>
                    <a:pt x="23" y="20"/>
                  </a:cubicBezTo>
                  <a:cubicBezTo>
                    <a:pt x="23" y="22"/>
                    <a:pt x="22" y="22"/>
                    <a:pt x="24" y="23"/>
                  </a:cubicBezTo>
                  <a:cubicBezTo>
                    <a:pt x="26" y="20"/>
                    <a:pt x="29" y="15"/>
                    <a:pt x="31" y="11"/>
                  </a:cubicBezTo>
                  <a:cubicBezTo>
                    <a:pt x="31" y="10"/>
                    <a:pt x="33" y="10"/>
                    <a:pt x="32" y="8"/>
                  </a:cubicBezTo>
                  <a:cubicBezTo>
                    <a:pt x="32" y="8"/>
                    <a:pt x="32" y="7"/>
                    <a:pt x="32" y="7"/>
                  </a:cubicBezTo>
                  <a:cubicBezTo>
                    <a:pt x="30" y="10"/>
                    <a:pt x="28" y="12"/>
                    <a:pt x="27" y="15"/>
                  </a:cubicBezTo>
                  <a:close/>
                  <a:moveTo>
                    <a:pt x="26" y="22"/>
                  </a:moveTo>
                  <a:cubicBezTo>
                    <a:pt x="31" y="20"/>
                    <a:pt x="32" y="16"/>
                    <a:pt x="33" y="12"/>
                  </a:cubicBezTo>
                  <a:cubicBezTo>
                    <a:pt x="33" y="12"/>
                    <a:pt x="33" y="12"/>
                    <a:pt x="33" y="12"/>
                  </a:cubicBezTo>
                  <a:cubicBezTo>
                    <a:pt x="31" y="15"/>
                    <a:pt x="28" y="17"/>
                    <a:pt x="26" y="22"/>
                  </a:cubicBezTo>
                  <a:close/>
                  <a:moveTo>
                    <a:pt x="25" y="23"/>
                  </a:moveTo>
                  <a:cubicBezTo>
                    <a:pt x="26" y="23"/>
                    <a:pt x="26" y="23"/>
                    <a:pt x="26" y="22"/>
                  </a:cubicBezTo>
                  <a:cubicBezTo>
                    <a:pt x="26" y="22"/>
                    <a:pt x="26" y="22"/>
                    <a:pt x="25" y="22"/>
                  </a:cubicBezTo>
                  <a:cubicBezTo>
                    <a:pt x="25" y="23"/>
                    <a:pt x="25" y="23"/>
                    <a:pt x="25" y="23"/>
                  </a:cubicBezTo>
                  <a:close/>
                  <a:moveTo>
                    <a:pt x="24" y="29"/>
                  </a:moveTo>
                  <a:cubicBezTo>
                    <a:pt x="24" y="30"/>
                    <a:pt x="23" y="33"/>
                    <a:pt x="21" y="33"/>
                  </a:cubicBezTo>
                  <a:cubicBezTo>
                    <a:pt x="19" y="38"/>
                    <a:pt x="14" y="40"/>
                    <a:pt x="13" y="44"/>
                  </a:cubicBezTo>
                  <a:cubicBezTo>
                    <a:pt x="14" y="44"/>
                    <a:pt x="14" y="42"/>
                    <a:pt x="15" y="43"/>
                  </a:cubicBezTo>
                  <a:cubicBezTo>
                    <a:pt x="14" y="44"/>
                    <a:pt x="13" y="45"/>
                    <a:pt x="13" y="46"/>
                  </a:cubicBezTo>
                  <a:cubicBezTo>
                    <a:pt x="14" y="46"/>
                    <a:pt x="15" y="46"/>
                    <a:pt x="15" y="46"/>
                  </a:cubicBezTo>
                  <a:cubicBezTo>
                    <a:pt x="19" y="40"/>
                    <a:pt x="25" y="35"/>
                    <a:pt x="28" y="29"/>
                  </a:cubicBezTo>
                  <a:cubicBezTo>
                    <a:pt x="27" y="28"/>
                    <a:pt x="26" y="29"/>
                    <a:pt x="24" y="29"/>
                  </a:cubicBezTo>
                  <a:close/>
                  <a:moveTo>
                    <a:pt x="33" y="29"/>
                  </a:moveTo>
                  <a:cubicBezTo>
                    <a:pt x="29" y="29"/>
                    <a:pt x="27" y="35"/>
                    <a:pt x="24" y="37"/>
                  </a:cubicBezTo>
                  <a:cubicBezTo>
                    <a:pt x="25" y="38"/>
                    <a:pt x="22" y="40"/>
                    <a:pt x="23" y="40"/>
                  </a:cubicBezTo>
                  <a:cubicBezTo>
                    <a:pt x="26" y="36"/>
                    <a:pt x="29" y="33"/>
                    <a:pt x="33" y="29"/>
                  </a:cubicBezTo>
                  <a:close/>
                  <a:moveTo>
                    <a:pt x="30" y="32"/>
                  </a:moveTo>
                  <a:cubicBezTo>
                    <a:pt x="29" y="35"/>
                    <a:pt x="25" y="37"/>
                    <a:pt x="25" y="40"/>
                  </a:cubicBezTo>
                  <a:cubicBezTo>
                    <a:pt x="21" y="40"/>
                    <a:pt x="22" y="45"/>
                    <a:pt x="19" y="46"/>
                  </a:cubicBezTo>
                  <a:cubicBezTo>
                    <a:pt x="20" y="46"/>
                    <a:pt x="20" y="46"/>
                    <a:pt x="21" y="46"/>
                  </a:cubicBezTo>
                  <a:cubicBezTo>
                    <a:pt x="24" y="41"/>
                    <a:pt x="29" y="37"/>
                    <a:pt x="32" y="32"/>
                  </a:cubicBezTo>
                  <a:cubicBezTo>
                    <a:pt x="31" y="32"/>
                    <a:pt x="31" y="33"/>
                    <a:pt x="30" y="32"/>
                  </a:cubicBezTo>
                  <a:close/>
                  <a:moveTo>
                    <a:pt x="36" y="29"/>
                  </a:moveTo>
                  <a:cubicBezTo>
                    <a:pt x="33" y="32"/>
                    <a:pt x="31" y="36"/>
                    <a:pt x="28" y="40"/>
                  </a:cubicBezTo>
                  <a:cubicBezTo>
                    <a:pt x="32" y="37"/>
                    <a:pt x="35" y="33"/>
                    <a:pt x="37" y="29"/>
                  </a:cubicBezTo>
                  <a:cubicBezTo>
                    <a:pt x="36" y="29"/>
                    <a:pt x="36" y="29"/>
                    <a:pt x="36" y="29"/>
                  </a:cubicBezTo>
                  <a:close/>
                  <a:moveTo>
                    <a:pt x="18" y="30"/>
                  </a:moveTo>
                  <a:cubicBezTo>
                    <a:pt x="15" y="35"/>
                    <a:pt x="9" y="37"/>
                    <a:pt x="7" y="43"/>
                  </a:cubicBezTo>
                  <a:cubicBezTo>
                    <a:pt x="8" y="44"/>
                    <a:pt x="7" y="44"/>
                    <a:pt x="7" y="45"/>
                  </a:cubicBezTo>
                  <a:cubicBezTo>
                    <a:pt x="8" y="46"/>
                    <a:pt x="8" y="46"/>
                    <a:pt x="8" y="46"/>
                  </a:cubicBezTo>
                  <a:cubicBezTo>
                    <a:pt x="13" y="41"/>
                    <a:pt x="18" y="36"/>
                    <a:pt x="22" y="29"/>
                  </a:cubicBezTo>
                  <a:cubicBezTo>
                    <a:pt x="21" y="29"/>
                    <a:pt x="19" y="30"/>
                    <a:pt x="18" y="30"/>
                  </a:cubicBezTo>
                  <a:close/>
                  <a:moveTo>
                    <a:pt x="36" y="37"/>
                  </a:moveTo>
                  <a:cubicBezTo>
                    <a:pt x="38" y="34"/>
                    <a:pt x="41" y="32"/>
                    <a:pt x="43" y="30"/>
                  </a:cubicBezTo>
                  <a:cubicBezTo>
                    <a:pt x="39" y="28"/>
                    <a:pt x="37" y="34"/>
                    <a:pt x="36" y="37"/>
                  </a:cubicBezTo>
                  <a:close/>
                  <a:moveTo>
                    <a:pt x="45" y="32"/>
                  </a:moveTo>
                  <a:cubicBezTo>
                    <a:pt x="43" y="36"/>
                    <a:pt x="40" y="38"/>
                    <a:pt x="38" y="43"/>
                  </a:cubicBezTo>
                  <a:cubicBezTo>
                    <a:pt x="42" y="40"/>
                    <a:pt x="45" y="36"/>
                    <a:pt x="49" y="33"/>
                  </a:cubicBezTo>
                  <a:cubicBezTo>
                    <a:pt x="48" y="32"/>
                    <a:pt x="46" y="30"/>
                    <a:pt x="44" y="30"/>
                  </a:cubicBezTo>
                  <a:cubicBezTo>
                    <a:pt x="45" y="30"/>
                    <a:pt x="45" y="31"/>
                    <a:pt x="45" y="32"/>
                  </a:cubicBezTo>
                  <a:close/>
                  <a:moveTo>
                    <a:pt x="7" y="41"/>
                  </a:moveTo>
                  <a:cubicBezTo>
                    <a:pt x="9" y="38"/>
                    <a:pt x="13" y="34"/>
                    <a:pt x="14" y="30"/>
                  </a:cubicBezTo>
                  <a:cubicBezTo>
                    <a:pt x="10" y="32"/>
                    <a:pt x="5" y="35"/>
                    <a:pt x="7" y="41"/>
                  </a:cubicBezTo>
                  <a:close/>
                  <a:moveTo>
                    <a:pt x="31" y="44"/>
                  </a:moveTo>
                  <a:cubicBezTo>
                    <a:pt x="33" y="45"/>
                    <a:pt x="33" y="44"/>
                    <a:pt x="35" y="44"/>
                  </a:cubicBezTo>
                  <a:cubicBezTo>
                    <a:pt x="37" y="40"/>
                    <a:pt x="40" y="36"/>
                    <a:pt x="43" y="32"/>
                  </a:cubicBezTo>
                  <a:cubicBezTo>
                    <a:pt x="43" y="32"/>
                    <a:pt x="43" y="31"/>
                    <a:pt x="43" y="32"/>
                  </a:cubicBezTo>
                  <a:cubicBezTo>
                    <a:pt x="38" y="35"/>
                    <a:pt x="34" y="39"/>
                    <a:pt x="31" y="44"/>
                  </a:cubicBezTo>
                  <a:close/>
                  <a:moveTo>
                    <a:pt x="32" y="37"/>
                  </a:moveTo>
                  <a:cubicBezTo>
                    <a:pt x="34" y="36"/>
                    <a:pt x="34" y="35"/>
                    <a:pt x="35" y="34"/>
                  </a:cubicBezTo>
                  <a:cubicBezTo>
                    <a:pt x="34" y="35"/>
                    <a:pt x="33" y="36"/>
                    <a:pt x="32" y="37"/>
                  </a:cubicBezTo>
                  <a:close/>
                  <a:moveTo>
                    <a:pt x="39" y="44"/>
                  </a:moveTo>
                  <a:cubicBezTo>
                    <a:pt x="44" y="45"/>
                    <a:pt x="46" y="38"/>
                    <a:pt x="49" y="35"/>
                  </a:cubicBezTo>
                  <a:cubicBezTo>
                    <a:pt x="45" y="37"/>
                    <a:pt x="41" y="40"/>
                    <a:pt x="39" y="44"/>
                  </a:cubicBezTo>
                  <a:close/>
                  <a:moveTo>
                    <a:pt x="46" y="42"/>
                  </a:moveTo>
                  <a:cubicBezTo>
                    <a:pt x="46" y="42"/>
                    <a:pt x="46" y="41"/>
                    <a:pt x="47" y="41"/>
                  </a:cubicBezTo>
                  <a:cubicBezTo>
                    <a:pt x="47" y="42"/>
                    <a:pt x="46" y="42"/>
                    <a:pt x="46" y="43"/>
                  </a:cubicBezTo>
                  <a:cubicBezTo>
                    <a:pt x="47" y="43"/>
                    <a:pt x="48" y="43"/>
                    <a:pt x="49" y="43"/>
                  </a:cubicBezTo>
                  <a:cubicBezTo>
                    <a:pt x="51" y="41"/>
                    <a:pt x="52" y="38"/>
                    <a:pt x="50" y="36"/>
                  </a:cubicBezTo>
                  <a:cubicBezTo>
                    <a:pt x="49" y="36"/>
                    <a:pt x="49" y="38"/>
                    <a:pt x="47" y="38"/>
                  </a:cubicBezTo>
                  <a:cubicBezTo>
                    <a:pt x="48" y="40"/>
                    <a:pt x="45" y="41"/>
                    <a:pt x="46" y="42"/>
                  </a:cubicBezTo>
                  <a:close/>
                  <a:moveTo>
                    <a:pt x="25" y="45"/>
                  </a:moveTo>
                  <a:cubicBezTo>
                    <a:pt x="27" y="45"/>
                    <a:pt x="27" y="44"/>
                    <a:pt x="28" y="44"/>
                  </a:cubicBezTo>
                  <a:cubicBezTo>
                    <a:pt x="28" y="42"/>
                    <a:pt x="33" y="39"/>
                    <a:pt x="32" y="37"/>
                  </a:cubicBezTo>
                  <a:cubicBezTo>
                    <a:pt x="30" y="39"/>
                    <a:pt x="28" y="42"/>
                    <a:pt x="25"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9" name="Freeform 18"/>
            <p:cNvSpPr>
              <a:spLocks noEditPoints="1"/>
            </p:cNvSpPr>
            <p:nvPr/>
          </p:nvSpPr>
          <p:spPr bwMode="auto">
            <a:xfrm>
              <a:off x="3690" y="1214"/>
              <a:ext cx="149" cy="220"/>
            </a:xfrm>
            <a:custGeom>
              <a:avLst/>
              <a:gdLst>
                <a:gd name="T0" fmla="*/ 9 w 19"/>
                <a:gd name="T1" fmla="*/ 1 h 28"/>
                <a:gd name="T2" fmla="*/ 18 w 19"/>
                <a:gd name="T3" fmla="*/ 16 h 28"/>
                <a:gd name="T4" fmla="*/ 11 w 19"/>
                <a:gd name="T5" fmla="*/ 28 h 28"/>
                <a:gd name="T6" fmla="*/ 2 w 19"/>
                <a:gd name="T7" fmla="*/ 22 h 28"/>
                <a:gd name="T8" fmla="*/ 3 w 19"/>
                <a:gd name="T9" fmla="*/ 5 h 28"/>
                <a:gd name="T10" fmla="*/ 9 w 19"/>
                <a:gd name="T11" fmla="*/ 1 h 28"/>
                <a:gd name="T12" fmla="*/ 12 w 19"/>
                <a:gd name="T13" fmla="*/ 5 h 28"/>
                <a:gd name="T14" fmla="*/ 13 w 19"/>
                <a:gd name="T15" fmla="*/ 6 h 28"/>
                <a:gd name="T16" fmla="*/ 10 w 19"/>
                <a:gd name="T17" fmla="*/ 10 h 28"/>
                <a:gd name="T18" fmla="*/ 15 w 19"/>
                <a:gd name="T19" fmla="*/ 7 h 28"/>
                <a:gd name="T20" fmla="*/ 11 w 19"/>
                <a:gd name="T21" fmla="*/ 3 h 28"/>
                <a:gd name="T22" fmla="*/ 12 w 19"/>
                <a:gd name="T23" fmla="*/ 5 h 28"/>
                <a:gd name="T24" fmla="*/ 5 w 19"/>
                <a:gd name="T25" fmla="*/ 7 h 28"/>
                <a:gd name="T26" fmla="*/ 7 w 19"/>
                <a:gd name="T27" fmla="*/ 4 h 28"/>
                <a:gd name="T28" fmla="*/ 5 w 19"/>
                <a:gd name="T29" fmla="*/ 7 h 28"/>
                <a:gd name="T30" fmla="*/ 7 w 19"/>
                <a:gd name="T31" fmla="*/ 7 h 28"/>
                <a:gd name="T32" fmla="*/ 8 w 19"/>
                <a:gd name="T33" fmla="*/ 8 h 28"/>
                <a:gd name="T34" fmla="*/ 10 w 19"/>
                <a:gd name="T35" fmla="*/ 5 h 28"/>
                <a:gd name="T36" fmla="*/ 9 w 19"/>
                <a:gd name="T37" fmla="*/ 5 h 28"/>
                <a:gd name="T38" fmla="*/ 7 w 19"/>
                <a:gd name="T39" fmla="*/ 7 h 28"/>
                <a:gd name="T40" fmla="*/ 10 w 19"/>
                <a:gd name="T41" fmla="*/ 16 h 28"/>
                <a:gd name="T42" fmla="*/ 15 w 19"/>
                <a:gd name="T43" fmla="*/ 8 h 28"/>
                <a:gd name="T44" fmla="*/ 10 w 19"/>
                <a:gd name="T45" fmla="*/ 16 h 28"/>
                <a:gd name="T46" fmla="*/ 5 w 19"/>
                <a:gd name="T47" fmla="*/ 16 h 28"/>
                <a:gd name="T48" fmla="*/ 8 w 19"/>
                <a:gd name="T49" fmla="*/ 10 h 28"/>
                <a:gd name="T50" fmla="*/ 5 w 19"/>
                <a:gd name="T51" fmla="*/ 16 h 28"/>
                <a:gd name="T52" fmla="*/ 14 w 19"/>
                <a:gd name="T53" fmla="*/ 22 h 28"/>
                <a:gd name="T54" fmla="*/ 14 w 19"/>
                <a:gd name="T55" fmla="*/ 19 h 28"/>
                <a:gd name="T56" fmla="*/ 14 w 19"/>
                <a:gd name="T5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8">
                  <a:moveTo>
                    <a:pt x="9" y="1"/>
                  </a:moveTo>
                  <a:cubicBezTo>
                    <a:pt x="16" y="0"/>
                    <a:pt x="18" y="9"/>
                    <a:pt x="18" y="16"/>
                  </a:cubicBezTo>
                  <a:cubicBezTo>
                    <a:pt x="19" y="21"/>
                    <a:pt x="14" y="28"/>
                    <a:pt x="11" y="28"/>
                  </a:cubicBezTo>
                  <a:cubicBezTo>
                    <a:pt x="8" y="28"/>
                    <a:pt x="3" y="24"/>
                    <a:pt x="2" y="22"/>
                  </a:cubicBezTo>
                  <a:cubicBezTo>
                    <a:pt x="0" y="19"/>
                    <a:pt x="0" y="9"/>
                    <a:pt x="3" y="5"/>
                  </a:cubicBezTo>
                  <a:cubicBezTo>
                    <a:pt x="4" y="3"/>
                    <a:pt x="7" y="1"/>
                    <a:pt x="9" y="1"/>
                  </a:cubicBezTo>
                  <a:close/>
                  <a:moveTo>
                    <a:pt x="12" y="5"/>
                  </a:moveTo>
                  <a:cubicBezTo>
                    <a:pt x="12" y="5"/>
                    <a:pt x="13" y="5"/>
                    <a:pt x="13" y="6"/>
                  </a:cubicBezTo>
                  <a:cubicBezTo>
                    <a:pt x="12" y="7"/>
                    <a:pt x="11" y="9"/>
                    <a:pt x="10" y="10"/>
                  </a:cubicBezTo>
                  <a:cubicBezTo>
                    <a:pt x="12" y="10"/>
                    <a:pt x="12" y="6"/>
                    <a:pt x="15" y="7"/>
                  </a:cubicBezTo>
                  <a:cubicBezTo>
                    <a:pt x="14" y="6"/>
                    <a:pt x="13" y="4"/>
                    <a:pt x="11" y="3"/>
                  </a:cubicBezTo>
                  <a:cubicBezTo>
                    <a:pt x="11" y="4"/>
                    <a:pt x="12" y="5"/>
                    <a:pt x="12" y="5"/>
                  </a:cubicBezTo>
                  <a:close/>
                  <a:moveTo>
                    <a:pt x="5" y="7"/>
                  </a:moveTo>
                  <a:cubicBezTo>
                    <a:pt x="7" y="7"/>
                    <a:pt x="7" y="5"/>
                    <a:pt x="7" y="4"/>
                  </a:cubicBezTo>
                  <a:cubicBezTo>
                    <a:pt x="6" y="4"/>
                    <a:pt x="5" y="5"/>
                    <a:pt x="5" y="7"/>
                  </a:cubicBezTo>
                  <a:close/>
                  <a:moveTo>
                    <a:pt x="7" y="7"/>
                  </a:moveTo>
                  <a:cubicBezTo>
                    <a:pt x="8" y="7"/>
                    <a:pt x="7" y="8"/>
                    <a:pt x="8" y="8"/>
                  </a:cubicBezTo>
                  <a:cubicBezTo>
                    <a:pt x="8" y="7"/>
                    <a:pt x="10" y="7"/>
                    <a:pt x="10" y="5"/>
                  </a:cubicBezTo>
                  <a:cubicBezTo>
                    <a:pt x="10" y="5"/>
                    <a:pt x="9" y="5"/>
                    <a:pt x="9" y="5"/>
                  </a:cubicBezTo>
                  <a:cubicBezTo>
                    <a:pt x="8" y="6"/>
                    <a:pt x="8" y="7"/>
                    <a:pt x="7" y="7"/>
                  </a:cubicBezTo>
                  <a:close/>
                  <a:moveTo>
                    <a:pt x="10" y="16"/>
                  </a:moveTo>
                  <a:cubicBezTo>
                    <a:pt x="11" y="13"/>
                    <a:pt x="16" y="11"/>
                    <a:pt x="15" y="8"/>
                  </a:cubicBezTo>
                  <a:cubicBezTo>
                    <a:pt x="14" y="11"/>
                    <a:pt x="10" y="13"/>
                    <a:pt x="10" y="16"/>
                  </a:cubicBezTo>
                  <a:close/>
                  <a:moveTo>
                    <a:pt x="5" y="16"/>
                  </a:moveTo>
                  <a:cubicBezTo>
                    <a:pt x="7" y="15"/>
                    <a:pt x="8" y="11"/>
                    <a:pt x="8" y="10"/>
                  </a:cubicBezTo>
                  <a:cubicBezTo>
                    <a:pt x="7" y="12"/>
                    <a:pt x="4" y="13"/>
                    <a:pt x="5" y="16"/>
                  </a:cubicBezTo>
                  <a:close/>
                  <a:moveTo>
                    <a:pt x="14" y="22"/>
                  </a:moveTo>
                  <a:cubicBezTo>
                    <a:pt x="15" y="22"/>
                    <a:pt x="15" y="19"/>
                    <a:pt x="14" y="19"/>
                  </a:cubicBezTo>
                  <a:cubicBezTo>
                    <a:pt x="14" y="20"/>
                    <a:pt x="13" y="21"/>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0" name="Freeform 19"/>
            <p:cNvSpPr>
              <a:spLocks noEditPoints="1"/>
            </p:cNvSpPr>
            <p:nvPr/>
          </p:nvSpPr>
          <p:spPr bwMode="auto">
            <a:xfrm>
              <a:off x="3557" y="1434"/>
              <a:ext cx="423" cy="164"/>
            </a:xfrm>
            <a:custGeom>
              <a:avLst/>
              <a:gdLst>
                <a:gd name="T0" fmla="*/ 53 w 54"/>
                <a:gd name="T1" fmla="*/ 15 h 21"/>
                <a:gd name="T2" fmla="*/ 48 w 54"/>
                <a:gd name="T3" fmla="*/ 16 h 21"/>
                <a:gd name="T4" fmla="*/ 34 w 54"/>
                <a:gd name="T5" fmla="*/ 17 h 21"/>
                <a:gd name="T6" fmla="*/ 12 w 54"/>
                <a:gd name="T7" fmla="*/ 19 h 21"/>
                <a:gd name="T8" fmla="*/ 1 w 54"/>
                <a:gd name="T9" fmla="*/ 19 h 21"/>
                <a:gd name="T10" fmla="*/ 20 w 54"/>
                <a:gd name="T11" fmla="*/ 1 h 21"/>
                <a:gd name="T12" fmla="*/ 27 w 54"/>
                <a:gd name="T13" fmla="*/ 0 h 21"/>
                <a:gd name="T14" fmla="*/ 47 w 54"/>
                <a:gd name="T15" fmla="*/ 2 h 21"/>
                <a:gd name="T16" fmla="*/ 27 w 54"/>
                <a:gd name="T17" fmla="*/ 3 h 21"/>
                <a:gd name="T18" fmla="*/ 30 w 54"/>
                <a:gd name="T19" fmla="*/ 3 h 21"/>
                <a:gd name="T20" fmla="*/ 15 w 54"/>
                <a:gd name="T21" fmla="*/ 17 h 21"/>
                <a:gd name="T22" fmla="*/ 22 w 54"/>
                <a:gd name="T23" fmla="*/ 7 h 21"/>
                <a:gd name="T24" fmla="*/ 25 w 54"/>
                <a:gd name="T25" fmla="*/ 3 h 21"/>
                <a:gd name="T26" fmla="*/ 6 w 54"/>
                <a:gd name="T27" fmla="*/ 11 h 21"/>
                <a:gd name="T28" fmla="*/ 14 w 54"/>
                <a:gd name="T29" fmla="*/ 6 h 21"/>
                <a:gd name="T30" fmla="*/ 20 w 54"/>
                <a:gd name="T31" fmla="*/ 4 h 21"/>
                <a:gd name="T32" fmla="*/ 15 w 54"/>
                <a:gd name="T33" fmla="*/ 13 h 21"/>
                <a:gd name="T34" fmla="*/ 15 w 54"/>
                <a:gd name="T35" fmla="*/ 17 h 21"/>
                <a:gd name="T36" fmla="*/ 34 w 54"/>
                <a:gd name="T37" fmla="*/ 3 h 21"/>
                <a:gd name="T38" fmla="*/ 31 w 54"/>
                <a:gd name="T39" fmla="*/ 6 h 21"/>
                <a:gd name="T40" fmla="*/ 40 w 54"/>
                <a:gd name="T41" fmla="*/ 3 h 21"/>
                <a:gd name="T42" fmla="*/ 42 w 54"/>
                <a:gd name="T43" fmla="*/ 4 h 21"/>
                <a:gd name="T44" fmla="*/ 45 w 54"/>
                <a:gd name="T45" fmla="*/ 4 h 21"/>
                <a:gd name="T46" fmla="*/ 33 w 54"/>
                <a:gd name="T47" fmla="*/ 6 h 21"/>
                <a:gd name="T48" fmla="*/ 31 w 54"/>
                <a:gd name="T49" fmla="*/ 8 h 21"/>
                <a:gd name="T50" fmla="*/ 26 w 54"/>
                <a:gd name="T51" fmla="*/ 15 h 21"/>
                <a:gd name="T52" fmla="*/ 35 w 54"/>
                <a:gd name="T53" fmla="*/ 4 h 21"/>
                <a:gd name="T54" fmla="*/ 38 w 54"/>
                <a:gd name="T55" fmla="*/ 15 h 21"/>
                <a:gd name="T56" fmla="*/ 45 w 54"/>
                <a:gd name="T57" fmla="*/ 5 h 21"/>
                <a:gd name="T58" fmla="*/ 22 w 54"/>
                <a:gd name="T59" fmla="*/ 13 h 21"/>
                <a:gd name="T60" fmla="*/ 22 w 54"/>
                <a:gd name="T61" fmla="*/ 16 h 21"/>
                <a:gd name="T62" fmla="*/ 28 w 54"/>
                <a:gd name="T63" fmla="*/ 6 h 21"/>
                <a:gd name="T64" fmla="*/ 44 w 54"/>
                <a:gd name="T65" fmla="*/ 10 h 21"/>
                <a:gd name="T66" fmla="*/ 48 w 54"/>
                <a:gd name="T67" fmla="*/ 6 h 21"/>
                <a:gd name="T68" fmla="*/ 44 w 54"/>
                <a:gd name="T69" fmla="*/ 10 h 21"/>
                <a:gd name="T70" fmla="*/ 39 w 54"/>
                <a:gd name="T71" fmla="*/ 6 h 21"/>
                <a:gd name="T72" fmla="*/ 32 w 54"/>
                <a:gd name="T73" fmla="*/ 15 h 21"/>
                <a:gd name="T74" fmla="*/ 7 w 54"/>
                <a:gd name="T75" fmla="*/ 7 h 21"/>
                <a:gd name="T76" fmla="*/ 4 w 54"/>
                <a:gd name="T77" fmla="*/ 18 h 21"/>
                <a:gd name="T78" fmla="*/ 4 w 54"/>
                <a:gd name="T79" fmla="*/ 18 h 21"/>
                <a:gd name="T80" fmla="*/ 49 w 54"/>
                <a:gd name="T81" fmla="*/ 13 h 21"/>
                <a:gd name="T82" fmla="*/ 48 w 54"/>
                <a:gd name="T83" fmla="*/ 13 h 21"/>
                <a:gd name="T84" fmla="*/ 46 w 54"/>
                <a:gd name="T85" fmla="*/ 10 h 21"/>
                <a:gd name="T86" fmla="*/ 8 w 54"/>
                <a:gd name="T87" fmla="*/ 18 h 21"/>
                <a:gd name="T88" fmla="*/ 8 w 54"/>
                <a:gd name="T8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21">
                  <a:moveTo>
                    <a:pt x="54" y="10"/>
                  </a:moveTo>
                  <a:cubicBezTo>
                    <a:pt x="54" y="12"/>
                    <a:pt x="52" y="13"/>
                    <a:pt x="53" y="15"/>
                  </a:cubicBezTo>
                  <a:cubicBezTo>
                    <a:pt x="51" y="14"/>
                    <a:pt x="51" y="17"/>
                    <a:pt x="50" y="18"/>
                  </a:cubicBezTo>
                  <a:cubicBezTo>
                    <a:pt x="49" y="17"/>
                    <a:pt x="49" y="16"/>
                    <a:pt x="48" y="16"/>
                  </a:cubicBezTo>
                  <a:cubicBezTo>
                    <a:pt x="46" y="16"/>
                    <a:pt x="42" y="15"/>
                    <a:pt x="41" y="17"/>
                  </a:cubicBezTo>
                  <a:cubicBezTo>
                    <a:pt x="39" y="16"/>
                    <a:pt x="36" y="16"/>
                    <a:pt x="34" y="17"/>
                  </a:cubicBezTo>
                  <a:cubicBezTo>
                    <a:pt x="29" y="16"/>
                    <a:pt x="22" y="18"/>
                    <a:pt x="17" y="19"/>
                  </a:cubicBezTo>
                  <a:cubicBezTo>
                    <a:pt x="15" y="19"/>
                    <a:pt x="14" y="19"/>
                    <a:pt x="12" y="19"/>
                  </a:cubicBezTo>
                  <a:cubicBezTo>
                    <a:pt x="10" y="20"/>
                    <a:pt x="6" y="21"/>
                    <a:pt x="3" y="20"/>
                  </a:cubicBezTo>
                  <a:cubicBezTo>
                    <a:pt x="3" y="19"/>
                    <a:pt x="2" y="19"/>
                    <a:pt x="1" y="19"/>
                  </a:cubicBezTo>
                  <a:cubicBezTo>
                    <a:pt x="1" y="17"/>
                    <a:pt x="1" y="16"/>
                    <a:pt x="0" y="14"/>
                  </a:cubicBezTo>
                  <a:cubicBezTo>
                    <a:pt x="1" y="5"/>
                    <a:pt x="9" y="2"/>
                    <a:pt x="20" y="1"/>
                  </a:cubicBezTo>
                  <a:cubicBezTo>
                    <a:pt x="21" y="1"/>
                    <a:pt x="23" y="1"/>
                    <a:pt x="24" y="1"/>
                  </a:cubicBezTo>
                  <a:cubicBezTo>
                    <a:pt x="25" y="1"/>
                    <a:pt x="26" y="1"/>
                    <a:pt x="27" y="0"/>
                  </a:cubicBezTo>
                  <a:cubicBezTo>
                    <a:pt x="29" y="0"/>
                    <a:pt x="34" y="1"/>
                    <a:pt x="38" y="2"/>
                  </a:cubicBezTo>
                  <a:cubicBezTo>
                    <a:pt x="41" y="2"/>
                    <a:pt x="44" y="1"/>
                    <a:pt x="47" y="2"/>
                  </a:cubicBezTo>
                  <a:cubicBezTo>
                    <a:pt x="50" y="4"/>
                    <a:pt x="52" y="8"/>
                    <a:pt x="54" y="10"/>
                  </a:cubicBezTo>
                  <a:close/>
                  <a:moveTo>
                    <a:pt x="27" y="3"/>
                  </a:moveTo>
                  <a:cubicBezTo>
                    <a:pt x="26" y="7"/>
                    <a:pt x="24" y="8"/>
                    <a:pt x="22" y="10"/>
                  </a:cubicBezTo>
                  <a:cubicBezTo>
                    <a:pt x="25" y="8"/>
                    <a:pt x="27" y="5"/>
                    <a:pt x="30" y="3"/>
                  </a:cubicBezTo>
                  <a:cubicBezTo>
                    <a:pt x="28" y="2"/>
                    <a:pt x="28" y="2"/>
                    <a:pt x="27" y="3"/>
                  </a:cubicBezTo>
                  <a:close/>
                  <a:moveTo>
                    <a:pt x="15" y="17"/>
                  </a:moveTo>
                  <a:cubicBezTo>
                    <a:pt x="17" y="16"/>
                    <a:pt x="18" y="13"/>
                    <a:pt x="20" y="11"/>
                  </a:cubicBezTo>
                  <a:cubicBezTo>
                    <a:pt x="21" y="10"/>
                    <a:pt x="22" y="9"/>
                    <a:pt x="22" y="7"/>
                  </a:cubicBezTo>
                  <a:cubicBezTo>
                    <a:pt x="21" y="7"/>
                    <a:pt x="21" y="8"/>
                    <a:pt x="21" y="7"/>
                  </a:cubicBezTo>
                  <a:cubicBezTo>
                    <a:pt x="22" y="6"/>
                    <a:pt x="24" y="5"/>
                    <a:pt x="25" y="3"/>
                  </a:cubicBezTo>
                  <a:cubicBezTo>
                    <a:pt x="19" y="3"/>
                    <a:pt x="14" y="4"/>
                    <a:pt x="10" y="5"/>
                  </a:cubicBezTo>
                  <a:cubicBezTo>
                    <a:pt x="9" y="8"/>
                    <a:pt x="7" y="9"/>
                    <a:pt x="6" y="11"/>
                  </a:cubicBezTo>
                  <a:cubicBezTo>
                    <a:pt x="9" y="9"/>
                    <a:pt x="10" y="6"/>
                    <a:pt x="13" y="5"/>
                  </a:cubicBezTo>
                  <a:cubicBezTo>
                    <a:pt x="13" y="5"/>
                    <a:pt x="14" y="5"/>
                    <a:pt x="14" y="6"/>
                  </a:cubicBezTo>
                  <a:cubicBezTo>
                    <a:pt x="14" y="8"/>
                    <a:pt x="11" y="10"/>
                    <a:pt x="12" y="11"/>
                  </a:cubicBezTo>
                  <a:cubicBezTo>
                    <a:pt x="14" y="8"/>
                    <a:pt x="17" y="6"/>
                    <a:pt x="20" y="4"/>
                  </a:cubicBezTo>
                  <a:cubicBezTo>
                    <a:pt x="20" y="4"/>
                    <a:pt x="20" y="4"/>
                    <a:pt x="21" y="4"/>
                  </a:cubicBezTo>
                  <a:cubicBezTo>
                    <a:pt x="20" y="8"/>
                    <a:pt x="17" y="10"/>
                    <a:pt x="15" y="13"/>
                  </a:cubicBezTo>
                  <a:cubicBezTo>
                    <a:pt x="17" y="13"/>
                    <a:pt x="18" y="9"/>
                    <a:pt x="21" y="8"/>
                  </a:cubicBezTo>
                  <a:cubicBezTo>
                    <a:pt x="19" y="11"/>
                    <a:pt x="15" y="14"/>
                    <a:pt x="15" y="17"/>
                  </a:cubicBezTo>
                  <a:close/>
                  <a:moveTo>
                    <a:pt x="31" y="6"/>
                  </a:moveTo>
                  <a:cubicBezTo>
                    <a:pt x="32" y="5"/>
                    <a:pt x="34" y="4"/>
                    <a:pt x="34" y="3"/>
                  </a:cubicBezTo>
                  <a:cubicBezTo>
                    <a:pt x="34" y="3"/>
                    <a:pt x="33" y="3"/>
                    <a:pt x="32" y="3"/>
                  </a:cubicBezTo>
                  <a:cubicBezTo>
                    <a:pt x="32" y="4"/>
                    <a:pt x="31" y="5"/>
                    <a:pt x="31" y="6"/>
                  </a:cubicBezTo>
                  <a:close/>
                  <a:moveTo>
                    <a:pt x="36" y="7"/>
                  </a:moveTo>
                  <a:cubicBezTo>
                    <a:pt x="38" y="6"/>
                    <a:pt x="39" y="4"/>
                    <a:pt x="40" y="3"/>
                  </a:cubicBezTo>
                  <a:cubicBezTo>
                    <a:pt x="37" y="3"/>
                    <a:pt x="37" y="5"/>
                    <a:pt x="36" y="7"/>
                  </a:cubicBezTo>
                  <a:close/>
                  <a:moveTo>
                    <a:pt x="42" y="4"/>
                  </a:moveTo>
                  <a:cubicBezTo>
                    <a:pt x="42" y="6"/>
                    <a:pt x="40" y="7"/>
                    <a:pt x="40" y="9"/>
                  </a:cubicBezTo>
                  <a:cubicBezTo>
                    <a:pt x="42" y="8"/>
                    <a:pt x="43" y="6"/>
                    <a:pt x="45" y="4"/>
                  </a:cubicBezTo>
                  <a:cubicBezTo>
                    <a:pt x="44" y="3"/>
                    <a:pt x="43" y="4"/>
                    <a:pt x="42" y="4"/>
                  </a:cubicBezTo>
                  <a:close/>
                  <a:moveTo>
                    <a:pt x="33" y="6"/>
                  </a:moveTo>
                  <a:cubicBezTo>
                    <a:pt x="33" y="6"/>
                    <a:pt x="33" y="5"/>
                    <a:pt x="32" y="5"/>
                  </a:cubicBezTo>
                  <a:cubicBezTo>
                    <a:pt x="33" y="7"/>
                    <a:pt x="31" y="7"/>
                    <a:pt x="31" y="8"/>
                  </a:cubicBezTo>
                  <a:cubicBezTo>
                    <a:pt x="31" y="8"/>
                    <a:pt x="30" y="9"/>
                    <a:pt x="29" y="9"/>
                  </a:cubicBezTo>
                  <a:cubicBezTo>
                    <a:pt x="29" y="11"/>
                    <a:pt x="26" y="13"/>
                    <a:pt x="26" y="15"/>
                  </a:cubicBezTo>
                  <a:cubicBezTo>
                    <a:pt x="27" y="16"/>
                    <a:pt x="27" y="15"/>
                    <a:pt x="28" y="15"/>
                  </a:cubicBezTo>
                  <a:cubicBezTo>
                    <a:pt x="30" y="11"/>
                    <a:pt x="34" y="9"/>
                    <a:pt x="35" y="4"/>
                  </a:cubicBezTo>
                  <a:cubicBezTo>
                    <a:pt x="34" y="3"/>
                    <a:pt x="33" y="5"/>
                    <a:pt x="33" y="6"/>
                  </a:cubicBezTo>
                  <a:close/>
                  <a:moveTo>
                    <a:pt x="38" y="15"/>
                  </a:moveTo>
                  <a:cubicBezTo>
                    <a:pt x="43" y="14"/>
                    <a:pt x="43" y="8"/>
                    <a:pt x="45" y="5"/>
                  </a:cubicBezTo>
                  <a:cubicBezTo>
                    <a:pt x="45" y="5"/>
                    <a:pt x="45" y="5"/>
                    <a:pt x="45" y="5"/>
                  </a:cubicBezTo>
                  <a:cubicBezTo>
                    <a:pt x="43" y="9"/>
                    <a:pt x="38" y="11"/>
                    <a:pt x="38" y="15"/>
                  </a:cubicBezTo>
                  <a:close/>
                  <a:moveTo>
                    <a:pt x="22" y="13"/>
                  </a:moveTo>
                  <a:cubicBezTo>
                    <a:pt x="21" y="13"/>
                    <a:pt x="20" y="15"/>
                    <a:pt x="21" y="16"/>
                  </a:cubicBezTo>
                  <a:cubicBezTo>
                    <a:pt x="21" y="16"/>
                    <a:pt x="22" y="16"/>
                    <a:pt x="22" y="16"/>
                  </a:cubicBezTo>
                  <a:cubicBezTo>
                    <a:pt x="24" y="12"/>
                    <a:pt x="26" y="9"/>
                    <a:pt x="28" y="6"/>
                  </a:cubicBezTo>
                  <a:cubicBezTo>
                    <a:pt x="28" y="6"/>
                    <a:pt x="28" y="6"/>
                    <a:pt x="28" y="6"/>
                  </a:cubicBezTo>
                  <a:cubicBezTo>
                    <a:pt x="26" y="8"/>
                    <a:pt x="24" y="10"/>
                    <a:pt x="22" y="13"/>
                  </a:cubicBezTo>
                  <a:close/>
                  <a:moveTo>
                    <a:pt x="44" y="10"/>
                  </a:moveTo>
                  <a:cubicBezTo>
                    <a:pt x="44" y="10"/>
                    <a:pt x="45" y="10"/>
                    <a:pt x="45" y="10"/>
                  </a:cubicBezTo>
                  <a:cubicBezTo>
                    <a:pt x="46" y="9"/>
                    <a:pt x="48" y="8"/>
                    <a:pt x="48" y="6"/>
                  </a:cubicBezTo>
                  <a:cubicBezTo>
                    <a:pt x="48" y="6"/>
                    <a:pt x="48" y="6"/>
                    <a:pt x="47" y="6"/>
                  </a:cubicBezTo>
                  <a:cubicBezTo>
                    <a:pt x="46" y="7"/>
                    <a:pt x="46" y="9"/>
                    <a:pt x="44" y="10"/>
                  </a:cubicBezTo>
                  <a:close/>
                  <a:moveTo>
                    <a:pt x="32" y="15"/>
                  </a:moveTo>
                  <a:cubicBezTo>
                    <a:pt x="37" y="15"/>
                    <a:pt x="37" y="9"/>
                    <a:pt x="39" y="6"/>
                  </a:cubicBezTo>
                  <a:cubicBezTo>
                    <a:pt x="39" y="6"/>
                    <a:pt x="39" y="6"/>
                    <a:pt x="38" y="6"/>
                  </a:cubicBezTo>
                  <a:cubicBezTo>
                    <a:pt x="36" y="9"/>
                    <a:pt x="33" y="11"/>
                    <a:pt x="32" y="15"/>
                  </a:cubicBezTo>
                  <a:close/>
                  <a:moveTo>
                    <a:pt x="3" y="14"/>
                  </a:moveTo>
                  <a:cubicBezTo>
                    <a:pt x="4" y="11"/>
                    <a:pt x="6" y="9"/>
                    <a:pt x="7" y="7"/>
                  </a:cubicBezTo>
                  <a:cubicBezTo>
                    <a:pt x="5" y="8"/>
                    <a:pt x="2" y="10"/>
                    <a:pt x="3" y="14"/>
                  </a:cubicBezTo>
                  <a:close/>
                  <a:moveTo>
                    <a:pt x="4" y="18"/>
                  </a:moveTo>
                  <a:cubicBezTo>
                    <a:pt x="7" y="16"/>
                    <a:pt x="9" y="11"/>
                    <a:pt x="10" y="9"/>
                  </a:cubicBezTo>
                  <a:cubicBezTo>
                    <a:pt x="8" y="11"/>
                    <a:pt x="6" y="15"/>
                    <a:pt x="4" y="18"/>
                  </a:cubicBezTo>
                  <a:close/>
                  <a:moveTo>
                    <a:pt x="48" y="13"/>
                  </a:moveTo>
                  <a:cubicBezTo>
                    <a:pt x="49" y="12"/>
                    <a:pt x="49" y="12"/>
                    <a:pt x="49" y="13"/>
                  </a:cubicBezTo>
                  <a:cubicBezTo>
                    <a:pt x="51" y="13"/>
                    <a:pt x="51" y="11"/>
                    <a:pt x="50" y="10"/>
                  </a:cubicBezTo>
                  <a:cubicBezTo>
                    <a:pt x="49" y="10"/>
                    <a:pt x="49" y="11"/>
                    <a:pt x="48" y="13"/>
                  </a:cubicBezTo>
                  <a:close/>
                  <a:moveTo>
                    <a:pt x="44" y="14"/>
                  </a:moveTo>
                  <a:cubicBezTo>
                    <a:pt x="45" y="12"/>
                    <a:pt x="48" y="11"/>
                    <a:pt x="46" y="10"/>
                  </a:cubicBezTo>
                  <a:cubicBezTo>
                    <a:pt x="46" y="11"/>
                    <a:pt x="44" y="12"/>
                    <a:pt x="44" y="14"/>
                  </a:cubicBezTo>
                  <a:close/>
                  <a:moveTo>
                    <a:pt x="8" y="18"/>
                  </a:moveTo>
                  <a:cubicBezTo>
                    <a:pt x="12" y="18"/>
                    <a:pt x="13" y="13"/>
                    <a:pt x="14" y="11"/>
                  </a:cubicBezTo>
                  <a:cubicBezTo>
                    <a:pt x="12" y="13"/>
                    <a:pt x="9" y="15"/>
                    <a:pt x="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1" name="Freeform 20"/>
            <p:cNvSpPr>
              <a:spLocks noEditPoints="1"/>
            </p:cNvSpPr>
            <p:nvPr/>
          </p:nvSpPr>
          <p:spPr bwMode="auto">
            <a:xfrm>
              <a:off x="4450" y="1700"/>
              <a:ext cx="157" cy="235"/>
            </a:xfrm>
            <a:custGeom>
              <a:avLst/>
              <a:gdLst>
                <a:gd name="T0" fmla="*/ 9 w 20"/>
                <a:gd name="T1" fmla="*/ 0 h 30"/>
                <a:gd name="T2" fmla="*/ 15 w 20"/>
                <a:gd name="T3" fmla="*/ 1 h 30"/>
                <a:gd name="T4" fmla="*/ 19 w 20"/>
                <a:gd name="T5" fmla="*/ 7 h 30"/>
                <a:gd name="T6" fmla="*/ 20 w 20"/>
                <a:gd name="T7" fmla="*/ 14 h 30"/>
                <a:gd name="T8" fmla="*/ 20 w 20"/>
                <a:gd name="T9" fmla="*/ 21 h 30"/>
                <a:gd name="T10" fmla="*/ 12 w 20"/>
                <a:gd name="T11" fmla="*/ 30 h 30"/>
                <a:gd name="T12" fmla="*/ 5 w 20"/>
                <a:gd name="T13" fmla="*/ 28 h 30"/>
                <a:gd name="T14" fmla="*/ 0 w 20"/>
                <a:gd name="T15" fmla="*/ 13 h 30"/>
                <a:gd name="T16" fmla="*/ 9 w 20"/>
                <a:gd name="T17" fmla="*/ 0 h 30"/>
                <a:gd name="T18" fmla="*/ 11 w 20"/>
                <a:gd name="T19" fmla="*/ 3 h 30"/>
                <a:gd name="T20" fmla="*/ 10 w 20"/>
                <a:gd name="T21" fmla="*/ 2 h 30"/>
                <a:gd name="T22" fmla="*/ 3 w 20"/>
                <a:gd name="T23" fmla="*/ 14 h 30"/>
                <a:gd name="T24" fmla="*/ 11 w 20"/>
                <a:gd name="T25" fmla="*/ 3 h 30"/>
                <a:gd name="T26" fmla="*/ 9 w 20"/>
                <a:gd name="T27" fmla="*/ 7 h 30"/>
                <a:gd name="T28" fmla="*/ 6 w 20"/>
                <a:gd name="T29" fmla="*/ 12 h 30"/>
                <a:gd name="T30" fmla="*/ 15 w 20"/>
                <a:gd name="T31" fmla="*/ 4 h 30"/>
                <a:gd name="T32" fmla="*/ 9 w 20"/>
                <a:gd name="T33" fmla="*/ 7 h 30"/>
                <a:gd name="T34" fmla="*/ 13 w 20"/>
                <a:gd name="T35" fmla="*/ 13 h 30"/>
                <a:gd name="T36" fmla="*/ 18 w 20"/>
                <a:gd name="T37" fmla="*/ 10 h 30"/>
                <a:gd name="T38" fmla="*/ 17 w 20"/>
                <a:gd name="T39" fmla="*/ 7 h 30"/>
                <a:gd name="T40" fmla="*/ 13 w 20"/>
                <a:gd name="T41" fmla="*/ 13 h 30"/>
                <a:gd name="T42" fmla="*/ 4 w 20"/>
                <a:gd name="T43" fmla="*/ 17 h 30"/>
                <a:gd name="T44" fmla="*/ 4 w 20"/>
                <a:gd name="T45" fmla="*/ 20 h 30"/>
                <a:gd name="T46" fmla="*/ 11 w 20"/>
                <a:gd name="T47" fmla="*/ 10 h 30"/>
                <a:gd name="T48" fmla="*/ 4 w 20"/>
                <a:gd name="T49" fmla="*/ 17 h 30"/>
                <a:gd name="T50" fmla="*/ 6 w 20"/>
                <a:gd name="T51" fmla="*/ 24 h 30"/>
                <a:gd name="T52" fmla="*/ 8 w 20"/>
                <a:gd name="T53" fmla="*/ 22 h 30"/>
                <a:gd name="T54" fmla="*/ 12 w 20"/>
                <a:gd name="T55" fmla="*/ 16 h 30"/>
                <a:gd name="T56" fmla="*/ 15 w 20"/>
                <a:gd name="T57" fmla="*/ 12 h 30"/>
                <a:gd name="T58" fmla="*/ 6 w 20"/>
                <a:gd name="T59" fmla="*/ 24 h 30"/>
                <a:gd name="T60" fmla="*/ 12 w 20"/>
                <a:gd name="T61" fmla="*/ 19 h 30"/>
                <a:gd name="T62" fmla="*/ 16 w 20"/>
                <a:gd name="T63" fmla="*/ 18 h 30"/>
                <a:gd name="T64" fmla="*/ 15 w 20"/>
                <a:gd name="T65" fmla="*/ 17 h 30"/>
                <a:gd name="T66" fmla="*/ 18 w 20"/>
                <a:gd name="T67" fmla="*/ 13 h 30"/>
                <a:gd name="T68" fmla="*/ 12 w 20"/>
                <a:gd name="T69" fmla="*/ 19 h 30"/>
                <a:gd name="T70" fmla="*/ 9 w 20"/>
                <a:gd name="T71" fmla="*/ 27 h 30"/>
                <a:gd name="T72" fmla="*/ 13 w 20"/>
                <a:gd name="T73" fmla="*/ 21 h 30"/>
                <a:gd name="T74" fmla="*/ 14 w 20"/>
                <a:gd name="T75" fmla="*/ 19 h 30"/>
                <a:gd name="T76" fmla="*/ 9 w 20"/>
                <a:gd name="T77" fmla="*/ 27 h 30"/>
                <a:gd name="T78" fmla="*/ 15 w 20"/>
                <a:gd name="T79" fmla="*/ 22 h 30"/>
                <a:gd name="T80" fmla="*/ 17 w 20"/>
                <a:gd name="T81" fmla="*/ 20 h 30"/>
                <a:gd name="T82" fmla="*/ 15 w 20"/>
                <a:gd name="T83"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0">
                  <a:moveTo>
                    <a:pt x="9" y="0"/>
                  </a:moveTo>
                  <a:cubicBezTo>
                    <a:pt x="11" y="0"/>
                    <a:pt x="14" y="0"/>
                    <a:pt x="15" y="1"/>
                  </a:cubicBezTo>
                  <a:cubicBezTo>
                    <a:pt x="16" y="4"/>
                    <a:pt x="18" y="5"/>
                    <a:pt x="19" y="7"/>
                  </a:cubicBezTo>
                  <a:cubicBezTo>
                    <a:pt x="19" y="9"/>
                    <a:pt x="18" y="12"/>
                    <a:pt x="20" y="14"/>
                  </a:cubicBezTo>
                  <a:cubicBezTo>
                    <a:pt x="19" y="16"/>
                    <a:pt x="19" y="19"/>
                    <a:pt x="20" y="21"/>
                  </a:cubicBezTo>
                  <a:cubicBezTo>
                    <a:pt x="17" y="24"/>
                    <a:pt x="16" y="28"/>
                    <a:pt x="12" y="30"/>
                  </a:cubicBezTo>
                  <a:cubicBezTo>
                    <a:pt x="9" y="30"/>
                    <a:pt x="7" y="29"/>
                    <a:pt x="5" y="28"/>
                  </a:cubicBezTo>
                  <a:cubicBezTo>
                    <a:pt x="2" y="23"/>
                    <a:pt x="1" y="20"/>
                    <a:pt x="0" y="13"/>
                  </a:cubicBezTo>
                  <a:cubicBezTo>
                    <a:pt x="4" y="9"/>
                    <a:pt x="3" y="1"/>
                    <a:pt x="9" y="0"/>
                  </a:cubicBezTo>
                  <a:close/>
                  <a:moveTo>
                    <a:pt x="11" y="3"/>
                  </a:moveTo>
                  <a:cubicBezTo>
                    <a:pt x="11" y="2"/>
                    <a:pt x="11" y="2"/>
                    <a:pt x="10" y="2"/>
                  </a:cubicBezTo>
                  <a:cubicBezTo>
                    <a:pt x="5" y="3"/>
                    <a:pt x="4" y="9"/>
                    <a:pt x="3" y="14"/>
                  </a:cubicBezTo>
                  <a:cubicBezTo>
                    <a:pt x="6" y="10"/>
                    <a:pt x="8" y="6"/>
                    <a:pt x="11" y="3"/>
                  </a:cubicBezTo>
                  <a:close/>
                  <a:moveTo>
                    <a:pt x="9" y="7"/>
                  </a:moveTo>
                  <a:cubicBezTo>
                    <a:pt x="9" y="10"/>
                    <a:pt x="7" y="10"/>
                    <a:pt x="6" y="12"/>
                  </a:cubicBezTo>
                  <a:cubicBezTo>
                    <a:pt x="10" y="10"/>
                    <a:pt x="13" y="8"/>
                    <a:pt x="15" y="4"/>
                  </a:cubicBezTo>
                  <a:cubicBezTo>
                    <a:pt x="13" y="0"/>
                    <a:pt x="11" y="7"/>
                    <a:pt x="9" y="7"/>
                  </a:cubicBezTo>
                  <a:close/>
                  <a:moveTo>
                    <a:pt x="13" y="13"/>
                  </a:moveTo>
                  <a:cubicBezTo>
                    <a:pt x="14" y="12"/>
                    <a:pt x="15" y="9"/>
                    <a:pt x="18" y="10"/>
                  </a:cubicBezTo>
                  <a:cubicBezTo>
                    <a:pt x="17" y="9"/>
                    <a:pt x="17" y="8"/>
                    <a:pt x="17" y="7"/>
                  </a:cubicBezTo>
                  <a:cubicBezTo>
                    <a:pt x="15" y="9"/>
                    <a:pt x="13" y="11"/>
                    <a:pt x="13" y="13"/>
                  </a:cubicBezTo>
                  <a:close/>
                  <a:moveTo>
                    <a:pt x="4" y="17"/>
                  </a:moveTo>
                  <a:cubicBezTo>
                    <a:pt x="3" y="18"/>
                    <a:pt x="4" y="19"/>
                    <a:pt x="4" y="20"/>
                  </a:cubicBezTo>
                  <a:cubicBezTo>
                    <a:pt x="7" y="17"/>
                    <a:pt x="10" y="13"/>
                    <a:pt x="11" y="10"/>
                  </a:cubicBezTo>
                  <a:cubicBezTo>
                    <a:pt x="9" y="12"/>
                    <a:pt x="6" y="15"/>
                    <a:pt x="4" y="17"/>
                  </a:cubicBezTo>
                  <a:close/>
                  <a:moveTo>
                    <a:pt x="6" y="24"/>
                  </a:moveTo>
                  <a:cubicBezTo>
                    <a:pt x="7" y="25"/>
                    <a:pt x="7" y="23"/>
                    <a:pt x="8" y="22"/>
                  </a:cubicBezTo>
                  <a:cubicBezTo>
                    <a:pt x="10" y="20"/>
                    <a:pt x="11" y="18"/>
                    <a:pt x="12" y="16"/>
                  </a:cubicBezTo>
                  <a:cubicBezTo>
                    <a:pt x="14" y="15"/>
                    <a:pt x="15" y="14"/>
                    <a:pt x="15" y="12"/>
                  </a:cubicBezTo>
                  <a:cubicBezTo>
                    <a:pt x="11" y="15"/>
                    <a:pt x="7" y="19"/>
                    <a:pt x="6" y="24"/>
                  </a:cubicBezTo>
                  <a:close/>
                  <a:moveTo>
                    <a:pt x="12" y="19"/>
                  </a:moveTo>
                  <a:cubicBezTo>
                    <a:pt x="14" y="18"/>
                    <a:pt x="14" y="18"/>
                    <a:pt x="16" y="18"/>
                  </a:cubicBezTo>
                  <a:cubicBezTo>
                    <a:pt x="16" y="17"/>
                    <a:pt x="16" y="17"/>
                    <a:pt x="15" y="17"/>
                  </a:cubicBezTo>
                  <a:cubicBezTo>
                    <a:pt x="16" y="16"/>
                    <a:pt x="18" y="15"/>
                    <a:pt x="18" y="13"/>
                  </a:cubicBezTo>
                  <a:cubicBezTo>
                    <a:pt x="16" y="15"/>
                    <a:pt x="14" y="17"/>
                    <a:pt x="12" y="19"/>
                  </a:cubicBezTo>
                  <a:close/>
                  <a:moveTo>
                    <a:pt x="9" y="27"/>
                  </a:moveTo>
                  <a:cubicBezTo>
                    <a:pt x="11" y="26"/>
                    <a:pt x="12" y="23"/>
                    <a:pt x="13" y="21"/>
                  </a:cubicBezTo>
                  <a:cubicBezTo>
                    <a:pt x="14" y="20"/>
                    <a:pt x="15" y="20"/>
                    <a:pt x="14" y="19"/>
                  </a:cubicBezTo>
                  <a:cubicBezTo>
                    <a:pt x="13" y="21"/>
                    <a:pt x="10" y="24"/>
                    <a:pt x="9" y="27"/>
                  </a:cubicBezTo>
                  <a:close/>
                  <a:moveTo>
                    <a:pt x="15" y="22"/>
                  </a:moveTo>
                  <a:cubicBezTo>
                    <a:pt x="16" y="22"/>
                    <a:pt x="17" y="21"/>
                    <a:pt x="17" y="20"/>
                  </a:cubicBezTo>
                  <a:cubicBezTo>
                    <a:pt x="16" y="20"/>
                    <a:pt x="15" y="21"/>
                    <a:pt x="1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grpSp>
      <p:sp>
        <p:nvSpPr>
          <p:cNvPr id="116" name="文本框 115"/>
          <p:cNvSpPr txBox="1"/>
          <p:nvPr/>
        </p:nvSpPr>
        <p:spPr>
          <a:xfrm>
            <a:off x="5563045" y="1306133"/>
            <a:ext cx="453683" cy="900247"/>
          </a:xfrm>
          <a:prstGeom prst="rect">
            <a:avLst/>
          </a:prstGeom>
          <a:noFill/>
        </p:spPr>
        <p:txBody>
          <a:bodyPr wrap="square" lIns="68568" tIns="34285" rIns="68568" bIns="34285" rtlCol="0">
            <a:spAutoFit/>
          </a:bodyPr>
          <a:lstStyle/>
          <a:p>
            <a:r>
              <a:rPr lang="en-US" altLang="zh-CN" sz="5400" b="1" dirty="0">
                <a:solidFill>
                  <a:schemeClr val="bg1"/>
                </a:solidFill>
                <a:cs typeface="+mn-ea"/>
                <a:sym typeface="+mn-lt"/>
              </a:rPr>
              <a:t>2</a:t>
            </a:r>
            <a:endParaRPr lang="zh-CN" altLang="en-US" sz="5400" b="1" dirty="0">
              <a:solidFill>
                <a:schemeClr val="bg1"/>
              </a:solidFill>
              <a:cs typeface="+mn-ea"/>
              <a:sym typeface="+mn-lt"/>
            </a:endParaRPr>
          </a:p>
        </p:txBody>
      </p:sp>
      <p:sp>
        <p:nvSpPr>
          <p:cNvPr id="118" name="文本框 117"/>
          <p:cNvSpPr txBox="1"/>
          <p:nvPr/>
        </p:nvSpPr>
        <p:spPr>
          <a:xfrm>
            <a:off x="5706881" y="2797888"/>
            <a:ext cx="453683" cy="900247"/>
          </a:xfrm>
          <a:prstGeom prst="rect">
            <a:avLst/>
          </a:prstGeom>
          <a:noFill/>
        </p:spPr>
        <p:txBody>
          <a:bodyPr wrap="square" lIns="68568" tIns="34285" rIns="68568" bIns="34285" rtlCol="0">
            <a:spAutoFit/>
          </a:bodyPr>
          <a:lstStyle/>
          <a:p>
            <a:r>
              <a:rPr lang="en-US" altLang="zh-CN" sz="5400" b="1">
                <a:solidFill>
                  <a:schemeClr val="bg1"/>
                </a:solidFill>
                <a:cs typeface="+mn-ea"/>
                <a:sym typeface="+mn-lt"/>
              </a:rPr>
              <a:t>4</a:t>
            </a:r>
            <a:endParaRPr lang="zh-CN" altLang="en-US" sz="5400" b="1">
              <a:solidFill>
                <a:schemeClr val="bg1"/>
              </a:solidFill>
              <a:cs typeface="+mn-ea"/>
              <a:sym typeface="+mn-lt"/>
            </a:endParaRPr>
          </a:p>
        </p:txBody>
      </p:sp>
      <p:sp>
        <p:nvSpPr>
          <p:cNvPr id="122" name="文本框 121"/>
          <p:cNvSpPr txBox="1"/>
          <p:nvPr/>
        </p:nvSpPr>
        <p:spPr>
          <a:xfrm>
            <a:off x="2875129" y="1367824"/>
            <a:ext cx="453683" cy="900247"/>
          </a:xfrm>
          <a:prstGeom prst="rect">
            <a:avLst/>
          </a:prstGeom>
          <a:noFill/>
        </p:spPr>
        <p:txBody>
          <a:bodyPr wrap="square" lIns="68568" tIns="34285" rIns="68568" bIns="34285" rtlCol="0">
            <a:spAutoFit/>
          </a:bodyPr>
          <a:lstStyle/>
          <a:p>
            <a:r>
              <a:rPr lang="en-US" altLang="zh-CN" sz="5400" b="1" dirty="0">
                <a:solidFill>
                  <a:schemeClr val="bg1"/>
                </a:solidFill>
                <a:cs typeface="+mn-ea"/>
                <a:sym typeface="+mn-lt"/>
              </a:rPr>
              <a:t>1</a:t>
            </a:r>
            <a:endParaRPr lang="zh-CN" altLang="en-US" sz="5400" b="1" dirty="0">
              <a:solidFill>
                <a:schemeClr val="bg1"/>
              </a:solidFill>
              <a:cs typeface="+mn-ea"/>
              <a:sym typeface="+mn-lt"/>
            </a:endParaRPr>
          </a:p>
        </p:txBody>
      </p:sp>
      <p:sp>
        <p:nvSpPr>
          <p:cNvPr id="124" name="文本框 123"/>
          <p:cNvSpPr txBox="1"/>
          <p:nvPr/>
        </p:nvSpPr>
        <p:spPr>
          <a:xfrm>
            <a:off x="2778736" y="2849304"/>
            <a:ext cx="453683" cy="900247"/>
          </a:xfrm>
          <a:prstGeom prst="rect">
            <a:avLst/>
          </a:prstGeom>
          <a:noFill/>
        </p:spPr>
        <p:txBody>
          <a:bodyPr wrap="square" lIns="68568" tIns="34285" rIns="68568" bIns="34285" rtlCol="0">
            <a:spAutoFit/>
          </a:bodyPr>
          <a:lstStyle/>
          <a:p>
            <a:r>
              <a:rPr lang="en-US" altLang="zh-CN" sz="5400" b="1">
                <a:solidFill>
                  <a:schemeClr val="bg1"/>
                </a:solidFill>
                <a:cs typeface="+mn-ea"/>
                <a:sym typeface="+mn-lt"/>
              </a:rPr>
              <a:t>3</a:t>
            </a:r>
            <a:endParaRPr lang="zh-CN" altLang="en-US" sz="5400" b="1">
              <a:solidFill>
                <a:schemeClr val="bg1"/>
              </a:solidFill>
              <a:cs typeface="+mn-ea"/>
              <a:sym typeface="+mn-lt"/>
            </a:endParaRPr>
          </a:p>
        </p:txBody>
      </p:sp>
      <p:sp>
        <p:nvSpPr>
          <p:cNvPr id="104" name="Rectangle 47"/>
          <p:cNvSpPr/>
          <p:nvPr/>
        </p:nvSpPr>
        <p:spPr>
          <a:xfrm>
            <a:off x="1188909" y="1711309"/>
            <a:ext cx="1625445" cy="323165"/>
          </a:xfrm>
          <a:prstGeom prst="rect">
            <a:avLst/>
          </a:prstGeom>
        </p:spPr>
        <p:txBody>
          <a:bodyPr wrap="none" lIns="0" tIns="0" rIns="0" bIns="0">
            <a:spAutoFit/>
          </a:bodyPr>
          <a:lstStyle/>
          <a:p>
            <a:pPr algn="r"/>
            <a:r>
              <a:rPr lang="zh-CN" altLang="en-US" sz="2100" b="1" dirty="0">
                <a:solidFill>
                  <a:schemeClr val="bg1"/>
                </a:solidFill>
                <a:cs typeface="+mn-ea"/>
                <a:sym typeface="+mn-lt"/>
              </a:rPr>
              <a:t>文字标题内容</a:t>
            </a:r>
          </a:p>
        </p:txBody>
      </p:sp>
      <p:sp>
        <p:nvSpPr>
          <p:cNvPr id="105" name="文本框 7"/>
          <p:cNvSpPr txBox="1">
            <a:spLocks noChangeArrowheads="1"/>
          </p:cNvSpPr>
          <p:nvPr/>
        </p:nvSpPr>
        <p:spPr bwMode="auto">
          <a:xfrm>
            <a:off x="889152" y="2008723"/>
            <a:ext cx="1934884"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106" name="Rectangle 47"/>
          <p:cNvSpPr/>
          <p:nvPr/>
        </p:nvSpPr>
        <p:spPr>
          <a:xfrm>
            <a:off x="1112516" y="3177296"/>
            <a:ext cx="1625445" cy="323165"/>
          </a:xfrm>
          <a:prstGeom prst="rect">
            <a:avLst/>
          </a:prstGeom>
        </p:spPr>
        <p:txBody>
          <a:bodyPr wrap="none" lIns="0" tIns="0" rIns="0" bIns="0">
            <a:spAutoFit/>
          </a:bodyPr>
          <a:lstStyle/>
          <a:p>
            <a:pPr algn="r"/>
            <a:r>
              <a:rPr lang="zh-CN" altLang="en-US" sz="2100" b="1" dirty="0">
                <a:solidFill>
                  <a:schemeClr val="bg1"/>
                </a:solidFill>
                <a:cs typeface="+mn-ea"/>
                <a:sym typeface="+mn-lt"/>
              </a:rPr>
              <a:t>文字标题内容</a:t>
            </a:r>
          </a:p>
        </p:txBody>
      </p:sp>
      <p:sp>
        <p:nvSpPr>
          <p:cNvPr id="107" name="文本框 7"/>
          <p:cNvSpPr txBox="1">
            <a:spLocks noChangeArrowheads="1"/>
          </p:cNvSpPr>
          <p:nvPr/>
        </p:nvSpPr>
        <p:spPr bwMode="auto">
          <a:xfrm>
            <a:off x="843581" y="3474709"/>
            <a:ext cx="1934884"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108" name="Rectangle 47"/>
          <p:cNvSpPr/>
          <p:nvPr/>
        </p:nvSpPr>
        <p:spPr>
          <a:xfrm>
            <a:off x="6079916" y="1619762"/>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109" name="文本框 7"/>
          <p:cNvSpPr txBox="1">
            <a:spLocks noChangeArrowheads="1"/>
          </p:cNvSpPr>
          <p:nvPr/>
        </p:nvSpPr>
        <p:spPr bwMode="auto">
          <a:xfrm>
            <a:off x="6023686" y="1933126"/>
            <a:ext cx="1934884"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110" name="Rectangle 47"/>
          <p:cNvSpPr/>
          <p:nvPr/>
        </p:nvSpPr>
        <p:spPr>
          <a:xfrm>
            <a:off x="6223752" y="3134674"/>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111" name="文本框 7"/>
          <p:cNvSpPr txBox="1">
            <a:spLocks noChangeArrowheads="1"/>
          </p:cNvSpPr>
          <p:nvPr/>
        </p:nvSpPr>
        <p:spPr bwMode="auto">
          <a:xfrm>
            <a:off x="6192930" y="3438682"/>
            <a:ext cx="1934884"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47"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48"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5"/>
          <p:cNvSpPr>
            <a:spLocks noEditPoints="1"/>
          </p:cNvSpPr>
          <p:nvPr/>
        </p:nvSpPr>
        <p:spPr bwMode="auto">
          <a:xfrm>
            <a:off x="4765782" y="2176820"/>
            <a:ext cx="1563595" cy="96278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05" name="Rectangle 47"/>
          <p:cNvSpPr/>
          <p:nvPr/>
        </p:nvSpPr>
        <p:spPr>
          <a:xfrm>
            <a:off x="5328153" y="1150138"/>
            <a:ext cx="1702389" cy="338554"/>
          </a:xfrm>
          <a:prstGeom prst="rect">
            <a:avLst/>
          </a:prstGeom>
        </p:spPr>
        <p:txBody>
          <a:bodyPr wrap="none" lIns="0" tIns="0" rIns="0" bIns="0">
            <a:spAutoFit/>
          </a:bodyPr>
          <a:lstStyle/>
          <a:p>
            <a:r>
              <a:rPr lang="zh-CN" altLang="en-US" sz="2200" b="1" dirty="0">
                <a:solidFill>
                  <a:schemeClr val="bg1"/>
                </a:solidFill>
                <a:cs typeface="+mn-ea"/>
                <a:sym typeface="+mn-lt"/>
              </a:rPr>
              <a:t>文字标题内容</a:t>
            </a:r>
          </a:p>
        </p:txBody>
      </p:sp>
      <p:sp>
        <p:nvSpPr>
          <p:cNvPr id="106" name="Rectangle 47"/>
          <p:cNvSpPr/>
          <p:nvPr/>
        </p:nvSpPr>
        <p:spPr>
          <a:xfrm>
            <a:off x="868396" y="2535886"/>
            <a:ext cx="1702389" cy="338554"/>
          </a:xfrm>
          <a:prstGeom prst="rect">
            <a:avLst/>
          </a:prstGeom>
        </p:spPr>
        <p:txBody>
          <a:bodyPr wrap="none" lIns="0" tIns="0" rIns="0" bIns="0">
            <a:spAutoFit/>
          </a:bodyPr>
          <a:lstStyle/>
          <a:p>
            <a:pPr algn="r"/>
            <a:r>
              <a:rPr lang="zh-CN" altLang="en-US" sz="2200" b="1" dirty="0">
                <a:solidFill>
                  <a:schemeClr val="bg1"/>
                </a:solidFill>
                <a:cs typeface="+mn-ea"/>
                <a:sym typeface="+mn-lt"/>
              </a:rPr>
              <a:t>文字标题内容</a:t>
            </a:r>
          </a:p>
        </p:txBody>
      </p:sp>
      <p:sp>
        <p:nvSpPr>
          <p:cNvPr id="108" name="Rectangle 47"/>
          <p:cNvSpPr/>
          <p:nvPr/>
        </p:nvSpPr>
        <p:spPr>
          <a:xfrm>
            <a:off x="6471723" y="2310090"/>
            <a:ext cx="1702389" cy="338554"/>
          </a:xfrm>
          <a:prstGeom prst="rect">
            <a:avLst/>
          </a:prstGeom>
        </p:spPr>
        <p:txBody>
          <a:bodyPr wrap="none" lIns="0" tIns="0" rIns="0" bIns="0">
            <a:spAutoFit/>
          </a:bodyPr>
          <a:lstStyle/>
          <a:p>
            <a:r>
              <a:rPr lang="zh-CN" altLang="en-US" sz="2200" b="1" dirty="0">
                <a:solidFill>
                  <a:schemeClr val="bg1"/>
                </a:solidFill>
                <a:cs typeface="+mn-ea"/>
                <a:sym typeface="+mn-lt"/>
              </a:rPr>
              <a:t>文字标题内容</a:t>
            </a:r>
          </a:p>
        </p:txBody>
      </p:sp>
      <p:sp>
        <p:nvSpPr>
          <p:cNvPr id="110" name="Rectangle 47"/>
          <p:cNvSpPr/>
          <p:nvPr/>
        </p:nvSpPr>
        <p:spPr>
          <a:xfrm>
            <a:off x="3278827" y="3476962"/>
            <a:ext cx="1702389" cy="338554"/>
          </a:xfrm>
          <a:prstGeom prst="rect">
            <a:avLst/>
          </a:prstGeom>
        </p:spPr>
        <p:txBody>
          <a:bodyPr wrap="none" lIns="0" tIns="0" rIns="0" bIns="0">
            <a:spAutoFit/>
          </a:bodyPr>
          <a:lstStyle/>
          <a:p>
            <a:pPr algn="r"/>
            <a:r>
              <a:rPr lang="zh-CN" altLang="en-US" sz="2200" b="1" dirty="0">
                <a:solidFill>
                  <a:schemeClr val="bg1"/>
                </a:solidFill>
                <a:cs typeface="+mn-ea"/>
                <a:sym typeface="+mn-lt"/>
              </a:rPr>
              <a:t>文字标题内容</a:t>
            </a:r>
          </a:p>
        </p:txBody>
      </p:sp>
      <p:sp>
        <p:nvSpPr>
          <p:cNvPr id="111" name="Freeform 5"/>
          <p:cNvSpPr>
            <a:spLocks noEditPoints="1"/>
          </p:cNvSpPr>
          <p:nvPr/>
        </p:nvSpPr>
        <p:spPr bwMode="auto">
          <a:xfrm>
            <a:off x="2817471" y="2190499"/>
            <a:ext cx="1795580" cy="1105626"/>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2" name="Freeform 5"/>
          <p:cNvSpPr>
            <a:spLocks noEditPoints="1"/>
          </p:cNvSpPr>
          <p:nvPr/>
        </p:nvSpPr>
        <p:spPr bwMode="auto">
          <a:xfrm>
            <a:off x="3911009" y="1294386"/>
            <a:ext cx="1287495" cy="841936"/>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3" name="Freeform 5"/>
          <p:cNvSpPr>
            <a:spLocks noEditPoints="1"/>
          </p:cNvSpPr>
          <p:nvPr/>
        </p:nvSpPr>
        <p:spPr bwMode="auto">
          <a:xfrm>
            <a:off x="5118844" y="3374971"/>
            <a:ext cx="986264" cy="66114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90" name="文本框 7"/>
          <p:cNvSpPr txBox="1">
            <a:spLocks noChangeArrowheads="1"/>
          </p:cNvSpPr>
          <p:nvPr/>
        </p:nvSpPr>
        <p:spPr bwMode="auto">
          <a:xfrm>
            <a:off x="5287648" y="1449897"/>
            <a:ext cx="1934884" cy="530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1500" dirty="0" smtClean="0">
                <a:solidFill>
                  <a:schemeClr val="bg1"/>
                </a:solidFill>
                <a:latin typeface="+mn-lt"/>
                <a:ea typeface="+mn-ea"/>
                <a:cs typeface="+mn-ea"/>
                <a:sym typeface="+mn-lt"/>
              </a:rPr>
              <a:t>请添加你的文本请添加你的文本</a:t>
            </a:r>
            <a:endParaRPr lang="zh-CN" altLang="en-US" sz="1500" dirty="0">
              <a:solidFill>
                <a:schemeClr val="bg1"/>
              </a:solidFill>
              <a:latin typeface="+mn-lt"/>
              <a:ea typeface="+mn-ea"/>
              <a:cs typeface="+mn-ea"/>
              <a:sym typeface="+mn-lt"/>
            </a:endParaRPr>
          </a:p>
        </p:txBody>
      </p:sp>
      <p:sp>
        <p:nvSpPr>
          <p:cNvPr id="91" name="文本框 7"/>
          <p:cNvSpPr txBox="1">
            <a:spLocks noChangeArrowheads="1"/>
          </p:cNvSpPr>
          <p:nvPr/>
        </p:nvSpPr>
        <p:spPr bwMode="auto">
          <a:xfrm>
            <a:off x="6431217" y="2623967"/>
            <a:ext cx="1934884" cy="530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1500" dirty="0">
                <a:solidFill>
                  <a:schemeClr val="bg1"/>
                </a:solidFill>
                <a:latin typeface="+mn-lt"/>
                <a:ea typeface="+mn-ea"/>
                <a:cs typeface="+mn-ea"/>
                <a:sym typeface="+mn-lt"/>
              </a:rPr>
              <a:t>请添加你的文本请添加你的文本</a:t>
            </a:r>
          </a:p>
        </p:txBody>
      </p:sp>
      <p:sp>
        <p:nvSpPr>
          <p:cNvPr id="92" name="文本框 7"/>
          <p:cNvSpPr txBox="1">
            <a:spLocks noChangeArrowheads="1"/>
          </p:cNvSpPr>
          <p:nvPr/>
        </p:nvSpPr>
        <p:spPr bwMode="auto">
          <a:xfrm>
            <a:off x="676405" y="2835645"/>
            <a:ext cx="1934884" cy="530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1500" dirty="0" smtClean="0">
                <a:solidFill>
                  <a:schemeClr val="bg1"/>
                </a:solidFill>
                <a:latin typeface="+mn-lt"/>
                <a:ea typeface="+mn-ea"/>
                <a:cs typeface="+mn-ea"/>
                <a:sym typeface="+mn-lt"/>
              </a:rPr>
              <a:t>请添加你的文本请添加你的文本</a:t>
            </a:r>
            <a:endParaRPr lang="zh-CN" altLang="en-US" sz="1500" dirty="0">
              <a:solidFill>
                <a:schemeClr val="bg1"/>
              </a:solidFill>
              <a:latin typeface="+mn-lt"/>
              <a:ea typeface="+mn-ea"/>
              <a:cs typeface="+mn-ea"/>
              <a:sym typeface="+mn-lt"/>
            </a:endParaRPr>
          </a:p>
        </p:txBody>
      </p:sp>
      <p:sp>
        <p:nvSpPr>
          <p:cNvPr id="93" name="文本框 7"/>
          <p:cNvSpPr txBox="1">
            <a:spLocks noChangeArrowheads="1"/>
          </p:cNvSpPr>
          <p:nvPr/>
        </p:nvSpPr>
        <p:spPr bwMode="auto">
          <a:xfrm>
            <a:off x="3086890" y="3770662"/>
            <a:ext cx="1934884" cy="530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1500" dirty="0">
                <a:solidFill>
                  <a:schemeClr val="bg1"/>
                </a:solidFill>
                <a:latin typeface="+mn-lt"/>
                <a:ea typeface="+mn-ea"/>
                <a:cs typeface="+mn-ea"/>
                <a:sym typeface="+mn-lt"/>
              </a:rPr>
              <a:t>请添加你的文本请添加你的文本</a:t>
            </a:r>
          </a:p>
        </p:txBody>
      </p:sp>
      <p:sp>
        <p:nvSpPr>
          <p:cNvPr id="16"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7"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Freeform 34"/>
          <p:cNvSpPr>
            <a:spLocks noEditPoints="1"/>
          </p:cNvSpPr>
          <p:nvPr/>
        </p:nvSpPr>
        <p:spPr bwMode="auto">
          <a:xfrm rot="8869549" flipH="1">
            <a:off x="6621643" y="1310175"/>
            <a:ext cx="786299" cy="509817"/>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3" name="Freeform 34"/>
          <p:cNvSpPr>
            <a:spLocks noEditPoints="1"/>
          </p:cNvSpPr>
          <p:nvPr/>
        </p:nvSpPr>
        <p:spPr bwMode="auto">
          <a:xfrm rot="8869549" flipH="1">
            <a:off x="1473057" y="1558571"/>
            <a:ext cx="1566519" cy="1015692"/>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4" name="Freeform 34"/>
          <p:cNvSpPr>
            <a:spLocks noEditPoints="1"/>
          </p:cNvSpPr>
          <p:nvPr/>
        </p:nvSpPr>
        <p:spPr bwMode="auto">
          <a:xfrm rot="8869549" flipH="1">
            <a:off x="4113360" y="1367105"/>
            <a:ext cx="1179138" cy="76452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5" name="Rectangle 47"/>
          <p:cNvSpPr/>
          <p:nvPr/>
        </p:nvSpPr>
        <p:spPr>
          <a:xfrm>
            <a:off x="1333177" y="2862660"/>
            <a:ext cx="1702389" cy="338554"/>
          </a:xfrm>
          <a:prstGeom prst="rect">
            <a:avLst/>
          </a:prstGeom>
        </p:spPr>
        <p:txBody>
          <a:bodyPr wrap="none" lIns="0" tIns="0" rIns="0" bIns="0">
            <a:spAutoFit/>
          </a:bodyPr>
          <a:lstStyle/>
          <a:p>
            <a:pPr algn="ctr"/>
            <a:r>
              <a:rPr lang="zh-CN" altLang="en-US" sz="2200" b="1" dirty="0">
                <a:solidFill>
                  <a:schemeClr val="bg1"/>
                </a:solidFill>
                <a:cs typeface="+mn-ea"/>
                <a:sym typeface="+mn-lt"/>
              </a:rPr>
              <a:t>文字标题内容</a:t>
            </a:r>
          </a:p>
        </p:txBody>
      </p:sp>
      <p:sp>
        <p:nvSpPr>
          <p:cNvPr id="116" name="文本框 7"/>
          <p:cNvSpPr txBox="1">
            <a:spLocks noChangeArrowheads="1"/>
          </p:cNvSpPr>
          <p:nvPr/>
        </p:nvSpPr>
        <p:spPr bwMode="auto">
          <a:xfrm>
            <a:off x="1216929" y="3200992"/>
            <a:ext cx="1934884"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17" name="Rectangle 47"/>
          <p:cNvSpPr/>
          <p:nvPr/>
        </p:nvSpPr>
        <p:spPr>
          <a:xfrm>
            <a:off x="3748221" y="2392256"/>
            <a:ext cx="1702389" cy="338554"/>
          </a:xfrm>
          <a:prstGeom prst="rect">
            <a:avLst/>
          </a:prstGeom>
        </p:spPr>
        <p:txBody>
          <a:bodyPr wrap="none" lIns="0" tIns="0" rIns="0" bIns="0">
            <a:spAutoFit/>
          </a:bodyPr>
          <a:lstStyle/>
          <a:p>
            <a:pPr algn="ctr"/>
            <a:r>
              <a:rPr lang="zh-CN" altLang="en-US" sz="2200" b="1" dirty="0">
                <a:solidFill>
                  <a:schemeClr val="bg1"/>
                </a:solidFill>
                <a:cs typeface="+mn-ea"/>
                <a:sym typeface="+mn-lt"/>
              </a:rPr>
              <a:t>文字标题内容</a:t>
            </a:r>
          </a:p>
        </p:txBody>
      </p:sp>
      <p:sp>
        <p:nvSpPr>
          <p:cNvPr id="118" name="文本框 7"/>
          <p:cNvSpPr txBox="1">
            <a:spLocks noChangeArrowheads="1"/>
          </p:cNvSpPr>
          <p:nvPr/>
        </p:nvSpPr>
        <p:spPr bwMode="auto">
          <a:xfrm>
            <a:off x="3631973" y="2718033"/>
            <a:ext cx="1934884"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19" name="Rectangle 47"/>
          <p:cNvSpPr/>
          <p:nvPr/>
        </p:nvSpPr>
        <p:spPr>
          <a:xfrm>
            <a:off x="6266604" y="2048316"/>
            <a:ext cx="1529265" cy="338554"/>
          </a:xfrm>
          <a:prstGeom prst="rect">
            <a:avLst/>
          </a:prstGeom>
        </p:spPr>
        <p:txBody>
          <a:bodyPr wrap="none" lIns="0" tIns="0" rIns="0" bIns="0">
            <a:spAutoFit/>
          </a:bodyPr>
          <a:lstStyle/>
          <a:p>
            <a:pPr algn="ctr"/>
            <a:r>
              <a:rPr lang="zh-CN" altLang="en-US" sz="2200" b="1" spc="-225" dirty="0">
                <a:solidFill>
                  <a:schemeClr val="bg1"/>
                </a:solidFill>
                <a:cs typeface="+mn-ea"/>
                <a:sym typeface="+mn-lt"/>
              </a:rPr>
              <a:t>文字标题内容</a:t>
            </a:r>
          </a:p>
        </p:txBody>
      </p:sp>
      <p:sp>
        <p:nvSpPr>
          <p:cNvPr id="120" name="文本框 7"/>
          <p:cNvSpPr txBox="1">
            <a:spLocks noChangeArrowheads="1"/>
          </p:cNvSpPr>
          <p:nvPr/>
        </p:nvSpPr>
        <p:spPr bwMode="auto">
          <a:xfrm>
            <a:off x="6063794" y="2374092"/>
            <a:ext cx="1934884"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29"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a:t>
            </a:r>
            <a:r>
              <a:rPr lang="zh-CN" altLang="en-US" sz="2200" dirty="0" smtClean="0">
                <a:solidFill>
                  <a:schemeClr val="bg1"/>
                </a:solidFill>
                <a:latin typeface="方正少儿简体" panose="03000509000000000000" pitchFamily="65" charset="-122"/>
                <a:ea typeface="方正少儿简体" panose="03000509000000000000" pitchFamily="65" charset="-122"/>
                <a:cs typeface="+mn-ea"/>
                <a:sym typeface="+mn-lt"/>
              </a:rPr>
              <a:t>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E:\PPT素材\06-----.png"/>
          <p:cNvPicPr>
            <a:picLocks noChangeAspect="1" noChangeArrowheads="1"/>
          </p:cNvPicPr>
          <p:nvPr/>
        </p:nvPicPr>
        <p:blipFill>
          <a:blip r:embed="rId7" cstate="print"/>
          <a:srcRect/>
          <a:stretch>
            <a:fillRect/>
          </a:stretch>
        </p:blipFill>
        <p:spPr bwMode="auto">
          <a:xfrm>
            <a:off x="5179683" y="1187863"/>
            <a:ext cx="373728" cy="40742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47"/>
          <p:cNvSpPr/>
          <p:nvPr/>
        </p:nvSpPr>
        <p:spPr>
          <a:xfrm>
            <a:off x="2616337" y="2523620"/>
            <a:ext cx="3911327" cy="492443"/>
          </a:xfrm>
          <a:prstGeom prst="rect">
            <a:avLst/>
          </a:prstGeom>
        </p:spPr>
        <p:txBody>
          <a:bodyPr wrap="none" lIns="0" tIns="0" rIns="0" bIns="0">
            <a:spAutoFit/>
          </a:bodyPr>
          <a:lstStyle/>
          <a:p>
            <a:pPr algn="ctr"/>
            <a:r>
              <a:rPr lang="zh-CN" altLang="en-US" sz="3200" spc="-150" dirty="0">
                <a:solidFill>
                  <a:schemeClr val="bg1"/>
                </a:solidFill>
                <a:latin typeface="方正少儿简体" panose="03000509000000000000" pitchFamily="65" charset="-122"/>
                <a:ea typeface="方正少儿简体" panose="03000509000000000000" pitchFamily="65" charset="-122"/>
                <a:cs typeface="+mn-ea"/>
                <a:sym typeface="+mn-lt"/>
              </a:rPr>
              <a:t>点击添加相关文字</a:t>
            </a:r>
            <a:r>
              <a:rPr lang="zh-CN" altLang="en-US" sz="3200" spc="-150" dirty="0" smtClean="0">
                <a:solidFill>
                  <a:schemeClr val="bg1"/>
                </a:solidFill>
                <a:latin typeface="方正少儿简体" panose="03000509000000000000" pitchFamily="65" charset="-122"/>
                <a:ea typeface="方正少儿简体" panose="03000509000000000000" pitchFamily="65" charset="-122"/>
                <a:cs typeface="+mn-ea"/>
                <a:sym typeface="+mn-lt"/>
              </a:rPr>
              <a:t>标题</a:t>
            </a:r>
            <a:endParaRPr lang="en-US" sz="3200" spc="-15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 name="Rectangle 47"/>
          <p:cNvSpPr/>
          <p:nvPr/>
        </p:nvSpPr>
        <p:spPr>
          <a:xfrm>
            <a:off x="3485361" y="3060122"/>
            <a:ext cx="2212190" cy="553998"/>
          </a:xfrm>
          <a:prstGeom prst="rect">
            <a:avLst/>
          </a:prstGeom>
        </p:spPr>
        <p:txBody>
          <a:bodyPr wrap="square" lIns="0" tIns="0" rIns="0" bIns="0">
            <a:spAutoFit/>
          </a:bodyPr>
          <a:lstStyle/>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p:txBody>
      </p:sp>
      <p:sp>
        <p:nvSpPr>
          <p:cNvPr id="31" name="Freeform 86"/>
          <p:cNvSpPr>
            <a:spLocks noEditPoints="1"/>
          </p:cNvSpPr>
          <p:nvPr/>
        </p:nvSpPr>
        <p:spPr bwMode="auto">
          <a:xfrm>
            <a:off x="3964318" y="124318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33" name="Freeform 49"/>
          <p:cNvSpPr>
            <a:spLocks noEditPoints="1"/>
          </p:cNvSpPr>
          <p:nvPr/>
        </p:nvSpPr>
        <p:spPr bwMode="auto">
          <a:xfrm>
            <a:off x="4352814" y="1455302"/>
            <a:ext cx="556763" cy="758276"/>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emp">
      <a:majorFont>
        <a:latin typeface="方正卡通简体"/>
        <a:ea typeface="方正卡通简体"/>
        <a:cs typeface=""/>
      </a:majorFont>
      <a:minorFont>
        <a:latin typeface="方正卡通简体"/>
        <a:ea typeface="方正卡通简体"/>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518</Words>
  <Application>Microsoft Office PowerPoint</Application>
  <PresentationFormat>全屏显示(16:9)</PresentationFormat>
  <Paragraphs>190</Paragraphs>
  <Slides>28</Slides>
  <Notes>28</Notes>
  <HiddenSlides>2</HiddenSlides>
  <MMClips>0</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28</vt:i4>
      </vt:variant>
    </vt:vector>
  </HeadingPairs>
  <TitlesOfParts>
    <vt:vector size="35" baseType="lpstr">
      <vt:lpstr>Calibri</vt:lpstr>
      <vt:lpstr>方正少儿简体</vt:lpstr>
      <vt:lpstr>Wingdings</vt:lpstr>
      <vt:lpstr>方正卡通简体</vt:lpstr>
      <vt:lpstr>Arial</vt:lpstr>
      <vt:lpstr>宋体</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Microsoft</cp:lastModifiedBy>
  <cp:revision>159</cp:revision>
  <dcterms:created xsi:type="dcterms:W3CDTF">2015-12-25T04:35:00Z</dcterms:created>
  <dcterms:modified xsi:type="dcterms:W3CDTF">2017-09-11T07:06:18Z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2052-10.1.0.6749</vt:lpwstr>
  </property>
</Properties>
</file>